
<file path=[Content_Types].xml><?xml version="1.0" encoding="utf-8"?>
<Types xmlns="http://schemas.openxmlformats.org/package/2006/content-types">
  <Default Extension="png" ContentType="image/png"/>
  <Default Extension="svg" ContentType="image/svg+xml"/>
  <Default Extension="jpeg" ContentType="image/jpeg"/>
  <Default Extension="wma" ContentType="audio/x-ms-wma"/>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9"/>
  </p:notesMasterIdLst>
  <p:sldIdLst>
    <p:sldId id="256" r:id="rId4"/>
    <p:sldId id="269" r:id="rId5"/>
    <p:sldId id="272" r:id="rId6"/>
    <p:sldId id="273" r:id="rId7"/>
    <p:sldId id="274" r:id="rId8"/>
    <p:sldId id="275" r:id="rId9"/>
    <p:sldId id="276" r:id="rId10"/>
    <p:sldId id="277" r:id="rId11"/>
    <p:sldId id="278" r:id="rId12"/>
    <p:sldId id="279" r:id="rId13"/>
    <p:sldId id="280" r:id="rId14"/>
    <p:sldId id="270" r:id="rId15"/>
    <p:sldId id="257" r:id="rId16"/>
    <p:sldId id="258" r:id="rId17"/>
    <p:sldId id="259" r:id="rId18"/>
    <p:sldId id="260" r:id="rId19"/>
    <p:sldId id="262" r:id="rId20"/>
    <p:sldId id="268" r:id="rId21"/>
    <p:sldId id="261" r:id="rId22"/>
    <p:sldId id="263" r:id="rId23"/>
    <p:sldId id="271" r:id="rId24"/>
    <p:sldId id="265" r:id="rId25"/>
    <p:sldId id="264" r:id="rId26"/>
    <p:sldId id="281" r:id="rId27"/>
    <p:sldId id="282" r:id="rId28"/>
  </p:sldIdLst>
  <p:sldSz cx="18288000" cy="10287000"/>
  <p:notesSz cx="6858000" cy="9144000"/>
  <p:embeddedFontLst>
    <p:embeddedFont>
      <p:font typeface="#9Slide03 Cabin Bold" panose="00000800000000000000" pitchFamily="2" charset="0"/>
      <p:bold r:id="rId30"/>
    </p:embeddedFont>
    <p:embeddedFont>
      <p:font typeface="#9Slide07 HoneyCream" pitchFamily="2" charset="0"/>
      <p:regular r:id="rId31"/>
    </p:embeddedFont>
    <p:embeddedFont>
      <p:font typeface="Josefin Sans" panose="020B0604020202020204" charset="0"/>
      <p:regular r:id="rId32"/>
    </p:embeddedFont>
    <p:embeddedFont>
      <p:font typeface="Calibri Light" panose="020F0302020204030204" pitchFamily="34" charset="0"/>
      <p:regular r:id="rId33"/>
      <p:italic r:id="rId34"/>
    </p:embeddedFont>
    <p:embeddedFont>
      <p:font typeface="Aprila Semi-Bold" panose="020B0604020202020204" charset="0"/>
      <p:regular r:id="rId35"/>
    </p:embeddedFont>
    <p:embeddedFont>
      <p:font typeface="SVN-Newton" panose="02040603050506020204" pitchFamily="18" charset="0"/>
      <p:regular r:id="rId36"/>
    </p:embeddedFont>
    <p:embeddedFont>
      <p:font typeface="Calibri" panose="020F0502020204030204" pitchFamily="34" charset="0"/>
      <p:regular r:id="rId37"/>
      <p:bold r:id="rId38"/>
      <p:italic r:id="rId39"/>
      <p:boldItalic r:id="rId40"/>
    </p:embeddedFont>
    <p:embeddedFont>
      <p:font typeface="Josefin Sans Bold" panose="020B0604020202020204" charset="0"/>
      <p:regular r:id="rId41"/>
    </p:embeddedFont>
    <p:embeddedFont>
      <p:font typeface="Cambria" panose="02040503050406030204" pitchFamily="18" charset="0"/>
      <p:regular r:id="rId42"/>
      <p:bold r:id="rId43"/>
      <p:italic r:id="rId44"/>
      <p:boldItalic r:id="rId45"/>
    </p:embeddedFont>
    <p:embeddedFont>
      <p:font typeface="SVN-Ready" panose="02040603050506020204" pitchFamily="18" charset="0"/>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DB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AAB2A-36B0-42AC-9233-40701099EAA7}"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B4245-D45A-48A9-8C13-BE0794D95F86}" type="slidenum">
              <a:rPr lang="en-US" smtClean="0"/>
              <a:t>‹#›</a:t>
            </a:fld>
            <a:endParaRPr lang="en-US"/>
          </a:p>
        </p:txBody>
      </p:sp>
    </p:spTree>
    <p:extLst>
      <p:ext uri="{BB962C8B-B14F-4D97-AF65-F5344CB8AC3E}">
        <p14:creationId xmlns:p14="http://schemas.microsoft.com/office/powerpoint/2010/main" val="2012915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Nhấn</a:t>
            </a:r>
            <a:r>
              <a:rPr lang="en-US" dirty="0"/>
              <a:t> bánh </a:t>
            </a:r>
            <a:r>
              <a:rPr lang="en-US" dirty="0" err="1"/>
              <a:t>mì</a:t>
            </a:r>
            <a:r>
              <a:rPr lang="en-US" dirty="0"/>
              <a:t> </a:t>
            </a:r>
            <a:r>
              <a:rPr lang="en-US" dirty="0" err="1"/>
              <a:t>để</a:t>
            </a:r>
            <a:r>
              <a:rPr lang="en-US" dirty="0"/>
              <a:t> quay </a:t>
            </a:r>
            <a:r>
              <a:rPr lang="en-US" dirty="0" err="1"/>
              <a:t>lại</a:t>
            </a:r>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7CF066-3B61-4624-B4EB-DF7E6B67BCE9}"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825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63515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8288000" cy="587829"/>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0003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8288000" cy="10287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8288000" cy="1068705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7" name="TextBox 3">
            <a:extLst>
              <a:ext uri="{FF2B5EF4-FFF2-40B4-BE49-F238E27FC236}">
                <a16:creationId xmlns:a16="http://schemas.microsoft.com/office/drawing/2014/main" id="{DAA6B172-176C-202D-EFB4-E6E380356241}"/>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id="{C5E9BA97-CD04-E4A3-C54C-47873940F71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itle 1">
            <a:extLst>
              <a:ext uri="{FF2B5EF4-FFF2-40B4-BE49-F238E27FC236}">
                <a16:creationId xmlns:a16="http://schemas.microsoft.com/office/drawing/2014/main" id="{5949432E-C1B6-6B37-9D8B-8BA5BC62B6EC}"/>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F06F63"/>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F06F63"/>
              </a:solidFill>
              <a:effectLst/>
              <a:uLnTx/>
              <a:uFillTx/>
              <a:latin typeface="SVN-Ready" panose="02040603050506020204" pitchFamily="18" charset="0"/>
              <a:ea typeface="+mj-ea"/>
              <a:cs typeface="+mj-cs"/>
            </a:endParaRPr>
          </a:p>
        </p:txBody>
      </p:sp>
      <p:pic>
        <p:nvPicPr>
          <p:cNvPr id="15" name="Picture 15">
            <a:extLst>
              <a:ext uri="{FF2B5EF4-FFF2-40B4-BE49-F238E27FC236}">
                <a16:creationId xmlns:a16="http://schemas.microsoft.com/office/drawing/2014/main" id="{C39B4157-A474-736C-01EC-90B9433A765D}"/>
              </a:ext>
            </a:extLst>
          </p:cNvPr>
          <p:cNvPicPr>
            <a:picLocks noChangeAspect="1"/>
          </p:cNvPicPr>
          <p:nvPr userDrawn="1"/>
        </p:nvPicPr>
        <p:blipFill>
          <a:blip r:embed="rId7"/>
          <a:stretch>
            <a:fillRect/>
          </a:stretch>
        </p:blipFill>
        <p:spPr>
          <a:xfrm>
            <a:off x="784509" y="11855024"/>
            <a:ext cx="3282981" cy="3987129"/>
          </a:xfrm>
          <a:prstGeom prst="rect">
            <a:avLst/>
          </a:prstGeom>
        </p:spPr>
      </p:pic>
      <p:pic>
        <p:nvPicPr>
          <p:cNvPr id="21" name="Picture 16">
            <a:extLst>
              <a:ext uri="{FF2B5EF4-FFF2-40B4-BE49-F238E27FC236}">
                <a16:creationId xmlns:a16="http://schemas.microsoft.com/office/drawing/2014/main" id="{C7A573D7-E6D7-0D98-9A6E-48DF8CCB4641}"/>
              </a:ext>
            </a:extLst>
          </p:cNvPr>
          <p:cNvPicPr>
            <a:picLocks noChangeAspect="1"/>
          </p:cNvPicPr>
          <p:nvPr userDrawn="1"/>
        </p:nvPicPr>
        <p:blipFill>
          <a:blip r:embed="rId7"/>
          <a:stretch>
            <a:fillRect/>
          </a:stretch>
        </p:blipFill>
        <p:spPr>
          <a:xfrm>
            <a:off x="-12730668" y="-114300"/>
            <a:ext cx="3282981" cy="3987129"/>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4145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6702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04529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45453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0" y="0"/>
            <a:ext cx="18288000" cy="10287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1"/>
            <a:ext cx="18288000" cy="10359101"/>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 xmlns:asvg="http://schemas.microsoft.com/office/drawing/2016/SVG/main" r:embed="rId7"/>
              </a:ext>
            </a:extLst>
          </a:blip>
          <a:stretch>
            <a:fillRect/>
          </a:stretch>
        </p:blipFill>
        <p:spPr>
          <a:xfrm>
            <a:off x="15542214" y="9349584"/>
            <a:ext cx="2540775" cy="1006722"/>
          </a:xfrm>
          <a:prstGeom prst="rect">
            <a:avLst/>
          </a:prstGeom>
        </p:spPr>
      </p:pic>
      <p:sp>
        <p:nvSpPr>
          <p:cNvPr id="5" name="Title 1">
            <a:extLst>
              <a:ext uri="{FF2B5EF4-FFF2-40B4-BE49-F238E27FC236}">
                <a16:creationId xmlns:a16="http://schemas.microsoft.com/office/drawing/2014/main" id="{AB2538E1-B378-F3F4-7595-F512E7E37B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002060"/>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0350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18">
            <a:extLst>
              <a:ext uri="{FF2B5EF4-FFF2-40B4-BE49-F238E27FC236}">
                <a16:creationId xmlns:a16="http://schemas.microsoft.com/office/drawing/2014/main" id="{3F680AAC-7DCE-8A42-9D84-D6B8929043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5588"/>
            <a:ext cx="18288000" cy="10398176"/>
          </a:xfrm>
          <a:prstGeom prst="rect">
            <a:avLst/>
          </a:prstGeom>
        </p:spPr>
      </p:pic>
    </p:spTree>
    <p:extLst>
      <p:ext uri="{BB962C8B-B14F-4D97-AF65-F5344CB8AC3E}">
        <p14:creationId xmlns:p14="http://schemas.microsoft.com/office/powerpoint/2010/main" val="2524850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44902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30973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a:xfrm>
            <a:off x="1257300" y="9534526"/>
            <a:ext cx="4114800" cy="547688"/>
          </a:xfrm>
          <a:prstGeom prst="rect">
            <a:avLst/>
          </a:prstGeom>
        </p:spPr>
        <p:txBody>
          <a:bodyPr/>
          <a:lstStyle/>
          <a:p>
            <a:pPr defTabSz="1371600"/>
            <a:fld id="{5FCFD8BC-8BCC-46B6-9AB1-219F474A3C77}" type="datetimeFigureOut">
              <a:rPr lang="en-US" smtClean="0">
                <a:solidFill>
                  <a:prstClr val="black">
                    <a:tint val="75000"/>
                  </a:prstClr>
                </a:solidFill>
              </a:rPr>
              <a:pPr defTabSz="1371600"/>
              <a:t>1/22/2024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a:xfrm>
            <a:off x="6057900" y="9534526"/>
            <a:ext cx="6172200" cy="547688"/>
          </a:xfrm>
          <a:prstGeom prst="rect">
            <a:avLst/>
          </a:prstGeom>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a:xfrm>
            <a:off x="12915900" y="9534526"/>
            <a:ext cx="4114800" cy="547688"/>
          </a:xfrm>
          <a:prstGeom prst="rect">
            <a:avLst/>
          </a:prstGeom>
        </p:spPr>
        <p:txBody>
          <a:bodyPr/>
          <a:lstStyle/>
          <a:p>
            <a:pPr defTabSz="1371600"/>
            <a:fld id="{1966F029-B7AA-4FEE-88F4-ACDF4C9C5DB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816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30" y="5810256"/>
            <a:ext cx="26711828" cy="4009160"/>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4713852" y="10598729"/>
            <a:ext cx="21997977" cy="4779818"/>
          </a:xfrm>
          <a:prstGeom prst="rect">
            <a:avLst/>
          </a:prstGeom>
        </p:spPr>
        <p:txBody>
          <a:bodyPr/>
          <a:lstStyle>
            <a:lvl1pPr marL="0" indent="0" algn="ctr">
              <a:buNone/>
              <a:defRPr>
                <a:solidFill>
                  <a:schemeClr val="tx1">
                    <a:tint val="75000"/>
                  </a:schemeClr>
                </a:solidFill>
              </a:defRPr>
            </a:lvl1pPr>
            <a:lvl2pPr marL="1246985" indent="0" algn="ctr">
              <a:buNone/>
              <a:defRPr>
                <a:solidFill>
                  <a:schemeClr val="tx1">
                    <a:tint val="75000"/>
                  </a:schemeClr>
                </a:solidFill>
              </a:defRPr>
            </a:lvl2pPr>
            <a:lvl3pPr marL="2493968" indent="0" algn="ctr">
              <a:buNone/>
              <a:defRPr>
                <a:solidFill>
                  <a:schemeClr val="tx1">
                    <a:tint val="75000"/>
                  </a:schemeClr>
                </a:solidFill>
              </a:defRPr>
            </a:lvl3pPr>
            <a:lvl4pPr marL="3740952" indent="0" algn="ctr">
              <a:buNone/>
              <a:defRPr>
                <a:solidFill>
                  <a:schemeClr val="tx1">
                    <a:tint val="75000"/>
                  </a:schemeClr>
                </a:solidFill>
              </a:defRPr>
            </a:lvl4pPr>
            <a:lvl5pPr marL="4987935" indent="0" algn="ctr">
              <a:buNone/>
              <a:defRPr>
                <a:solidFill>
                  <a:schemeClr val="tx1">
                    <a:tint val="75000"/>
                  </a:schemeClr>
                </a:solidFill>
              </a:defRPr>
            </a:lvl5pPr>
            <a:lvl6pPr marL="6234920" indent="0" algn="ctr">
              <a:buNone/>
              <a:defRPr>
                <a:solidFill>
                  <a:schemeClr val="tx1">
                    <a:tint val="75000"/>
                  </a:schemeClr>
                </a:solidFill>
              </a:defRPr>
            </a:lvl6pPr>
            <a:lvl7pPr marL="7481903" indent="0" algn="ctr">
              <a:buNone/>
              <a:defRPr>
                <a:solidFill>
                  <a:schemeClr val="tx1">
                    <a:tint val="75000"/>
                  </a:schemeClr>
                </a:solidFill>
              </a:defRPr>
            </a:lvl7pPr>
            <a:lvl8pPr marL="8728887" indent="0" algn="ctr">
              <a:buNone/>
              <a:defRPr>
                <a:solidFill>
                  <a:schemeClr val="tx1">
                    <a:tint val="75000"/>
                  </a:schemeClr>
                </a:solidFill>
              </a:defRPr>
            </a:lvl8pPr>
            <a:lvl9pPr marL="99758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245766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571288" y="4364186"/>
            <a:ext cx="28283111" cy="123435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25402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7" y="12018822"/>
            <a:ext cx="26711828" cy="3714750"/>
          </a:xfrm>
          <a:prstGeom prst="rect">
            <a:avLst/>
          </a:prstGeom>
        </p:spPr>
        <p:txBody>
          <a:bodyPr anchor="t"/>
          <a:lstStyle>
            <a:lvl1pPr algn="l">
              <a:defRPr sz="10911" b="1" cap="all"/>
            </a:lvl1pPr>
          </a:lstStyle>
          <a:p>
            <a:r>
              <a:rPr lang="en-US" smtClean="0"/>
              <a:t>Click to edit Master title style</a:t>
            </a:r>
            <a:endParaRPr lang="en-US"/>
          </a:p>
        </p:txBody>
      </p:sp>
      <p:sp>
        <p:nvSpPr>
          <p:cNvPr id="3" name="Text Placeholder 2"/>
          <p:cNvSpPr>
            <a:spLocks noGrp="1"/>
          </p:cNvSpPr>
          <p:nvPr>
            <p:ph type="body" idx="1"/>
          </p:nvPr>
        </p:nvSpPr>
        <p:spPr>
          <a:xfrm>
            <a:off x="2482417" y="7927405"/>
            <a:ext cx="26711828" cy="4091420"/>
          </a:xfrm>
          <a:prstGeom prst="rect">
            <a:avLst/>
          </a:prstGeom>
        </p:spPr>
        <p:txBody>
          <a:bodyPr anchor="b"/>
          <a:lstStyle>
            <a:lvl1pPr marL="0" indent="0">
              <a:buNone/>
              <a:defRPr sz="5454">
                <a:solidFill>
                  <a:schemeClr val="tx1">
                    <a:tint val="75000"/>
                  </a:schemeClr>
                </a:solidFill>
              </a:defRPr>
            </a:lvl1pPr>
            <a:lvl2pPr marL="1246985" indent="0">
              <a:buNone/>
              <a:defRPr sz="4909">
                <a:solidFill>
                  <a:schemeClr val="tx1">
                    <a:tint val="75000"/>
                  </a:schemeClr>
                </a:solidFill>
              </a:defRPr>
            </a:lvl2pPr>
            <a:lvl3pPr marL="2493968" indent="0">
              <a:buNone/>
              <a:defRPr sz="4364">
                <a:solidFill>
                  <a:schemeClr val="tx1">
                    <a:tint val="75000"/>
                  </a:schemeClr>
                </a:solidFill>
              </a:defRPr>
            </a:lvl3pPr>
            <a:lvl4pPr marL="3740952" indent="0">
              <a:buNone/>
              <a:defRPr sz="3817">
                <a:solidFill>
                  <a:schemeClr val="tx1">
                    <a:tint val="75000"/>
                  </a:schemeClr>
                </a:solidFill>
              </a:defRPr>
            </a:lvl4pPr>
            <a:lvl5pPr marL="4987935" indent="0">
              <a:buNone/>
              <a:defRPr sz="3817">
                <a:solidFill>
                  <a:schemeClr val="tx1">
                    <a:tint val="75000"/>
                  </a:schemeClr>
                </a:solidFill>
              </a:defRPr>
            </a:lvl5pPr>
            <a:lvl6pPr marL="6234920" indent="0">
              <a:buNone/>
              <a:defRPr sz="3817">
                <a:solidFill>
                  <a:schemeClr val="tx1">
                    <a:tint val="75000"/>
                  </a:schemeClr>
                </a:solidFill>
              </a:defRPr>
            </a:lvl6pPr>
            <a:lvl7pPr marL="7481903" indent="0">
              <a:buNone/>
              <a:defRPr sz="3817">
                <a:solidFill>
                  <a:schemeClr val="tx1">
                    <a:tint val="75000"/>
                  </a:schemeClr>
                </a:solidFill>
              </a:defRPr>
            </a:lvl7pPr>
            <a:lvl8pPr marL="8728887" indent="0">
              <a:buNone/>
              <a:defRPr sz="3817">
                <a:solidFill>
                  <a:schemeClr val="tx1">
                    <a:tint val="75000"/>
                  </a:schemeClr>
                </a:solidFill>
              </a:defRPr>
            </a:lvl8pPr>
            <a:lvl9pPr marL="9975872" indent="0">
              <a:buNone/>
              <a:defRPr sz="381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452219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73214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71288" y="4186671"/>
            <a:ext cx="13885133"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smtClean="0"/>
              <a:t>Click to edit Master text styles</a:t>
            </a:r>
          </a:p>
        </p:txBody>
      </p:sp>
      <p:sp>
        <p:nvSpPr>
          <p:cNvPr id="4" name="Content Placeholder 3"/>
          <p:cNvSpPr>
            <a:spLocks noGrp="1"/>
          </p:cNvSpPr>
          <p:nvPr>
            <p:ph sz="half" idx="2"/>
          </p:nvPr>
        </p:nvSpPr>
        <p:spPr>
          <a:xfrm>
            <a:off x="1571288"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5963814" y="4186671"/>
            <a:ext cx="13890587" cy="1744806"/>
          </a:xfrm>
          <a:prstGeom prst="rect">
            <a:avLst/>
          </a:prstGeom>
        </p:spPr>
        <p:txBody>
          <a:bodyPr anchor="b"/>
          <a:lstStyle>
            <a:lvl1pPr marL="0" indent="0">
              <a:buNone/>
              <a:defRPr sz="6546" b="1"/>
            </a:lvl1pPr>
            <a:lvl2pPr marL="1246985" indent="0">
              <a:buNone/>
              <a:defRPr sz="5454" b="1"/>
            </a:lvl2pPr>
            <a:lvl3pPr marL="2493968" indent="0">
              <a:buNone/>
              <a:defRPr sz="4909" b="1"/>
            </a:lvl3pPr>
            <a:lvl4pPr marL="3740952" indent="0">
              <a:buNone/>
              <a:defRPr sz="4364" b="1"/>
            </a:lvl4pPr>
            <a:lvl5pPr marL="4987935" indent="0">
              <a:buNone/>
              <a:defRPr sz="4364" b="1"/>
            </a:lvl5pPr>
            <a:lvl6pPr marL="6234920" indent="0">
              <a:buNone/>
              <a:defRPr sz="4364" b="1"/>
            </a:lvl6pPr>
            <a:lvl7pPr marL="7481903" indent="0">
              <a:buNone/>
              <a:defRPr sz="4364" b="1"/>
            </a:lvl7pPr>
            <a:lvl8pPr marL="8728887" indent="0">
              <a:buNone/>
              <a:defRPr sz="4364" b="1"/>
            </a:lvl8pPr>
            <a:lvl9pPr marL="9975872" indent="0">
              <a:buNone/>
              <a:defRPr sz="4364" b="1"/>
            </a:lvl9pPr>
          </a:lstStyle>
          <a:p>
            <a:pPr lvl="0"/>
            <a:r>
              <a:rPr lang="en-US" smtClean="0"/>
              <a:t>Click to edit Master text styles</a:t>
            </a:r>
          </a:p>
        </p:txBody>
      </p:sp>
      <p:sp>
        <p:nvSpPr>
          <p:cNvPr id="6" name="Content Placeholder 5"/>
          <p:cNvSpPr>
            <a:spLocks noGrp="1"/>
          </p:cNvSpPr>
          <p:nvPr>
            <p:ph sz="quarter" idx="4"/>
          </p:nvPr>
        </p:nvSpPr>
        <p:spPr>
          <a:xfrm>
            <a:off x="15963814"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8" name="Footer Placeholder 7"/>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454280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4" name="Footer Placeholder 3"/>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3796473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3" name="Footer Placeholder 2"/>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832598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8" y="744684"/>
            <a:ext cx="10338833" cy="3169227"/>
          </a:xfrm>
          <a:prstGeom prst="rect">
            <a:avLst/>
          </a:prstGeom>
        </p:spPr>
        <p:txBody>
          <a:bodyPr anchor="b"/>
          <a:lstStyle>
            <a:lvl1pPr algn="l">
              <a:defRPr sz="5454" b="1"/>
            </a:lvl1pPr>
          </a:lstStyle>
          <a:p>
            <a:r>
              <a:rPr lang="en-US" smtClean="0"/>
              <a:t>Click to edit Master title style</a:t>
            </a:r>
            <a:endParaRPr lang="en-US"/>
          </a:p>
        </p:txBody>
      </p:sp>
      <p:sp>
        <p:nvSpPr>
          <p:cNvPr id="3" name="Content Placeholder 2"/>
          <p:cNvSpPr>
            <a:spLocks noGrp="1"/>
          </p:cNvSpPr>
          <p:nvPr>
            <p:ph idx="1"/>
          </p:nvPr>
        </p:nvSpPr>
        <p:spPr>
          <a:xfrm>
            <a:off x="12286573"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571288" y="3913916"/>
            <a:ext cx="10338833" cy="1279380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8935866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3" y="13092548"/>
            <a:ext cx="18855410" cy="1545650"/>
          </a:xfrm>
          <a:prstGeom prst="rect">
            <a:avLst/>
          </a:prstGeom>
        </p:spPr>
        <p:txBody>
          <a:bodyPr anchor="b"/>
          <a:lstStyle>
            <a:lvl1pPr algn="l">
              <a:defRPr sz="5454" b="1"/>
            </a:lvl1pPr>
          </a:lstStyle>
          <a:p>
            <a:r>
              <a:rPr lang="en-US" smtClean="0"/>
              <a:t>Click to edit Master title style</a:t>
            </a:r>
            <a:endParaRPr lang="en-US"/>
          </a:p>
        </p:txBody>
      </p:sp>
      <p:sp>
        <p:nvSpPr>
          <p:cNvPr id="3" name="Picture Placeholder 2"/>
          <p:cNvSpPr>
            <a:spLocks noGrp="1"/>
          </p:cNvSpPr>
          <p:nvPr>
            <p:ph type="pic" idx="1"/>
          </p:nvPr>
        </p:nvSpPr>
        <p:spPr>
          <a:xfrm>
            <a:off x="6159653" y="1671206"/>
            <a:ext cx="18855410" cy="11222183"/>
          </a:xfrm>
          <a:prstGeom prst="rect">
            <a:avLst/>
          </a:prstGeom>
        </p:spPr>
        <p:txBody>
          <a:bodyPr/>
          <a:lstStyle>
            <a:lvl1pPr marL="0" indent="0">
              <a:buNone/>
              <a:defRPr sz="8727"/>
            </a:lvl1pPr>
            <a:lvl2pPr marL="1246985" indent="0">
              <a:buNone/>
              <a:defRPr sz="7636"/>
            </a:lvl2pPr>
            <a:lvl3pPr marL="2493968" indent="0">
              <a:buNone/>
              <a:defRPr sz="6546"/>
            </a:lvl3pPr>
            <a:lvl4pPr marL="3740952" indent="0">
              <a:buNone/>
              <a:defRPr sz="5454"/>
            </a:lvl4pPr>
            <a:lvl5pPr marL="4987935" indent="0">
              <a:buNone/>
              <a:defRPr sz="5454"/>
            </a:lvl5pPr>
            <a:lvl6pPr marL="6234920" indent="0">
              <a:buNone/>
              <a:defRPr sz="5454"/>
            </a:lvl6pPr>
            <a:lvl7pPr marL="7481903" indent="0">
              <a:buNone/>
              <a:defRPr sz="5454"/>
            </a:lvl7pPr>
            <a:lvl8pPr marL="8728887" indent="0">
              <a:buNone/>
              <a:defRPr sz="5454"/>
            </a:lvl8pPr>
            <a:lvl9pPr marL="9975872" indent="0">
              <a:buNone/>
              <a:defRPr sz="5454"/>
            </a:lvl9pPr>
          </a:lstStyle>
          <a:p>
            <a:endParaRPr lang="en-US"/>
          </a:p>
        </p:txBody>
      </p:sp>
      <p:sp>
        <p:nvSpPr>
          <p:cNvPr id="4" name="Text Placeholder 3"/>
          <p:cNvSpPr>
            <a:spLocks noGrp="1"/>
          </p:cNvSpPr>
          <p:nvPr>
            <p:ph type="body" sz="half" idx="2"/>
          </p:nvPr>
        </p:nvSpPr>
        <p:spPr>
          <a:xfrm>
            <a:off x="6159653" y="14638198"/>
            <a:ext cx="18855410" cy="2195078"/>
          </a:xfrm>
          <a:prstGeom prst="rect">
            <a:avLst/>
          </a:prstGeom>
        </p:spPr>
        <p:txBody>
          <a:bodyPr/>
          <a:lstStyle>
            <a:lvl1pPr marL="0" indent="0">
              <a:buNone/>
              <a:defRPr sz="3817"/>
            </a:lvl1pPr>
            <a:lvl2pPr marL="1246985" indent="0">
              <a:buNone/>
              <a:defRPr sz="3273"/>
            </a:lvl2pPr>
            <a:lvl3pPr marL="2493968" indent="0">
              <a:buNone/>
              <a:defRPr sz="2727"/>
            </a:lvl3pPr>
            <a:lvl4pPr marL="3740952" indent="0">
              <a:buNone/>
              <a:defRPr sz="2454"/>
            </a:lvl4pPr>
            <a:lvl5pPr marL="4987935" indent="0">
              <a:buNone/>
              <a:defRPr sz="2454"/>
            </a:lvl5pPr>
            <a:lvl6pPr marL="6234920" indent="0">
              <a:buNone/>
              <a:defRPr sz="2454"/>
            </a:lvl6pPr>
            <a:lvl7pPr marL="7481903" indent="0">
              <a:buNone/>
              <a:defRPr sz="2454"/>
            </a:lvl7pPr>
            <a:lvl8pPr marL="8728887" indent="0">
              <a:buNone/>
              <a:defRPr sz="2454"/>
            </a:lvl8pPr>
            <a:lvl9pPr marL="9975872" indent="0">
              <a:buNone/>
              <a:defRPr sz="2454"/>
            </a:lvl9pPr>
          </a:lstStyle>
          <a:p>
            <a:pPr lvl="0"/>
            <a:r>
              <a:rPr lang="en-US" smtClean="0"/>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6" name="Footer Placeholder 5"/>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82428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8" y="749013"/>
            <a:ext cx="28283111" cy="311727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571288" y="4364186"/>
            <a:ext cx="28283111" cy="123435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172417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21" y="749018"/>
            <a:ext cx="7070780" cy="15958704"/>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2493968">
              <a:defRPr/>
            </a:pPr>
            <a:fld id="{1D8BD707-D9CF-40AE-B4C6-C98DA3205C09}" type="datetimeFigureOut">
              <a:rPr lang="en-US" sz="4909" smtClean="0">
                <a:solidFill>
                  <a:prstClr val="black"/>
                </a:solidFill>
              </a:rPr>
              <a:pPr defTabSz="2493968">
                <a:defRPr/>
              </a:pPr>
              <a:t>1/22/2024</a:t>
            </a:fld>
            <a:endParaRPr lang="en-US" sz="4909">
              <a:solidFill>
                <a:prstClr val="black"/>
              </a:solidFill>
            </a:endParaRPr>
          </a:p>
        </p:txBody>
      </p:sp>
      <p:sp>
        <p:nvSpPr>
          <p:cNvPr id="5" name="Footer Placeholder 4"/>
          <p:cNvSpPr>
            <a:spLocks noGrp="1"/>
          </p:cNvSpPr>
          <p:nvPr>
            <p:ph type="ftr" sz="quarter" idx="11"/>
          </p:nvPr>
        </p:nvSpPr>
        <p:spPr>
          <a:xfrm>
            <a:off x="10737110" y="17335505"/>
            <a:ext cx="9951467" cy="995796"/>
          </a:xfrm>
          <a:prstGeom prst="rect">
            <a:avLst/>
          </a:prstGeom>
        </p:spPr>
        <p:txBody>
          <a:bodyPr/>
          <a:lstStyle/>
          <a:p>
            <a:pPr defTabSz="2493968">
              <a:defRPr/>
            </a:pPr>
            <a:endParaRPr lang="en-US" sz="4909">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2493968">
              <a:defRPr/>
            </a:pPr>
            <a:fld id="{B6F15528-21DE-4FAA-801E-634DDDAF4B2B}" type="slidenum">
              <a:rPr lang="en-US" sz="4909" smtClean="0">
                <a:solidFill>
                  <a:prstClr val="black"/>
                </a:solidFill>
              </a:rPr>
              <a:pPr defTabSz="2493968">
                <a:defRPr/>
              </a:pPr>
              <a:t>‹#›</a:t>
            </a:fld>
            <a:endParaRPr lang="en-US" sz="4909">
              <a:solidFill>
                <a:prstClr val="black"/>
              </a:solidFill>
            </a:endParaRPr>
          </a:p>
        </p:txBody>
      </p:sp>
    </p:spTree>
    <p:extLst>
      <p:ext uri="{BB962C8B-B14F-4D97-AF65-F5344CB8AC3E}">
        <p14:creationId xmlns:p14="http://schemas.microsoft.com/office/powerpoint/2010/main" val="2667121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14.png"/><Relationship Id="rId2" Type="http://schemas.openxmlformats.org/officeDocument/2006/relationships/slideLayout" Target="../slideLayouts/slideLayout24.xml"/><Relationship Id="rId16"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7"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784509" y="11855024"/>
            <a:ext cx="3282981" cy="3987129"/>
          </a:xfrm>
          <a:prstGeom prst="rect">
            <a:avLst/>
          </a:prstGeom>
        </p:spPr>
      </p:pic>
      <p:pic>
        <p:nvPicPr>
          <p:cNvPr id="18"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12730668" y="-114300"/>
            <a:ext cx="3282981" cy="3987129"/>
          </a:xfrm>
          <a:prstGeom prst="rect">
            <a:avLst/>
          </a:prstGeom>
        </p:spPr>
      </p:pic>
      <p:sp>
        <p:nvSpPr>
          <p:cNvPr id="19" name="Title 1">
            <a:extLst>
              <a:ext uri="{FF2B5EF4-FFF2-40B4-BE49-F238E27FC236}">
                <a16:creationId xmlns:a16="http://schemas.microsoft.com/office/drawing/2014/main" id="{159158E0-7EC6-F8BE-EFBA-C997B7D61D5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8"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784509" y="11855024"/>
            <a:ext cx="3282981" cy="3987129"/>
          </a:xfrm>
          <a:prstGeom prst="rect">
            <a:avLst/>
          </a:prstGeom>
        </p:spPr>
      </p:pic>
      <p:pic>
        <p:nvPicPr>
          <p:cNvPr id="19"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12730668" y="-114300"/>
            <a:ext cx="3282981" cy="3987129"/>
          </a:xfrm>
          <a:prstGeom prst="rect">
            <a:avLst/>
          </a:prstGeom>
        </p:spPr>
      </p:pic>
      <p:sp>
        <p:nvSpPr>
          <p:cNvPr id="20" name="Title 1">
            <a:extLst>
              <a:ext uri="{FF2B5EF4-FFF2-40B4-BE49-F238E27FC236}">
                <a16:creationId xmlns:a16="http://schemas.microsoft.com/office/drawing/2014/main" id="{159158E0-7EC6-F8BE-EFBA-C997B7D61D50}"/>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3383836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6"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200" y="11687183"/>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4"/>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310"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2"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5" y="-39788343"/>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6" y="-39788343"/>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61"/>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9" y="43764961"/>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09"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619"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31"/>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5"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2" y="35507731"/>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2467988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2493968" rtl="0" eaLnBrk="1" latinLnBrk="0" hangingPunct="1">
        <a:spcBef>
          <a:spcPct val="0"/>
        </a:spcBef>
        <a:buNone/>
        <a:defRPr sz="12000" kern="1200">
          <a:solidFill>
            <a:schemeClr val="tx1"/>
          </a:solidFill>
          <a:latin typeface="+mj-lt"/>
          <a:ea typeface="+mj-ea"/>
          <a:cs typeface="+mj-cs"/>
        </a:defRPr>
      </a:lvl1pPr>
    </p:titleStyle>
    <p:bodyStyle>
      <a:lvl1pPr marL="935240" indent="-935240" algn="l" defTabSz="2493968"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350" indent="-779366" algn="l" defTabSz="2493968"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461" indent="-623493" algn="l" defTabSz="2493968"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444"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428"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413"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5396"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2380"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9365" indent="-623493" algn="l" defTabSz="2493968"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968" rtl="0" eaLnBrk="1" latinLnBrk="0" hangingPunct="1">
        <a:defRPr sz="4909" kern="1200">
          <a:solidFill>
            <a:schemeClr val="tx1"/>
          </a:solidFill>
          <a:latin typeface="+mn-lt"/>
          <a:ea typeface="+mn-ea"/>
          <a:cs typeface="+mn-cs"/>
        </a:defRPr>
      </a:lvl1pPr>
      <a:lvl2pPr marL="1246985" algn="l" defTabSz="2493968" rtl="0" eaLnBrk="1" latinLnBrk="0" hangingPunct="1">
        <a:defRPr sz="4909" kern="1200">
          <a:solidFill>
            <a:schemeClr val="tx1"/>
          </a:solidFill>
          <a:latin typeface="+mn-lt"/>
          <a:ea typeface="+mn-ea"/>
          <a:cs typeface="+mn-cs"/>
        </a:defRPr>
      </a:lvl2pPr>
      <a:lvl3pPr marL="2493968" algn="l" defTabSz="2493968" rtl="0" eaLnBrk="1" latinLnBrk="0" hangingPunct="1">
        <a:defRPr sz="4909" kern="1200">
          <a:solidFill>
            <a:schemeClr val="tx1"/>
          </a:solidFill>
          <a:latin typeface="+mn-lt"/>
          <a:ea typeface="+mn-ea"/>
          <a:cs typeface="+mn-cs"/>
        </a:defRPr>
      </a:lvl3pPr>
      <a:lvl4pPr marL="3740952" algn="l" defTabSz="2493968" rtl="0" eaLnBrk="1" latinLnBrk="0" hangingPunct="1">
        <a:defRPr sz="4909" kern="1200">
          <a:solidFill>
            <a:schemeClr val="tx1"/>
          </a:solidFill>
          <a:latin typeface="+mn-lt"/>
          <a:ea typeface="+mn-ea"/>
          <a:cs typeface="+mn-cs"/>
        </a:defRPr>
      </a:lvl4pPr>
      <a:lvl5pPr marL="4987935" algn="l" defTabSz="2493968" rtl="0" eaLnBrk="1" latinLnBrk="0" hangingPunct="1">
        <a:defRPr sz="4909" kern="1200">
          <a:solidFill>
            <a:schemeClr val="tx1"/>
          </a:solidFill>
          <a:latin typeface="+mn-lt"/>
          <a:ea typeface="+mn-ea"/>
          <a:cs typeface="+mn-cs"/>
        </a:defRPr>
      </a:lvl5pPr>
      <a:lvl6pPr marL="6234920" algn="l" defTabSz="2493968" rtl="0" eaLnBrk="1" latinLnBrk="0" hangingPunct="1">
        <a:defRPr sz="4909" kern="1200">
          <a:solidFill>
            <a:schemeClr val="tx1"/>
          </a:solidFill>
          <a:latin typeface="+mn-lt"/>
          <a:ea typeface="+mn-ea"/>
          <a:cs typeface="+mn-cs"/>
        </a:defRPr>
      </a:lvl6pPr>
      <a:lvl7pPr marL="7481903" algn="l" defTabSz="2493968" rtl="0" eaLnBrk="1" latinLnBrk="0" hangingPunct="1">
        <a:defRPr sz="4909" kern="1200">
          <a:solidFill>
            <a:schemeClr val="tx1"/>
          </a:solidFill>
          <a:latin typeface="+mn-lt"/>
          <a:ea typeface="+mn-ea"/>
          <a:cs typeface="+mn-cs"/>
        </a:defRPr>
      </a:lvl7pPr>
      <a:lvl8pPr marL="8728887" algn="l" defTabSz="2493968" rtl="0" eaLnBrk="1" latinLnBrk="0" hangingPunct="1">
        <a:defRPr sz="4909" kern="1200">
          <a:solidFill>
            <a:schemeClr val="tx1"/>
          </a:solidFill>
          <a:latin typeface="+mn-lt"/>
          <a:ea typeface="+mn-ea"/>
          <a:cs typeface="+mn-cs"/>
        </a:defRPr>
      </a:lvl8pPr>
      <a:lvl9pPr marL="9975872" algn="l" defTabSz="2493968" rtl="0" eaLnBrk="1" latinLnBrk="0" hangingPunct="1">
        <a:defRPr sz="490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png"/><Relationship Id="rId1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1.svg"/><Relationship Id="rId17" Type="http://schemas.openxmlformats.org/officeDocument/2006/relationships/image" Target="../media/image22.png"/><Relationship Id="rId2" Type="http://schemas.openxmlformats.org/officeDocument/2006/relationships/image" Target="../media/image15.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9.png"/><Relationship Id="rId14" Type="http://schemas.openxmlformats.org/officeDocument/2006/relationships/hyperlink" Target="https://www.facebook.com/groups/629898828017053"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35.png"/><Relationship Id="rId1" Type="http://schemas.openxmlformats.org/officeDocument/2006/relationships/slideLayout" Target="../slideLayouts/slideLayout19.xml"/><Relationship Id="rId6" Type="http://schemas.openxmlformats.org/officeDocument/2006/relationships/image" Target="../media/image38.png"/><Relationship Id="rId5" Type="http://schemas.openxmlformats.org/officeDocument/2006/relationships/image" Target="../media/image35.svg"/><Relationship Id="rId4" Type="http://schemas.openxmlformats.org/officeDocument/2006/relationships/image" Target="../media/image36.png"/><Relationship Id="rId9"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4.png"/><Relationship Id="rId3" Type="http://schemas.openxmlformats.org/officeDocument/2006/relationships/slideLayout" Target="../slideLayouts/slideLayout19.xml"/><Relationship Id="rId7" Type="http://schemas.openxmlformats.org/officeDocument/2006/relationships/image" Target="../media/image35.svg"/><Relationship Id="rId12" Type="http://schemas.openxmlformats.org/officeDocument/2006/relationships/image" Target="../media/image3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6.png"/><Relationship Id="rId11" Type="http://schemas.openxmlformats.org/officeDocument/2006/relationships/image" Target="../media/image22.svg"/><Relationship Id="rId5" Type="http://schemas.openxmlformats.org/officeDocument/2006/relationships/image" Target="../media/image33.svg"/><Relationship Id="rId10" Type="http://schemas.openxmlformats.org/officeDocument/2006/relationships/image" Target="../media/image29.png"/><Relationship Id="rId4" Type="http://schemas.openxmlformats.org/officeDocument/2006/relationships/image" Target="../media/image35.png"/><Relationship Id="rId9" Type="http://schemas.openxmlformats.org/officeDocument/2006/relationships/image" Target="../media/image38.svg"/></Relationships>
</file>

<file path=ppt/slides/_rels/slide12.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16.png"/><Relationship Id="rId12" Type="http://schemas.openxmlformats.org/officeDocument/2006/relationships/image" Target="../media/image11.svg"/><Relationship Id="rId2" Type="http://schemas.openxmlformats.org/officeDocument/2006/relationships/image" Target="../media/image15.jpeg"/><Relationship Id="rId16"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0.png"/><Relationship Id="rId15" Type="http://schemas.openxmlformats.org/officeDocument/2006/relationships/image" Target="../media/image2.png"/><Relationship Id="rId4" Type="http://schemas.openxmlformats.org/officeDocument/2006/relationships/image" Target="../media/image3.svg"/><Relationship Id="rId14" Type="http://schemas.openxmlformats.org/officeDocument/2006/relationships/hyperlink" Target="https://www.facebook.com/groups/629898828017053"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0.svg"/><Relationship Id="rId10" Type="http://schemas.openxmlformats.org/officeDocument/2006/relationships/image" Target="../media/image42.jpeg"/><Relationship Id="rId4" Type="http://schemas.openxmlformats.org/officeDocument/2006/relationships/image" Target="../media/image17.png"/><Relationship Id="rId9" Type="http://schemas.openxmlformats.org/officeDocument/2006/relationships/image" Target="../media/image13.sv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4.png"/><Relationship Id="rId7" Type="http://schemas.openxmlformats.org/officeDocument/2006/relationships/image" Target="../media/image46.png"/><Relationship Id="rId12" Type="http://schemas.openxmlformats.org/officeDocument/2006/relationships/image" Target="../media/image25.sv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8.png"/><Relationship Id="rId5" Type="http://schemas.openxmlformats.org/officeDocument/2006/relationships/image" Target="../media/image45.png"/><Relationship Id="rId10" Type="http://schemas.openxmlformats.org/officeDocument/2006/relationships/image" Target="../media/image23.svg"/><Relationship Id="rId4" Type="http://schemas.openxmlformats.org/officeDocument/2006/relationships/image" Target="../media/image170.svg"/><Relationship Id="rId9"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9.svg"/><Relationship Id="rId5" Type="http://schemas.openxmlformats.org/officeDocument/2006/relationships/image" Target="../media/image50.svg"/><Relationship Id="rId10" Type="http://schemas.openxmlformats.org/officeDocument/2006/relationships/image" Target="../media/image50.png"/><Relationship Id="rId4" Type="http://schemas.openxmlformats.org/officeDocument/2006/relationships/image" Target="../media/image17.png"/><Relationship Id="rId9" Type="http://schemas.openxmlformats.org/officeDocument/2006/relationships/image" Target="../media/image27.svg"/></Relationships>
</file>

<file path=ppt/slides/_rels/slide1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1.svg"/><Relationship Id="rId7" Type="http://schemas.openxmlformats.org/officeDocument/2006/relationships/image" Target="../media/image350.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39.svg"/><Relationship Id="rId5" Type="http://schemas.openxmlformats.org/officeDocument/2006/relationships/image" Target="../media/image330.svg"/><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60.png"/><Relationship Id="rId3" Type="http://schemas.openxmlformats.org/officeDocument/2006/relationships/image" Target="../media/image57.jpeg"/><Relationship Id="rId7" Type="http://schemas.openxmlformats.org/officeDocument/2006/relationships/image" Target="../media/image17.png"/><Relationship Id="rId12" Type="http://schemas.openxmlformats.org/officeDocument/2006/relationships/image" Target="../media/image49.sv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9.png"/><Relationship Id="rId5" Type="http://schemas.openxmlformats.org/officeDocument/2006/relationships/image" Target="../media/image16.png"/><Relationship Id="rId10" Type="http://schemas.openxmlformats.org/officeDocument/2006/relationships/image" Target="../media/image7.svg"/><Relationship Id="rId4" Type="http://schemas.openxmlformats.org/officeDocument/2006/relationships/image" Target="../media/image58.jpeg"/><Relationship Id="rId9" Type="http://schemas.openxmlformats.org/officeDocument/2006/relationships/image" Target="../media/image18.png"/><Relationship Id="rId14" Type="http://schemas.openxmlformats.org/officeDocument/2006/relationships/image" Target="../media/image51.svg"/></Relationships>
</file>

<file path=ppt/slides/_rels/slide18.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60.png"/><Relationship Id="rId3" Type="http://schemas.openxmlformats.org/officeDocument/2006/relationships/image" Target="../media/image62.jpeg"/><Relationship Id="rId7" Type="http://schemas.openxmlformats.org/officeDocument/2006/relationships/image" Target="../media/image17.png"/><Relationship Id="rId12" Type="http://schemas.openxmlformats.org/officeDocument/2006/relationships/image" Target="../media/image49.sv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59.png"/><Relationship Id="rId5" Type="http://schemas.openxmlformats.org/officeDocument/2006/relationships/image" Target="../media/image16.png"/><Relationship Id="rId10" Type="http://schemas.openxmlformats.org/officeDocument/2006/relationships/image" Target="../media/image7.svg"/><Relationship Id="rId4" Type="http://schemas.openxmlformats.org/officeDocument/2006/relationships/image" Target="../media/image63.jpeg"/><Relationship Id="rId9" Type="http://schemas.openxmlformats.org/officeDocument/2006/relationships/image" Target="../media/image18.png"/><Relationship Id="rId14" Type="http://schemas.openxmlformats.org/officeDocument/2006/relationships/image" Target="../media/image51.svg"/></Relationships>
</file>

<file path=ppt/slides/_rels/slide19.xml.rels><?xml version="1.0" encoding="UTF-8" standalone="yes"?>
<Relationships xmlns="http://schemas.openxmlformats.org/package/2006/relationships"><Relationship Id="rId7"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65.png"/><Relationship Id="rId4" Type="http://schemas.openxmlformats.org/officeDocument/2006/relationships/image" Target="../media/image42.svg"/></Relationships>
</file>

<file path=ppt/slides/_rels/slide2.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16.png"/><Relationship Id="rId12" Type="http://schemas.openxmlformats.org/officeDocument/2006/relationships/image" Target="../media/image11.svg"/><Relationship Id="rId2" Type="http://schemas.openxmlformats.org/officeDocument/2006/relationships/image" Target="../media/image15.jpeg"/><Relationship Id="rId16"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0.png"/><Relationship Id="rId15" Type="http://schemas.openxmlformats.org/officeDocument/2006/relationships/image" Target="../media/image2.png"/><Relationship Id="rId4" Type="http://schemas.openxmlformats.org/officeDocument/2006/relationships/image" Target="../media/image3.svg"/><Relationship Id="rId14" Type="http://schemas.openxmlformats.org/officeDocument/2006/relationships/hyperlink" Target="https://www.facebook.com/groups/629898828017053"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19.svg"/><Relationship Id="rId12" Type="http://schemas.openxmlformats.org/officeDocument/2006/relationships/image" Target="../media/image66.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5.svg"/><Relationship Id="rId5" Type="http://schemas.openxmlformats.org/officeDocument/2006/relationships/image" Target="../media/image170.svg"/><Relationship Id="rId10" Type="http://schemas.openxmlformats.org/officeDocument/2006/relationships/image" Target="../media/image67.png"/><Relationship Id="rId9" Type="http://schemas.openxmlformats.org/officeDocument/2006/relationships/image" Target="../media/image21.svg"/></Relationships>
</file>

<file path=ppt/slides/_rels/slide21.xml.rels><?xml version="1.0" encoding="UTF-8" standalone="yes"?>
<Relationships xmlns="http://schemas.openxmlformats.org/package/2006/relationships"><Relationship Id="rId13" Type="http://schemas.openxmlformats.org/officeDocument/2006/relationships/image" Target="../media/image1.png"/><Relationship Id="rId3" Type="http://schemas.openxmlformats.org/officeDocument/2006/relationships/image" Target="../media/image16.png"/><Relationship Id="rId12" Type="http://schemas.openxmlformats.org/officeDocument/2006/relationships/image" Target="../media/image11.svg"/><Relationship Id="rId2" Type="http://schemas.openxmlformats.org/officeDocument/2006/relationships/image" Target="../media/image15.jpeg"/><Relationship Id="rId16"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20.png"/><Relationship Id="rId15" Type="http://schemas.openxmlformats.org/officeDocument/2006/relationships/image" Target="../media/image2.png"/><Relationship Id="rId4" Type="http://schemas.openxmlformats.org/officeDocument/2006/relationships/image" Target="../media/image3.svg"/><Relationship Id="rId14" Type="http://schemas.openxmlformats.org/officeDocument/2006/relationships/hyperlink" Target="https://www.facebook.com/groups/629898828017053"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69.png"/><Relationship Id="rId4" Type="http://schemas.openxmlformats.org/officeDocument/2006/relationships/image" Target="../media/image17.png"/><Relationship Id="rId9" Type="http://schemas.openxmlformats.org/officeDocument/2006/relationships/image" Target="../media/image25.sv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17.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0.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9.png"/><Relationship Id="rId14" Type="http://schemas.openxmlformats.org/officeDocument/2006/relationships/hyperlink" Target="https://www.facebook.com/groups/629898828017053"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5.png"/><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33.png"/><Relationship Id="rId18" Type="http://schemas.openxmlformats.org/officeDocument/2006/relationships/image" Target="../media/image33.svg"/><Relationship Id="rId3" Type="http://schemas.microsoft.com/office/2007/relationships/media" Target="../media/media2.wma"/><Relationship Id="rId7" Type="http://schemas.openxmlformats.org/officeDocument/2006/relationships/image" Target="../media/image30.png"/><Relationship Id="rId12" Type="http://schemas.openxmlformats.org/officeDocument/2006/relationships/image" Target="../media/image28.svg"/><Relationship Id="rId17" Type="http://schemas.openxmlformats.org/officeDocument/2006/relationships/image" Target="../media/image35.png"/><Relationship Id="rId2" Type="http://schemas.openxmlformats.org/officeDocument/2006/relationships/audio" Target="../media/media1.wma"/><Relationship Id="rId16" Type="http://schemas.openxmlformats.org/officeDocument/2006/relationships/slide" Target="slide4.xml"/><Relationship Id="rId1" Type="http://schemas.microsoft.com/office/2007/relationships/media" Target="../media/media1.wma"/><Relationship Id="rId6" Type="http://schemas.openxmlformats.org/officeDocument/2006/relationships/notesSlide" Target="../notesSlides/notesSlide1.xml"/><Relationship Id="rId11" Type="http://schemas.openxmlformats.org/officeDocument/2006/relationships/image" Target="../media/image32.png"/><Relationship Id="rId5" Type="http://schemas.openxmlformats.org/officeDocument/2006/relationships/slideLayout" Target="../slideLayouts/slideLayout18.xml"/><Relationship Id="rId15" Type="http://schemas.openxmlformats.org/officeDocument/2006/relationships/image" Target="../media/image34.png"/><Relationship Id="rId10" Type="http://schemas.openxmlformats.org/officeDocument/2006/relationships/image" Target="../media/image26.svg"/><Relationship Id="rId4" Type="http://schemas.openxmlformats.org/officeDocument/2006/relationships/audio" Target="../media/media2.wma"/><Relationship Id="rId9" Type="http://schemas.openxmlformats.org/officeDocument/2006/relationships/image" Target="../media/image31.png"/><Relationship Id="rId14" Type="http://schemas.openxmlformats.org/officeDocument/2006/relationships/image" Target="../media/image30.svg"/></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22.sv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0.svg"/><Relationship Id="rId3" Type="http://schemas.microsoft.com/office/2007/relationships/media" Target="../media/media2.wma"/><Relationship Id="rId7" Type="http://schemas.openxmlformats.org/officeDocument/2006/relationships/image" Target="../media/image24.svg"/><Relationship Id="rId12" Type="http://schemas.openxmlformats.org/officeDocument/2006/relationships/image" Target="../media/image33.png"/><Relationship Id="rId17" Type="http://schemas.openxmlformats.org/officeDocument/2006/relationships/image" Target="../media/image35.svg"/><Relationship Id="rId2" Type="http://schemas.openxmlformats.org/officeDocument/2006/relationships/audio" Target="../media/media1.wma"/><Relationship Id="rId16" Type="http://schemas.openxmlformats.org/officeDocument/2006/relationships/image" Target="../media/image36.png"/><Relationship Id="rId1" Type="http://schemas.microsoft.com/office/2007/relationships/media" Target="../media/media1.wma"/><Relationship Id="rId6" Type="http://schemas.openxmlformats.org/officeDocument/2006/relationships/image" Target="../media/image30.png"/><Relationship Id="rId11" Type="http://schemas.openxmlformats.org/officeDocument/2006/relationships/image" Target="../media/image28.svg"/><Relationship Id="rId5" Type="http://schemas.openxmlformats.org/officeDocument/2006/relationships/slideLayout" Target="../slideLayouts/slideLayout18.xml"/><Relationship Id="rId15" Type="http://schemas.openxmlformats.org/officeDocument/2006/relationships/slide" Target="slide6.xml"/><Relationship Id="rId10" Type="http://schemas.openxmlformats.org/officeDocument/2006/relationships/image" Target="../media/image32.png"/><Relationship Id="rId4" Type="http://schemas.openxmlformats.org/officeDocument/2006/relationships/audio" Target="../media/media2.wma"/><Relationship Id="rId9" Type="http://schemas.openxmlformats.org/officeDocument/2006/relationships/image" Target="../media/image26.svg"/><Relationship Id="rId1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7.png"/><Relationship Id="rId12" Type="http://schemas.openxmlformats.org/officeDocument/2006/relationships/image" Target="../media/image22.svg"/><Relationship Id="rId2" Type="http://schemas.openxmlformats.org/officeDocument/2006/relationships/slide" Target="slide5.xml"/><Relationship Id="rId1" Type="http://schemas.openxmlformats.org/officeDocument/2006/relationships/slideLayout" Target="../slideLayouts/slideLayout19.xml"/><Relationship Id="rId11" Type="http://schemas.openxmlformats.org/officeDocument/2006/relationships/image" Target="../media/image29.png"/><Relationship Id="rId5" Type="http://schemas.openxmlformats.org/officeDocument/2006/relationships/image" Target="../media/image35.png"/><Relationship Id="rId10" Type="http://schemas.openxmlformats.org/officeDocument/2006/relationships/image" Target="../media/image35.svg"/><Relationship Id="rId4" Type="http://schemas.openxmlformats.org/officeDocument/2006/relationships/slide" Target="slide3.xml"/><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26.svg"/><Relationship Id="rId3" Type="http://schemas.microsoft.com/office/2007/relationships/media" Target="../media/media2.wma"/><Relationship Id="rId7" Type="http://schemas.openxmlformats.org/officeDocument/2006/relationships/image" Target="../media/image38.png"/><Relationship Id="rId12" Type="http://schemas.openxmlformats.org/officeDocument/2006/relationships/image" Target="../media/image31.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slide" Target="slide8.xml"/><Relationship Id="rId11" Type="http://schemas.openxmlformats.org/officeDocument/2006/relationships/image" Target="../media/image24.svg"/><Relationship Id="rId5" Type="http://schemas.openxmlformats.org/officeDocument/2006/relationships/slideLayout" Target="../slideLayouts/slideLayout18.xml"/><Relationship Id="rId10" Type="http://schemas.openxmlformats.org/officeDocument/2006/relationships/image" Target="../media/image30.png"/><Relationship Id="rId4" Type="http://schemas.openxmlformats.org/officeDocument/2006/relationships/audio" Target="../media/media2.wma"/><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119345" y="0"/>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7"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0"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1"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
        <p:nvSpPr>
          <p:cNvPr id="22"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23" name="Picture 22"/>
          <p:cNvPicPr>
            <a:picLocks noChangeAspect="1"/>
          </p:cNvPicPr>
          <p:nvPr/>
        </p:nvPicPr>
        <p:blipFill>
          <a:blip r:embed="rId16"/>
          <a:stretch>
            <a:fillRect/>
          </a:stretch>
        </p:blipFill>
        <p:spPr>
          <a:xfrm>
            <a:off x="-5219" y="2346697"/>
            <a:ext cx="8344611" cy="6378380"/>
          </a:xfrm>
          <a:prstGeom prst="rect">
            <a:avLst/>
          </a:prstGeom>
        </p:spPr>
      </p:pic>
      <p:pic>
        <p:nvPicPr>
          <p:cNvPr id="24" name="Picture 23"/>
          <p:cNvPicPr>
            <a:picLocks noChangeAspect="1"/>
          </p:cNvPicPr>
          <p:nvPr/>
        </p:nvPicPr>
        <p:blipFill>
          <a:blip r:embed="rId17"/>
          <a:stretch>
            <a:fillRect/>
          </a:stretch>
        </p:blipFill>
        <p:spPr>
          <a:xfrm>
            <a:off x="2866605" y="7874828"/>
            <a:ext cx="5478006" cy="1965746"/>
          </a:xfrm>
          <a:prstGeom prst="rect">
            <a:avLst/>
          </a:prstGeom>
        </p:spPr>
      </p:pic>
      <p:pic>
        <p:nvPicPr>
          <p:cNvPr id="8" name="Picture 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403027" y="-114300"/>
            <a:ext cx="3063341" cy="30633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par>
                          <p:cTn id="28" fill="hold">
                            <p:stCondLst>
                              <p:cond delay="500"/>
                            </p:stCondLst>
                            <p:childTnLst>
                              <p:par>
                                <p:cTn id="29" presetID="42"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000"/>
                                        <p:tgtEl>
                                          <p:spTgt spid="23"/>
                                        </p:tgtEl>
                                      </p:cBhvr>
                                    </p:animEffect>
                                    <p:anim calcmode="lin" valueType="num">
                                      <p:cBhvr>
                                        <p:cTn id="32" dur="1000" fill="hold"/>
                                        <p:tgtEl>
                                          <p:spTgt spid="23"/>
                                        </p:tgtEl>
                                        <p:attrNameLst>
                                          <p:attrName>ppt_x</p:attrName>
                                        </p:attrNameLst>
                                      </p:cBhvr>
                                      <p:tavLst>
                                        <p:tav tm="0">
                                          <p:val>
                                            <p:strVal val="#ppt_x"/>
                                          </p:val>
                                        </p:tav>
                                        <p:tav tm="100000">
                                          <p:val>
                                            <p:strVal val="#ppt_x"/>
                                          </p:val>
                                        </p:tav>
                                      </p:tavLst>
                                    </p:anim>
                                    <p:anim calcmode="lin" valueType="num">
                                      <p:cBhvr>
                                        <p:cTn id="33" dur="1000" fill="hold"/>
                                        <p:tgtEl>
                                          <p:spTgt spid="23"/>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14" presetClass="entr" presetSubtype="10"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randombar(horizontal)">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id="{94058A3D-1714-A05C-D484-09885C0E1AD2}"/>
              </a:ext>
            </a:extLst>
          </p:cNvPr>
          <p:cNvGrpSpPr/>
          <p:nvPr/>
        </p:nvGrpSpPr>
        <p:grpSpPr>
          <a:xfrm>
            <a:off x="11387356" y="3275377"/>
            <a:ext cx="6114398" cy="5756564"/>
            <a:chOff x="7591570" y="2346034"/>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flipH="1">
              <a:off x="7591570" y="2346034"/>
              <a:ext cx="4076265" cy="3837709"/>
            </a:xfrm>
            <a:prstGeom prst="rect">
              <a:avLst/>
            </a:prstGeom>
          </p:spPr>
        </p:pic>
      </p:grpSp>
    </p:spTree>
    <p:extLst>
      <p:ext uri="{BB962C8B-B14F-4D97-AF65-F5344CB8AC3E}">
        <p14:creationId xmlns:p14="http://schemas.microsoft.com/office/powerpoint/2010/main" val="255836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path" presetSubtype="0" accel="50000" decel="50000" fill="hold" nodeType="withEffect">
                                  <p:stCondLst>
                                    <p:cond delay="0"/>
                                  </p:stCondLst>
                                  <p:childTnLst>
                                    <p:animMotion origin="layout" path="M -3.75E-6 1.85185E-6 L 0.39011 -0.00695 " pathEditMode="relative" rAng="0" ptsTypes="AA">
                                      <p:cBhvr>
                                        <p:cTn id="9" dur="2000" fill="hold"/>
                                        <p:tgtEl>
                                          <p:spTgt spid="10"/>
                                        </p:tgtEl>
                                        <p:attrNameLst>
                                          <p:attrName>ppt_x</p:attrName>
                                          <p:attrName>ppt_y</p:attrName>
                                        </p:attrNameLst>
                                      </p:cBhvr>
                                      <p:rCtr x="19505"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1">
            <a:extLst>
              <a:ext uri="{FF2B5EF4-FFF2-40B4-BE49-F238E27FC236}">
                <a16:creationId xmlns:a16="http://schemas.microsoft.com/office/drawing/2014/main" id="{F64FC0C5-00B4-52F4-E8BB-4CED8E758B34}"/>
              </a:ext>
            </a:extLst>
          </p:cNvPr>
          <p:cNvGrpSpPr/>
          <p:nvPr/>
        </p:nvGrpSpPr>
        <p:grpSpPr>
          <a:xfrm>
            <a:off x="-6114397" y="3580177"/>
            <a:ext cx="6114398" cy="5756564"/>
            <a:chOff x="7591570" y="2346034"/>
            <a:chExt cx="4076265" cy="3837709"/>
          </a:xfrm>
        </p:grpSpPr>
        <p:grpSp>
          <p:nvGrpSpPr>
            <p:cNvPr id="3" name="Group 41">
              <a:extLst>
                <a:ext uri="{FF2B5EF4-FFF2-40B4-BE49-F238E27FC236}">
                  <a16:creationId xmlns:a16="http://schemas.microsoft.com/office/drawing/2014/main" id="{ABEB1B4B-F4C5-9D00-F03B-CB598E076202}"/>
                </a:ext>
              </a:extLst>
            </p:cNvPr>
            <p:cNvGrpSpPr/>
            <p:nvPr/>
          </p:nvGrpSpPr>
          <p:grpSpPr>
            <a:xfrm>
              <a:off x="10034541" y="3286829"/>
              <a:ext cx="1377866" cy="1956121"/>
              <a:chOff x="7561148" y="3474306"/>
              <a:chExt cx="1377866" cy="1956121"/>
            </a:xfrm>
          </p:grpSpPr>
          <p:pic>
            <p:nvPicPr>
              <p:cNvPr id="5" name="Graphic 38">
                <a:extLst>
                  <a:ext uri="{FF2B5EF4-FFF2-40B4-BE49-F238E27FC236}">
                    <a16:creationId xmlns:a16="http://schemas.microsoft.com/office/drawing/2014/main" id="{81BF3E91-AF02-830B-33CC-A3BA4572A29D}"/>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561148" y="3474306"/>
                <a:ext cx="652783" cy="1956121"/>
              </a:xfrm>
              <a:prstGeom prst="rect">
                <a:avLst/>
              </a:prstGeom>
            </p:spPr>
          </p:pic>
          <p:pic>
            <p:nvPicPr>
              <p:cNvPr id="6" name="Graphic 39">
                <a:extLst>
                  <a:ext uri="{FF2B5EF4-FFF2-40B4-BE49-F238E27FC236}">
                    <a16:creationId xmlns:a16="http://schemas.microsoft.com/office/drawing/2014/main" id="{3324C9DA-3CCA-E04D-2F5A-795F53A4499C}"/>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646747" y="4105377"/>
                <a:ext cx="1018779" cy="1325050"/>
              </a:xfrm>
              <a:prstGeom prst="rect">
                <a:avLst/>
              </a:prstGeom>
            </p:spPr>
          </p:pic>
          <p:pic>
            <p:nvPicPr>
              <p:cNvPr id="7" name="Graphic 40">
                <a:extLst>
                  <a:ext uri="{FF2B5EF4-FFF2-40B4-BE49-F238E27FC236}">
                    <a16:creationId xmlns:a16="http://schemas.microsoft.com/office/drawing/2014/main" id="{5CA1B793-CAD7-B2D5-6180-6C0D1D5B46BC}"/>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8299530" y="4316394"/>
                <a:ext cx="639484" cy="1114033"/>
              </a:xfrm>
              <a:prstGeom prst="rect">
                <a:avLst/>
              </a:prstGeom>
            </p:spPr>
          </p:pic>
        </p:grpSp>
        <p:pic>
          <p:nvPicPr>
            <p:cNvPr id="4" name="Graphic 2">
              <a:extLst>
                <a:ext uri="{FF2B5EF4-FFF2-40B4-BE49-F238E27FC236}">
                  <a16:creationId xmlns:a16="http://schemas.microsoft.com/office/drawing/2014/main" id="{0F6CC8DF-D869-E463-D7F9-C87C3D825F36}"/>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flipH="1">
              <a:off x="7591570" y="2346034"/>
              <a:ext cx="4076265" cy="3837709"/>
            </a:xfrm>
            <a:prstGeom prst="rect">
              <a:avLst/>
            </a:prstGeom>
          </p:spPr>
        </p:pic>
      </p:grpSp>
      <p:pic>
        <p:nvPicPr>
          <p:cNvPr id="10" name="Hình ảnh 9">
            <a:extLst>
              <a:ext uri="{FF2B5EF4-FFF2-40B4-BE49-F238E27FC236}">
                <a16:creationId xmlns:a16="http://schemas.microsoft.com/office/drawing/2014/main" id="{F44D001C-6240-B28C-37DC-BB38AFF22B3F}"/>
              </a:ext>
            </a:extLst>
          </p:cNvPr>
          <p:cNvPicPr>
            <a:picLocks noChangeAspect="1"/>
          </p:cNvPicPr>
          <p:nvPr/>
        </p:nvPicPr>
        <p:blipFill>
          <a:blip r:embed="rId12"/>
          <a:stretch>
            <a:fillRect/>
          </a:stretch>
        </p:blipFill>
        <p:spPr>
          <a:xfrm>
            <a:off x="1404698" y="8750574"/>
            <a:ext cx="16122270" cy="1655208"/>
          </a:xfrm>
          <a:prstGeom prst="rect">
            <a:avLst/>
          </a:prstGeom>
        </p:spPr>
      </p:pic>
      <p:pic>
        <p:nvPicPr>
          <p:cNvPr id="11" name="Celebration Sound Effect">
            <a:hlinkClick r:id="" action="ppaction://media"/>
            <a:extLst>
              <a:ext uri="{FF2B5EF4-FFF2-40B4-BE49-F238E27FC236}">
                <a16:creationId xmlns:a16="http://schemas.microsoft.com/office/drawing/2014/main" id="{70B58DBA-FB16-E6F6-68FF-B0729C9F541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8795177" y="8750575"/>
            <a:ext cx="731045" cy="731045"/>
          </a:xfrm>
          <a:prstGeom prst="rect">
            <a:avLst/>
          </a:prstGeom>
        </p:spPr>
      </p:pic>
    </p:spTree>
    <p:extLst>
      <p:ext uri="{BB962C8B-B14F-4D97-AF65-F5344CB8AC3E}">
        <p14:creationId xmlns:p14="http://schemas.microsoft.com/office/powerpoint/2010/main" val="28604821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accel="50000" decel="50000" fill="hold" nodeType="withEffect">
                                  <p:stCondLst>
                                    <p:cond delay="0"/>
                                  </p:stCondLst>
                                  <p:childTnLst>
                                    <p:animMotion origin="layout" path="M -2.5E-6 2.22222E-6 L 0.39011 -0.00695 " pathEditMode="relative" rAng="0" ptsTypes="AA">
                                      <p:cBhvr>
                                        <p:cTn id="9" dur="2000" fill="hold"/>
                                        <p:tgtEl>
                                          <p:spTgt spid="2"/>
                                        </p:tgtEl>
                                        <p:attrNameLst>
                                          <p:attrName>ppt_x</p:attrName>
                                          <p:attrName>ppt_y</p:attrName>
                                        </p:attrNameLst>
                                      </p:cBhvr>
                                      <p:rCtr x="19505" y="-347"/>
                                    </p:animMotion>
                                  </p:childTnLst>
                                </p:cTn>
                              </p:par>
                            </p:childTnLst>
                          </p:cTn>
                        </p:par>
                        <p:par>
                          <p:cTn id="10" fill="hold">
                            <p:stCondLst>
                              <p:cond delay="2000"/>
                            </p:stCondLst>
                            <p:childTnLst>
                              <p:par>
                                <p:cTn id="11" presetID="53" presetClass="entr" presetSubtype="16"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par>
                                <p:cTn id="16" presetID="1" presetClass="mediacall" presetSubtype="0" fill="hold" nodeType="withEffect">
                                  <p:stCondLst>
                                    <p:cond delay="0"/>
                                  </p:stCondLst>
                                  <p:childTnLst>
                                    <p:cmd type="call" cmd="playFrom(0.0)">
                                      <p:cBhvr>
                                        <p:cTn id="17" dur="61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9"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0"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5" name="Picture 4"/>
          <p:cNvPicPr>
            <a:picLocks noChangeAspect="1"/>
          </p:cNvPicPr>
          <p:nvPr/>
        </p:nvPicPr>
        <p:blipFill>
          <a:blip r:embed="rId16"/>
          <a:stretch>
            <a:fillRect/>
          </a:stretch>
        </p:blipFill>
        <p:spPr>
          <a:xfrm>
            <a:off x="4267200" y="6226490"/>
            <a:ext cx="10614056" cy="2603218"/>
          </a:xfrm>
          <a:prstGeom prst="rect">
            <a:avLst/>
          </a:prstGeom>
        </p:spPr>
      </p:pic>
    </p:spTree>
    <p:extLst>
      <p:ext uri="{BB962C8B-B14F-4D97-AF65-F5344CB8AC3E}">
        <p14:creationId xmlns:p14="http://schemas.microsoft.com/office/powerpoint/2010/main" val="3024027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par>
                                <p:cTn id="41" presetID="14" presetClass="entr" presetSubtype="1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par>
                                <p:cTn id="44" presetID="14" presetClass="entr" presetSubtype="1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par>
                                <p:cTn id="47" presetID="14" presetClass="entr" presetSubtype="1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randombar(horizontal)">
                                      <p:cBhvr>
                                        <p:cTn id="49" dur="500"/>
                                        <p:tgtEl>
                                          <p:spTgt spid="20"/>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childTnLst>
                          </p:cTn>
                        </p:par>
                        <p:par>
                          <p:cTn id="53" fill="hold">
                            <p:stCondLst>
                              <p:cond delay="500"/>
                            </p:stCondLst>
                            <p:childTnLst>
                              <p:par>
                                <p:cTn id="54" presetID="14" presetClass="entr" presetSubtype="10"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randombar(horizont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8E8"/>
        </a:solidFill>
        <a:effectLst/>
      </p:bgPr>
    </p:bg>
    <p:spTree>
      <p:nvGrpSpPr>
        <p:cNvPr id="1" name=""/>
        <p:cNvGrpSpPr/>
        <p:nvPr/>
      </p:nvGrpSpPr>
      <p:grpSpPr>
        <a:xfrm>
          <a:off x="0" y="0"/>
          <a:ext cx="0" cy="0"/>
          <a:chOff x="0" y="0"/>
          <a:chExt cx="0" cy="0"/>
        </a:xfrm>
      </p:grpSpPr>
      <p:sp>
        <p:nvSpPr>
          <p:cNvPr id="2" name="Freeform 2"/>
          <p:cNvSpPr/>
          <p:nvPr/>
        </p:nvSpPr>
        <p:spPr>
          <a:xfrm rot="-2662528">
            <a:off x="5260140" y="5007909"/>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2662528">
            <a:off x="5656645" y="5601182"/>
            <a:ext cx="14986754" cy="11877002"/>
          </a:xfrm>
          <a:custGeom>
            <a:avLst/>
            <a:gdLst/>
            <a:ahLst/>
            <a:cxnLst/>
            <a:rect l="l" t="t" r="r" b="b"/>
            <a:pathLst>
              <a:path w="14986754" h="11877002">
                <a:moveTo>
                  <a:pt x="0" y="0"/>
                </a:moveTo>
                <a:lnTo>
                  <a:pt x="14986753" y="0"/>
                </a:lnTo>
                <a:lnTo>
                  <a:pt x="14986753" y="11877003"/>
                </a:lnTo>
                <a:lnTo>
                  <a:pt x="0" y="1187700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2662528">
            <a:off x="5956266" y="6049492"/>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2237886">
            <a:off x="9289252" y="-1391607"/>
            <a:ext cx="3231326" cy="5401913"/>
          </a:xfrm>
          <a:custGeom>
            <a:avLst/>
            <a:gdLst/>
            <a:ahLst/>
            <a:cxnLst/>
            <a:rect l="l" t="t" r="r" b="b"/>
            <a:pathLst>
              <a:path w="3231326" h="5401913">
                <a:moveTo>
                  <a:pt x="0" y="0"/>
                </a:moveTo>
                <a:lnTo>
                  <a:pt x="3231326" y="0"/>
                </a:lnTo>
                <a:lnTo>
                  <a:pt x="3231326" y="5401912"/>
                </a:lnTo>
                <a:lnTo>
                  <a:pt x="0" y="540191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6" name="Group 6"/>
          <p:cNvGrpSpPr/>
          <p:nvPr/>
        </p:nvGrpSpPr>
        <p:grpSpPr>
          <a:xfrm>
            <a:off x="10006969" y="-1251585"/>
            <a:ext cx="11875770" cy="11875770"/>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10"/>
              <a:stretch>
                <a:fillRect t="-30803" b="-30803"/>
              </a:stretch>
            </a:blipFill>
          </p:spPr>
        </p:sp>
      </p:grpSp>
      <p:sp>
        <p:nvSpPr>
          <p:cNvPr id="8" name="TextBox 8"/>
          <p:cNvSpPr txBox="1"/>
          <p:nvPr/>
        </p:nvSpPr>
        <p:spPr>
          <a:xfrm>
            <a:off x="111257" y="285581"/>
            <a:ext cx="9686772" cy="8302786"/>
          </a:xfrm>
          <a:prstGeom prst="rect">
            <a:avLst/>
          </a:prstGeom>
        </p:spPr>
        <p:txBody>
          <a:bodyPr wrap="square" lIns="0" tIns="0" rIns="0" bIns="0" rtlCol="0" anchor="t">
            <a:spAutoFit/>
          </a:bodyPr>
          <a:lstStyle/>
          <a:p>
            <a:pPr algn="ctr">
              <a:lnSpc>
                <a:spcPct val="114000"/>
              </a:lnSpc>
            </a:pPr>
            <a:r>
              <a:rPr lang="vi-VN" sz="16100" dirty="0" smtClean="0">
                <a:solidFill>
                  <a:srgbClr val="B47076"/>
                </a:solidFill>
                <a:latin typeface="#9Slide03 Cabin Bold" panose="00000800000000000000" pitchFamily="2" charset="0"/>
                <a:ea typeface="Cambria" panose="02040503050406030204" pitchFamily="18" charset="0"/>
              </a:rPr>
              <a:t>Ăn uống cân bằng lành mạnh</a:t>
            </a:r>
            <a:endParaRPr lang="en-US" sz="16100" dirty="0">
              <a:solidFill>
                <a:srgbClr val="B47076"/>
              </a:solidFill>
              <a:latin typeface="#9Slide03 Cabin Bold" panose="00000800000000000000" pitchFamily="2"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0795" y="-673896"/>
            <a:ext cx="18588795" cy="10541796"/>
            <a:chOff x="0" y="0"/>
            <a:chExt cx="24785060" cy="14055728"/>
          </a:xfrm>
        </p:grpSpPr>
        <p:pic>
          <p:nvPicPr>
            <p:cNvPr id="3" name="Picture 3"/>
            <p:cNvPicPr>
              <a:picLocks noChangeAspect="1"/>
            </p:cNvPicPr>
            <p:nvPr/>
          </p:nvPicPr>
          <p:blipFill>
            <a:blip r:embed="rId2"/>
            <a:srcRect t="9073" r="16058" b="19520"/>
            <a:stretch>
              <a:fillRect/>
            </a:stretch>
          </p:blipFill>
          <p:spPr>
            <a:xfrm>
              <a:off x="0" y="0"/>
              <a:ext cx="24785060" cy="14055728"/>
            </a:xfrm>
            <a:prstGeom prst="rect">
              <a:avLst/>
            </a:prstGeom>
          </p:spPr>
        </p:pic>
      </p:grpSp>
      <p:sp>
        <p:nvSpPr>
          <p:cNvPr id="4" name="Freeform 4"/>
          <p:cNvSpPr/>
          <p:nvPr/>
        </p:nvSpPr>
        <p:spPr>
          <a:xfrm rot="-456497" flipH="1">
            <a:off x="-1362806" y="-1400593"/>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rot="-456497" flipH="1">
            <a:off x="-1297649" y="-912801"/>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rot="-456497" flipH="1">
            <a:off x="-1239362" y="-476440"/>
            <a:ext cx="16810814" cy="11011083"/>
          </a:xfrm>
          <a:custGeom>
            <a:avLst/>
            <a:gdLst/>
            <a:ahLst/>
            <a:cxnLst/>
            <a:rect l="l" t="t" r="r" b="b"/>
            <a:pathLst>
              <a:path w="16810814" h="11011083">
                <a:moveTo>
                  <a:pt x="16810814" y="0"/>
                </a:moveTo>
                <a:lnTo>
                  <a:pt x="0" y="0"/>
                </a:lnTo>
                <a:lnTo>
                  <a:pt x="0" y="11011083"/>
                </a:lnTo>
                <a:lnTo>
                  <a:pt x="16810814" y="11011083"/>
                </a:lnTo>
                <a:lnTo>
                  <a:pt x="16810814"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9069555">
            <a:off x="-77072" y="-1832794"/>
            <a:ext cx="5339751" cy="4114800"/>
          </a:xfrm>
          <a:custGeom>
            <a:avLst/>
            <a:gdLst/>
            <a:ahLst/>
            <a:cxnLst/>
            <a:rect l="l" t="t" r="r" b="b"/>
            <a:pathLst>
              <a:path w="5339751" h="4114800">
                <a:moveTo>
                  <a:pt x="0" y="0"/>
                </a:moveTo>
                <a:lnTo>
                  <a:pt x="5339750" y="0"/>
                </a:lnTo>
                <a:lnTo>
                  <a:pt x="533975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9"/>
          <p:cNvSpPr txBox="1"/>
          <p:nvPr/>
        </p:nvSpPr>
        <p:spPr>
          <a:xfrm>
            <a:off x="453328" y="4731832"/>
            <a:ext cx="11120281" cy="4514697"/>
          </a:xfrm>
          <a:prstGeom prst="rect">
            <a:avLst/>
          </a:prstGeom>
        </p:spPr>
        <p:txBody>
          <a:bodyPr wrap="square" lIns="0" tIns="0" rIns="0" bIns="0" rtlCol="0" anchor="t">
            <a:spAutoFit/>
          </a:bodyPr>
          <a:lstStyle/>
          <a:p>
            <a:pPr algn="just">
              <a:lnSpc>
                <a:spcPts val="3919"/>
              </a:lnSpc>
            </a:pPr>
            <a:r>
              <a:rPr lang="vi-VN" sz="3600" dirty="0" smtClean="0">
                <a:solidFill>
                  <a:srgbClr val="C27F85"/>
                </a:solidFill>
                <a:latin typeface="Josefin Sans"/>
              </a:rPr>
              <a:t>Chế độ ăn uống cân bằng cần phối hợp nhiều loại thực phẩm thuộc các nhóm khác nhau với lượng thích hợp để đảm bảo nhu cầu về năng lượng và chất dinh dưỡng cần thiết cho cơ thể; hạn chế thức ăn chế biến sẵn, thức ăn nhiều dầu mỡ, muối và đồ ngọt. Để xây dựng chế độ ăn uống cân bằng, lành mạnh, người ta thường dựa vào Tháp dinh dưỡng. Tháp dinh dưỡng minh họa lượng thực phẩm ở các nhóm khác nhau phù hợp với từng độ tuổi.</a:t>
            </a:r>
            <a:endParaRPr lang="en-US" sz="3600" dirty="0">
              <a:solidFill>
                <a:srgbClr val="C27F85"/>
              </a:solidFill>
              <a:latin typeface="Josefin Sans"/>
            </a:endParaRPr>
          </a:p>
        </p:txBody>
      </p:sp>
      <p:sp>
        <p:nvSpPr>
          <p:cNvPr id="10" name="Freeform 10"/>
          <p:cNvSpPr/>
          <p:nvPr/>
        </p:nvSpPr>
        <p:spPr>
          <a:xfrm rot="681488">
            <a:off x="11742482" y="5428089"/>
            <a:ext cx="4260617" cy="2099322"/>
          </a:xfrm>
          <a:custGeom>
            <a:avLst/>
            <a:gdLst/>
            <a:ahLst/>
            <a:cxnLst/>
            <a:rect l="l" t="t" r="r" b="b"/>
            <a:pathLst>
              <a:path w="4260617" h="2099322">
                <a:moveTo>
                  <a:pt x="0" y="0"/>
                </a:moveTo>
                <a:lnTo>
                  <a:pt x="4260618" y="0"/>
                </a:lnTo>
                <a:lnTo>
                  <a:pt x="4260618" y="2099322"/>
                </a:lnTo>
                <a:lnTo>
                  <a:pt x="0" y="209932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6395431">
            <a:off x="-1526526" y="-2433556"/>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6395431">
            <a:off x="-2265421" y="-268248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6395431">
            <a:off x="-2975134" y="-2927354"/>
            <a:ext cx="14986754" cy="11877002"/>
          </a:xfrm>
          <a:custGeom>
            <a:avLst/>
            <a:gdLst/>
            <a:ahLst/>
            <a:cxnLst/>
            <a:rect l="l" t="t" r="r" b="b"/>
            <a:pathLst>
              <a:path w="14986754" h="11877002">
                <a:moveTo>
                  <a:pt x="0" y="0"/>
                </a:moveTo>
                <a:lnTo>
                  <a:pt x="14986754" y="0"/>
                </a:lnTo>
                <a:lnTo>
                  <a:pt x="14986754" y="11877003"/>
                </a:lnTo>
                <a:lnTo>
                  <a:pt x="0" y="118770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1611372">
            <a:off x="3178734" y="5037739"/>
            <a:ext cx="4457149" cy="5263680"/>
          </a:xfrm>
          <a:custGeom>
            <a:avLst/>
            <a:gdLst/>
            <a:ahLst/>
            <a:cxnLst/>
            <a:rect l="l" t="t" r="r" b="b"/>
            <a:pathLst>
              <a:path w="4457149" h="5263680">
                <a:moveTo>
                  <a:pt x="0" y="0"/>
                </a:moveTo>
                <a:lnTo>
                  <a:pt x="4457148" y="0"/>
                </a:lnTo>
                <a:lnTo>
                  <a:pt x="4457148" y="5263680"/>
                </a:lnTo>
                <a:lnTo>
                  <a:pt x="0" y="526368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0319779">
            <a:off x="11702153" y="-2355870"/>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3541476" y="8496300"/>
            <a:ext cx="5819775" cy="1384995"/>
          </a:xfrm>
          <a:prstGeom prst="rect">
            <a:avLst/>
          </a:prstGeom>
        </p:spPr>
        <p:txBody>
          <a:bodyPr wrap="square" lIns="0" tIns="0" rIns="0" bIns="0" rtlCol="0" anchor="t">
            <a:spAutoFit/>
          </a:bodyPr>
          <a:lstStyle/>
          <a:p>
            <a:pPr algn="ctr">
              <a:lnSpc>
                <a:spcPts val="10829"/>
              </a:lnSpc>
            </a:pPr>
            <a:r>
              <a:rPr lang="vi-VN" sz="11164" dirty="0" smtClean="0">
                <a:solidFill>
                  <a:srgbClr val="B47076"/>
                </a:solidFill>
                <a:latin typeface="Aprila Semi-Bold"/>
              </a:rPr>
              <a:t>NHÓM 4</a:t>
            </a:r>
            <a:endParaRPr lang="en-US" sz="11164" dirty="0">
              <a:solidFill>
                <a:srgbClr val="B47076"/>
              </a:solidFill>
              <a:latin typeface="Aprila Semi-Bold"/>
            </a:endParaRPr>
          </a:p>
        </p:txBody>
      </p:sp>
      <p:sp>
        <p:nvSpPr>
          <p:cNvPr id="15" name="TextBox 15"/>
          <p:cNvSpPr txBox="1"/>
          <p:nvPr/>
        </p:nvSpPr>
        <p:spPr>
          <a:xfrm>
            <a:off x="452027" y="800100"/>
            <a:ext cx="8132431" cy="6175024"/>
          </a:xfrm>
          <a:prstGeom prst="rect">
            <a:avLst/>
          </a:prstGeom>
        </p:spPr>
        <p:txBody>
          <a:bodyPr wrap="square" lIns="0" tIns="0" rIns="0" bIns="0" rtlCol="0" anchor="t">
            <a:spAutoFit/>
          </a:bodyPr>
          <a:lstStyle/>
          <a:p>
            <a:pPr algn="just">
              <a:lnSpc>
                <a:spcPct val="114000"/>
              </a:lnSpc>
            </a:pPr>
            <a:r>
              <a:rPr lang="vi-VN" sz="4400" dirty="0" smtClean="0">
                <a:latin typeface="Cambria" panose="02040503050406030204" pitchFamily="18" charset="0"/>
                <a:ea typeface="Cambria" panose="02040503050406030204" pitchFamily="18" charset="0"/>
              </a:rPr>
              <a:t>Quan sát các tầng của tháp dinh dưỡng và nhận xét:</a:t>
            </a:r>
          </a:p>
          <a:p>
            <a:pPr marL="457200" indent="-457200" algn="just">
              <a:lnSpc>
                <a:spcPct val="114000"/>
              </a:lnSpc>
              <a:buFontTx/>
              <a:buChar char="-"/>
            </a:pPr>
            <a:r>
              <a:rPr lang="vi-VN" sz="4400" dirty="0" smtClean="0">
                <a:latin typeface="Cambria" panose="02040503050406030204" pitchFamily="18" charset="0"/>
                <a:ea typeface="Cambria" panose="02040503050406030204" pitchFamily="18" charset="0"/>
              </a:rPr>
              <a:t>Mỗi tầng tháp dinh dưỡng chứa những thực phẩm nào?</a:t>
            </a:r>
          </a:p>
          <a:p>
            <a:pPr algn="just">
              <a:lnSpc>
                <a:spcPct val="114000"/>
              </a:lnSpc>
            </a:pPr>
            <a:r>
              <a:rPr lang="vi-VN" sz="4400" dirty="0" smtClean="0">
                <a:latin typeface="Cambria" panose="02040503050406030204" pitchFamily="18" charset="0"/>
                <a:ea typeface="Cambria" panose="02040503050406030204" pitchFamily="18" charset="0"/>
              </a:rPr>
              <a:t>-  Những thực phẩm đó thuộc nhóm nào?</a:t>
            </a:r>
          </a:p>
          <a:p>
            <a:pPr algn="just">
              <a:lnSpc>
                <a:spcPct val="114000"/>
              </a:lnSpc>
            </a:pPr>
            <a:r>
              <a:rPr lang="vi-VN" sz="4400" dirty="0" smtClean="0">
                <a:latin typeface="Cambria" panose="02040503050406030204" pitchFamily="18" charset="0"/>
                <a:ea typeface="Cambria" panose="02040503050406030204" pitchFamily="18" charset="0"/>
              </a:rPr>
              <a:t>- Mức độ cần sử dụng thực phẩm trong mỗi tầng như thế nào?</a:t>
            </a:r>
            <a:endParaRPr lang="en-US" sz="4400" dirty="0">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rotWithShape="1">
          <a:blip r:embed="rId12"/>
          <a:srcRect l="13750" t="13704" r="37500" b="7037"/>
          <a:stretch/>
        </p:blipFill>
        <p:spPr>
          <a:xfrm>
            <a:off x="9379085" y="1948545"/>
            <a:ext cx="8915400" cy="815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DDDC"/>
        </a:solidFill>
        <a:effectLst/>
      </p:bgPr>
    </p:bg>
    <p:spTree>
      <p:nvGrpSpPr>
        <p:cNvPr id="1" name=""/>
        <p:cNvGrpSpPr/>
        <p:nvPr/>
      </p:nvGrpSpPr>
      <p:grpSpPr>
        <a:xfrm>
          <a:off x="0" y="0"/>
          <a:ext cx="0" cy="0"/>
          <a:chOff x="0" y="0"/>
          <a:chExt cx="0" cy="0"/>
        </a:xfrm>
      </p:grpSpPr>
      <p:sp>
        <p:nvSpPr>
          <p:cNvPr id="2" name="Freeform 2"/>
          <p:cNvSpPr/>
          <p:nvPr/>
        </p:nvSpPr>
        <p:spPr>
          <a:xfrm rot="3394052">
            <a:off x="9808362" y="2861512"/>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3394052">
            <a:off x="9464700" y="3447409"/>
            <a:ext cx="13881183" cy="14366037"/>
          </a:xfrm>
          <a:custGeom>
            <a:avLst/>
            <a:gdLst/>
            <a:ahLst/>
            <a:cxnLst/>
            <a:rect l="l" t="t" r="r" b="b"/>
            <a:pathLst>
              <a:path w="13881183" h="14366037">
                <a:moveTo>
                  <a:pt x="0" y="0"/>
                </a:moveTo>
                <a:lnTo>
                  <a:pt x="13881183" y="0"/>
                </a:lnTo>
                <a:lnTo>
                  <a:pt x="13881183" y="14366037"/>
                </a:lnTo>
                <a:lnTo>
                  <a:pt x="0" y="143660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3526607">
            <a:off x="9737588" y="3860755"/>
            <a:ext cx="13881183" cy="14366037"/>
          </a:xfrm>
          <a:custGeom>
            <a:avLst/>
            <a:gdLst/>
            <a:ahLst/>
            <a:cxnLst/>
            <a:rect l="l" t="t" r="r" b="b"/>
            <a:pathLst>
              <a:path w="13881183" h="14366037">
                <a:moveTo>
                  <a:pt x="0" y="0"/>
                </a:moveTo>
                <a:lnTo>
                  <a:pt x="13881183" y="0"/>
                </a:lnTo>
                <a:lnTo>
                  <a:pt x="13881183" y="14366036"/>
                </a:lnTo>
                <a:lnTo>
                  <a:pt x="0" y="143660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7" name="Freeform 7"/>
          <p:cNvSpPr/>
          <p:nvPr/>
        </p:nvSpPr>
        <p:spPr>
          <a:xfrm rot="1511824">
            <a:off x="-1929028" y="7200900"/>
            <a:ext cx="4646123" cy="4114800"/>
          </a:xfrm>
          <a:custGeom>
            <a:avLst/>
            <a:gdLst/>
            <a:ahLst/>
            <a:cxnLst/>
            <a:rect l="l" t="t" r="r" b="b"/>
            <a:pathLst>
              <a:path w="4646123" h="4114800">
                <a:moveTo>
                  <a:pt x="0" y="0"/>
                </a:moveTo>
                <a:lnTo>
                  <a:pt x="4646123" y="0"/>
                </a:lnTo>
                <a:lnTo>
                  <a:pt x="4646123" y="4114800"/>
                </a:lnTo>
                <a:lnTo>
                  <a:pt x="0" y="4114800"/>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8" name="TextBox 8"/>
          <p:cNvSpPr txBox="1"/>
          <p:nvPr/>
        </p:nvSpPr>
        <p:spPr>
          <a:xfrm>
            <a:off x="9482979" y="7847451"/>
            <a:ext cx="7175745" cy="1429494"/>
          </a:xfrm>
          <a:prstGeom prst="rect">
            <a:avLst/>
          </a:prstGeom>
        </p:spPr>
        <p:txBody>
          <a:bodyPr lIns="0" tIns="0" rIns="0" bIns="0" rtlCol="0" anchor="t">
            <a:spAutoFit/>
          </a:bodyPr>
          <a:lstStyle/>
          <a:p>
            <a:pPr algn="r">
              <a:lnSpc>
                <a:spcPts val="10829"/>
              </a:lnSpc>
            </a:pPr>
            <a:r>
              <a:rPr lang="vi-VN" sz="13400" b="1" dirty="0" smtClean="0">
                <a:solidFill>
                  <a:srgbClr val="B47076"/>
                </a:solidFill>
                <a:latin typeface="Cambria" panose="02040503050406030204" pitchFamily="18" charset="0"/>
                <a:ea typeface="Cambria" panose="02040503050406030204" pitchFamily="18" charset="0"/>
              </a:rPr>
              <a:t>CHIA SẺ</a:t>
            </a:r>
            <a:endParaRPr lang="en-US" sz="13400" b="1" dirty="0">
              <a:solidFill>
                <a:srgbClr val="B47076"/>
              </a:solidFill>
              <a:latin typeface="Cambria" panose="02040503050406030204" pitchFamily="18" charset="0"/>
              <a:ea typeface="Cambria" panose="02040503050406030204" pitchFamily="18" charset="0"/>
            </a:endParaRPr>
          </a:p>
        </p:txBody>
      </p:sp>
      <p:sp>
        <p:nvSpPr>
          <p:cNvPr id="11" name="Rectangle 10"/>
          <p:cNvSpPr/>
          <p:nvPr/>
        </p:nvSpPr>
        <p:spPr>
          <a:xfrm>
            <a:off x="609600" y="1320198"/>
            <a:ext cx="16484267" cy="5950090"/>
          </a:xfrm>
          <a:prstGeom prst="rect">
            <a:avLst/>
          </a:prstGeom>
        </p:spPr>
        <p:txBody>
          <a:bodyPr wrap="square">
            <a:spAutoFit/>
          </a:bodyPr>
          <a:lstStyle/>
          <a:p>
            <a:pPr algn="just">
              <a:lnSpc>
                <a:spcPct val="120000"/>
              </a:lnSpc>
              <a:spcAft>
                <a:spcPts val="0"/>
              </a:spcAft>
            </a:pPr>
            <a:r>
              <a:rPr lang="nl-NL" sz="3200" spc="-30" dirty="0" smtClean="0">
                <a:latin typeface="Times New Roman" panose="02020603050405020304" pitchFamily="18" charset="0"/>
                <a:ea typeface="Times New Roman" panose="02020603050405020304" pitchFamily="18"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lương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bánh</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gạo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tây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lang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mì</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thực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phẩm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nên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rau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củ</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quả</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150-250g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rau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bắp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cải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xúp</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loại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củ</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quả</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nggo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khoai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và</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các</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sản</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phẩm</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từ</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b="1" spc="-30" dirty="0" err="1" smtClean="0">
                <a:solidFill>
                  <a:srgbClr val="424C5F"/>
                </a:solidFill>
                <a:latin typeface="Times New Roman" panose="02020603050405020304" pitchFamily="18" charset="0"/>
                <a:ea typeface="Times New Roman" panose="02020603050405020304" pitchFamily="18" charset="0"/>
              </a:rPr>
              <a:t>sữa</a:t>
            </a:r>
            <a:r>
              <a:rPr lang="en-US" sz="3200" b="1" spc="-30" dirty="0" smtClean="0">
                <a:solidFill>
                  <a:srgbClr val="424C5F"/>
                </a:solidFill>
                <a:latin typeface="Times New Roman" panose="02020603050405020304" pitchFamily="18" charset="0"/>
                <a:ea typeface="Times New Roman" panose="02020603050405020304" pitchFamily="18" charset="0"/>
              </a:rPr>
              <a:t>: </a:t>
            </a:r>
            <a:r>
              <a:rPr lang="en-US" sz="3200" spc="-30" dirty="0" err="1" smtClean="0">
                <a:solidFill>
                  <a:srgbClr val="333333"/>
                </a:solidFill>
                <a:latin typeface="Times New Roman" panose="02020603050405020304" pitchFamily="18" charset="0"/>
                <a:ea typeface="Calibri" panose="020F0502020204030204" pitchFamily="34" charset="0"/>
              </a:rPr>
              <a:t>từ</a:t>
            </a:r>
            <a:r>
              <a:rPr lang="en-US" sz="3200" spc="-30" dirty="0" smtClean="0">
                <a:solidFill>
                  <a:srgbClr val="333333"/>
                </a:solidFill>
                <a:latin typeface="Times New Roman" panose="02020603050405020304" pitchFamily="18" charset="0"/>
                <a:ea typeface="Calibri" panose="020F0502020204030204" pitchFamily="34" charset="0"/>
              </a:rPr>
              <a:t> 400 -600ml /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thực</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phẩm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bổ</a:t>
            </a:r>
            <a:r>
              <a:rPr lang="en-US" sz="3200" b="1" spc="-30" dirty="0" smtClean="0">
                <a:solidFill>
                  <a:srgbClr val="333333"/>
                </a:solidFill>
                <a:latin typeface="Times New Roman" panose="02020603050405020304" pitchFamily="18" charset="0"/>
                <a:ea typeface="Calibri" panose="020F0502020204030204" pitchFamily="34" charset="0"/>
              </a:rPr>
              <a:t> sung </a:t>
            </a:r>
            <a:r>
              <a:rPr lang="en-US" sz="3200" b="1" spc="-30" dirty="0" err="1" smtClean="0">
                <a:solidFill>
                  <a:srgbClr val="333333"/>
                </a:solidFill>
                <a:latin typeface="Times New Roman" panose="02020603050405020304" pitchFamily="18" charset="0"/>
                <a:ea typeface="Calibri" panose="020F0502020204030204" pitchFamily="34" charset="0"/>
              </a:rPr>
              <a:t>đạm</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sữa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chua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phô</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mai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thịt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gia</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trứng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và</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nhóm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họ</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đậu</a:t>
            </a:r>
            <a:r>
              <a:rPr lang="en-US" sz="3200" spc="-30" dirty="0" smtClean="0">
                <a:solidFill>
                  <a:srgbClr val="333333"/>
                </a:solidFill>
                <a:latin typeface="Times New Roman" panose="02020603050405020304" pitchFamily="18" charset="0"/>
                <a:ea typeface="Calibri" panose="020F0502020204030204" pitchFamily="34" charset="0"/>
              </a:rPr>
              <a:t> 25g/ </a:t>
            </a:r>
            <a:r>
              <a:rPr lang="en-US" sz="3200" spc="-30" dirty="0" err="1" smtClean="0">
                <a:solidFill>
                  <a:srgbClr val="333333"/>
                </a:solidFill>
                <a:latin typeface="Times New Roman" panose="02020603050405020304" pitchFamily="18" charset="0"/>
                <a:ea typeface="Calibri" panose="020F0502020204030204" pitchFamily="34" charset="0"/>
              </a:rPr>
              <a:t>ngày</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dầu</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mỡ</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gồm</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các</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chất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béo</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mỗi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endParaRPr lang="en-US" sz="3200" dirty="0" smtClean="0">
              <a:latin typeface="Times New Roman" panose="02020603050405020304" pitchFamily="18" charset="0"/>
              <a:ea typeface="Calibri" panose="020F0502020204030204" pitchFamily="34" charset="0"/>
            </a:endParaRPr>
          </a:p>
          <a:p>
            <a:pPr algn="just">
              <a:lnSpc>
                <a:spcPct val="120000"/>
              </a:lnSpc>
              <a:spcAft>
                <a:spcPts val="0"/>
              </a:spcAft>
            </a:pP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b="1" spc="-30" dirty="0" err="1" smtClean="0">
                <a:solidFill>
                  <a:srgbClr val="333333"/>
                </a:solidFill>
                <a:latin typeface="Times New Roman" panose="02020603050405020304" pitchFamily="18" charset="0"/>
                <a:ea typeface="Calibri" panose="020F0502020204030204" pitchFamily="34" charset="0"/>
              </a:rPr>
              <a:t>Nhóm</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đường</a:t>
            </a:r>
            <a:r>
              <a:rPr lang="en-US" sz="3200" b="1" spc="-30" dirty="0" smtClean="0">
                <a:solidFill>
                  <a:srgbClr val="333333"/>
                </a:solidFill>
                <a:latin typeface="Times New Roman" panose="02020603050405020304" pitchFamily="18" charset="0"/>
                <a:ea typeface="Calibri" panose="020F0502020204030204" pitchFamily="34" charset="0"/>
              </a:rPr>
              <a:t>, </a:t>
            </a:r>
            <a:r>
              <a:rPr lang="en-US" sz="3200" b="1" spc="-30" dirty="0" err="1" smtClean="0">
                <a:solidFill>
                  <a:srgbClr val="333333"/>
                </a:solidFill>
                <a:latin typeface="Times New Roman" panose="02020603050405020304" pitchFamily="18" charset="0"/>
                <a:ea typeface="Calibri" panose="020F0502020204030204" pitchFamily="34" charset="0"/>
              </a:rPr>
              <a:t>muối</a:t>
            </a:r>
            <a:r>
              <a:rPr lang="en-US" sz="3200" b="1" spc="-30" dirty="0" smtClean="0">
                <a:solidFill>
                  <a:srgbClr val="333333"/>
                </a:solidFill>
                <a:latin typeface="Times New Roman" panose="02020603050405020304" pitchFamily="18" charset="0"/>
                <a:ea typeface="Calibri" panose="020F0502020204030204" pitchFamily="34" charset="0"/>
              </a:rPr>
              <a:t>:</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hạn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chế</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trong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khẩu</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phần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ăn</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hàng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Đường</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15g/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muối</a:t>
            </a:r>
            <a:r>
              <a:rPr lang="en-US" sz="3200" spc="-30" dirty="0" smtClean="0">
                <a:solidFill>
                  <a:srgbClr val="333333"/>
                </a:solidFill>
                <a:latin typeface="Times New Roman" panose="02020603050405020304" pitchFamily="18" charset="0"/>
                <a:ea typeface="Calibri" panose="020F0502020204030204" pitchFamily="34" charset="0"/>
              </a:rPr>
              <a:t> </a:t>
            </a:r>
            <a:r>
              <a:rPr lang="en-US" sz="3200" spc="-30" dirty="0" err="1" smtClean="0">
                <a:solidFill>
                  <a:srgbClr val="333333"/>
                </a:solidFill>
                <a:latin typeface="Times New Roman" panose="02020603050405020304" pitchFamily="18" charset="0"/>
                <a:ea typeface="Calibri" panose="020F0502020204030204" pitchFamily="34" charset="0"/>
              </a:rPr>
              <a:t>dưới</a:t>
            </a:r>
            <a:r>
              <a:rPr lang="en-US" sz="3200" spc="-30" dirty="0" smtClean="0">
                <a:solidFill>
                  <a:srgbClr val="333333"/>
                </a:solidFill>
                <a:latin typeface="Times New Roman" panose="02020603050405020304" pitchFamily="18" charset="0"/>
                <a:ea typeface="Calibri" panose="020F0502020204030204" pitchFamily="34" charset="0"/>
              </a:rPr>
              <a:t> 4g/ </a:t>
            </a:r>
            <a:r>
              <a:rPr lang="en-US" sz="3200" spc="-30" dirty="0" err="1" smtClean="0">
                <a:solidFill>
                  <a:srgbClr val="333333"/>
                </a:solidFill>
                <a:latin typeface="Times New Roman" panose="02020603050405020304" pitchFamily="18" charset="0"/>
                <a:ea typeface="Calibri" panose="020F0502020204030204" pitchFamily="34" charset="0"/>
              </a:rPr>
              <a:t>ngày</a:t>
            </a:r>
            <a:r>
              <a:rPr lang="en-US" sz="3200" spc="-30" dirty="0" smtClean="0">
                <a:solidFill>
                  <a:srgbClr val="333333"/>
                </a:solidFill>
                <a:latin typeface="Times New Roman" panose="02020603050405020304" pitchFamily="18" charset="0"/>
                <a:ea typeface="Calibri" panose="020F0502020204030204" pitchFamily="34" charset="0"/>
              </a:rPr>
              <a:t> </a:t>
            </a:r>
            <a:endParaRPr lang="en-US" sz="3200" dirty="0" smtClean="0">
              <a:latin typeface="Times New Roman" panose="02020603050405020304" pitchFamily="18" charset="0"/>
              <a:ea typeface="Calibri" panose="020F0502020204030204" pitchFamily="34" charset="0"/>
            </a:endParaRPr>
          </a:p>
        </p:txBody>
      </p:sp>
      <p:sp>
        <p:nvSpPr>
          <p:cNvPr id="13" name="Rounded Rectangle 12"/>
          <p:cNvSpPr/>
          <p:nvPr/>
        </p:nvSpPr>
        <p:spPr>
          <a:xfrm>
            <a:off x="304800" y="114300"/>
            <a:ext cx="17754600" cy="1066800"/>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2" name="Rectangle 11"/>
          <p:cNvSpPr/>
          <p:nvPr/>
        </p:nvSpPr>
        <p:spPr>
          <a:xfrm>
            <a:off x="302730" y="253398"/>
            <a:ext cx="17909070" cy="699102"/>
          </a:xfrm>
          <a:prstGeom prst="rect">
            <a:avLst/>
          </a:prstGeom>
        </p:spPr>
        <p:txBody>
          <a:bodyPr wrap="none">
            <a:spAutoFit/>
          </a:bodyPr>
          <a:lstStyle/>
          <a:p>
            <a:pPr algn="just">
              <a:lnSpc>
                <a:spcPct val="120000"/>
              </a:lnSpc>
              <a:spcAft>
                <a:spcPts val="0"/>
              </a:spcAft>
            </a:pPr>
            <a:r>
              <a:rPr lang="nl-NL" sz="3600" b="1" dirty="0">
                <a:latin typeface="Times New Roman" panose="02020603050405020304" pitchFamily="18" charset="0"/>
                <a:ea typeface="Times New Roman" panose="02020603050405020304" pitchFamily="18" charset="0"/>
              </a:rPr>
              <a:t>Tháp dinh dưỡng gồm: muối, đường, chất béo, đạm, các loại quả, rau xanh và lương thực.</a:t>
            </a:r>
            <a:endParaRPr lang="en-US" sz="3600" b="1" dirty="0">
              <a:latin typeface="Times New Roman" panose="02020603050405020304" pitchFamily="18" charset="0"/>
              <a:ea typeface="Calibri" panose="020F0502020204030204" pitchFamily="34" charset="0"/>
            </a:endParaRPr>
          </a:p>
        </p:txBody>
      </p:sp>
      <p:sp>
        <p:nvSpPr>
          <p:cNvPr id="15" name="Rounded Rectangle 14"/>
          <p:cNvSpPr/>
          <p:nvPr/>
        </p:nvSpPr>
        <p:spPr>
          <a:xfrm>
            <a:off x="776717" y="7314050"/>
            <a:ext cx="7986283" cy="2172849"/>
          </a:xfrm>
          <a:prstGeom prst="roundRect">
            <a:avLst/>
          </a:prstGeom>
          <a:solidFill>
            <a:schemeClr val="bg1"/>
          </a:solidFill>
          <a:ln>
            <a:solidFill>
              <a:schemeClr val="accent5">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Rectangle 13"/>
          <p:cNvSpPr/>
          <p:nvPr/>
        </p:nvSpPr>
        <p:spPr>
          <a:xfrm>
            <a:off x="812853" y="7335100"/>
            <a:ext cx="7914010" cy="2115451"/>
          </a:xfrm>
          <a:prstGeom prst="rect">
            <a:avLst/>
          </a:prstGeom>
        </p:spPr>
        <p:txBody>
          <a:bodyPr wrap="square">
            <a:spAutoFit/>
          </a:bodyPr>
          <a:lstStyle/>
          <a:p>
            <a:pPr algn="just">
              <a:lnSpc>
                <a:spcPct val="120000"/>
              </a:lnSpc>
              <a:spcAft>
                <a:spcPts val="0"/>
              </a:spcAft>
            </a:pPr>
            <a:r>
              <a:rPr lang="nl-NL" sz="2800" i="1" dirty="0">
                <a:latin typeface="Times New Roman" panose="02020603050405020304" pitchFamily="18" charset="0"/>
                <a:ea typeface="Times New Roman" panose="02020603050405020304" pitchFamily="18" charset="0"/>
              </a:rPr>
              <a:t> Các loại thực phẩm sẽ được biểu diễn theo hình kim tự tháp với đỉnh tháp tượng trưng cho nhóm thực phẩm cần hạn chế ăn và đáy tháp là nhóm thực phẩm cho phép ăn </a:t>
            </a:r>
            <a:r>
              <a:rPr lang="nl-NL" sz="2800" i="1" dirty="0" smtClean="0">
                <a:latin typeface="Times New Roman" panose="02020603050405020304" pitchFamily="18" charset="0"/>
                <a:ea typeface="Times New Roman" panose="02020603050405020304" pitchFamily="18" charset="0"/>
              </a:rPr>
              <a:t>nhiều</a:t>
            </a:r>
            <a:r>
              <a:rPr lang="vi-VN" sz="2800" i="1" dirty="0" smtClean="0">
                <a:latin typeface="Times New Roman" panose="02020603050405020304" pitchFamily="18" charset="0"/>
                <a:ea typeface="Times New Roman" panose="02020603050405020304" pitchFamily="18" charset="0"/>
              </a:rPr>
              <a:t>.</a:t>
            </a:r>
            <a:endParaRPr lang="en-US" sz="2800" i="1"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3" grpId="0" animBg="1"/>
      <p:bldP spid="12" grpId="0"/>
      <p:bldP spid="15"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096000" cy="10287000"/>
            <a:chOff x="0" y="0"/>
            <a:chExt cx="8128000" cy="13716000"/>
          </a:xfrm>
        </p:grpSpPr>
        <p:pic>
          <p:nvPicPr>
            <p:cNvPr id="3" name="Picture 3"/>
            <p:cNvPicPr>
              <a:picLocks noChangeAspect="1"/>
            </p:cNvPicPr>
            <p:nvPr/>
          </p:nvPicPr>
          <p:blipFill>
            <a:blip r:embed="rId2"/>
            <a:srcRect l="5555" r="5555"/>
            <a:stretch>
              <a:fillRect/>
            </a:stretch>
          </p:blipFill>
          <p:spPr>
            <a:xfrm>
              <a:off x="0" y="0"/>
              <a:ext cx="8128000" cy="13716000"/>
            </a:xfrm>
            <a:prstGeom prst="rect">
              <a:avLst/>
            </a:prstGeom>
          </p:spPr>
        </p:pic>
      </p:grpSp>
      <p:grpSp>
        <p:nvGrpSpPr>
          <p:cNvPr id="4" name="Group 4"/>
          <p:cNvGrpSpPr/>
          <p:nvPr/>
        </p:nvGrpSpPr>
        <p:grpSpPr>
          <a:xfrm>
            <a:off x="6096000" y="0"/>
            <a:ext cx="6096000" cy="10287000"/>
            <a:chOff x="0" y="0"/>
            <a:chExt cx="8128000" cy="13716000"/>
          </a:xfrm>
        </p:grpSpPr>
        <p:pic>
          <p:nvPicPr>
            <p:cNvPr id="5" name="Picture 5"/>
            <p:cNvPicPr>
              <a:picLocks noChangeAspect="1"/>
            </p:cNvPicPr>
            <p:nvPr/>
          </p:nvPicPr>
          <p:blipFill>
            <a:blip r:embed="rId3"/>
            <a:srcRect l="17039" r="20160" b="24316"/>
            <a:stretch>
              <a:fillRect/>
            </a:stretch>
          </p:blipFill>
          <p:spPr>
            <a:xfrm>
              <a:off x="0" y="0"/>
              <a:ext cx="8128000" cy="13716000"/>
            </a:xfrm>
            <a:prstGeom prst="rect">
              <a:avLst/>
            </a:prstGeom>
          </p:spPr>
        </p:pic>
      </p:grpSp>
      <p:grpSp>
        <p:nvGrpSpPr>
          <p:cNvPr id="6" name="Group 6"/>
          <p:cNvGrpSpPr/>
          <p:nvPr/>
        </p:nvGrpSpPr>
        <p:grpSpPr>
          <a:xfrm>
            <a:off x="12192000" y="0"/>
            <a:ext cx="6096000" cy="10287000"/>
            <a:chOff x="0" y="0"/>
            <a:chExt cx="8128000" cy="13716000"/>
          </a:xfrm>
        </p:grpSpPr>
        <p:pic>
          <p:nvPicPr>
            <p:cNvPr id="7" name="Picture 7"/>
            <p:cNvPicPr>
              <a:picLocks noChangeAspect="1"/>
            </p:cNvPicPr>
            <p:nvPr/>
          </p:nvPicPr>
          <p:blipFill>
            <a:blip r:embed="rId4"/>
            <a:srcRect l="5555" r="5555"/>
            <a:stretch>
              <a:fillRect/>
            </a:stretch>
          </p:blipFill>
          <p:spPr>
            <a:xfrm>
              <a:off x="0" y="0"/>
              <a:ext cx="8128000" cy="13716000"/>
            </a:xfrm>
            <a:prstGeom prst="rect">
              <a:avLst/>
            </a:prstGeom>
          </p:spPr>
        </p:pic>
      </p:grpSp>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Rectangle 13"/>
          <p:cNvSpPr/>
          <p:nvPr/>
        </p:nvSpPr>
        <p:spPr>
          <a:xfrm>
            <a:off x="3795151" y="1203729"/>
            <a:ext cx="10736497" cy="1999715"/>
          </a:xfrm>
          <a:prstGeom prst="rect">
            <a:avLst/>
          </a:prstGeom>
        </p:spPr>
        <p:txBody>
          <a:bodyPr wrap="square">
            <a:spAutoFit/>
          </a:bodyPr>
          <a:lstStyle/>
          <a:p>
            <a:pPr algn="ctr">
              <a:lnSpc>
                <a:spcPct val="120000"/>
              </a:lnSpc>
              <a:spcAft>
                <a:spcPts val="0"/>
              </a:spcAft>
            </a:pPr>
            <a:r>
              <a:rPr lang="nl-NL" sz="5400" dirty="0" smtClean="0">
                <a:latin typeface="Times New Roman" panose="02020603050405020304" pitchFamily="18" charset="0"/>
                <a:ea typeface="Times New Roman" panose="02020603050405020304" pitchFamily="18" charset="0"/>
              </a:rPr>
              <a:t>Ngoài </a:t>
            </a:r>
            <a:r>
              <a:rPr lang="nl-NL" sz="5400" dirty="0">
                <a:latin typeface="Times New Roman" panose="02020603050405020304" pitchFamily="18" charset="0"/>
                <a:ea typeface="Times New Roman" panose="02020603050405020304" pitchFamily="18" charset="0"/>
              </a:rPr>
              <a:t>việc ăn theo tháp dinh dưỡng </a:t>
            </a:r>
            <a:r>
              <a:rPr lang="vi-VN" sz="5400" dirty="0" smtClean="0">
                <a:latin typeface="Times New Roman" panose="02020603050405020304" pitchFamily="18" charset="0"/>
                <a:ea typeface="Times New Roman" panose="02020603050405020304" pitchFamily="18" charset="0"/>
              </a:rPr>
              <a:t>  </a:t>
            </a:r>
          </a:p>
          <a:p>
            <a:pPr algn="ctr">
              <a:lnSpc>
                <a:spcPct val="120000"/>
              </a:lnSpc>
              <a:spcAft>
                <a:spcPts val="0"/>
              </a:spcAft>
            </a:pPr>
            <a:r>
              <a:rPr lang="nl-NL" sz="5400" dirty="0" smtClean="0">
                <a:latin typeface="Times New Roman" panose="02020603050405020304" pitchFamily="18" charset="0"/>
                <a:ea typeface="Times New Roman" panose="02020603050405020304" pitchFamily="18" charset="0"/>
              </a:rPr>
              <a:t>các </a:t>
            </a:r>
            <a:r>
              <a:rPr lang="nl-NL" sz="5400" dirty="0">
                <a:latin typeface="Times New Roman" panose="02020603050405020304" pitchFamily="18" charset="0"/>
                <a:ea typeface="Times New Roman" panose="02020603050405020304" pitchFamily="18" charset="0"/>
              </a:rPr>
              <a:t>em cần làm gì nữa?</a:t>
            </a:r>
            <a:r>
              <a:rPr lang="nl-NL" sz="5400" b="1" i="1" dirty="0">
                <a:latin typeface="Times New Roman" panose="02020603050405020304" pitchFamily="18" charset="0"/>
                <a:ea typeface="Times New Roman" panose="02020603050405020304" pitchFamily="18" charset="0"/>
              </a:rPr>
              <a:t>  </a:t>
            </a:r>
            <a:endParaRPr lang="en-US" sz="5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ách chạy bộ đúng cách để chân thon gọn không to bắp ch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264" y="4610100"/>
            <a:ext cx="6121401" cy="5727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 Baby: marzo 2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0" y="3314700"/>
            <a:ext cx="6090193" cy="70358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sas que pasan cuando hacés ejercicio (y que te hacen más feliz) - WorkGy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38500"/>
            <a:ext cx="6070599" cy="708660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rot="9766244">
            <a:off x="1722728" y="-428756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9"/>
          <p:cNvSpPr/>
          <p:nvPr/>
        </p:nvSpPr>
        <p:spPr>
          <a:xfrm rot="9766244">
            <a:off x="1640588" y="-4996401"/>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10"/>
          <p:cNvSpPr/>
          <p:nvPr/>
        </p:nvSpPr>
        <p:spPr>
          <a:xfrm rot="9766244">
            <a:off x="1578519" y="-5532033"/>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2" name="Freeform 12"/>
          <p:cNvSpPr/>
          <p:nvPr/>
        </p:nvSpPr>
        <p:spPr>
          <a:xfrm rot="6590475">
            <a:off x="1566577" y="-3144646"/>
            <a:ext cx="4457149" cy="5263680"/>
          </a:xfrm>
          <a:custGeom>
            <a:avLst/>
            <a:gdLst/>
            <a:ahLst/>
            <a:cxnLst/>
            <a:rect l="l" t="t" r="r" b="b"/>
            <a:pathLst>
              <a:path w="4457149" h="5263680">
                <a:moveTo>
                  <a:pt x="0" y="0"/>
                </a:moveTo>
                <a:lnTo>
                  <a:pt x="4457148" y="0"/>
                </a:lnTo>
                <a:lnTo>
                  <a:pt x="4457148" y="5263681"/>
                </a:lnTo>
                <a:lnTo>
                  <a:pt x="0" y="526368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Freeform 13"/>
          <p:cNvSpPr/>
          <p:nvPr/>
        </p:nvSpPr>
        <p:spPr>
          <a:xfrm rot="8269695">
            <a:off x="13915722" y="7140891"/>
            <a:ext cx="7939708" cy="6292218"/>
          </a:xfrm>
          <a:custGeom>
            <a:avLst/>
            <a:gdLst/>
            <a:ahLst/>
            <a:cxnLst/>
            <a:rect l="l" t="t" r="r" b="b"/>
            <a:pathLst>
              <a:path w="7939708" h="6292218">
                <a:moveTo>
                  <a:pt x="0" y="0"/>
                </a:moveTo>
                <a:lnTo>
                  <a:pt x="7939707" y="0"/>
                </a:lnTo>
                <a:lnTo>
                  <a:pt x="7939707" y="6292218"/>
                </a:lnTo>
                <a:lnTo>
                  <a:pt x="0" y="62922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4" name="Rectangle 13"/>
          <p:cNvSpPr/>
          <p:nvPr/>
        </p:nvSpPr>
        <p:spPr>
          <a:xfrm>
            <a:off x="3399793" y="942100"/>
            <a:ext cx="11468344" cy="1999715"/>
          </a:xfrm>
          <a:prstGeom prst="rect">
            <a:avLst/>
          </a:prstGeom>
        </p:spPr>
        <p:txBody>
          <a:bodyPr wrap="square">
            <a:spAutoFit/>
          </a:bodyPr>
          <a:lstStyle/>
          <a:p>
            <a:pPr algn="ctr">
              <a:lnSpc>
                <a:spcPct val="120000"/>
              </a:lnSpc>
              <a:spcAft>
                <a:spcPts val="0"/>
              </a:spcAft>
            </a:pPr>
            <a:r>
              <a:rPr lang="nl-NL" sz="5400" dirty="0">
                <a:latin typeface="Times New Roman" panose="02020603050405020304" pitchFamily="18" charset="0"/>
                <a:ea typeface="Times New Roman" panose="02020603050405020304" pitchFamily="18" charset="0"/>
              </a:rPr>
              <a:t>Hoạt động thể lực 60 phút/ngày. </a:t>
            </a:r>
            <a:endParaRPr lang="vi-VN" sz="5400" dirty="0" smtClean="0">
              <a:latin typeface="Times New Roman" panose="02020603050405020304" pitchFamily="18" charset="0"/>
              <a:ea typeface="Times New Roman" panose="02020603050405020304" pitchFamily="18" charset="0"/>
            </a:endParaRPr>
          </a:p>
          <a:p>
            <a:pPr algn="ctr">
              <a:lnSpc>
                <a:spcPct val="120000"/>
              </a:lnSpc>
              <a:spcAft>
                <a:spcPts val="0"/>
              </a:spcAft>
            </a:pPr>
            <a:r>
              <a:rPr lang="nl-NL" sz="5400" dirty="0" smtClean="0">
                <a:latin typeface="Times New Roman" panose="02020603050405020304" pitchFamily="18" charset="0"/>
                <a:ea typeface="Times New Roman" panose="02020603050405020304" pitchFamily="18" charset="0"/>
              </a:rPr>
              <a:t>Uống </a:t>
            </a:r>
            <a:r>
              <a:rPr lang="nl-NL" sz="5400" dirty="0">
                <a:latin typeface="Times New Roman" panose="02020603050405020304" pitchFamily="18" charset="0"/>
                <a:ea typeface="Times New Roman" panose="02020603050405020304" pitchFamily="18" charset="0"/>
              </a:rPr>
              <a:t>đủ 1300- 1500ml nước mỗi </a:t>
            </a:r>
            <a:r>
              <a:rPr lang="nl-NL" sz="5400" dirty="0" smtClean="0">
                <a:latin typeface="Times New Roman" panose="02020603050405020304" pitchFamily="18" charset="0"/>
                <a:ea typeface="Times New Roman" panose="02020603050405020304" pitchFamily="18" charset="0"/>
              </a:rPr>
              <a:t>ngày</a:t>
            </a:r>
            <a:r>
              <a:rPr lang="vi-VN" sz="5400" dirty="0" smtClean="0">
                <a:latin typeface="Times New Roman" panose="02020603050405020304" pitchFamily="18" charset="0"/>
                <a:ea typeface="Times New Roman" panose="02020603050405020304" pitchFamily="18" charset="0"/>
              </a:rPr>
              <a:t>.</a:t>
            </a:r>
            <a:endParaRPr lang="en-US" sz="54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465735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grpSp>
        <p:nvGrpSpPr>
          <p:cNvPr id="2" name="Group 2"/>
          <p:cNvGrpSpPr/>
          <p:nvPr/>
        </p:nvGrpSpPr>
        <p:grpSpPr>
          <a:xfrm>
            <a:off x="6934200" y="-3385184"/>
            <a:ext cx="15228570" cy="15228570"/>
            <a:chOff x="0" y="0"/>
            <a:chExt cx="12700000" cy="12700000"/>
          </a:xfrm>
        </p:grpSpPr>
        <p:sp>
          <p:nvSpPr>
            <p:cNvPr id="3" name="Freeform 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A0A6A5"/>
            </a:solidFill>
            <a:ln w="12700">
              <a:solidFill>
                <a:srgbClr val="000000"/>
              </a:solidFill>
            </a:ln>
          </p:spPr>
        </p:sp>
      </p:grpSp>
      <p:grpSp>
        <p:nvGrpSpPr>
          <p:cNvPr id="4" name="Group 4"/>
          <p:cNvGrpSpPr/>
          <p:nvPr/>
        </p:nvGrpSpPr>
        <p:grpSpPr>
          <a:xfrm>
            <a:off x="7202355" y="-3385184"/>
            <a:ext cx="15228570" cy="15228570"/>
            <a:chOff x="0" y="0"/>
            <a:chExt cx="12700000" cy="12700000"/>
          </a:xfrm>
        </p:grpSpPr>
        <p:sp>
          <p:nvSpPr>
            <p:cNvPr id="5" name="Freeform 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solidFill>
              <a:srgbClr val="BED0CE"/>
            </a:solidFill>
            <a:ln w="12700">
              <a:solidFill>
                <a:srgbClr val="000000"/>
              </a:solidFill>
            </a:ln>
          </p:spPr>
        </p:sp>
      </p:grpSp>
      <p:sp>
        <p:nvSpPr>
          <p:cNvPr id="8" name="Freeform 8"/>
          <p:cNvSpPr/>
          <p:nvPr/>
        </p:nvSpPr>
        <p:spPr>
          <a:xfrm>
            <a:off x="7090559" y="342900"/>
            <a:ext cx="2540750" cy="3047866"/>
          </a:xfrm>
          <a:custGeom>
            <a:avLst/>
            <a:gdLst/>
            <a:ahLst/>
            <a:cxnLst/>
            <a:rect l="l" t="t" r="r" b="b"/>
            <a:pathLst>
              <a:path w="2540750" h="3047866">
                <a:moveTo>
                  <a:pt x="0" y="0"/>
                </a:moveTo>
                <a:lnTo>
                  <a:pt x="2540750" y="0"/>
                </a:lnTo>
                <a:lnTo>
                  <a:pt x="2540750" y="3047865"/>
                </a:lnTo>
                <a:lnTo>
                  <a:pt x="0" y="3047865"/>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sp>
      <p:sp>
        <p:nvSpPr>
          <p:cNvPr id="9" name="TextBox 9"/>
          <p:cNvSpPr txBox="1"/>
          <p:nvPr/>
        </p:nvSpPr>
        <p:spPr>
          <a:xfrm>
            <a:off x="1814336" y="1559128"/>
            <a:ext cx="7518645" cy="1384995"/>
          </a:xfrm>
          <a:prstGeom prst="rect">
            <a:avLst/>
          </a:prstGeom>
        </p:spPr>
        <p:txBody>
          <a:bodyPr lIns="0" tIns="0" rIns="0" bIns="0" rtlCol="0" anchor="t">
            <a:spAutoFit/>
          </a:bodyPr>
          <a:lstStyle/>
          <a:p>
            <a:pPr algn="just">
              <a:lnSpc>
                <a:spcPts val="10829"/>
              </a:lnSpc>
            </a:pPr>
            <a:r>
              <a:rPr lang="vi-VN" sz="11164" dirty="0" smtClean="0">
                <a:solidFill>
                  <a:srgbClr val="B47076"/>
                </a:solidFill>
                <a:latin typeface="Aprila Semi-Bold"/>
              </a:rPr>
              <a:t>NHÓM 2</a:t>
            </a:r>
            <a:endParaRPr lang="en-US" sz="11164" dirty="0">
              <a:solidFill>
                <a:srgbClr val="B47076"/>
              </a:solidFill>
              <a:latin typeface="Aprila Semi-Bold"/>
            </a:endParaRPr>
          </a:p>
        </p:txBody>
      </p:sp>
      <p:sp>
        <p:nvSpPr>
          <p:cNvPr id="10" name="TextBox 10"/>
          <p:cNvSpPr txBox="1"/>
          <p:nvPr/>
        </p:nvSpPr>
        <p:spPr>
          <a:xfrm>
            <a:off x="390470" y="3390766"/>
            <a:ext cx="6530024" cy="6294031"/>
          </a:xfrm>
          <a:prstGeom prst="rect">
            <a:avLst/>
          </a:prstGeom>
        </p:spPr>
        <p:txBody>
          <a:bodyPr wrap="square" lIns="0" tIns="0" rIns="0" bIns="0" rtlCol="0" anchor="t">
            <a:spAutoFit/>
          </a:bodyPr>
          <a:lstStyle/>
          <a:p>
            <a:pPr algn="just">
              <a:lnSpc>
                <a:spcPct val="114000"/>
              </a:lnSpc>
            </a:pPr>
            <a:r>
              <a:rPr lang="vi-VN" sz="4000" dirty="0" smtClean="0">
                <a:latin typeface="Josefin Sans"/>
              </a:rPr>
              <a:t>Dựa vào Tháp dinh dưỡng, hãy cho biết:</a:t>
            </a:r>
          </a:p>
          <a:p>
            <a:pPr marL="457200" indent="-457200" algn="just">
              <a:lnSpc>
                <a:spcPct val="114000"/>
              </a:lnSpc>
              <a:buFontTx/>
              <a:buChar char="-"/>
            </a:pPr>
            <a:r>
              <a:rPr lang="vi-VN" sz="4000" dirty="0" smtClean="0">
                <a:latin typeface="Josefin Sans"/>
              </a:rPr>
              <a:t>Bữa ăn nào trong hình 4 đã cân bằng, lành mạnh? Vì sao?</a:t>
            </a:r>
          </a:p>
          <a:p>
            <a:pPr marL="457200" indent="-457200" algn="just">
              <a:lnSpc>
                <a:spcPct val="114000"/>
              </a:lnSpc>
              <a:buFontTx/>
              <a:buChar char="-"/>
            </a:pPr>
            <a:r>
              <a:rPr lang="vi-VN" sz="4000" dirty="0" smtClean="0">
                <a:latin typeface="Josefin Sans"/>
              </a:rPr>
              <a:t>Cần thêm hoặc bớt thức ăn trong khay như thế nào để có bữa ăn cân bằng, lành mạnh?</a:t>
            </a:r>
            <a:endParaRPr lang="en-US" sz="4000" dirty="0">
              <a:latin typeface="Josefin Sans"/>
            </a:endParaRPr>
          </a:p>
        </p:txBody>
      </p:sp>
      <p:sp>
        <p:nvSpPr>
          <p:cNvPr id="11" name="Freeform 11"/>
          <p:cNvSpPr/>
          <p:nvPr/>
        </p:nvSpPr>
        <p:spPr>
          <a:xfrm rot="7667984">
            <a:off x="-2409465" y="-1436056"/>
            <a:ext cx="5940000" cy="4114800"/>
          </a:xfrm>
          <a:custGeom>
            <a:avLst/>
            <a:gdLst/>
            <a:ahLst/>
            <a:cxnLst/>
            <a:rect l="l" t="t" r="r" b="b"/>
            <a:pathLst>
              <a:path w="5940000" h="4114800">
                <a:moveTo>
                  <a:pt x="0" y="0"/>
                </a:moveTo>
                <a:lnTo>
                  <a:pt x="5940000" y="0"/>
                </a:lnTo>
                <a:lnTo>
                  <a:pt x="594000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2" name="Picture 11"/>
          <p:cNvPicPr>
            <a:picLocks noChangeAspect="1"/>
          </p:cNvPicPr>
          <p:nvPr/>
        </p:nvPicPr>
        <p:blipFill rotWithShape="1">
          <a:blip r:embed="rId7"/>
          <a:srcRect l="14583" t="9259" r="30417" b="6297"/>
          <a:stretch/>
        </p:blipFill>
        <p:spPr>
          <a:xfrm>
            <a:off x="8153400" y="608644"/>
            <a:ext cx="10058400" cy="1022052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pic>
        <p:nvPicPr>
          <p:cNvPr id="11"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2"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3"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6"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8"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9"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20"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1"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2"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
        <p:nvSpPr>
          <p:cNvPr id="23"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16"/>
          <a:stretch>
            <a:fillRect/>
          </a:stretch>
        </p:blipFill>
        <p:spPr>
          <a:xfrm>
            <a:off x="3756262" y="6057900"/>
            <a:ext cx="10973751" cy="2645893"/>
          </a:xfrm>
          <a:prstGeom prst="rect">
            <a:avLst/>
          </a:prstGeom>
        </p:spPr>
      </p:pic>
    </p:spTree>
    <p:extLst>
      <p:ext uri="{BB962C8B-B14F-4D97-AF65-F5344CB8AC3E}">
        <p14:creationId xmlns:p14="http://schemas.microsoft.com/office/powerpoint/2010/main" val="239321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par>
                                <p:cTn id="23" presetID="14" presetClass="entr" presetSubtype="1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par>
                                <p:cTn id="32" presetID="14" presetClass="entr" presetSubtype="1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randombar(horizontal)">
                                      <p:cBhvr>
                                        <p:cTn id="34" dur="500"/>
                                        <p:tgtEl>
                                          <p:spTgt spid="1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randombar(horizontal)">
                                      <p:cBhvr>
                                        <p:cTn id="37" dur="500"/>
                                        <p:tgtEl>
                                          <p:spTgt spid="18"/>
                                        </p:tgtEl>
                                      </p:cBhvr>
                                    </p:animEffect>
                                  </p:childTnLst>
                                </p:cTn>
                              </p:par>
                              <p:par>
                                <p:cTn id="38" presetID="14" presetClass="entr" presetSubtype="1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randombar(horizontal)">
                                      <p:cBhvr>
                                        <p:cTn id="40" dur="500"/>
                                        <p:tgtEl>
                                          <p:spTgt spid="19"/>
                                        </p:tgtEl>
                                      </p:cBhvr>
                                    </p:animEffect>
                                  </p:childTnLst>
                                </p:cTn>
                              </p:par>
                              <p:par>
                                <p:cTn id="41" presetID="14" presetClass="entr" presetSubtype="1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randombar(horizontal)">
                                      <p:cBhvr>
                                        <p:cTn id="43" dur="500"/>
                                        <p:tgtEl>
                                          <p:spTgt spid="20"/>
                                        </p:tgtEl>
                                      </p:cBhvr>
                                    </p:animEffect>
                                  </p:childTnLst>
                                </p:cTn>
                              </p:par>
                              <p:par>
                                <p:cTn id="44" presetID="14" presetClass="entr" presetSubtype="10" fill="hold"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par>
                                <p:cTn id="47" presetID="14" presetClass="entr" presetSubtype="1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randombar(horizontal)">
                                      <p:cBhvr>
                                        <p:cTn id="49" dur="500"/>
                                        <p:tgtEl>
                                          <p:spTgt spid="2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randombar(horizontal)">
                                      <p:cBhvr>
                                        <p:cTn id="52" dur="500"/>
                                        <p:tgtEl>
                                          <p:spTgt spid="23"/>
                                        </p:tgtEl>
                                      </p:cBhvr>
                                    </p:animEffect>
                                  </p:childTnLst>
                                </p:cTn>
                              </p:par>
                            </p:childTnLst>
                          </p:cTn>
                        </p:par>
                        <p:par>
                          <p:cTn id="53" fill="hold">
                            <p:stCondLst>
                              <p:cond delay="500"/>
                            </p:stCondLst>
                            <p:childTnLst>
                              <p:par>
                                <p:cTn id="54" presetID="42" presetClass="entr" presetSubtype="0"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1000"/>
                                        <p:tgtEl>
                                          <p:spTgt spid="4"/>
                                        </p:tgtEl>
                                      </p:cBhvr>
                                    </p:animEffect>
                                    <p:anim calcmode="lin" valueType="num">
                                      <p:cBhvr>
                                        <p:cTn id="57" dur="1000" fill="hold"/>
                                        <p:tgtEl>
                                          <p:spTgt spid="4"/>
                                        </p:tgtEl>
                                        <p:attrNameLst>
                                          <p:attrName>ppt_x</p:attrName>
                                        </p:attrNameLst>
                                      </p:cBhvr>
                                      <p:tavLst>
                                        <p:tav tm="0">
                                          <p:val>
                                            <p:strVal val="#ppt_x"/>
                                          </p:val>
                                        </p:tav>
                                        <p:tav tm="100000">
                                          <p:val>
                                            <p:strVal val="#ppt_x"/>
                                          </p:val>
                                        </p:tav>
                                      </p:tavLst>
                                    </p:anim>
                                    <p:anim calcmode="lin" valueType="num">
                                      <p:cBhvr>
                                        <p:cTn id="5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6" name="Freeform 6"/>
          <p:cNvSpPr/>
          <p:nvPr/>
        </p:nvSpPr>
        <p:spPr>
          <a:xfrm rot="6573764" flipH="1" flipV="1">
            <a:off x="1175107" y="319922"/>
            <a:ext cx="21093461" cy="13816217"/>
          </a:xfrm>
          <a:custGeom>
            <a:avLst/>
            <a:gdLst/>
            <a:ahLst/>
            <a:cxnLst/>
            <a:rect l="l" t="t" r="r" b="b"/>
            <a:pathLst>
              <a:path w="21093461" h="13816217">
                <a:moveTo>
                  <a:pt x="21093461" y="13816216"/>
                </a:moveTo>
                <a:lnTo>
                  <a:pt x="0" y="13816216"/>
                </a:lnTo>
                <a:lnTo>
                  <a:pt x="0" y="0"/>
                </a:lnTo>
                <a:lnTo>
                  <a:pt x="21093461" y="0"/>
                </a:lnTo>
                <a:lnTo>
                  <a:pt x="21093461" y="13816216"/>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7" name="Freeform 7"/>
          <p:cNvSpPr/>
          <p:nvPr/>
        </p:nvSpPr>
        <p:spPr>
          <a:xfrm rot="6573764" flipH="1" flipV="1">
            <a:off x="1766146"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573764" flipH="1" flipV="1">
            <a:off x="2147232" y="532689"/>
            <a:ext cx="21093461" cy="13816217"/>
          </a:xfrm>
          <a:custGeom>
            <a:avLst/>
            <a:gdLst/>
            <a:ahLst/>
            <a:cxnLst/>
            <a:rect l="l" t="t" r="r" b="b"/>
            <a:pathLst>
              <a:path w="21093461" h="13816217">
                <a:moveTo>
                  <a:pt x="21093460" y="13816217"/>
                </a:moveTo>
                <a:lnTo>
                  <a:pt x="0" y="13816217"/>
                </a:lnTo>
                <a:lnTo>
                  <a:pt x="0" y="0"/>
                </a:lnTo>
                <a:lnTo>
                  <a:pt x="21093460" y="0"/>
                </a:lnTo>
                <a:lnTo>
                  <a:pt x="21093460" y="13816217"/>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2237886">
            <a:off x="12522841" y="7960772"/>
            <a:ext cx="1859436" cy="3108480"/>
          </a:xfrm>
          <a:custGeom>
            <a:avLst/>
            <a:gdLst/>
            <a:ahLst/>
            <a:cxnLst/>
            <a:rect l="l" t="t" r="r" b="b"/>
            <a:pathLst>
              <a:path w="1859436" h="3108480">
                <a:moveTo>
                  <a:pt x="0" y="0"/>
                </a:moveTo>
                <a:lnTo>
                  <a:pt x="1859436" y="0"/>
                </a:lnTo>
                <a:lnTo>
                  <a:pt x="1859436" y="3108480"/>
                </a:lnTo>
                <a:lnTo>
                  <a:pt x="0" y="31084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Rectangle 11"/>
          <p:cNvSpPr/>
          <p:nvPr/>
        </p:nvSpPr>
        <p:spPr>
          <a:xfrm>
            <a:off x="11330115" y="1753896"/>
            <a:ext cx="6805485" cy="6444841"/>
          </a:xfrm>
          <a:prstGeom prst="rect">
            <a:avLst/>
          </a:prstGeom>
        </p:spPr>
        <p:txBody>
          <a:bodyPr wrap="square">
            <a:spAutoFit/>
          </a:bodyPr>
          <a:lstStyle/>
          <a:p>
            <a:pPr algn="just">
              <a:lnSpc>
                <a:spcPct val="120000"/>
              </a:lnSpc>
              <a:spcAft>
                <a:spcPts val="0"/>
              </a:spcAft>
            </a:pPr>
            <a:r>
              <a:rPr lang="nl-NL" sz="4800" dirty="0">
                <a:latin typeface="Times New Roman" panose="02020603050405020304" pitchFamily="18" charset="0"/>
                <a:ea typeface="Times New Roman" panose="02020603050405020304" pitchFamily="18" charset="0"/>
              </a:rPr>
              <a:t>+ Khay 4a có sự cân bằng, lành mạnh vì đủ 4 nhóm chất dinh dưỡng..</a:t>
            </a:r>
            <a:endParaRPr lang="en-US" sz="4800" dirty="0">
              <a:latin typeface="Times New Roman" panose="02020603050405020304" pitchFamily="18" charset="0"/>
              <a:ea typeface="Calibri" panose="020F0502020204030204" pitchFamily="34" charset="0"/>
            </a:endParaRPr>
          </a:p>
          <a:p>
            <a:pPr algn="just"/>
            <a:r>
              <a:rPr lang="nl-NL" sz="4800" dirty="0">
                <a:latin typeface="Times New Roman" panose="02020603050405020304" pitchFamily="18" charset="0"/>
                <a:ea typeface="Times New Roman" panose="02020603050405020304" pitchFamily="18" charset="0"/>
              </a:rPr>
              <a:t>+ Khay 4b không có rau, củ nên thiếu vitamin, nhiều đồ chiên rán. Khay 4b bớt đồ chiên rán, bổ sung thêm rau, củ quả,..</a:t>
            </a:r>
            <a:endParaRPr lang="en-US" sz="4800" dirty="0"/>
          </a:p>
        </p:txBody>
      </p:sp>
      <p:pic>
        <p:nvPicPr>
          <p:cNvPr id="13" name="Picture 12"/>
          <p:cNvPicPr>
            <a:picLocks noChangeAspect="1"/>
          </p:cNvPicPr>
          <p:nvPr/>
        </p:nvPicPr>
        <p:blipFill rotWithShape="1">
          <a:blip r:embed="rId12"/>
          <a:srcRect l="14583" t="9259" r="30417" b="6297"/>
          <a:stretch/>
        </p:blipFill>
        <p:spPr>
          <a:xfrm>
            <a:off x="197175" y="876300"/>
            <a:ext cx="8718225" cy="91537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21277811">
            <a:off x="2841418" y="2744368"/>
            <a:ext cx="12605165" cy="7816645"/>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Freeform 7"/>
          <p:cNvSpPr/>
          <p:nvPr/>
        </p:nvSpPr>
        <p:spPr>
          <a:xfrm rot="5400000">
            <a:off x="3980800" y="6462510"/>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5">
              <a:extLst>
                <a:ext uri="{96DAC541-7B7A-43D3-8B79-37D633B846F1}">
                  <asvg:svgBlip xmlns:asvg="http://schemas.microsoft.com/office/drawing/2016/SVG/main" xmlns="" r:embed="rId12"/>
                </a:ext>
              </a:extLst>
            </a:blip>
            <a:stretch>
              <a:fillRect/>
            </a:stretch>
          </a:blipFill>
        </p:spPr>
      </p:sp>
      <p:pic>
        <p:nvPicPr>
          <p:cNvPr id="8"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1"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4"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5"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6"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7"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8"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19"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0"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
        <p:nvSpPr>
          <p:cNvPr id="21"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pic>
        <p:nvPicPr>
          <p:cNvPr id="4" name="Picture 3"/>
          <p:cNvPicPr>
            <a:picLocks noChangeAspect="1"/>
          </p:cNvPicPr>
          <p:nvPr/>
        </p:nvPicPr>
        <p:blipFill>
          <a:blip r:embed="rId16"/>
          <a:stretch>
            <a:fillRect/>
          </a:stretch>
        </p:blipFill>
        <p:spPr>
          <a:xfrm>
            <a:off x="3810000" y="6299765"/>
            <a:ext cx="10973751" cy="2645893"/>
          </a:xfrm>
          <a:prstGeom prst="rect">
            <a:avLst/>
          </a:prstGeom>
        </p:spPr>
      </p:pic>
    </p:spTree>
    <p:extLst>
      <p:ext uri="{BB962C8B-B14F-4D97-AF65-F5344CB8AC3E}">
        <p14:creationId xmlns:p14="http://schemas.microsoft.com/office/powerpoint/2010/main" val="531344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par>
                                <p:cTn id="32" presetID="16" presetClass="entr" presetSubtype="21"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par>
                                <p:cTn id="38" presetID="16" presetClass="entr" presetSubtype="21"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barn(inVertical)">
                                      <p:cBhvr>
                                        <p:cTn id="49" dur="500"/>
                                        <p:tgtEl>
                                          <p:spTgt spid="20"/>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barn(inVertical)">
                                      <p:cBhvr>
                                        <p:cTn id="5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8EEED"/>
        </a:solidFill>
        <a:effectLst/>
      </p:bgPr>
    </p:bg>
    <p:spTree>
      <p:nvGrpSpPr>
        <p:cNvPr id="1" name=""/>
        <p:cNvGrpSpPr/>
        <p:nvPr/>
      </p:nvGrpSpPr>
      <p:grpSpPr>
        <a:xfrm>
          <a:off x="0" y="0"/>
          <a:ext cx="0" cy="0"/>
          <a:chOff x="0" y="0"/>
          <a:chExt cx="0" cy="0"/>
        </a:xfrm>
      </p:grpSpPr>
      <p:sp>
        <p:nvSpPr>
          <p:cNvPr id="2" name="Freeform 2"/>
          <p:cNvSpPr/>
          <p:nvPr/>
        </p:nvSpPr>
        <p:spPr>
          <a:xfrm rot="-1083247">
            <a:off x="1124894" y="363120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rot="-1083247">
            <a:off x="1193013" y="4111470"/>
            <a:ext cx="14986754" cy="11877002"/>
          </a:xfrm>
          <a:custGeom>
            <a:avLst/>
            <a:gdLst/>
            <a:ahLst/>
            <a:cxnLst/>
            <a:rect l="l" t="t" r="r" b="b"/>
            <a:pathLst>
              <a:path w="14986754" h="11877002">
                <a:moveTo>
                  <a:pt x="0" y="0"/>
                </a:moveTo>
                <a:lnTo>
                  <a:pt x="14986754" y="0"/>
                </a:lnTo>
                <a:lnTo>
                  <a:pt x="14986754" y="11877002"/>
                </a:lnTo>
                <a:lnTo>
                  <a:pt x="0" y="1187700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1083247">
            <a:off x="1252697" y="4551439"/>
            <a:ext cx="14986754" cy="11877002"/>
          </a:xfrm>
          <a:custGeom>
            <a:avLst/>
            <a:gdLst/>
            <a:ahLst/>
            <a:cxnLst/>
            <a:rect l="l" t="t" r="r" b="b"/>
            <a:pathLst>
              <a:path w="14986754" h="11877002">
                <a:moveTo>
                  <a:pt x="0" y="0"/>
                </a:moveTo>
                <a:lnTo>
                  <a:pt x="14986753" y="0"/>
                </a:lnTo>
                <a:lnTo>
                  <a:pt x="14986753" y="11877002"/>
                </a:lnTo>
                <a:lnTo>
                  <a:pt x="0" y="1187700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Freeform 5"/>
          <p:cNvSpPr/>
          <p:nvPr/>
        </p:nvSpPr>
        <p:spPr>
          <a:xfrm rot="-1015053">
            <a:off x="-3261772" y="4758253"/>
            <a:ext cx="7315200" cy="3604399"/>
          </a:xfrm>
          <a:custGeom>
            <a:avLst/>
            <a:gdLst/>
            <a:ahLst/>
            <a:cxnLst/>
            <a:rect l="l" t="t" r="r" b="b"/>
            <a:pathLst>
              <a:path w="7315200" h="3604399">
                <a:moveTo>
                  <a:pt x="0" y="0"/>
                </a:moveTo>
                <a:lnTo>
                  <a:pt x="7315200" y="0"/>
                </a:lnTo>
                <a:lnTo>
                  <a:pt x="7315200" y="3604398"/>
                </a:lnTo>
                <a:lnTo>
                  <a:pt x="0" y="36043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6" name="Freeform 6"/>
          <p:cNvSpPr/>
          <p:nvPr/>
        </p:nvSpPr>
        <p:spPr>
          <a:xfrm rot="-2201826">
            <a:off x="15737972" y="912723"/>
            <a:ext cx="3979917" cy="4637616"/>
          </a:xfrm>
          <a:custGeom>
            <a:avLst/>
            <a:gdLst/>
            <a:ahLst/>
            <a:cxnLst/>
            <a:rect l="l" t="t" r="r" b="b"/>
            <a:pathLst>
              <a:path w="3979917" h="4637616">
                <a:moveTo>
                  <a:pt x="0" y="0"/>
                </a:moveTo>
                <a:lnTo>
                  <a:pt x="3979917" y="0"/>
                </a:lnTo>
                <a:lnTo>
                  <a:pt x="3979917" y="4637615"/>
                </a:lnTo>
                <a:lnTo>
                  <a:pt x="0" y="463761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TextBox 7"/>
          <p:cNvSpPr txBox="1"/>
          <p:nvPr/>
        </p:nvSpPr>
        <p:spPr>
          <a:xfrm>
            <a:off x="4495800" y="6155640"/>
            <a:ext cx="7861545" cy="4113883"/>
          </a:xfrm>
          <a:prstGeom prst="rect">
            <a:avLst/>
          </a:prstGeom>
        </p:spPr>
        <p:txBody>
          <a:bodyPr lIns="0" tIns="0" rIns="0" bIns="0" rtlCol="0" anchor="t">
            <a:spAutoFit/>
          </a:bodyPr>
          <a:lstStyle/>
          <a:p>
            <a:pPr algn="ctr">
              <a:lnSpc>
                <a:spcPct val="114000"/>
              </a:lnSpc>
            </a:pPr>
            <a:r>
              <a:rPr lang="vi-VN" sz="13400" dirty="0" smtClean="0">
                <a:solidFill>
                  <a:srgbClr val="B47076"/>
                </a:solidFill>
                <a:latin typeface="Aprila Semi-Bold"/>
              </a:rPr>
              <a:t>PHÓNG VIÊN NHÍ</a:t>
            </a:r>
            <a:endParaRPr lang="en-US" sz="13400" dirty="0">
              <a:solidFill>
                <a:srgbClr val="B47076"/>
              </a:solidFill>
              <a:latin typeface="Aprila Semi-Bold"/>
            </a:endParaRPr>
          </a:p>
        </p:txBody>
      </p:sp>
      <p:sp>
        <p:nvSpPr>
          <p:cNvPr id="8" name="Rectangle 7"/>
          <p:cNvSpPr/>
          <p:nvPr/>
        </p:nvSpPr>
        <p:spPr>
          <a:xfrm>
            <a:off x="21874" y="997031"/>
            <a:ext cx="24975651"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đồ</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ít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chứa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nhiều</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muối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hạn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chế</a:t>
            </a:r>
            <a:r>
              <a:rPr lang="en-US" sz="3600" dirty="0">
                <a:latin typeface="Times New Roman" panose="02020603050405020304" pitchFamily="18" charset="0"/>
                <a:ea typeface="Calibri" panose="020F0502020204030204" pitchFamily="34" charset="0"/>
              </a:rPr>
              <a:t>?</a:t>
            </a:r>
          </a:p>
        </p:txBody>
      </p:sp>
      <p:sp>
        <p:nvSpPr>
          <p:cNvPr id="9" name="Rectangle 8"/>
          <p:cNvSpPr/>
          <p:nvPr/>
        </p:nvSpPr>
        <p:spPr>
          <a:xfrm>
            <a:off x="2464986" y="2124688"/>
            <a:ext cx="18095562" cy="757130"/>
          </a:xfrm>
          <a:prstGeom prst="rect">
            <a:avLst/>
          </a:prstGeom>
        </p:spPr>
        <p:txBody>
          <a:bodyPr wrap="square">
            <a:spAutoFit/>
          </a:bodyPr>
          <a:lstStyle/>
          <a:p>
            <a:pPr algn="just">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Những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thức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nào</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sử</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dụng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thêm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gia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vị</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chấm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khi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a:t>
            </a:r>
          </a:p>
        </p:txBody>
      </p:sp>
      <p:sp>
        <p:nvSpPr>
          <p:cNvPr id="10" name="Rectangle 9"/>
          <p:cNvSpPr/>
          <p:nvPr/>
        </p:nvSpPr>
        <p:spPr>
          <a:xfrm>
            <a:off x="1988871" y="3211251"/>
            <a:ext cx="13258800" cy="2086725"/>
          </a:xfrm>
          <a:prstGeom prst="rect">
            <a:avLst/>
          </a:prstGeom>
        </p:spPr>
        <p:txBody>
          <a:bodyPr wrap="square">
            <a:spAutoFit/>
          </a:bodyPr>
          <a:lstStyle/>
          <a:p>
            <a:pPr algn="ctr">
              <a:lnSpc>
                <a:spcPct val="120000"/>
              </a:lnSpc>
              <a:spcAft>
                <a:spcPts val="0"/>
              </a:spcAft>
            </a:pPr>
            <a:r>
              <a:rPr lang="en-US" sz="3600" dirty="0">
                <a:latin typeface="Times New Roman" panose="02020603050405020304" pitchFamily="18" charset="0"/>
                <a:ea typeface="Calibri" panose="020F0502020204030204" pitchFamily="34" charset="0"/>
              </a:rPr>
              <a:t>+</a:t>
            </a:r>
            <a:r>
              <a:rPr lang="en-US" sz="3600" dirty="0" err="1">
                <a:latin typeface="Times New Roman" panose="02020603050405020304" pitchFamily="18" charset="0"/>
                <a:ea typeface="Calibri" panose="020F0502020204030204" pitchFamily="34" charset="0"/>
              </a:rPr>
              <a:t>Thói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quen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uống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hằng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ngày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của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đã</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chưa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sao</a:t>
            </a:r>
            <a:r>
              <a:rPr lang="en-US" sz="3600" dirty="0" smtClean="0">
                <a:latin typeface="Times New Roman" panose="02020603050405020304" pitchFamily="18" charset="0"/>
                <a:ea typeface="Calibri" panose="020F0502020204030204" pitchFamily="34" charset="0"/>
              </a:rPr>
              <a:t>?</a:t>
            </a:r>
            <a:endParaRPr lang="vi-VN" sz="3600" dirty="0" smtClean="0">
              <a:latin typeface="Times New Roman" panose="02020603050405020304" pitchFamily="18" charset="0"/>
              <a:ea typeface="Calibri" panose="020F0502020204030204" pitchFamily="34" charset="0"/>
            </a:endParaRPr>
          </a:p>
          <a:p>
            <a:pPr algn="ctr">
              <a:lnSpc>
                <a:spcPct val="120000"/>
              </a:lnSpc>
              <a:spcAft>
                <a:spcPts val="0"/>
              </a:spcAft>
            </a:pPr>
            <a:endParaRPr lang="en-US" sz="3600" dirty="0">
              <a:latin typeface="Times New Roman" panose="02020603050405020304" pitchFamily="18" charset="0"/>
              <a:ea typeface="Calibri" panose="020F0502020204030204" pitchFamily="34" charset="0"/>
            </a:endParaRPr>
          </a:p>
          <a:p>
            <a:pPr algn="ctr">
              <a:lnSpc>
                <a:spcPct val="120000"/>
              </a:lnSpc>
              <a:spcAft>
                <a:spcPts val="0"/>
              </a:spcAft>
            </a:pP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Em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cần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thay</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đổi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gì</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để</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bữa</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lành</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mạnh</a:t>
            </a:r>
            <a:r>
              <a:rPr lang="en-US" sz="3600" dirty="0">
                <a:latin typeface="Times New Roman" panose="02020603050405020304" pitchFamily="18" charset="0"/>
                <a:ea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91" t="-19372" r="-391"/>
            </a:stretch>
          </a:blipFill>
        </p:spPr>
      </p:sp>
      <p:sp>
        <p:nvSpPr>
          <p:cNvPr id="3" name="Freeform 3"/>
          <p:cNvSpPr/>
          <p:nvPr/>
        </p:nvSpPr>
        <p:spPr>
          <a:xfrm rot="6467923">
            <a:off x="-3951037" y="-73969"/>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6467923">
            <a:off x="-4771455" y="-517901"/>
            <a:ext cx="19591521" cy="15526280"/>
          </a:xfrm>
          <a:custGeom>
            <a:avLst/>
            <a:gdLst/>
            <a:ahLst/>
            <a:cxnLst/>
            <a:rect l="l" t="t" r="r" b="b"/>
            <a:pathLst>
              <a:path w="19591521" h="15526280">
                <a:moveTo>
                  <a:pt x="0" y="0"/>
                </a:moveTo>
                <a:lnTo>
                  <a:pt x="19591521" y="0"/>
                </a:lnTo>
                <a:lnTo>
                  <a:pt x="19591521" y="15526281"/>
                </a:lnTo>
                <a:lnTo>
                  <a:pt x="0" y="1552628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6467923">
            <a:off x="-5391409" y="-853360"/>
            <a:ext cx="19591521" cy="15526280"/>
          </a:xfrm>
          <a:custGeom>
            <a:avLst/>
            <a:gdLst/>
            <a:ahLst/>
            <a:cxnLst/>
            <a:rect l="l" t="t" r="r" b="b"/>
            <a:pathLst>
              <a:path w="19591521" h="15526280">
                <a:moveTo>
                  <a:pt x="0" y="0"/>
                </a:moveTo>
                <a:lnTo>
                  <a:pt x="19591521" y="0"/>
                </a:lnTo>
                <a:lnTo>
                  <a:pt x="19591521" y="15526280"/>
                </a:lnTo>
                <a:lnTo>
                  <a:pt x="0" y="1552628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5" name="Rectangle 14"/>
          <p:cNvSpPr/>
          <p:nvPr/>
        </p:nvSpPr>
        <p:spPr>
          <a:xfrm>
            <a:off x="928959" y="1028700"/>
            <a:ext cx="9144000" cy="4896661"/>
          </a:xfrm>
          <a:prstGeom prst="rect">
            <a:avLst/>
          </a:prstGeom>
        </p:spPr>
        <p:txBody>
          <a:bodyPr>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Các loại thực phẩm có chứa nhiều đường như bánh kẹo, sữa có đường, nước ngọt,... cần ăn ít, các thức ăn chứa nhiều muối như thức ăn nhanh, đồ hộp, đồ ăn vặt,... chứa nhiều muối cần ăn hạn chế.</a:t>
            </a:r>
            <a:endParaRPr lang="en-US" sz="4400" dirty="0">
              <a:latin typeface="Times New Roman" panose="02020603050405020304" pitchFamily="18" charset="0"/>
              <a:ea typeface="Calibri" panose="020F0502020204030204" pitchFamily="34" charset="0"/>
            </a:endParaRPr>
          </a:p>
        </p:txBody>
      </p:sp>
      <p:sp>
        <p:nvSpPr>
          <p:cNvPr id="16" name="Rectangle 15"/>
          <p:cNvSpPr/>
          <p:nvPr/>
        </p:nvSpPr>
        <p:spPr>
          <a:xfrm>
            <a:off x="914368" y="6256767"/>
            <a:ext cx="9372632" cy="1717393"/>
          </a:xfrm>
          <a:prstGeom prst="rect">
            <a:avLst/>
          </a:prstGeom>
        </p:spPr>
        <p:txBody>
          <a:bodyPr wrap="square">
            <a:spAutoFit/>
          </a:bodyPr>
          <a:lstStyle/>
          <a:p>
            <a:pPr algn="just">
              <a:lnSpc>
                <a:spcPct val="120000"/>
              </a:lnSpc>
              <a:spcAft>
                <a:spcPts val="0"/>
              </a:spcAft>
            </a:pPr>
            <a:r>
              <a:rPr lang="nl-NL" sz="4400" dirty="0">
                <a:latin typeface="Times New Roman" panose="02020603050405020304" pitchFamily="18" charset="0"/>
                <a:ea typeface="Times New Roman" panose="02020603050405020304" pitchFamily="18" charset="0"/>
              </a:rPr>
              <a:t>+ Thức ăn không cần sử dụng thêm gia vị chấm khi ăn: rau củ xào, thịt xào,...</a:t>
            </a:r>
            <a:endParaRPr lang="en-US" sz="4400" dirty="0">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622" t="-35384" r="-10678"/>
            </a:stretch>
          </a:blipFill>
        </p:spPr>
      </p:sp>
      <p:sp>
        <p:nvSpPr>
          <p:cNvPr id="3" name="Freeform 3"/>
          <p:cNvSpPr/>
          <p:nvPr/>
        </p:nvSpPr>
        <p:spPr>
          <a:xfrm rot="4762842">
            <a:off x="-2888021"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rot="4762842">
            <a:off x="-3649729"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rot="4762842">
            <a:off x="-4225317" y="-43462"/>
            <a:ext cx="15997654" cy="12678141"/>
          </a:xfrm>
          <a:custGeom>
            <a:avLst/>
            <a:gdLst/>
            <a:ahLst/>
            <a:cxnLst/>
            <a:rect l="l" t="t" r="r" b="b"/>
            <a:pathLst>
              <a:path w="15997654" h="12678141">
                <a:moveTo>
                  <a:pt x="0" y="0"/>
                </a:moveTo>
                <a:lnTo>
                  <a:pt x="15997654" y="0"/>
                </a:lnTo>
                <a:lnTo>
                  <a:pt x="15997654" y="12678140"/>
                </a:lnTo>
                <a:lnTo>
                  <a:pt x="0" y="1267814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2694933" y="5125312"/>
            <a:ext cx="3308329" cy="1612059"/>
          </a:xfrm>
          <a:custGeom>
            <a:avLst/>
            <a:gdLst/>
            <a:ahLst/>
            <a:cxnLst/>
            <a:rect l="l" t="t" r="r" b="b"/>
            <a:pathLst>
              <a:path w="3308329" h="1612059">
                <a:moveTo>
                  <a:pt x="0" y="0"/>
                </a:moveTo>
                <a:lnTo>
                  <a:pt x="3308330" y="0"/>
                </a:lnTo>
                <a:lnTo>
                  <a:pt x="3308330" y="1612059"/>
                </a:lnTo>
                <a:lnTo>
                  <a:pt x="0" y="161205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rot="5400000">
            <a:off x="-302041" y="7158348"/>
            <a:ext cx="3342323" cy="3683923"/>
          </a:xfrm>
          <a:custGeom>
            <a:avLst/>
            <a:gdLst/>
            <a:ahLst/>
            <a:cxnLst/>
            <a:rect l="l" t="t" r="r" b="b"/>
            <a:pathLst>
              <a:path w="3342323" h="3683923">
                <a:moveTo>
                  <a:pt x="0" y="0"/>
                </a:moveTo>
                <a:lnTo>
                  <a:pt x="3342322" y="0"/>
                </a:lnTo>
                <a:lnTo>
                  <a:pt x="3342322" y="3683923"/>
                </a:lnTo>
                <a:lnTo>
                  <a:pt x="0" y="368392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340917" y="1637189"/>
            <a:ext cx="8516944" cy="8222444"/>
          </a:xfrm>
          <a:prstGeom prst="rect">
            <a:avLst/>
          </a:prstGeom>
        </p:spPr>
        <p:txBody>
          <a:bodyPr lIns="0" tIns="0" rIns="0" bIns="0" rtlCol="0" anchor="t">
            <a:spAutoFit/>
          </a:bodyPr>
          <a:lstStyle/>
          <a:p>
            <a:pPr algn="ctr">
              <a:lnSpc>
                <a:spcPct val="114000"/>
              </a:lnSpc>
            </a:pPr>
            <a:r>
              <a:rPr lang="vi-VN" sz="23800" dirty="0" smtClean="0">
                <a:solidFill>
                  <a:srgbClr val="B47076"/>
                </a:solidFill>
                <a:latin typeface="Josefin Sans Bold"/>
              </a:rPr>
              <a:t>TẠM BIỆT!</a:t>
            </a:r>
            <a:endParaRPr lang="en-US" sz="23800" dirty="0">
              <a:solidFill>
                <a:srgbClr val="B47076"/>
              </a:solidFill>
              <a:latin typeface="Josefin Sans Bold"/>
            </a:endParaRPr>
          </a:p>
        </p:txBody>
      </p:sp>
      <p:pic>
        <p:nvPicPr>
          <p:cNvPr id="10" name="Picture 8">
            <a:extLst>
              <a:ext uri="{FF2B5EF4-FFF2-40B4-BE49-F238E27FC236}">
                <a16:creationId xmlns:a16="http://schemas.microsoft.com/office/drawing/2014/main" id="{4F297C58-C76D-B02E-ADAE-0517DE78F4E7}"/>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3E147DBD-229B-7D2A-854D-2AF9F2E6C71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2" name="Picture 10">
            <a:extLst>
              <a:ext uri="{FF2B5EF4-FFF2-40B4-BE49-F238E27FC236}">
                <a16:creationId xmlns:a16="http://schemas.microsoft.com/office/drawing/2014/main" id="{DF216027-65F7-28E8-02A3-5C7C6E650EC2}"/>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3" name="Picture 11">
            <a:extLst>
              <a:ext uri="{FF2B5EF4-FFF2-40B4-BE49-F238E27FC236}">
                <a16:creationId xmlns:a16="http://schemas.microsoft.com/office/drawing/2014/main" id="{90809B06-6489-0F4A-43DA-50E3774DF4E8}"/>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4" name="TextBox 3">
            <a:extLst>
              <a:ext uri="{FF2B5EF4-FFF2-40B4-BE49-F238E27FC236}">
                <a16:creationId xmlns:a16="http://schemas.microsoft.com/office/drawing/2014/main" id="{263FE517-AB13-AC5F-ECFF-29AD34CBC250}"/>
              </a:ext>
            </a:extLst>
          </p:cNvPr>
          <p:cNvSpPr txBox="1"/>
          <p:nvPr/>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F06F63"/>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F06F63"/>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06F63"/>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F06F63"/>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F06F63"/>
              </a:solidFill>
              <a:effectLst/>
              <a:uLnTx/>
              <a:uFillTx/>
              <a:latin typeface="SVN-Newton" panose="02040603050506020204" pitchFamily="18" charset="0"/>
              <a:ea typeface="+mn-ea"/>
              <a:cs typeface="Times New Roman" panose="02020603050405020304" pitchFamily="18" charset="0"/>
            </a:endParaRPr>
          </a:p>
        </p:txBody>
      </p:sp>
      <p:pic>
        <p:nvPicPr>
          <p:cNvPr id="15" name="Picture 9">
            <a:extLst>
              <a:ext uri="{FF2B5EF4-FFF2-40B4-BE49-F238E27FC236}">
                <a16:creationId xmlns:a16="http://schemas.microsoft.com/office/drawing/2014/main" id="{31DB9113-AA75-8E6E-EAB1-16E39E7075C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6" name="Picture 10">
            <a:extLst>
              <a:ext uri="{FF2B5EF4-FFF2-40B4-BE49-F238E27FC236}">
                <a16:creationId xmlns:a16="http://schemas.microsoft.com/office/drawing/2014/main" id="{5F51E58F-B1F0-EF52-E775-A30A5CB19BD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7" name="Title 1">
            <a:extLst>
              <a:ext uri="{FF2B5EF4-FFF2-40B4-BE49-F238E27FC236}">
                <a16:creationId xmlns:a16="http://schemas.microsoft.com/office/drawing/2014/main" id="{DB5ADE0C-DDB4-E58D-7DC2-9C6EDBFD59FB}"/>
              </a:ext>
            </a:extLst>
          </p:cNvPr>
          <p:cNvSpPr txBox="1">
            <a:spLocks/>
          </p:cNvSpPr>
          <p:nvPr/>
        </p:nvSpPr>
        <p:spPr>
          <a:xfrm>
            <a:off x="16189472" y="300038"/>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06F63"/>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06F63"/>
                </a:solidFill>
                <a:effectLst/>
                <a:uLnTx/>
                <a:uFillTx/>
                <a:latin typeface="#9Slide07 HoneyCream" pitchFamily="2" charset="0"/>
                <a:ea typeface="+mj-ea"/>
                <a:cs typeface="+mj-cs"/>
              </a:rPr>
              <a:t> Non</a:t>
            </a:r>
          </a:p>
        </p:txBody>
      </p:sp>
      <p:pic>
        <p:nvPicPr>
          <p:cNvPr id="18" name="Picture 10">
            <a:extLst>
              <a:ext uri="{FF2B5EF4-FFF2-40B4-BE49-F238E27FC236}">
                <a16:creationId xmlns:a16="http://schemas.microsoft.com/office/drawing/2014/main" id="{3A65DE77-7859-CDAB-1C84-18E1D336A61B}"/>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1">
            <a:extLst>
              <a:ext uri="{FF2B5EF4-FFF2-40B4-BE49-F238E27FC236}">
                <a16:creationId xmlns:a16="http://schemas.microsoft.com/office/drawing/2014/main" id="{7445228E-79EF-6D38-0D39-F3DACD0463FE}"/>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0" name="Picture 15">
            <a:extLst>
              <a:ext uri="{FF2B5EF4-FFF2-40B4-BE49-F238E27FC236}">
                <a16:creationId xmlns:a16="http://schemas.microsoft.com/office/drawing/2014/main" id="{9E2CBC4B-A4E8-C26D-6DCB-2B30F7D5A303}"/>
              </a:ext>
            </a:extLst>
          </p:cNvPr>
          <p:cNvPicPr>
            <a:picLocks noChangeAspect="1"/>
          </p:cNvPicPr>
          <p:nvPr/>
        </p:nvPicPr>
        <p:blipFill>
          <a:blip r:embed="rId15"/>
          <a:stretch>
            <a:fillRect/>
          </a:stretch>
        </p:blipFill>
        <p:spPr>
          <a:xfrm>
            <a:off x="784509" y="11855024"/>
            <a:ext cx="3282981" cy="3987129"/>
          </a:xfrm>
          <a:prstGeom prst="rect">
            <a:avLst/>
          </a:prstGeom>
        </p:spPr>
      </p:pic>
      <p:pic>
        <p:nvPicPr>
          <p:cNvPr id="21" name="Picture 16">
            <a:extLst>
              <a:ext uri="{FF2B5EF4-FFF2-40B4-BE49-F238E27FC236}">
                <a16:creationId xmlns:a16="http://schemas.microsoft.com/office/drawing/2014/main" id="{B4D92080-06EA-E06B-0F95-6DF22F93B398}"/>
              </a:ext>
            </a:extLst>
          </p:cNvPr>
          <p:cNvPicPr>
            <a:picLocks noChangeAspect="1"/>
          </p:cNvPicPr>
          <p:nvPr/>
        </p:nvPicPr>
        <p:blipFill>
          <a:blip r:embed="rId15"/>
          <a:stretch>
            <a:fillRect/>
          </a:stretch>
        </p:blipFill>
        <p:spPr>
          <a:xfrm>
            <a:off x="-12730668" y="-114300"/>
            <a:ext cx="3282981" cy="3987129"/>
          </a:xfrm>
          <a:prstGeom prst="rect">
            <a:avLst/>
          </a:prstGeom>
        </p:spPr>
      </p:pic>
      <p:sp>
        <p:nvSpPr>
          <p:cNvPr id="22" name="Title 1">
            <a:extLst>
              <a:ext uri="{FF2B5EF4-FFF2-40B4-BE49-F238E27FC236}">
                <a16:creationId xmlns:a16="http://schemas.microsoft.com/office/drawing/2014/main" id="{159158E0-7EC6-F8BE-EFBA-C997B7D61D50}"/>
              </a:ext>
            </a:extLst>
          </p:cNvPr>
          <p:cNvSpPr txBox="1">
            <a:spLocks/>
          </p:cNvSpPr>
          <p:nvPr/>
        </p:nvSpPr>
        <p:spPr>
          <a:xfrm>
            <a:off x="-240605" y="9573394"/>
            <a:ext cx="2310009" cy="487388"/>
          </a:xfrm>
          <a:prstGeom prst="rect">
            <a:avLst/>
          </a:prstGeom>
        </p:spPr>
        <p:txBody>
          <a:bodyPr vert="horz" lIns="137160" tIns="68580" rIns="137160" bIns="68580"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8C9EFF"/>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8C9EFF"/>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80671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6"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80">
                                          <p:stCondLst>
                                            <p:cond delay="0"/>
                                          </p:stCondLst>
                                        </p:cTn>
                                        <p:tgtEl>
                                          <p:spTgt spid="8"/>
                                        </p:tgtEl>
                                      </p:cBhvr>
                                    </p:animEffect>
                                    <p:anim calcmode="lin" valueType="num">
                                      <p:cBhvr>
                                        <p:cTn id="4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gtEl>
                                      </p:cBhvr>
                                      <p:to x="100000" y="60000"/>
                                    </p:animScale>
                                    <p:animScale>
                                      <p:cBhvr>
                                        <p:cTn id="52" dur="166" decel="50000">
                                          <p:stCondLst>
                                            <p:cond delay="676"/>
                                          </p:stCondLst>
                                        </p:cTn>
                                        <p:tgtEl>
                                          <p:spTgt spid="8"/>
                                        </p:tgtEl>
                                      </p:cBhvr>
                                      <p:to x="100000" y="100000"/>
                                    </p:animScale>
                                    <p:animScale>
                                      <p:cBhvr>
                                        <p:cTn id="53" dur="26">
                                          <p:stCondLst>
                                            <p:cond delay="1312"/>
                                          </p:stCondLst>
                                        </p:cTn>
                                        <p:tgtEl>
                                          <p:spTgt spid="8"/>
                                        </p:tgtEl>
                                      </p:cBhvr>
                                      <p:to x="100000" y="80000"/>
                                    </p:animScale>
                                    <p:animScale>
                                      <p:cBhvr>
                                        <p:cTn id="54" dur="166" decel="50000">
                                          <p:stCondLst>
                                            <p:cond delay="1338"/>
                                          </p:stCondLst>
                                        </p:cTn>
                                        <p:tgtEl>
                                          <p:spTgt spid="8"/>
                                        </p:tgtEl>
                                      </p:cBhvr>
                                      <p:to x="100000" y="100000"/>
                                    </p:animScale>
                                    <p:animScale>
                                      <p:cBhvr>
                                        <p:cTn id="55" dur="26">
                                          <p:stCondLst>
                                            <p:cond delay="1642"/>
                                          </p:stCondLst>
                                        </p:cTn>
                                        <p:tgtEl>
                                          <p:spTgt spid="8"/>
                                        </p:tgtEl>
                                      </p:cBhvr>
                                      <p:to x="100000" y="90000"/>
                                    </p:animScale>
                                    <p:animScale>
                                      <p:cBhvr>
                                        <p:cTn id="56" dur="166" decel="50000">
                                          <p:stCondLst>
                                            <p:cond delay="1668"/>
                                          </p:stCondLst>
                                        </p:cTn>
                                        <p:tgtEl>
                                          <p:spTgt spid="8"/>
                                        </p:tgtEl>
                                      </p:cBhvr>
                                      <p:to x="100000" y="100000"/>
                                    </p:animScale>
                                    <p:animScale>
                                      <p:cBhvr>
                                        <p:cTn id="57" dur="26">
                                          <p:stCondLst>
                                            <p:cond delay="1808"/>
                                          </p:stCondLst>
                                        </p:cTn>
                                        <p:tgtEl>
                                          <p:spTgt spid="8"/>
                                        </p:tgtEl>
                                      </p:cBhvr>
                                      <p:to x="100000" y="95000"/>
                                    </p:animScale>
                                    <p:animScale>
                                      <p:cBhvr>
                                        <p:cTn id="5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8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9937353" y="2231864"/>
            <a:ext cx="7404675" cy="6946773"/>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739647" y="1518121"/>
            <a:ext cx="5825234" cy="2414225"/>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752565" y="3218602"/>
            <a:ext cx="9578202" cy="4973297"/>
          </a:xfrm>
          <a:prstGeom prst="rect">
            <a:avLst/>
          </a:prstGeom>
        </p:spPr>
      </p:pic>
      <p:pic>
        <p:nvPicPr>
          <p:cNvPr id="2" name="Picture 1">
            <a:hlinkClick r:id="" action="ppaction://hlinkshowjump?jump=nextslide" highlightClick="1"/>
            <a:extLst>
              <a:ext uri="{FF2B5EF4-FFF2-40B4-BE49-F238E27FC236}">
                <a16:creationId xmlns:a16="http://schemas.microsoft.com/office/drawing/2014/main" id="{46E4A5E5-9823-1730-5B7D-51C0876ADE82}"/>
              </a:ext>
            </a:extLst>
          </p:cNvPr>
          <p:cNvPicPr>
            <a:picLocks noChangeAspect="1"/>
          </p:cNvPicPr>
          <p:nvPr/>
        </p:nvPicPr>
        <p:blipFill>
          <a:blip r:embed="rId6"/>
          <a:stretch>
            <a:fillRect/>
          </a:stretch>
        </p:blipFill>
        <p:spPr>
          <a:xfrm>
            <a:off x="4082978" y="8117840"/>
            <a:ext cx="2523963" cy="1060796"/>
          </a:xfrm>
          <a:prstGeom prst="rect">
            <a:avLst/>
          </a:prstGeom>
        </p:spPr>
      </p:pic>
    </p:spTree>
    <p:extLst>
      <p:ext uri="{BB962C8B-B14F-4D97-AF65-F5344CB8AC3E}">
        <p14:creationId xmlns:p14="http://schemas.microsoft.com/office/powerpoint/2010/main" val="422334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6114397" y="3606836"/>
            <a:ext cx="6114398" cy="5756564"/>
          </a:xfrm>
          <a:prstGeom prst="rect">
            <a:avLst/>
          </a:prstGeom>
        </p:spPr>
      </p:pic>
    </p:spTree>
    <p:extLst>
      <p:ext uri="{BB962C8B-B14F-4D97-AF65-F5344CB8AC3E}">
        <p14:creationId xmlns:p14="http://schemas.microsoft.com/office/powerpoint/2010/main" val="379318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5E-6 -4.07407E-6 L 0.46146 -0.01157 " pathEditMode="relative" rAng="0" ptsTypes="AA">
                                      <p:cBhvr>
                                        <p:cTn id="6" dur="5000" fill="hold"/>
                                        <p:tgtEl>
                                          <p:spTgt spid="3"/>
                                        </p:tgtEl>
                                        <p:attrNameLst>
                                          <p:attrName>ppt_x</p:attrName>
                                          <p:attrName>ppt_y</p:attrName>
                                        </p:attrNameLst>
                                      </p:cBhvr>
                                      <p:rCtr x="23073"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6E8AB525-1089-DDED-055C-853438700DA7}"/>
              </a:ext>
            </a:extLst>
          </p:cNvPr>
          <p:cNvGrpSpPr/>
          <p:nvPr/>
        </p:nvGrpSpPr>
        <p:grpSpPr>
          <a:xfrm>
            <a:off x="1291295" y="578807"/>
            <a:ext cx="15001237" cy="3965990"/>
            <a:chOff x="985532" y="165766"/>
            <a:chExt cx="10000823" cy="2643993"/>
          </a:xfrm>
        </p:grpSpPr>
        <p:grpSp>
          <p:nvGrpSpPr>
            <p:cNvPr id="19" name="Graphic 3797">
              <a:extLst>
                <a:ext uri="{FF2B5EF4-FFF2-40B4-BE49-F238E27FC236}">
                  <a16:creationId xmlns:a16="http://schemas.microsoft.com/office/drawing/2014/main" id="{D260222C-B759-7386-6117-2C7838EEC93E}"/>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2A69107B-74ED-4EA0-CE3D-C80174E7A43A}"/>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E1DB1F0-D9CF-463C-FECB-904816747803}"/>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5" name="Freeform: Shape 34">
                  <a:extLst>
                    <a:ext uri="{FF2B5EF4-FFF2-40B4-BE49-F238E27FC236}">
                      <a16:creationId xmlns:a16="http://schemas.microsoft.com/office/drawing/2014/main" id="{CCC859A9-4261-7CFD-46BD-B2B0EF335212}"/>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2700" dirty="0">
                    <a:solidFill>
                      <a:prstClr val="black"/>
                    </a:solidFill>
                    <a:latin typeface="Arial" panose="020B0604020202020204" pitchFamily="34" charset="0"/>
                  </a:endParaRPr>
                </a:p>
              </p:txBody>
            </p:sp>
          </p:grpSp>
          <p:grpSp>
            <p:nvGrpSpPr>
              <p:cNvPr id="27" name="Graphic 3797">
                <a:extLst>
                  <a:ext uri="{FF2B5EF4-FFF2-40B4-BE49-F238E27FC236}">
                    <a16:creationId xmlns:a16="http://schemas.microsoft.com/office/drawing/2014/main" id="{FFD6F501-785D-92C4-587C-6C81B336ED1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25C0885-FA9E-9CAF-7918-0BA67DA9A83B}"/>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3" name="Freeform: Shape 32">
                  <a:extLst>
                    <a:ext uri="{FF2B5EF4-FFF2-40B4-BE49-F238E27FC236}">
                      <a16:creationId xmlns:a16="http://schemas.microsoft.com/office/drawing/2014/main" id="{D92AC302-16CF-3DF0-6B24-2A7F16FBB3B0}"/>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nvGrpSpPr>
              <p:cNvPr id="28" name="Graphic 3797">
                <a:extLst>
                  <a:ext uri="{FF2B5EF4-FFF2-40B4-BE49-F238E27FC236}">
                    <a16:creationId xmlns:a16="http://schemas.microsoft.com/office/drawing/2014/main" id="{7EE1955C-C410-6C11-DD5B-CFC86FFAD18E}"/>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4B413F4-9E69-889E-F9D2-76C8FA3C40F8}"/>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sp>
              <p:nvSpPr>
                <p:cNvPr id="31" name="Freeform: Shape 30">
                  <a:extLst>
                    <a:ext uri="{FF2B5EF4-FFF2-40B4-BE49-F238E27FC236}">
                      <a16:creationId xmlns:a16="http://schemas.microsoft.com/office/drawing/2014/main" id="{1FB80072-471B-3CD6-5477-11D4DA97E55A}"/>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2700">
                    <a:solidFill>
                      <a:prstClr val="black"/>
                    </a:solidFill>
                    <a:latin typeface="Arial" panose="020B0604020202020204" pitchFamily="34" charset="0"/>
                  </a:endParaRPr>
                </a:p>
              </p:txBody>
            </p:sp>
          </p:grpSp>
        </p:grpSp>
        <p:sp>
          <p:nvSpPr>
            <p:cNvPr id="20" name="TextBox 19">
              <a:extLst>
                <a:ext uri="{FF2B5EF4-FFF2-40B4-BE49-F238E27FC236}">
                  <a16:creationId xmlns:a16="http://schemas.microsoft.com/office/drawing/2014/main" id="{E083240D-58EA-A3A8-F8C5-07D9D04AB568}"/>
                </a:ext>
              </a:extLst>
            </p:cNvPr>
            <p:cNvSpPr txBox="1"/>
            <p:nvPr/>
          </p:nvSpPr>
          <p:spPr>
            <a:xfrm>
              <a:off x="1620341" y="763328"/>
              <a:ext cx="8712621" cy="1292661"/>
            </a:xfrm>
            <a:prstGeom prst="rect">
              <a:avLst/>
            </a:prstGeom>
            <a:noFill/>
          </p:spPr>
          <p:txBody>
            <a:bodyPr wrap="square" rtlCol="0">
              <a:spAutoFit/>
            </a:bodyPr>
            <a:lstStyle/>
            <a:p>
              <a:pPr algn="ctr" defTabSz="1371600">
                <a:defRPr/>
              </a:pPr>
              <a:r>
                <a:rPr lang="vi-VN" sz="6000" b="1" dirty="0" smtClean="0">
                  <a:solidFill>
                    <a:prstClr val="black"/>
                  </a:solidFill>
                  <a:latin typeface="Cambria" panose="02040503050406030204" pitchFamily="18" charset="0"/>
                  <a:ea typeface="Cambria" panose="02040503050406030204" pitchFamily="18" charset="0"/>
                </a:rPr>
                <a:t>Chất béo từ thực phẩm nào chứa thành phần tốt cho tim mạch?</a:t>
              </a:r>
              <a:endParaRPr lang="nl-NL" sz="60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CD7D582A-0C69-5FA3-CA37-E631A7F286EE}"/>
              </a:ext>
            </a:extLst>
          </p:cNvPr>
          <p:cNvGrpSpPr/>
          <p:nvPr/>
        </p:nvGrpSpPr>
        <p:grpSpPr>
          <a:xfrm>
            <a:off x="855294" y="4544798"/>
            <a:ext cx="7513722" cy="1728001"/>
            <a:chOff x="873492" y="2490890"/>
            <a:chExt cx="5009148" cy="1152000"/>
          </a:xfrm>
        </p:grpSpPr>
        <p:grpSp>
          <p:nvGrpSpPr>
            <p:cNvPr id="37" name="Nhóm 21">
              <a:extLst>
                <a:ext uri="{FF2B5EF4-FFF2-40B4-BE49-F238E27FC236}">
                  <a16:creationId xmlns:a16="http://schemas.microsoft.com/office/drawing/2014/main" id="{CB041D61-DD1C-F6EC-2C27-56D46D80BB6C}"/>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C933FDD6-4A7B-9D86-6A12-08879449D6BD}"/>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0" name="Đồ họa 7">
                <a:extLst>
                  <a:ext uri="{FF2B5EF4-FFF2-40B4-BE49-F238E27FC236}">
                    <a16:creationId xmlns:a16="http://schemas.microsoft.com/office/drawing/2014/main" id="{43C9951F-26B8-0029-4137-A59D11830C9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2731675C-438C-2B34-72F5-7E87300EAC20}"/>
                </a:ext>
              </a:extLst>
            </p:cNvPr>
            <p:cNvSpPr txBox="1"/>
            <p:nvPr/>
          </p:nvSpPr>
          <p:spPr>
            <a:xfrm>
              <a:off x="3014596" y="2570733"/>
              <a:ext cx="1246686" cy="1046439"/>
            </a:xfrm>
            <a:prstGeom prst="rect">
              <a:avLst/>
            </a:prstGeom>
            <a:noFill/>
          </p:spPr>
          <p:txBody>
            <a:bodyPr wrap="square" rtlCol="0">
              <a:spAutoFit/>
            </a:bodyPr>
            <a:lstStyle/>
            <a:p>
              <a:pPr algn="just" defTabSz="1371600">
                <a:spcBef>
                  <a:spcPts val="900"/>
                </a:spcBef>
                <a:spcAft>
                  <a:spcPts val="900"/>
                </a:spcAft>
                <a:defRPr/>
              </a:pPr>
              <a:r>
                <a:rPr lang="vi-VN" sz="9600" b="1" dirty="0" smtClean="0">
                  <a:solidFill>
                    <a:prstClr val="black"/>
                  </a:solidFill>
                  <a:latin typeface="Cambria" panose="02040503050406030204" pitchFamily="18" charset="0"/>
                  <a:ea typeface="Cambria" panose="02040503050406030204" pitchFamily="18" charset="0"/>
                </a:rPr>
                <a:t>Cá</a:t>
              </a:r>
              <a:endParaRPr lang="vi-VN" sz="9600" b="1" dirty="0">
                <a:solidFill>
                  <a:prstClr val="black"/>
                </a:solidFill>
                <a:latin typeface="Cambria" panose="02040503050406030204" pitchFamily="18" charset="0"/>
                <a:ea typeface="Cambria" panose="02040503050406030204" pitchFamily="18" charset="0"/>
              </a:endParaRPr>
            </a:p>
          </p:txBody>
        </p:sp>
      </p:grpSp>
      <p:grpSp>
        <p:nvGrpSpPr>
          <p:cNvPr id="41" name="B">
            <a:extLst>
              <a:ext uri="{FF2B5EF4-FFF2-40B4-BE49-F238E27FC236}">
                <a16:creationId xmlns:a16="http://schemas.microsoft.com/office/drawing/2014/main" id="{904FE9ED-A08B-390B-E3F2-677D69DB1831}"/>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7FBA964B-DAA3-140C-5AFE-3D98C70CB85E}"/>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7498FE9C-DBD3-0236-BA80-B1C0A0354654}"/>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45" name="Đồ họa 14">
                <a:extLst>
                  <a:ext uri="{FF2B5EF4-FFF2-40B4-BE49-F238E27FC236}">
                    <a16:creationId xmlns:a16="http://schemas.microsoft.com/office/drawing/2014/main" id="{83CFF890-8C47-5D3A-3E5D-18ED4BD72F00}"/>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86852520-4728-C6A2-D758-5991DE27E1F3}"/>
                </a:ext>
              </a:extLst>
            </p:cNvPr>
            <p:cNvSpPr txBox="1"/>
            <p:nvPr/>
          </p:nvSpPr>
          <p:spPr>
            <a:xfrm>
              <a:off x="8316871" y="3243040"/>
              <a:ext cx="1810212" cy="882293"/>
            </a:xfrm>
            <a:prstGeom prst="rect">
              <a:avLst/>
            </a:prstGeom>
            <a:noFill/>
          </p:spPr>
          <p:txBody>
            <a:bodyPr wrap="squar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Lạc</a:t>
              </a:r>
              <a:endParaRPr lang="vi-VN" sz="8000" b="1" dirty="0">
                <a:solidFill>
                  <a:prstClr val="black"/>
                </a:solidFill>
                <a:latin typeface="Cambria" panose="02040503050406030204" pitchFamily="18" charset="0"/>
                <a:ea typeface="Cambria" panose="02040503050406030204" pitchFamily="18" charset="0"/>
              </a:endParaRPr>
            </a:p>
          </p:txBody>
        </p:sp>
      </p:grpSp>
      <p:grpSp>
        <p:nvGrpSpPr>
          <p:cNvPr id="46" name="C">
            <a:extLst>
              <a:ext uri="{FF2B5EF4-FFF2-40B4-BE49-F238E27FC236}">
                <a16:creationId xmlns:a16="http://schemas.microsoft.com/office/drawing/2014/main" id="{60F6E0CA-184A-175C-8B72-4CF1E0484A45}"/>
              </a:ext>
            </a:extLst>
          </p:cNvPr>
          <p:cNvGrpSpPr/>
          <p:nvPr/>
        </p:nvGrpSpPr>
        <p:grpSpPr>
          <a:xfrm>
            <a:off x="855295" y="6850680"/>
            <a:ext cx="7386602" cy="1728001"/>
            <a:chOff x="379277" y="4544328"/>
            <a:chExt cx="4924401" cy="1152000"/>
          </a:xfrm>
        </p:grpSpPr>
        <p:grpSp>
          <p:nvGrpSpPr>
            <p:cNvPr id="47" name="Nhóm 23">
              <a:extLst>
                <a:ext uri="{FF2B5EF4-FFF2-40B4-BE49-F238E27FC236}">
                  <a16:creationId xmlns:a16="http://schemas.microsoft.com/office/drawing/2014/main" id="{1F4BBA4C-DAE4-B9B5-A808-10D7364D461D}"/>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36D89699-5555-EFFC-A7BA-65A398B03A61}"/>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E061AD1C-0A80-3F37-4318-C3733F6C8C2A}"/>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C03C07DA-F00D-590F-0D29-5237ED5681E7}"/>
                </a:ext>
              </a:extLst>
            </p:cNvPr>
            <p:cNvSpPr txBox="1"/>
            <p:nvPr/>
          </p:nvSpPr>
          <p:spPr>
            <a:xfrm>
              <a:off x="2414655" y="4754685"/>
              <a:ext cx="2826077" cy="882292"/>
            </a:xfrm>
            <a:prstGeom prst="rect">
              <a:avLst/>
            </a:prstGeom>
            <a:noFill/>
          </p:spPr>
          <p:txBody>
            <a:bodyPr wrap="squar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Mỡ lợn</a:t>
              </a:r>
              <a:endParaRPr lang="vi-VN" sz="8000" b="1" dirty="0">
                <a:solidFill>
                  <a:prstClr val="black"/>
                </a:solidFill>
                <a:latin typeface="Cambria" panose="02040503050406030204" pitchFamily="18" charset="0"/>
                <a:ea typeface="Cambria" panose="02040503050406030204" pitchFamily="18" charset="0"/>
              </a:endParaRPr>
            </a:p>
          </p:txBody>
        </p:sp>
      </p:grpSp>
      <p:grpSp>
        <p:nvGrpSpPr>
          <p:cNvPr id="51" name="D">
            <a:extLst>
              <a:ext uri="{FF2B5EF4-FFF2-40B4-BE49-F238E27FC236}">
                <a16:creationId xmlns:a16="http://schemas.microsoft.com/office/drawing/2014/main" id="{E9D6AC90-6075-C334-7B9F-2C0F5330CDB2}"/>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CC30E54C-7E31-F345-DC01-5851ACCB6A68}"/>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6AE49A6B-C77F-2890-6237-1089BD213EB6}"/>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4800"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6B12B131-FC49-C694-1301-6C35FE7528CF}"/>
                  </a:ext>
                </a:extLst>
              </p:cNvPr>
              <p:cNvPicPr>
                <a:picLocks noChangeAspect="1"/>
              </p:cNvPicPr>
              <p:nvPr/>
            </p:nvPicPr>
            <p:blipFill>
              <a:blip r:embed="rId13">
                <a:extLst>
                  <a:ext uri="{96DAC541-7B7A-43D3-8B79-37D633B846F1}">
                    <asvg:svgBlip xmlns="" xmlns:asvg="http://schemas.microsoft.com/office/drawing/2016/SVG/main" r:embed="rId14"/>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5F8410BF-B061-B121-77B7-E4E041FB62BA}"/>
                </a:ext>
              </a:extLst>
            </p:cNvPr>
            <p:cNvSpPr txBox="1"/>
            <p:nvPr/>
          </p:nvSpPr>
          <p:spPr>
            <a:xfrm>
              <a:off x="7944260" y="4826469"/>
              <a:ext cx="2300715" cy="882292"/>
            </a:xfrm>
            <a:prstGeom prst="rect">
              <a:avLst/>
            </a:prstGeom>
            <a:noFill/>
          </p:spPr>
          <p:txBody>
            <a:bodyPr wrap="none" rtlCol="0">
              <a:spAutoFit/>
            </a:bodyPr>
            <a:lstStyle/>
            <a:p>
              <a:pPr algn="just" defTabSz="1371600">
                <a:spcBef>
                  <a:spcPts val="900"/>
                </a:spcBef>
                <a:spcAft>
                  <a:spcPts val="900"/>
                </a:spcAft>
                <a:defRPr/>
              </a:pPr>
              <a:r>
                <a:rPr lang="vi-VN" sz="8000" b="1" dirty="0" smtClean="0">
                  <a:solidFill>
                    <a:prstClr val="black"/>
                  </a:solidFill>
                  <a:latin typeface="Cambria" panose="02040503050406030204" pitchFamily="18" charset="0"/>
                  <a:ea typeface="Cambria" panose="02040503050406030204" pitchFamily="18" charset="0"/>
                </a:rPr>
                <a:t>Thịt gà</a:t>
              </a:r>
              <a:endParaRPr lang="vi-VN" sz="8000" b="1" dirty="0">
                <a:solidFill>
                  <a:prstClr val="black"/>
                </a:solidFill>
                <a:latin typeface="Cambria" panose="02040503050406030204" pitchFamily="18" charset="0"/>
                <a:ea typeface="Cambria" panose="02040503050406030204" pitchFamily="18" charset="0"/>
              </a:endParaRPr>
            </a:p>
          </p:txBody>
        </p:sp>
      </p:grpSp>
      <p:pic>
        <p:nvPicPr>
          <p:cNvPr id="56" name="CORRECT-ANSWER-SOUND-EFFECT-_-NO-COPYRIGHT">
            <a:hlinkClick r:id="" action="ppaction://media"/>
            <a:extLst>
              <a:ext uri="{FF2B5EF4-FFF2-40B4-BE49-F238E27FC236}">
                <a16:creationId xmlns:a16="http://schemas.microsoft.com/office/drawing/2014/main" id="{04D4F3EE-5BDE-3157-B9CC-B6B3148FDB6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3BA54B03-DA43-B209-F075-515F3547602C}"/>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E6B4FB4F-CE88-D898-D676-8D52DFD9F95F}"/>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B1A85224-F80C-8840-026F-2FD9C7F12963}"/>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8592857" y="3173660"/>
            <a:ext cx="731045" cy="731045"/>
          </a:xfrm>
          <a:prstGeom prst="rect">
            <a:avLst/>
          </a:prstGeom>
        </p:spPr>
      </p:pic>
      <p:pic>
        <p:nvPicPr>
          <p:cNvPr id="29" name="Graphic 28">
            <a:hlinkClick r:id="rId16"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17">
            <a:extLst>
              <a:ext uri="{96DAC541-7B7A-43D3-8B79-37D633B846F1}">
                <asvg:svgBlip xmlns="" xmlns:asvg="http://schemas.microsoft.com/office/drawing/2016/SVG/main" r:embed="rId18"/>
              </a:ext>
            </a:extLst>
          </a:blip>
          <a:stretch>
            <a:fillRect/>
          </a:stretch>
        </p:blipFill>
        <p:spPr>
          <a:xfrm>
            <a:off x="15779911" y="456012"/>
            <a:ext cx="1117547" cy="3348825"/>
          </a:xfrm>
          <a:prstGeom prst="rect">
            <a:avLst/>
          </a:prstGeom>
        </p:spPr>
      </p:pic>
    </p:spTree>
    <p:extLst>
      <p:ext uri="{BB962C8B-B14F-4D97-AF65-F5344CB8AC3E}">
        <p14:creationId xmlns:p14="http://schemas.microsoft.com/office/powerpoint/2010/main" val="2436944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6"/>
                                        </p:tgtEl>
                                      </p:cBhvr>
                                    </p:animEffect>
                                    <p:animScale>
                                      <p:cBhvr>
                                        <p:cTn id="32" dur="250" autoRev="1" fill="hold"/>
                                        <p:tgtEl>
                                          <p:spTgt spid="36"/>
                                        </p:tgtEl>
                                      </p:cBhvr>
                                      <p:by x="105000" y="105000"/>
                                    </p:animScale>
                                  </p:childTnLst>
                                </p:cTn>
                              </p:par>
                              <p:par>
                                <p:cTn id="33" presetID="1" presetClass="mediacall" presetSubtype="0" fill="hold" nodeType="withEffect">
                                  <p:stCondLst>
                                    <p:cond delay="0"/>
                                  </p:stCondLst>
                                  <p:childTnLst>
                                    <p:cmd type="call" cmd="playFrom(0.0)">
                                      <p:cBhvr>
                                        <p:cTn id="34" dur="4597" fill="hold"/>
                                        <p:tgtEl>
                                          <p:spTgt spid="56"/>
                                        </p:tgtEl>
                                      </p:cBhvr>
                                    </p:cmd>
                                  </p:childTnLst>
                                </p:cTn>
                              </p:par>
                              <p:par>
                                <p:cTn id="35" presetID="9" presetClass="emph" presetSubtype="0" nodeType="withEffect">
                                  <p:stCondLst>
                                    <p:cond delay="0"/>
                                  </p:stCondLst>
                                  <p:childTnLst>
                                    <p:set>
                                      <p:cBhvr>
                                        <p:cTn id="36" dur="indefinite"/>
                                        <p:tgtEl>
                                          <p:spTgt spid="41"/>
                                        </p:tgtEl>
                                        <p:attrNameLst>
                                          <p:attrName>style.opacity</p:attrName>
                                        </p:attrNameLst>
                                      </p:cBhvr>
                                      <p:to>
                                        <p:strVal val="0.25"/>
                                      </p:to>
                                    </p:set>
                                    <p:animEffect filter="image" prLst="opacity: 0.25">
                                      <p:cBhvr rctx="IE">
                                        <p:cTn id="37" dur="indefinite"/>
                                        <p:tgtEl>
                                          <p:spTgt spid="41"/>
                                        </p:tgtEl>
                                      </p:cBhvr>
                                    </p:animEffect>
                                  </p:childTnLst>
                                </p:cTn>
                              </p:par>
                              <p:par>
                                <p:cTn id="38" presetID="9" presetClass="emph" presetSubtype="0" nodeType="withEffect">
                                  <p:stCondLst>
                                    <p:cond delay="0"/>
                                  </p:stCondLst>
                                  <p:childTnLst>
                                    <p:set>
                                      <p:cBhvr>
                                        <p:cTn id="39" dur="indefinite"/>
                                        <p:tgtEl>
                                          <p:spTgt spid="46"/>
                                        </p:tgtEl>
                                        <p:attrNameLst>
                                          <p:attrName>style.opacity</p:attrName>
                                        </p:attrNameLst>
                                      </p:cBhvr>
                                      <p:to>
                                        <p:strVal val="0.25"/>
                                      </p:to>
                                    </p:set>
                                    <p:animEffect filter="image" prLst="opacity: 0.25">
                                      <p:cBhvr rctx="IE">
                                        <p:cTn id="40" dur="indefinite"/>
                                        <p:tgtEl>
                                          <p:spTgt spid="46"/>
                                        </p:tgtEl>
                                      </p:cBhvr>
                                    </p:animEffect>
                                  </p:childTnLst>
                                </p:cTn>
                              </p:par>
                              <p:par>
                                <p:cTn id="41" presetID="9" presetClass="emph" presetSubtype="0" nodeType="withEffect">
                                  <p:stCondLst>
                                    <p:cond delay="0"/>
                                  </p:stCondLst>
                                  <p:childTnLst>
                                    <p:set>
                                      <p:cBhvr>
                                        <p:cTn id="42" dur="indefinite"/>
                                        <p:tgtEl>
                                          <p:spTgt spid="51"/>
                                        </p:tgtEl>
                                        <p:attrNameLst>
                                          <p:attrName>style.opacity</p:attrName>
                                        </p:attrNameLst>
                                      </p:cBhvr>
                                      <p:to>
                                        <p:strVal val="0.25"/>
                                      </p:to>
                                    </p:set>
                                    <p:animEffect filter="image" prLst="opacity: 0.25">
                                      <p:cBhvr rctx="IE">
                                        <p:cTn id="43" dur="indefinite"/>
                                        <p:tgtEl>
                                          <p:spTgt spid="51"/>
                                        </p:tgtEl>
                                      </p:cBhvr>
                                    </p:animEffect>
                                  </p:childTnLst>
                                </p:cTn>
                              </p:par>
                            </p:childTnLst>
                          </p:cTn>
                        </p:par>
                      </p:childTnLst>
                    </p:cTn>
                  </p:par>
                </p:childTnLst>
              </p:cTn>
              <p:nextCondLst>
                <p:cond evt="onClick" delay="0">
                  <p:tgtEl>
                    <p:spTgt spid="36"/>
                  </p:tgtEl>
                </p:cond>
              </p:nextCondLst>
            </p:seq>
            <p:seq concurrent="1" nextAc="seek">
              <p:cTn id="44" restart="whenNotActive" fill="hold" evtFilter="cancelBubble" nodeType="interactiveSeq">
                <p:stCondLst>
                  <p:cond evt="onClick" delay="0">
                    <p:tgtEl>
                      <p:spTgt spid="4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625" fill="hold"/>
                                        <p:tgtEl>
                                          <p:spTgt spid="59"/>
                                        </p:tgtEl>
                                      </p:cBhvr>
                                    </p:cmd>
                                  </p:childTnLst>
                                </p:cTn>
                              </p:par>
                              <p:par>
                                <p:cTn id="49" presetID="9" presetClass="emph" presetSubtype="0" nodeType="withEffect">
                                  <p:stCondLst>
                                    <p:cond delay="0"/>
                                  </p:stCondLst>
                                  <p:childTnLst>
                                    <p:set>
                                      <p:cBhvr>
                                        <p:cTn id="50" dur="indefinite"/>
                                        <p:tgtEl>
                                          <p:spTgt spid="41"/>
                                        </p:tgtEl>
                                        <p:attrNameLst>
                                          <p:attrName>style.opacity</p:attrName>
                                        </p:attrNameLst>
                                      </p:cBhvr>
                                      <p:to>
                                        <p:strVal val="0.25"/>
                                      </p:to>
                                    </p:set>
                                    <p:animEffect filter="image" prLst="opacity: 0.25">
                                      <p:cBhvr rctx="IE">
                                        <p:cTn id="51" dur="indefinite"/>
                                        <p:tgtEl>
                                          <p:spTgt spid="41"/>
                                        </p:tgtEl>
                                      </p:cBhvr>
                                    </p:animEffec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1625" fill="hold"/>
                                        <p:tgtEl>
                                          <p:spTgt spid="58"/>
                                        </p:tgtEl>
                                      </p:cBhvr>
                                    </p:cmd>
                                  </p:childTnLst>
                                </p:cTn>
                              </p:par>
                              <p:par>
                                <p:cTn id="57" presetID="9" presetClass="emph" presetSubtype="0" nodeType="withEffect">
                                  <p:stCondLst>
                                    <p:cond delay="0"/>
                                  </p:stCondLst>
                                  <p:childTnLst>
                                    <p:set>
                                      <p:cBhvr>
                                        <p:cTn id="58" dur="indefinite"/>
                                        <p:tgtEl>
                                          <p:spTgt spid="46"/>
                                        </p:tgtEl>
                                        <p:attrNameLst>
                                          <p:attrName>style.opacity</p:attrName>
                                        </p:attrNameLst>
                                      </p:cBhvr>
                                      <p:to>
                                        <p:strVal val="0.25"/>
                                      </p:to>
                                    </p:set>
                                    <p:animEffect filter="image" prLst="opacity: 0.25">
                                      <p:cBhvr rctx="IE">
                                        <p:cTn id="59" dur="indefinite"/>
                                        <p:tgtEl>
                                          <p:spTgt spid="46"/>
                                        </p:tgtEl>
                                      </p:cBhvr>
                                    </p:animEffect>
                                  </p:childTnLst>
                                </p:cTn>
                              </p:par>
                            </p:childTnLst>
                          </p:cTn>
                        </p:par>
                      </p:childTnLst>
                    </p:cTn>
                  </p:par>
                </p:childTnLst>
              </p:cTn>
              <p:nextCondLst>
                <p:cond evt="onClick" delay="0">
                  <p:tgtEl>
                    <p:spTgt spid="46"/>
                  </p:tgtEl>
                </p:cond>
              </p:nextCondLst>
            </p:seq>
            <p:seq concurrent="1" nextAc="seek">
              <p:cTn id="60" restart="whenNotActive" fill="hold" evtFilter="cancelBubble" nodeType="interactiveSeq">
                <p:stCondLst>
                  <p:cond evt="onClick" delay="0">
                    <p:tgtEl>
                      <p:spTgt spid="51"/>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625" fill="hold"/>
                                        <p:tgtEl>
                                          <p:spTgt spid="57"/>
                                        </p:tgtEl>
                                      </p:cBhvr>
                                    </p:cmd>
                                  </p:childTnLst>
                                </p:cTn>
                              </p:par>
                              <p:par>
                                <p:cTn id="65" presetID="9" presetClass="emph" presetSubtype="0" nodeType="withEffect">
                                  <p:stCondLst>
                                    <p:cond delay="0"/>
                                  </p:stCondLst>
                                  <p:childTnLst>
                                    <p:set>
                                      <p:cBhvr>
                                        <p:cTn id="66" dur="indefinite"/>
                                        <p:tgtEl>
                                          <p:spTgt spid="51"/>
                                        </p:tgtEl>
                                        <p:attrNameLst>
                                          <p:attrName>style.opacity</p:attrName>
                                        </p:attrNameLst>
                                      </p:cBhvr>
                                      <p:to>
                                        <p:strVal val="0.25"/>
                                      </p:to>
                                    </p:set>
                                    <p:animEffect filter="image" prLst="opacity: 0.25">
                                      <p:cBhvr rctx="IE">
                                        <p:cTn id="67" dur="indefinite"/>
                                        <p:tgtEl>
                                          <p:spTgt spid="51"/>
                                        </p:tgtEl>
                                      </p:cBhvr>
                                    </p:animEffect>
                                  </p:childTnLst>
                                </p:cTn>
                              </p:par>
                            </p:childTnLst>
                          </p:cTn>
                        </p:par>
                      </p:childTnLst>
                    </p:cTn>
                  </p:par>
                </p:childTnLst>
              </p:cTn>
              <p:nextCondLst>
                <p:cond evt="onClick" delay="0">
                  <p:tgtEl>
                    <p:spTgt spid="51"/>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id="{1E747B5A-3AE9-A737-5F68-B928D696FDE1}"/>
              </a:ext>
            </a:extLst>
          </p:cNvPr>
          <p:cNvGrpSpPr/>
          <p:nvPr/>
        </p:nvGrpSpPr>
        <p:grpSpPr>
          <a:xfrm>
            <a:off x="2755283" y="3343067"/>
            <a:ext cx="6114398" cy="5756564"/>
            <a:chOff x="678615" y="2767191"/>
            <a:chExt cx="4076265" cy="3837709"/>
          </a:xfrm>
        </p:grpSpPr>
        <p:pic>
          <p:nvPicPr>
            <p:cNvPr id="2" name="Graphic 27">
              <a:extLst>
                <a:ext uri="{FF2B5EF4-FFF2-40B4-BE49-F238E27FC236}">
                  <a16:creationId xmlns:a16="http://schemas.microsoft.com/office/drawing/2014/main" id="{299D5C2A-F997-7936-8C23-ECC062FDB61D}"/>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3081353" y="3789266"/>
              <a:ext cx="652783" cy="1956121"/>
            </a:xfrm>
            <a:prstGeom prst="rect">
              <a:avLst/>
            </a:prstGeom>
          </p:spPr>
        </p:pic>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flipH="1">
              <a:off x="678615" y="2767191"/>
              <a:ext cx="4076265" cy="3837709"/>
            </a:xfrm>
            <a:prstGeom prst="rect">
              <a:avLst/>
            </a:prstGeom>
          </p:spPr>
        </p:pic>
      </p:grpSp>
    </p:spTree>
    <p:extLst>
      <p:ext uri="{BB962C8B-B14F-4D97-AF65-F5344CB8AC3E}">
        <p14:creationId xmlns:p14="http://schemas.microsoft.com/office/powerpoint/2010/main" val="3412480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45833E-6 3.7037E-7 L 0.2388 0.00139 " pathEditMode="relative" rAng="0" ptsTypes="AA">
                                      <p:cBhvr>
                                        <p:cTn id="10" dur="1500" fill="hold"/>
                                        <p:tgtEl>
                                          <p:spTgt spid="4"/>
                                        </p:tgtEl>
                                        <p:attrNameLst>
                                          <p:attrName>ppt_x</p:attrName>
                                          <p:attrName>ppt_y</p:attrName>
                                        </p:attrNameLst>
                                      </p:cBhvr>
                                      <p:rCtr x="11940"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FBD86561-134C-A7E9-560D-9DCEEE164F1C}"/>
              </a:ext>
            </a:extLst>
          </p:cNvPr>
          <p:cNvGrpSpPr/>
          <p:nvPr/>
        </p:nvGrpSpPr>
        <p:grpSpPr>
          <a:xfrm>
            <a:off x="1643383" y="233576"/>
            <a:ext cx="15001236" cy="3965990"/>
            <a:chOff x="985532" y="165766"/>
            <a:chExt cx="10000823" cy="2643993"/>
          </a:xfrm>
        </p:grpSpPr>
        <p:grpSp>
          <p:nvGrpSpPr>
            <p:cNvPr id="19" name="Graphic 3797">
              <a:extLst>
                <a:ext uri="{FF2B5EF4-FFF2-40B4-BE49-F238E27FC236}">
                  <a16:creationId xmlns:a16="http://schemas.microsoft.com/office/drawing/2014/main" id="{A02A4943-BD85-5C11-C958-149D780B5029}"/>
                </a:ext>
              </a:extLst>
            </p:cNvPr>
            <p:cNvGrpSpPr/>
            <p:nvPr/>
          </p:nvGrpSpPr>
          <p:grpSpPr>
            <a:xfrm>
              <a:off x="985532" y="165766"/>
              <a:ext cx="10000823" cy="2643993"/>
              <a:chOff x="985532" y="165766"/>
              <a:chExt cx="10000823" cy="2643993"/>
            </a:xfrm>
          </p:grpSpPr>
          <p:grpSp>
            <p:nvGrpSpPr>
              <p:cNvPr id="21" name="Graphic 3797">
                <a:extLst>
                  <a:ext uri="{FF2B5EF4-FFF2-40B4-BE49-F238E27FC236}">
                    <a16:creationId xmlns:a16="http://schemas.microsoft.com/office/drawing/2014/main" id="{E0444877-4C0A-0AF7-C75F-F290805A5002}"/>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6E6F900-A99C-B1E7-726B-B40A5E6C64DC}"/>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889603D0-8265-1EAA-F454-F829B52026F8}"/>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7" name="Graphic 3797">
                <a:extLst>
                  <a:ext uri="{FF2B5EF4-FFF2-40B4-BE49-F238E27FC236}">
                    <a16:creationId xmlns:a16="http://schemas.microsoft.com/office/drawing/2014/main" id="{FD2BFF55-601C-7DE4-7413-AFF5D24E045F}"/>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33CA580D-A21A-21B8-A996-D9B495BA9673}"/>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1C7D5AF1-BD32-EB42-0E7F-749192BA2349}"/>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44A2762D-9C40-62CC-2EC2-126E57348F4F}"/>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2D471792-D328-F077-3C66-ECE379FEE9CF}"/>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23A33F84-7857-DB41-1BB8-41C3C8D1BCD8}"/>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65784EAE-8829-6105-A70E-0FBC2CE6288A}"/>
                </a:ext>
              </a:extLst>
            </p:cNvPr>
            <p:cNvSpPr txBox="1"/>
            <p:nvPr/>
          </p:nvSpPr>
          <p:spPr>
            <a:xfrm>
              <a:off x="1286318" y="1123076"/>
              <a:ext cx="9584503" cy="738664"/>
            </a:xfrm>
            <a:prstGeom prst="rect">
              <a:avLst/>
            </a:prstGeom>
            <a:noFill/>
          </p:spPr>
          <p:txBody>
            <a:bodyPr wrap="none" rtlCol="0">
              <a:spAutoFit/>
            </a:bodyPr>
            <a:lstStyle/>
            <a:p>
              <a:pPr defTabSz="1371600">
                <a:defRPr/>
              </a:pPr>
              <a:r>
                <a:rPr lang="vi-VN" sz="6600" b="1" dirty="0" smtClean="0">
                  <a:solidFill>
                    <a:prstClr val="black"/>
                  </a:solidFill>
                  <a:latin typeface="Cambria" panose="02040503050406030204" pitchFamily="18" charset="0"/>
                  <a:ea typeface="Cambria" panose="02040503050406030204" pitchFamily="18" charset="0"/>
                </a:rPr>
                <a:t>Thịt bò, thịt lợn, thịt gà chứa chất gì?</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36" name="A">
            <a:extLst>
              <a:ext uri="{FF2B5EF4-FFF2-40B4-BE49-F238E27FC236}">
                <a16:creationId xmlns:a16="http://schemas.microsoft.com/office/drawing/2014/main" id="{B88A5E33-1520-59EA-38CB-2C87F8BDA39A}"/>
              </a:ext>
            </a:extLst>
          </p:cNvPr>
          <p:cNvGrpSpPr/>
          <p:nvPr/>
        </p:nvGrpSpPr>
        <p:grpSpPr>
          <a:xfrm>
            <a:off x="855294" y="4544796"/>
            <a:ext cx="7513722" cy="1728000"/>
            <a:chOff x="873492" y="2490890"/>
            <a:chExt cx="5009148" cy="1152000"/>
          </a:xfrm>
        </p:grpSpPr>
        <p:grpSp>
          <p:nvGrpSpPr>
            <p:cNvPr id="37" name="Nhóm 21">
              <a:extLst>
                <a:ext uri="{FF2B5EF4-FFF2-40B4-BE49-F238E27FC236}">
                  <a16:creationId xmlns:a16="http://schemas.microsoft.com/office/drawing/2014/main" id="{BB0DEE6F-C367-F11D-DF28-9364AB0BC4A0}"/>
                </a:ext>
              </a:extLst>
            </p:cNvPr>
            <p:cNvGrpSpPr/>
            <p:nvPr/>
          </p:nvGrpSpPr>
          <p:grpSpPr>
            <a:xfrm>
              <a:off x="873492" y="2490890"/>
              <a:ext cx="5009148" cy="1152000"/>
              <a:chOff x="873492" y="2490890"/>
              <a:chExt cx="5009148" cy="1152000"/>
            </a:xfrm>
          </p:grpSpPr>
          <p:sp>
            <p:nvSpPr>
              <p:cNvPr id="39" name="Hình chữ nhật: Góc Tròn 11">
                <a:extLst>
                  <a:ext uri="{FF2B5EF4-FFF2-40B4-BE49-F238E27FC236}">
                    <a16:creationId xmlns:a16="http://schemas.microsoft.com/office/drawing/2014/main" id="{8E1B8461-E2AC-A423-4828-E9F885B3004C}"/>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0" name="Đồ họa 7">
                <a:extLst>
                  <a:ext uri="{FF2B5EF4-FFF2-40B4-BE49-F238E27FC236}">
                    <a16:creationId xmlns:a16="http://schemas.microsoft.com/office/drawing/2014/main" id="{4DF46C56-0EB2-A193-5CC8-9F038E916759}"/>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73492" y="2490890"/>
                <a:ext cx="1246685" cy="1152000"/>
              </a:xfrm>
              <a:prstGeom prst="rect">
                <a:avLst/>
              </a:prstGeom>
            </p:spPr>
          </p:pic>
        </p:grpSp>
        <p:sp>
          <p:nvSpPr>
            <p:cNvPr id="38" name="Hộp Văn bản 42">
              <a:extLst>
                <a:ext uri="{FF2B5EF4-FFF2-40B4-BE49-F238E27FC236}">
                  <a16:creationId xmlns:a16="http://schemas.microsoft.com/office/drawing/2014/main" id="{3F79769A-D0B7-E54E-42D2-7C4C4B8AEBC4}"/>
                </a:ext>
              </a:extLst>
            </p:cNvPr>
            <p:cNvSpPr txBox="1"/>
            <p:nvPr/>
          </p:nvSpPr>
          <p:spPr>
            <a:xfrm>
              <a:off x="2605459" y="2763911"/>
              <a:ext cx="2370521"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béo</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41" name="B">
            <a:extLst>
              <a:ext uri="{FF2B5EF4-FFF2-40B4-BE49-F238E27FC236}">
                <a16:creationId xmlns:a16="http://schemas.microsoft.com/office/drawing/2014/main" id="{EE0A30C5-75CC-4532-9526-ACEBD3316AA3}"/>
              </a:ext>
            </a:extLst>
          </p:cNvPr>
          <p:cNvGrpSpPr/>
          <p:nvPr/>
        </p:nvGrpSpPr>
        <p:grpSpPr>
          <a:xfrm>
            <a:off x="9845403" y="4518453"/>
            <a:ext cx="7102041" cy="1728000"/>
            <a:chOff x="6372683" y="2989513"/>
            <a:chExt cx="4734694" cy="1152000"/>
          </a:xfrm>
        </p:grpSpPr>
        <p:grpSp>
          <p:nvGrpSpPr>
            <p:cNvPr id="42" name="Nhóm 22">
              <a:extLst>
                <a:ext uri="{FF2B5EF4-FFF2-40B4-BE49-F238E27FC236}">
                  <a16:creationId xmlns:a16="http://schemas.microsoft.com/office/drawing/2014/main" id="{F5DC7E45-B4BE-592F-26D0-CCAEA90B1CEC}"/>
                </a:ext>
              </a:extLst>
            </p:cNvPr>
            <p:cNvGrpSpPr/>
            <p:nvPr/>
          </p:nvGrpSpPr>
          <p:grpSpPr>
            <a:xfrm>
              <a:off x="6372683" y="2989513"/>
              <a:ext cx="4734694" cy="1152000"/>
              <a:chOff x="6309362" y="2463371"/>
              <a:chExt cx="4734694" cy="1152000"/>
            </a:xfrm>
          </p:grpSpPr>
          <p:sp>
            <p:nvSpPr>
              <p:cNvPr id="44" name="Hình chữ nhật: Góc Tròn 12">
                <a:extLst>
                  <a:ext uri="{FF2B5EF4-FFF2-40B4-BE49-F238E27FC236}">
                    <a16:creationId xmlns:a16="http://schemas.microsoft.com/office/drawing/2014/main" id="{CA5E9ABB-CA46-FA72-E3E1-5521FBF6922F}"/>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45" name="Đồ họa 14">
                <a:extLst>
                  <a:ext uri="{FF2B5EF4-FFF2-40B4-BE49-F238E27FC236}">
                    <a16:creationId xmlns:a16="http://schemas.microsoft.com/office/drawing/2014/main" id="{C28CA997-3E0F-67B9-FB21-C042BDAF1709}"/>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6309362" y="2463371"/>
                <a:ext cx="1061053" cy="1152000"/>
              </a:xfrm>
              <a:prstGeom prst="rect">
                <a:avLst/>
              </a:prstGeom>
            </p:spPr>
          </p:pic>
        </p:grpSp>
        <p:sp>
          <p:nvSpPr>
            <p:cNvPr id="43" name="Hộp Văn bản 42">
              <a:extLst>
                <a:ext uri="{FF2B5EF4-FFF2-40B4-BE49-F238E27FC236}">
                  <a16:creationId xmlns:a16="http://schemas.microsoft.com/office/drawing/2014/main" id="{2C501709-181A-1472-A67C-28DF17ECFC78}"/>
                </a:ext>
              </a:extLst>
            </p:cNvPr>
            <p:cNvSpPr txBox="1"/>
            <p:nvPr/>
          </p:nvSpPr>
          <p:spPr>
            <a:xfrm>
              <a:off x="7862879" y="3281396"/>
              <a:ext cx="2183632"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Vitamin</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46" name="C">
            <a:extLst>
              <a:ext uri="{FF2B5EF4-FFF2-40B4-BE49-F238E27FC236}">
                <a16:creationId xmlns:a16="http://schemas.microsoft.com/office/drawing/2014/main" id="{9B7A6E40-F2C1-B3CC-4BF8-FA867AEB530B}"/>
              </a:ext>
            </a:extLst>
          </p:cNvPr>
          <p:cNvGrpSpPr/>
          <p:nvPr/>
        </p:nvGrpSpPr>
        <p:grpSpPr>
          <a:xfrm>
            <a:off x="855295" y="6850674"/>
            <a:ext cx="7386602" cy="1728000"/>
            <a:chOff x="379277" y="4544328"/>
            <a:chExt cx="4924401" cy="1152000"/>
          </a:xfrm>
        </p:grpSpPr>
        <p:grpSp>
          <p:nvGrpSpPr>
            <p:cNvPr id="47" name="Nhóm 23">
              <a:extLst>
                <a:ext uri="{FF2B5EF4-FFF2-40B4-BE49-F238E27FC236}">
                  <a16:creationId xmlns:a16="http://schemas.microsoft.com/office/drawing/2014/main" id="{1B41B980-B74E-798A-5EC7-A4B4DC763F1F}"/>
                </a:ext>
              </a:extLst>
            </p:cNvPr>
            <p:cNvGrpSpPr/>
            <p:nvPr/>
          </p:nvGrpSpPr>
          <p:grpSpPr>
            <a:xfrm>
              <a:off x="379277" y="4544328"/>
              <a:ext cx="4924401" cy="1152000"/>
              <a:chOff x="958238" y="4423396"/>
              <a:chExt cx="4924401" cy="1152000"/>
            </a:xfrm>
          </p:grpSpPr>
          <p:sp>
            <p:nvSpPr>
              <p:cNvPr id="49" name="Hình chữ nhật: Góc Tròn 19">
                <a:extLst>
                  <a:ext uri="{FF2B5EF4-FFF2-40B4-BE49-F238E27FC236}">
                    <a16:creationId xmlns:a16="http://schemas.microsoft.com/office/drawing/2014/main" id="{2A41D247-C2E7-294F-3C9E-44633B875958}"/>
                  </a:ext>
                </a:extLst>
              </p:cNvPr>
              <p:cNvSpPr/>
              <p:nvPr/>
            </p:nvSpPr>
            <p:spPr>
              <a:xfrm>
                <a:off x="1351279" y="4453999"/>
                <a:ext cx="4531360" cy="1116000"/>
              </a:xfrm>
              <a:prstGeom prst="roundRect">
                <a:avLst/>
              </a:prstGeom>
              <a:solidFill>
                <a:schemeClr val="accent4">
                  <a:lumMod val="20000"/>
                  <a:lumOff val="80000"/>
                </a:schemeClr>
              </a:solidFill>
              <a:ln w="38100">
                <a:solidFill>
                  <a:srgbClr val="B4D84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0" name="Đồ họa 18">
                <a:extLst>
                  <a:ext uri="{FF2B5EF4-FFF2-40B4-BE49-F238E27FC236}">
                    <a16:creationId xmlns:a16="http://schemas.microsoft.com/office/drawing/2014/main" id="{995EB074-634F-E318-90DD-D13C507BE40E}"/>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958238" y="4423396"/>
                <a:ext cx="1077191" cy="1152000"/>
              </a:xfrm>
              <a:prstGeom prst="rect">
                <a:avLst/>
              </a:prstGeom>
            </p:spPr>
          </p:pic>
        </p:grpSp>
        <p:sp>
          <p:nvSpPr>
            <p:cNvPr id="48" name="Hộp Văn bản 42">
              <a:extLst>
                <a:ext uri="{FF2B5EF4-FFF2-40B4-BE49-F238E27FC236}">
                  <a16:creationId xmlns:a16="http://schemas.microsoft.com/office/drawing/2014/main" id="{3FF7403A-FABB-4010-2C29-675EC4BC59C9}"/>
                </a:ext>
              </a:extLst>
            </p:cNvPr>
            <p:cNvSpPr txBox="1"/>
            <p:nvPr/>
          </p:nvSpPr>
          <p:spPr>
            <a:xfrm>
              <a:off x="1626225" y="4893090"/>
              <a:ext cx="3345146"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khoáng</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51" name="D">
            <a:extLst>
              <a:ext uri="{FF2B5EF4-FFF2-40B4-BE49-F238E27FC236}">
                <a16:creationId xmlns:a16="http://schemas.microsoft.com/office/drawing/2014/main" id="{F2EC06A9-AD09-2659-B67F-B6072E583121}"/>
              </a:ext>
            </a:extLst>
          </p:cNvPr>
          <p:cNvGrpSpPr/>
          <p:nvPr/>
        </p:nvGrpSpPr>
        <p:grpSpPr>
          <a:xfrm>
            <a:off x="9845403" y="6900331"/>
            <a:ext cx="7102041" cy="1729904"/>
            <a:chOff x="6372683" y="4577431"/>
            <a:chExt cx="4734694" cy="1153269"/>
          </a:xfrm>
        </p:grpSpPr>
        <p:grpSp>
          <p:nvGrpSpPr>
            <p:cNvPr id="52" name="Nhóm 24">
              <a:extLst>
                <a:ext uri="{FF2B5EF4-FFF2-40B4-BE49-F238E27FC236}">
                  <a16:creationId xmlns:a16="http://schemas.microsoft.com/office/drawing/2014/main" id="{F0ABE997-1812-639B-0997-A9B279D9FD99}"/>
                </a:ext>
              </a:extLst>
            </p:cNvPr>
            <p:cNvGrpSpPr/>
            <p:nvPr/>
          </p:nvGrpSpPr>
          <p:grpSpPr>
            <a:xfrm>
              <a:off x="6372683" y="4577431"/>
              <a:ext cx="4734694" cy="1153269"/>
              <a:chOff x="6309362" y="4395154"/>
              <a:chExt cx="4734694" cy="1153269"/>
            </a:xfrm>
          </p:grpSpPr>
          <p:sp>
            <p:nvSpPr>
              <p:cNvPr id="54" name="Hình chữ nhật: Góc Tròn 20">
                <a:extLst>
                  <a:ext uri="{FF2B5EF4-FFF2-40B4-BE49-F238E27FC236}">
                    <a16:creationId xmlns:a16="http://schemas.microsoft.com/office/drawing/2014/main" id="{B9F61B95-CFC7-646E-469F-42CFE81F3A3A}"/>
                  </a:ext>
                </a:extLst>
              </p:cNvPr>
              <p:cNvSpPr/>
              <p:nvPr/>
            </p:nvSpPr>
            <p:spPr>
              <a:xfrm>
                <a:off x="6688190" y="4395154"/>
                <a:ext cx="4355866" cy="1117575"/>
              </a:xfrm>
              <a:prstGeom prst="roundRect">
                <a:avLst/>
              </a:prstGeom>
              <a:solidFill>
                <a:schemeClr val="accent4">
                  <a:lumMod val="20000"/>
                  <a:lumOff val="80000"/>
                </a:schemeClr>
              </a:solidFill>
              <a:ln w="38100">
                <a:solidFill>
                  <a:srgbClr val="6FD3DD"/>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defTabSz="1371600">
                  <a:defRPr/>
                </a:pPr>
                <a:endParaRPr lang="vi-VN" sz="4800" b="1" dirty="0">
                  <a:solidFill>
                    <a:prstClr val="white"/>
                  </a:solidFill>
                  <a:latin typeface="Cambria" panose="02040503050406030204" pitchFamily="18" charset="0"/>
                  <a:ea typeface="Cambria" panose="02040503050406030204" pitchFamily="18" charset="0"/>
                </a:endParaRPr>
              </a:p>
            </p:txBody>
          </p:sp>
          <p:pic>
            <p:nvPicPr>
              <p:cNvPr id="55" name="Đồ họa 16">
                <a:extLst>
                  <a:ext uri="{FF2B5EF4-FFF2-40B4-BE49-F238E27FC236}">
                    <a16:creationId xmlns:a16="http://schemas.microsoft.com/office/drawing/2014/main" id="{0D7C137B-3E94-F88D-BE28-393C40B204EE}"/>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309362" y="4396423"/>
                <a:ext cx="1077191" cy="1152000"/>
              </a:xfrm>
              <a:prstGeom prst="rect">
                <a:avLst/>
              </a:prstGeom>
            </p:spPr>
          </p:pic>
        </p:grpSp>
        <p:sp>
          <p:nvSpPr>
            <p:cNvPr id="53" name="Hộp Văn bản 42">
              <a:extLst>
                <a:ext uri="{FF2B5EF4-FFF2-40B4-BE49-F238E27FC236}">
                  <a16:creationId xmlns:a16="http://schemas.microsoft.com/office/drawing/2014/main" id="{6D5E613A-BC17-A31D-3A92-ABD08398B600}"/>
                </a:ext>
              </a:extLst>
            </p:cNvPr>
            <p:cNvSpPr txBox="1"/>
            <p:nvPr/>
          </p:nvSpPr>
          <p:spPr>
            <a:xfrm>
              <a:off x="7725565" y="4858718"/>
              <a:ext cx="2557538" cy="738664"/>
            </a:xfrm>
            <a:prstGeom prst="rect">
              <a:avLst/>
            </a:prstGeom>
            <a:noFill/>
          </p:spPr>
          <p:txBody>
            <a:bodyPr wrap="non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Chất đạm</a:t>
              </a:r>
              <a:endParaRPr lang="vi-VN" sz="6600" b="1" dirty="0">
                <a:solidFill>
                  <a:prstClr val="black"/>
                </a:solidFill>
                <a:latin typeface="Cambria" panose="02040503050406030204" pitchFamily="18" charset="0"/>
                <a:ea typeface="Cambria" panose="02040503050406030204" pitchFamily="18" charset="0"/>
              </a:endParaRPr>
            </a:p>
          </p:txBody>
        </p:sp>
      </p:grpSp>
      <p:pic>
        <p:nvPicPr>
          <p:cNvPr id="56" name="CORRECT-ANSWER-SOUND-EFFECT-_-NO-COPYRIGHT">
            <a:hlinkClick r:id="" action="ppaction://media"/>
            <a:extLst>
              <a:ext uri="{FF2B5EF4-FFF2-40B4-BE49-F238E27FC236}">
                <a16:creationId xmlns:a16="http://schemas.microsoft.com/office/drawing/2014/main" id="{D115EBE0-9761-CB27-98AF-567544A692E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569177" y="6392938"/>
            <a:ext cx="731045" cy="731045"/>
          </a:xfrm>
          <a:prstGeom prst="rect">
            <a:avLst/>
          </a:prstGeom>
        </p:spPr>
      </p:pic>
      <p:pic>
        <p:nvPicPr>
          <p:cNvPr id="57" name="wrong 3">
            <a:hlinkClick r:id="" action="ppaction://media"/>
            <a:extLst>
              <a:ext uri="{FF2B5EF4-FFF2-40B4-BE49-F238E27FC236}">
                <a16:creationId xmlns:a16="http://schemas.microsoft.com/office/drawing/2014/main" id="{8C50B283-310D-20EC-BB69-BADA2C956B94}"/>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45493" y="5044862"/>
            <a:ext cx="731045" cy="731045"/>
          </a:xfrm>
          <a:prstGeom prst="rect">
            <a:avLst/>
          </a:prstGeom>
        </p:spPr>
      </p:pic>
      <p:pic>
        <p:nvPicPr>
          <p:cNvPr id="58" name="wrong 2">
            <a:hlinkClick r:id="" action="ppaction://media"/>
            <a:extLst>
              <a:ext uri="{FF2B5EF4-FFF2-40B4-BE49-F238E27FC236}">
                <a16:creationId xmlns:a16="http://schemas.microsoft.com/office/drawing/2014/main" id="{B9A840BC-0632-D80D-469D-59CCEA252D8A}"/>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69175" y="4109261"/>
            <a:ext cx="731045" cy="731045"/>
          </a:xfrm>
          <a:prstGeom prst="rect">
            <a:avLst/>
          </a:prstGeom>
        </p:spPr>
      </p:pic>
      <p:pic>
        <p:nvPicPr>
          <p:cNvPr id="59" name="wrong 1">
            <a:hlinkClick r:id="" action="ppaction://media"/>
            <a:extLst>
              <a:ext uri="{FF2B5EF4-FFF2-40B4-BE49-F238E27FC236}">
                <a16:creationId xmlns:a16="http://schemas.microsoft.com/office/drawing/2014/main" id="{4AFBB466-B647-B7D6-14B0-0A3BE332756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8592857" y="3173660"/>
            <a:ext cx="731045" cy="731045"/>
          </a:xfrm>
          <a:prstGeom prst="rect">
            <a:avLst/>
          </a:prstGeom>
        </p:spPr>
      </p:pic>
      <p:pic>
        <p:nvPicPr>
          <p:cNvPr id="29" name="Graphic 28">
            <a:hlinkClick r:id="rId15"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16">
            <a:extLst>
              <a:ext uri="{96DAC541-7B7A-43D3-8B79-37D633B846F1}">
                <asvg:svgBlip xmlns="" xmlns:asvg="http://schemas.microsoft.com/office/drawing/2016/SVG/main" r:embed="rId17"/>
              </a:ext>
            </a:extLst>
          </a:blip>
          <a:stretch>
            <a:fillRect/>
          </a:stretch>
        </p:blipFill>
        <p:spPr>
          <a:xfrm>
            <a:off x="15860984" y="925846"/>
            <a:ext cx="2097111" cy="2727557"/>
          </a:xfrm>
          <a:prstGeom prst="rect">
            <a:avLst/>
          </a:prstGeom>
        </p:spPr>
      </p:pic>
    </p:spTree>
    <p:extLst>
      <p:ext uri="{BB962C8B-B14F-4D97-AF65-F5344CB8AC3E}">
        <p14:creationId xmlns:p14="http://schemas.microsoft.com/office/powerpoint/2010/main" val="100741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1"/>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625" fill="hold"/>
                                        <p:tgtEl>
                                          <p:spTgt spid="59"/>
                                        </p:tgtEl>
                                      </p:cBhvr>
                                    </p:cmd>
                                  </p:childTnLst>
                                </p:cTn>
                              </p:par>
                              <p:par>
                                <p:cTn id="32" presetID="9" presetClass="emph" presetSubtype="0" nodeType="withEffect">
                                  <p:stCondLst>
                                    <p:cond delay="0"/>
                                  </p:stCondLst>
                                  <p:childTnLst>
                                    <p:set>
                                      <p:cBhvr>
                                        <p:cTn id="33" dur="indefinite"/>
                                        <p:tgtEl>
                                          <p:spTgt spid="41"/>
                                        </p:tgtEl>
                                        <p:attrNameLst>
                                          <p:attrName>style.opacity</p:attrName>
                                        </p:attrNameLst>
                                      </p:cBhvr>
                                      <p:to>
                                        <p:strVal val="0.25"/>
                                      </p:to>
                                    </p:set>
                                    <p:animEffect filter="image" prLst="opacity: 0.25">
                                      <p:cBhvr rctx="IE">
                                        <p:cTn id="34" dur="indefinite"/>
                                        <p:tgtEl>
                                          <p:spTgt spid="41"/>
                                        </p:tgtEl>
                                      </p:cBhvr>
                                    </p:animEffect>
                                  </p:childTnLst>
                                </p:cTn>
                              </p:par>
                            </p:childTnLst>
                          </p:cTn>
                        </p:par>
                      </p:childTnLst>
                    </p:cTn>
                  </p:par>
                </p:childTnLst>
              </p:cTn>
              <p:nextCondLst>
                <p:cond evt="onClick" delay="0">
                  <p:tgtEl>
                    <p:spTgt spid="41"/>
                  </p:tgtEl>
                </p:cond>
              </p:nextCondLst>
            </p:seq>
            <p:seq concurrent="1" nextAc="seek">
              <p:cTn id="35" restart="whenNotActive" fill="hold" evtFilter="cancelBubble" nodeType="interactiveSeq">
                <p:stCondLst>
                  <p:cond evt="onClick" delay="0">
                    <p:tgtEl>
                      <p:spTgt spid="4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625" fill="hold"/>
                                        <p:tgtEl>
                                          <p:spTgt spid="58"/>
                                        </p:tgtEl>
                                      </p:cBhvr>
                                    </p:cmd>
                                  </p:childTnLst>
                                </p:cTn>
                              </p:par>
                              <p:par>
                                <p:cTn id="40" presetID="9" presetClass="emph" presetSubtype="0" nodeType="withEffect">
                                  <p:stCondLst>
                                    <p:cond delay="0"/>
                                  </p:stCondLst>
                                  <p:childTnLst>
                                    <p:set>
                                      <p:cBhvr>
                                        <p:cTn id="41" dur="indefinite"/>
                                        <p:tgtEl>
                                          <p:spTgt spid="46"/>
                                        </p:tgtEl>
                                        <p:attrNameLst>
                                          <p:attrName>style.opacity</p:attrName>
                                        </p:attrNameLst>
                                      </p:cBhvr>
                                      <p:to>
                                        <p:strVal val="0.25"/>
                                      </p:to>
                                    </p:set>
                                    <p:animEffect filter="image" prLst="opacity: 0.25">
                                      <p:cBhvr rctx="IE">
                                        <p:cTn id="42" dur="indefinite"/>
                                        <p:tgtEl>
                                          <p:spTgt spid="46"/>
                                        </p:tgtEl>
                                      </p:cBhvr>
                                    </p:animEffect>
                                  </p:childTnLst>
                                </p:cTn>
                              </p:par>
                            </p:childTnLst>
                          </p:cTn>
                        </p:par>
                      </p:childTnLst>
                    </p:cTn>
                  </p:par>
                </p:childTnLst>
              </p:cTn>
              <p:nextCondLst>
                <p:cond evt="onClick" delay="0">
                  <p:tgtEl>
                    <p:spTgt spid="46"/>
                  </p:tgtEl>
                </p:cond>
              </p:nextCondLst>
            </p:seq>
            <p:seq concurrent="1" nextAc="seek">
              <p:cTn id="43" restart="whenNotActive" fill="hold" evtFilter="cancelBubble" nodeType="interactiveSeq">
                <p:stCondLst>
                  <p:cond evt="onClick" delay="0">
                    <p:tgtEl>
                      <p:spTgt spid="5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withEffect">
                                  <p:stCondLst>
                                    <p:cond delay="0"/>
                                  </p:stCondLst>
                                  <p:childTnLst>
                                    <p:animEffect transition="out" filter="fade">
                                      <p:cBhvr>
                                        <p:cTn id="47" dur="500" tmFilter="0, 0; .2, .5; .8, .5; 1, 0"/>
                                        <p:tgtEl>
                                          <p:spTgt spid="51"/>
                                        </p:tgtEl>
                                      </p:cBhvr>
                                    </p:animEffect>
                                    <p:animScale>
                                      <p:cBhvr>
                                        <p:cTn id="48" dur="250" autoRev="1" fill="hold"/>
                                        <p:tgtEl>
                                          <p:spTgt spid="51"/>
                                        </p:tgtEl>
                                      </p:cBhvr>
                                      <p:by x="105000" y="105000"/>
                                    </p:animScale>
                                  </p:childTnLst>
                                </p:cTn>
                              </p:par>
                              <p:par>
                                <p:cTn id="49" presetID="9" presetClass="emph" presetSubtype="0" nodeType="withEffect">
                                  <p:stCondLst>
                                    <p:cond delay="0"/>
                                  </p:stCondLst>
                                  <p:childTnLst>
                                    <p:set>
                                      <p:cBhvr>
                                        <p:cTn id="50" dur="indefinite"/>
                                        <p:tgtEl>
                                          <p:spTgt spid="36"/>
                                        </p:tgtEl>
                                        <p:attrNameLst>
                                          <p:attrName>style.opacity</p:attrName>
                                        </p:attrNameLst>
                                      </p:cBhvr>
                                      <p:to>
                                        <p:strVal val="0.25"/>
                                      </p:to>
                                    </p:set>
                                    <p:animEffect filter="image" prLst="opacity: 0.25">
                                      <p:cBhvr rctx="IE">
                                        <p:cTn id="51" dur="indefinite"/>
                                        <p:tgtEl>
                                          <p:spTgt spid="36"/>
                                        </p:tgtEl>
                                      </p:cBhvr>
                                    </p:animEffect>
                                  </p:childTnLst>
                                </p:cTn>
                              </p:par>
                              <p:par>
                                <p:cTn id="52" presetID="9" presetClass="emph" presetSubtype="0" nodeType="withEffect">
                                  <p:stCondLst>
                                    <p:cond delay="0"/>
                                  </p:stCondLst>
                                  <p:childTnLst>
                                    <p:set>
                                      <p:cBhvr>
                                        <p:cTn id="53" dur="indefinite"/>
                                        <p:tgtEl>
                                          <p:spTgt spid="41"/>
                                        </p:tgtEl>
                                        <p:attrNameLst>
                                          <p:attrName>style.opacity</p:attrName>
                                        </p:attrNameLst>
                                      </p:cBhvr>
                                      <p:to>
                                        <p:strVal val="0.25"/>
                                      </p:to>
                                    </p:set>
                                    <p:animEffect filter="image" prLst="opacity: 0.25">
                                      <p:cBhvr rctx="IE">
                                        <p:cTn id="54" dur="indefinite"/>
                                        <p:tgtEl>
                                          <p:spTgt spid="41"/>
                                        </p:tgtEl>
                                      </p:cBhvr>
                                    </p:animEffect>
                                  </p:childTnLst>
                                </p:cTn>
                              </p:par>
                              <p:par>
                                <p:cTn id="55" presetID="9" presetClass="emph" presetSubtype="0" nodeType="withEffect">
                                  <p:stCondLst>
                                    <p:cond delay="0"/>
                                  </p:stCondLst>
                                  <p:childTnLst>
                                    <p:set>
                                      <p:cBhvr>
                                        <p:cTn id="56" dur="indefinite"/>
                                        <p:tgtEl>
                                          <p:spTgt spid="46"/>
                                        </p:tgtEl>
                                        <p:attrNameLst>
                                          <p:attrName>style.opacity</p:attrName>
                                        </p:attrNameLst>
                                      </p:cBhvr>
                                      <p:to>
                                        <p:strVal val="0.25"/>
                                      </p:to>
                                    </p:set>
                                    <p:animEffect filter="image" prLst="opacity: 0.25">
                                      <p:cBhvr rctx="IE">
                                        <p:cTn id="57" dur="indefinite"/>
                                        <p:tgtEl>
                                          <p:spTgt spid="46"/>
                                        </p:tgtEl>
                                      </p:cBhvr>
                                    </p:animEffect>
                                  </p:childTnLst>
                                </p:cTn>
                              </p:par>
                              <p:par>
                                <p:cTn id="58" presetID="1" presetClass="mediacall" presetSubtype="0" fill="hold" nodeType="withEffect">
                                  <p:stCondLst>
                                    <p:cond delay="0"/>
                                  </p:stCondLst>
                                  <p:childTnLst>
                                    <p:cmd type="call" cmd="playFrom(0.0)">
                                      <p:cBhvr>
                                        <p:cTn id="59" dur="4597" fill="hold"/>
                                        <p:tgtEl>
                                          <p:spTgt spid="56"/>
                                        </p:tgtEl>
                                      </p:cBhvr>
                                    </p:cmd>
                                  </p:child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36"/>
                    </p:tgtEl>
                  </p:cond>
                </p:stCondLst>
                <p:endSync evt="end" delay="0">
                  <p:rtn val="all"/>
                </p:endSync>
                <p:childTnLst>
                  <p:par>
                    <p:cTn id="61" fill="hold">
                      <p:stCondLst>
                        <p:cond delay="0"/>
                      </p:stCondLst>
                      <p:childTnLst>
                        <p:par>
                          <p:cTn id="62" fill="hold">
                            <p:stCondLst>
                              <p:cond delay="0"/>
                            </p:stCondLst>
                            <p:childTnLst>
                              <p:par>
                                <p:cTn id="63" presetID="9" presetClass="emph" presetSubtype="0" nodeType="clickEffect">
                                  <p:stCondLst>
                                    <p:cond delay="0"/>
                                  </p:stCondLst>
                                  <p:childTnLst>
                                    <p:set>
                                      <p:cBhvr>
                                        <p:cTn id="64" dur="indefinite"/>
                                        <p:tgtEl>
                                          <p:spTgt spid="36"/>
                                        </p:tgtEl>
                                        <p:attrNameLst>
                                          <p:attrName>style.opacity</p:attrName>
                                        </p:attrNameLst>
                                      </p:cBhvr>
                                      <p:to>
                                        <p:strVal val="0.5"/>
                                      </p:to>
                                    </p:set>
                                    <p:animEffect filter="image" prLst="opacity: 0.5">
                                      <p:cBhvr rctx="IE">
                                        <p:cTn id="65" dur="indefinite"/>
                                        <p:tgtEl>
                                          <p:spTgt spid="36"/>
                                        </p:tgtEl>
                                      </p:cBhvr>
                                    </p:animEffect>
                                  </p:childTnLst>
                                </p:cTn>
                              </p:par>
                              <p:par>
                                <p:cTn id="66" presetID="1" presetClass="mediacall" presetSubtype="0" fill="hold" nodeType="withEffect">
                                  <p:stCondLst>
                                    <p:cond delay="0"/>
                                  </p:stCondLst>
                                  <p:childTnLst>
                                    <p:cmd type="call" cmd="playFrom(0.0)">
                                      <p:cBhvr>
                                        <p:cTn id="67" dur="1625" fill="hold"/>
                                        <p:tgtEl>
                                          <p:spTgt spid="57"/>
                                        </p:tgtEl>
                                      </p:cBhvr>
                                    </p:cmd>
                                  </p:childTnLst>
                                </p:cTn>
                              </p:par>
                            </p:childTnLst>
                          </p:cTn>
                        </p:par>
                      </p:childTnLst>
                    </p:cTn>
                  </p:par>
                </p:childTnLst>
              </p:cTn>
              <p:nextCondLst>
                <p:cond evt="onClick" delay="0">
                  <p:tgtEl>
                    <p:spTgt spid="36"/>
                  </p:tgtEl>
                </p:cond>
              </p:nextCondLst>
            </p:seq>
            <p:audio>
              <p:cMediaNode vol="80000">
                <p:cTn id="68" fill="hold" display="0">
                  <p:stCondLst>
                    <p:cond delay="indefinite"/>
                  </p:stCondLst>
                  <p:endCondLst>
                    <p:cond evt="onStopAudio" delay="0">
                      <p:tgtEl>
                        <p:sldTgt/>
                      </p:tgtEl>
                    </p:cond>
                  </p:endCondLst>
                </p:cTn>
                <p:tgtEl>
                  <p:spTgt spid="56"/>
                </p:tgtEl>
              </p:cMediaNode>
            </p:audio>
            <p:audio>
              <p:cMediaNode vol="80000">
                <p:cTn id="69" fill="hold" display="0">
                  <p:stCondLst>
                    <p:cond delay="indefinite"/>
                  </p:stCondLst>
                  <p:endCondLst>
                    <p:cond evt="onStopAudio" delay="0">
                      <p:tgtEl>
                        <p:sldTgt/>
                      </p:tgtEl>
                    </p:cond>
                  </p:endCondLst>
                </p:cTn>
                <p:tgtEl>
                  <p:spTgt spid="57"/>
                </p:tgtEl>
              </p:cMediaNode>
            </p:audio>
            <p:audio>
              <p:cMediaNode vol="80000">
                <p:cTn id="70" fill="hold" display="0">
                  <p:stCondLst>
                    <p:cond delay="indefinite"/>
                  </p:stCondLst>
                  <p:endCondLst>
                    <p:cond evt="onStopAudio" delay="0">
                      <p:tgtEl>
                        <p:sldTgt/>
                      </p:tgtEl>
                    </p:cond>
                  </p:endCondLst>
                </p:cTn>
                <p:tgtEl>
                  <p:spTgt spid="58"/>
                </p:tgtEl>
              </p:cMediaNode>
            </p:audio>
            <p:audio>
              <p:cMediaNode vol="80000">
                <p:cTn id="71" fill="hold" display="0">
                  <p:stCondLst>
                    <p:cond delay="indefinite"/>
                  </p:stCondLst>
                  <p:endCondLst>
                    <p:cond evt="onStopAudio" delay="0">
                      <p:tgtEl>
                        <p:sldTgt/>
                      </p:tgtEl>
                    </p:cond>
                  </p:endCondLst>
                </p:cTn>
                <p:tgtEl>
                  <p:spTgt spid="5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hlinkClick r:id="rId2" action="ppaction://hlinksldjump"/>
            <a:extLst>
              <a:ext uri="{FF2B5EF4-FFF2-40B4-BE49-F238E27FC236}">
                <a16:creationId xmlns:a16="http://schemas.microsoft.com/office/drawing/2014/main" id="{BB0567EE-FD97-3736-DE0D-7B8A14F4074B}"/>
              </a:ext>
            </a:extLst>
          </p:cNvPr>
          <p:cNvSpPr/>
          <p:nvPr/>
        </p:nvSpPr>
        <p:spPr>
          <a:xfrm>
            <a:off x="10050280" y="2834640"/>
            <a:ext cx="3960542" cy="438912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50" name="Slide Zoom 49">
            <a:hlinkClick r:id="rId2"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9915199" y="2834640"/>
            <a:ext cx="4095623" cy="3486672"/>
          </a:xfrm>
          <a:prstGeom prst="rect">
            <a:avLst/>
          </a:prstGeom>
          <a:ln w="3175">
            <a:noFill/>
          </a:ln>
        </p:spPr>
      </p:pic>
      <p:pic>
        <p:nvPicPr>
          <p:cNvPr id="52" name="Slide Zoom 51">
            <a:hlinkClick r:id="rId4"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3">
            <a:extLst>
              <a:ext uri="{28A0092B-C50C-407E-A947-70E740481C1C}">
                <a14:useLocalDpi xmlns:a14="http://schemas.microsoft.com/office/drawing/2010/main" val="0"/>
              </a:ext>
            </a:extLst>
          </a:blip>
          <a:stretch>
            <a:fillRect/>
          </a:stretch>
        </p:blipFill>
        <p:spPr>
          <a:xfrm>
            <a:off x="4277180" y="3182097"/>
            <a:ext cx="5475654" cy="3561402"/>
          </a:xfrm>
          <a:prstGeom prst="rect">
            <a:avLst/>
          </a:prstGeom>
          <a:ln w="3175">
            <a:noFill/>
          </a:ln>
        </p:spPr>
      </p:pic>
      <p:grpSp>
        <p:nvGrpSpPr>
          <p:cNvPr id="13" name="Nhóm 12">
            <a:extLst>
              <a:ext uri="{FF2B5EF4-FFF2-40B4-BE49-F238E27FC236}">
                <a16:creationId xmlns:a16="http://schemas.microsoft.com/office/drawing/2014/main" id="{A4F8D808-3E74-C029-AF96-48363CEAC31F}"/>
              </a:ext>
            </a:extLst>
          </p:cNvPr>
          <p:cNvGrpSpPr/>
          <p:nvPr/>
        </p:nvGrpSpPr>
        <p:grpSpPr>
          <a:xfrm>
            <a:off x="7095655" y="3182098"/>
            <a:ext cx="6114398" cy="5756564"/>
            <a:chOff x="4120404" y="2210062"/>
            <a:chExt cx="4076265" cy="3837709"/>
          </a:xfrm>
        </p:grpSpPr>
        <p:pic>
          <p:nvPicPr>
            <p:cNvPr id="11" name="Graphic 27">
              <a:extLst>
                <a:ext uri="{FF2B5EF4-FFF2-40B4-BE49-F238E27FC236}">
                  <a16:creationId xmlns:a16="http://schemas.microsoft.com/office/drawing/2014/main" id="{DDE7B125-2784-D033-DF0F-EC73ED2353A1}"/>
                </a:ext>
              </a:extLst>
            </p:cNvPr>
            <p:cNvPicPr>
              <a:picLocks noChangeAspect="1"/>
            </p:cNvPicPr>
            <p:nvPr/>
          </p:nvPicPr>
          <p:blipFill>
            <a:blip r:embed="rId5">
              <a:extLst>
                <a:ext uri="{96DAC541-7B7A-43D3-8B79-37D633B846F1}">
                  <asvg:svgBlip xmlns="" xmlns:asvg="http://schemas.microsoft.com/office/drawing/2016/SVG/main" r:embed="rId8"/>
                </a:ext>
              </a:extLst>
            </a:blip>
            <a:stretch>
              <a:fillRect/>
            </a:stretch>
          </p:blipFill>
          <p:spPr>
            <a:xfrm>
              <a:off x="6523142" y="3232137"/>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6701043" y="3791606"/>
              <a:ext cx="1018779" cy="1325050"/>
            </a:xfrm>
            <a:prstGeom prst="rect">
              <a:avLst/>
            </a:prstGeom>
          </p:spPr>
        </p:pic>
        <p:pic>
          <p:nvPicPr>
            <p:cNvPr id="12" name="Graphic 2">
              <a:extLst>
                <a:ext uri="{FF2B5EF4-FFF2-40B4-BE49-F238E27FC236}">
                  <a16:creationId xmlns:a16="http://schemas.microsoft.com/office/drawing/2014/main" id="{7BB45333-2E0B-AA36-FC8F-5D8DE631FF4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flipH="1">
              <a:off x="4120404" y="2210062"/>
              <a:ext cx="4076265" cy="3837709"/>
            </a:xfrm>
            <a:prstGeom prst="rect">
              <a:avLst/>
            </a:prstGeom>
          </p:spPr>
        </p:pic>
      </p:grpSp>
    </p:spTree>
    <p:extLst>
      <p:ext uri="{BB962C8B-B14F-4D97-AF65-F5344CB8AC3E}">
        <p14:creationId xmlns:p14="http://schemas.microsoft.com/office/powerpoint/2010/main" val="542244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1.66667E-6 -3.7037E-7 L 0.21094 0.00949 " pathEditMode="relative" rAng="0" ptsTypes="AA">
                                      <p:cBhvr>
                                        <p:cTn id="10" dur="2000" fill="hold"/>
                                        <p:tgtEl>
                                          <p:spTgt spid="13"/>
                                        </p:tgtEl>
                                        <p:attrNameLst>
                                          <p:attrName>ppt_x</p:attrName>
                                          <p:attrName>ppt_y</p:attrName>
                                        </p:attrNameLst>
                                      </p:cBhvr>
                                      <p:rCtr x="10547" y="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Câu hỏi">
            <a:extLst>
              <a:ext uri="{FF2B5EF4-FFF2-40B4-BE49-F238E27FC236}">
                <a16:creationId xmlns:a16="http://schemas.microsoft.com/office/drawing/2014/main" id="{5253955F-7E40-C5DF-DC62-C4C616281ABC}"/>
              </a:ext>
            </a:extLst>
          </p:cNvPr>
          <p:cNvGrpSpPr/>
          <p:nvPr/>
        </p:nvGrpSpPr>
        <p:grpSpPr>
          <a:xfrm>
            <a:off x="1643383" y="233576"/>
            <a:ext cx="15001235" cy="3965990"/>
            <a:chOff x="985532" y="165766"/>
            <a:chExt cx="10000823" cy="2643993"/>
          </a:xfrm>
        </p:grpSpPr>
        <p:grpSp>
          <p:nvGrpSpPr>
            <p:cNvPr id="19" name="Graphic 3797">
              <a:extLst>
                <a:ext uri="{FF2B5EF4-FFF2-40B4-BE49-F238E27FC236}">
                  <a16:creationId xmlns:a16="http://schemas.microsoft.com/office/drawing/2014/main" id="{FDD0871B-677C-4D0C-8249-F81A4CD93E6B}"/>
                </a:ext>
              </a:extLst>
            </p:cNvPr>
            <p:cNvGrpSpPr/>
            <p:nvPr/>
          </p:nvGrpSpPr>
          <p:grpSpPr>
            <a:xfrm>
              <a:off x="985532" y="165766"/>
              <a:ext cx="10000823" cy="2643993"/>
              <a:chOff x="985532" y="165766"/>
              <a:chExt cx="10000823" cy="2643993"/>
            </a:xfrm>
          </p:grpSpPr>
          <p:grpSp>
            <p:nvGrpSpPr>
              <p:cNvPr id="27" name="Graphic 3797">
                <a:extLst>
                  <a:ext uri="{FF2B5EF4-FFF2-40B4-BE49-F238E27FC236}">
                    <a16:creationId xmlns:a16="http://schemas.microsoft.com/office/drawing/2014/main" id="{B48173C4-CF68-FA6A-2DE1-2D44919DB958}"/>
                  </a:ext>
                </a:extLst>
              </p:cNvPr>
              <p:cNvGrpSpPr/>
              <p:nvPr/>
            </p:nvGrpSpPr>
            <p:grpSpPr>
              <a:xfrm>
                <a:off x="1297729" y="457158"/>
                <a:ext cx="9459763" cy="2265043"/>
                <a:chOff x="1297729" y="457158"/>
                <a:chExt cx="9459763" cy="2265043"/>
              </a:xfrm>
            </p:grpSpPr>
            <p:sp>
              <p:nvSpPr>
                <p:cNvPr id="34" name="Freeform: Shape 33">
                  <a:extLst>
                    <a:ext uri="{FF2B5EF4-FFF2-40B4-BE49-F238E27FC236}">
                      <a16:creationId xmlns:a16="http://schemas.microsoft.com/office/drawing/2014/main" id="{A8236623-AF66-20E7-4A2E-5676BFF7269A}"/>
                    </a:ext>
                  </a:extLst>
                </p:cNvPr>
                <p:cNvSpPr/>
                <p:nvPr/>
              </p:nvSpPr>
              <p:spPr>
                <a:xfrm>
                  <a:off x="1399646" y="697187"/>
                  <a:ext cx="9357846" cy="2025014"/>
                </a:xfrm>
                <a:custGeom>
                  <a:avLst/>
                  <a:gdLst>
                    <a:gd name="connsiteX0" fmla="*/ 9357846 w 9357846"/>
                    <a:gd name="connsiteY0" fmla="*/ 37148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3 h 2025014"/>
                    <a:gd name="connsiteX5" fmla="*/ 9357846 w 9357846"/>
                    <a:gd name="connsiteY5" fmla="*/ 37148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8"/>
                      </a:moveTo>
                      <a:lnTo>
                        <a:pt x="9357846" y="2025015"/>
                      </a:lnTo>
                      <a:cubicBezTo>
                        <a:pt x="6234599" y="2022158"/>
                        <a:pt x="3124686" y="1938337"/>
                        <a:pt x="486" y="1939290"/>
                      </a:cubicBezTo>
                      <a:cubicBezTo>
                        <a:pt x="-5229" y="1294448"/>
                        <a:pt x="41444" y="643890"/>
                        <a:pt x="35729" y="0"/>
                      </a:cubicBezTo>
                      <a:cubicBezTo>
                        <a:pt x="3142784" y="11430"/>
                        <a:pt x="6249839" y="23813"/>
                        <a:pt x="9356894" y="35243"/>
                      </a:cubicBezTo>
                      <a:lnTo>
                        <a:pt x="9357846" y="37148"/>
                      </a:lnTo>
                      <a:close/>
                    </a:path>
                  </a:pathLst>
                </a:custGeom>
                <a:solidFill>
                  <a:srgbClr val="CCCCCC"/>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5" name="Freeform: Shape 34">
                  <a:extLst>
                    <a:ext uri="{FF2B5EF4-FFF2-40B4-BE49-F238E27FC236}">
                      <a16:creationId xmlns:a16="http://schemas.microsoft.com/office/drawing/2014/main" id="{30D55657-EE01-F37A-2808-BE8C2122000F}"/>
                    </a:ext>
                  </a:extLst>
                </p:cNvPr>
                <p:cNvSpPr/>
                <p:nvPr/>
              </p:nvSpPr>
              <p:spPr>
                <a:xfrm>
                  <a:off x="1297729" y="457158"/>
                  <a:ext cx="9357846" cy="2025014"/>
                </a:xfrm>
                <a:custGeom>
                  <a:avLst/>
                  <a:gdLst>
                    <a:gd name="connsiteX0" fmla="*/ 9357846 w 9357846"/>
                    <a:gd name="connsiteY0" fmla="*/ 37147 h 2025014"/>
                    <a:gd name="connsiteX1" fmla="*/ 9357846 w 9357846"/>
                    <a:gd name="connsiteY1" fmla="*/ 2025015 h 2025014"/>
                    <a:gd name="connsiteX2" fmla="*/ 486 w 9357846"/>
                    <a:gd name="connsiteY2" fmla="*/ 1939290 h 2025014"/>
                    <a:gd name="connsiteX3" fmla="*/ 35729 w 9357846"/>
                    <a:gd name="connsiteY3" fmla="*/ 0 h 2025014"/>
                    <a:gd name="connsiteX4" fmla="*/ 9356894 w 9357846"/>
                    <a:gd name="connsiteY4" fmla="*/ 35242 h 2025014"/>
                    <a:gd name="connsiteX5" fmla="*/ 9357846 w 9357846"/>
                    <a:gd name="connsiteY5" fmla="*/ 37147 h 202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57846" h="2025014">
                      <a:moveTo>
                        <a:pt x="9357846" y="37147"/>
                      </a:moveTo>
                      <a:lnTo>
                        <a:pt x="9357846" y="2025015"/>
                      </a:lnTo>
                      <a:cubicBezTo>
                        <a:pt x="6234599" y="2022158"/>
                        <a:pt x="3124686" y="1938338"/>
                        <a:pt x="486" y="1939290"/>
                      </a:cubicBezTo>
                      <a:cubicBezTo>
                        <a:pt x="-5229" y="1294448"/>
                        <a:pt x="41444" y="643890"/>
                        <a:pt x="35729" y="0"/>
                      </a:cubicBezTo>
                      <a:cubicBezTo>
                        <a:pt x="3142784" y="11430"/>
                        <a:pt x="6249839" y="23812"/>
                        <a:pt x="9356894" y="35242"/>
                      </a:cubicBezTo>
                      <a:lnTo>
                        <a:pt x="9357846" y="37147"/>
                      </a:lnTo>
                      <a:close/>
                    </a:path>
                  </a:pathLst>
                </a:custGeom>
                <a:solidFill>
                  <a:srgbClr val="D7F0D3"/>
                </a:solidFill>
                <a:ln w="38100" cap="flat">
                  <a:solidFill>
                    <a:srgbClr val="454E5F"/>
                  </a:solidFill>
                  <a:prstDash val="solid"/>
                  <a:miter/>
                </a:ln>
              </p:spPr>
              <p:txBody>
                <a:bodyPr wrap="none" rtlCol="0" anchor="ctr"/>
                <a:lstStyle/>
                <a:p>
                  <a:pPr defTabSz="1371600">
                    <a:defRPr/>
                  </a:pPr>
                  <a:endParaRPr lang="vi-VN" sz="4800" b="1" dirty="0">
                    <a:solidFill>
                      <a:prstClr val="black"/>
                    </a:solidFill>
                    <a:latin typeface="Cambria" panose="02040503050406030204" pitchFamily="18" charset="0"/>
                    <a:ea typeface="Cambria" panose="02040503050406030204" pitchFamily="18" charset="0"/>
                  </a:endParaRPr>
                </a:p>
              </p:txBody>
            </p:sp>
          </p:grpSp>
          <p:grpSp>
            <p:nvGrpSpPr>
              <p:cNvPr id="28" name="Graphic 3797">
                <a:extLst>
                  <a:ext uri="{FF2B5EF4-FFF2-40B4-BE49-F238E27FC236}">
                    <a16:creationId xmlns:a16="http://schemas.microsoft.com/office/drawing/2014/main" id="{676C8B30-941B-1B54-B255-A8125DF7A55C}"/>
                  </a:ext>
                </a:extLst>
              </p:cNvPr>
              <p:cNvGrpSpPr/>
              <p:nvPr/>
            </p:nvGrpSpPr>
            <p:grpSpPr>
              <a:xfrm>
                <a:off x="985532" y="165766"/>
                <a:ext cx="1111021" cy="1019182"/>
                <a:chOff x="985532" y="165766"/>
                <a:chExt cx="1111021" cy="1019182"/>
              </a:xfrm>
            </p:grpSpPr>
            <p:sp>
              <p:nvSpPr>
                <p:cNvPr id="32" name="Freeform: Shape 31">
                  <a:extLst>
                    <a:ext uri="{FF2B5EF4-FFF2-40B4-BE49-F238E27FC236}">
                      <a16:creationId xmlns:a16="http://schemas.microsoft.com/office/drawing/2014/main" id="{20C2D93D-F232-0575-4D8E-7F177F4F0759}"/>
                    </a:ext>
                  </a:extLst>
                </p:cNvPr>
                <p:cNvSpPr/>
                <p:nvPr/>
              </p:nvSpPr>
              <p:spPr>
                <a:xfrm>
                  <a:off x="985532" y="165766"/>
                  <a:ext cx="1111021" cy="1019182"/>
                </a:xfrm>
                <a:custGeom>
                  <a:avLst/>
                  <a:gdLst>
                    <a:gd name="connsiteX0" fmla="*/ 1012770 w 1111021"/>
                    <a:gd name="connsiteY0" fmla="*/ 339969 h 1019182"/>
                    <a:gd name="connsiteX1" fmla="*/ 895613 w 1111021"/>
                    <a:gd name="connsiteY1" fmla="*/ 445696 h 1019182"/>
                    <a:gd name="connsiteX2" fmla="*/ 560333 w 1111021"/>
                    <a:gd name="connsiteY2" fmla="*/ 747639 h 1019182"/>
                    <a:gd name="connsiteX3" fmla="*/ 392693 w 1111021"/>
                    <a:gd name="connsiteY3" fmla="*/ 898134 h 1019182"/>
                    <a:gd name="connsiteX4" fmla="*/ 267915 w 1111021"/>
                    <a:gd name="connsiteY4" fmla="*/ 1011481 h 1019182"/>
                    <a:gd name="connsiteX5" fmla="*/ 250770 w 1111021"/>
                    <a:gd name="connsiteY5" fmla="*/ 1019101 h 1019182"/>
                    <a:gd name="connsiteX6" fmla="*/ 228863 w 1111021"/>
                    <a:gd name="connsiteY6" fmla="*/ 1003861 h 1019182"/>
                    <a:gd name="connsiteX7" fmla="*/ 224100 w 1111021"/>
                    <a:gd name="connsiteY7" fmla="*/ 976239 h 1019182"/>
                    <a:gd name="connsiteX8" fmla="*/ 229815 w 1111021"/>
                    <a:gd name="connsiteY8" fmla="*/ 897181 h 1019182"/>
                    <a:gd name="connsiteX9" fmla="*/ 56460 w 1111021"/>
                    <a:gd name="connsiteY9" fmla="*/ 961951 h 1019182"/>
                    <a:gd name="connsiteX10" fmla="*/ 28838 w 1111021"/>
                    <a:gd name="connsiteY10" fmla="*/ 927661 h 1019182"/>
                    <a:gd name="connsiteX11" fmla="*/ 113610 w 1111021"/>
                    <a:gd name="connsiteY11" fmla="*/ 805741 h 1019182"/>
                    <a:gd name="connsiteX12" fmla="*/ 28838 w 1111021"/>
                    <a:gd name="connsiteY12" fmla="*/ 821934 h 1019182"/>
                    <a:gd name="connsiteX13" fmla="*/ 3120 w 1111021"/>
                    <a:gd name="connsiteY13" fmla="*/ 781929 h 1019182"/>
                    <a:gd name="connsiteX14" fmla="*/ 71700 w 1111021"/>
                    <a:gd name="connsiteY14" fmla="*/ 708586 h 1019182"/>
                    <a:gd name="connsiteX15" fmla="*/ 805125 w 1111021"/>
                    <a:gd name="connsiteY15" fmla="*/ 36121 h 1019182"/>
                    <a:gd name="connsiteX16" fmla="*/ 840368 w 1111021"/>
                    <a:gd name="connsiteY16" fmla="*/ 8499 h 1019182"/>
                    <a:gd name="connsiteX17" fmla="*/ 842273 w 1111021"/>
                    <a:gd name="connsiteY17" fmla="*/ 7546 h 1019182"/>
                    <a:gd name="connsiteX18" fmla="*/ 890850 w 1111021"/>
                    <a:gd name="connsiteY18" fmla="*/ 97081 h 1019182"/>
                    <a:gd name="connsiteX19" fmla="*/ 875610 w 1111021"/>
                    <a:gd name="connsiteY19" fmla="*/ 143754 h 1019182"/>
                    <a:gd name="connsiteX20" fmla="*/ 1031820 w 1111021"/>
                    <a:gd name="connsiteY20" fmla="*/ 73269 h 1019182"/>
                    <a:gd name="connsiteX21" fmla="*/ 1095638 w 1111021"/>
                    <a:gd name="connsiteY21" fmla="*/ 53266 h 1019182"/>
                    <a:gd name="connsiteX22" fmla="*/ 1106115 w 1111021"/>
                    <a:gd name="connsiteY22" fmla="*/ 87556 h 1019182"/>
                    <a:gd name="connsiteX23" fmla="*/ 959430 w 1111021"/>
                    <a:gd name="connsiteY23" fmla="*/ 248529 h 1019182"/>
                    <a:gd name="connsiteX24" fmla="*/ 1058490 w 1111021"/>
                    <a:gd name="connsiteY24" fmla="*/ 244719 h 1019182"/>
                    <a:gd name="connsiteX25" fmla="*/ 1012770 w 1111021"/>
                    <a:gd name="connsiteY25" fmla="*/ 339969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1012770" y="339969"/>
                      </a:moveTo>
                      <a:cubicBezTo>
                        <a:pt x="973718" y="375211"/>
                        <a:pt x="934665" y="410454"/>
                        <a:pt x="895613" y="445696"/>
                      </a:cubicBezTo>
                      <a:cubicBezTo>
                        <a:pt x="783218" y="546661"/>
                        <a:pt x="671775" y="646674"/>
                        <a:pt x="560333" y="747639"/>
                      </a:cubicBezTo>
                      <a:lnTo>
                        <a:pt x="392693" y="898134"/>
                      </a:lnTo>
                      <a:cubicBezTo>
                        <a:pt x="351735" y="935281"/>
                        <a:pt x="312683" y="980049"/>
                        <a:pt x="267915" y="1011481"/>
                      </a:cubicBezTo>
                      <a:cubicBezTo>
                        <a:pt x="263153" y="1015291"/>
                        <a:pt x="257438" y="1018149"/>
                        <a:pt x="250770" y="1019101"/>
                      </a:cubicBezTo>
                      <a:cubicBezTo>
                        <a:pt x="241245" y="1020054"/>
                        <a:pt x="232673" y="1012434"/>
                        <a:pt x="228863" y="1003861"/>
                      </a:cubicBezTo>
                      <a:cubicBezTo>
                        <a:pt x="225053" y="995289"/>
                        <a:pt x="224100" y="985764"/>
                        <a:pt x="224100" y="976239"/>
                      </a:cubicBezTo>
                      <a:cubicBezTo>
                        <a:pt x="223148" y="949569"/>
                        <a:pt x="225053" y="923851"/>
                        <a:pt x="229815" y="897181"/>
                      </a:cubicBezTo>
                      <a:cubicBezTo>
                        <a:pt x="169808" y="914326"/>
                        <a:pt x="112658" y="937186"/>
                        <a:pt x="56460" y="961951"/>
                      </a:cubicBezTo>
                      <a:cubicBezTo>
                        <a:pt x="35505" y="971476"/>
                        <a:pt x="16455" y="945759"/>
                        <a:pt x="28838" y="927661"/>
                      </a:cubicBezTo>
                      <a:cubicBezTo>
                        <a:pt x="56460" y="886704"/>
                        <a:pt x="85035" y="845747"/>
                        <a:pt x="113610" y="805741"/>
                      </a:cubicBezTo>
                      <a:cubicBezTo>
                        <a:pt x="85035" y="810504"/>
                        <a:pt x="56460" y="816219"/>
                        <a:pt x="28838" y="821934"/>
                      </a:cubicBezTo>
                      <a:cubicBezTo>
                        <a:pt x="6930" y="826697"/>
                        <a:pt x="-6405" y="798122"/>
                        <a:pt x="3120" y="781929"/>
                      </a:cubicBezTo>
                      <a:cubicBezTo>
                        <a:pt x="17408" y="755259"/>
                        <a:pt x="51698" y="730494"/>
                        <a:pt x="71700" y="708586"/>
                      </a:cubicBezTo>
                      <a:cubicBezTo>
                        <a:pt x="303158" y="470461"/>
                        <a:pt x="567000" y="267579"/>
                        <a:pt x="805125" y="36121"/>
                      </a:cubicBezTo>
                      <a:cubicBezTo>
                        <a:pt x="815603" y="25644"/>
                        <a:pt x="827033" y="15166"/>
                        <a:pt x="840368" y="8499"/>
                      </a:cubicBezTo>
                      <a:lnTo>
                        <a:pt x="842273" y="7546"/>
                      </a:lnTo>
                      <a:cubicBezTo>
                        <a:pt x="910853" y="-25791"/>
                        <a:pt x="899423" y="59934"/>
                        <a:pt x="890850" y="97081"/>
                      </a:cubicBezTo>
                      <a:cubicBezTo>
                        <a:pt x="887040" y="113274"/>
                        <a:pt x="881325" y="128514"/>
                        <a:pt x="875610" y="143754"/>
                      </a:cubicBezTo>
                      <a:cubicBezTo>
                        <a:pt x="927998" y="119941"/>
                        <a:pt x="979433" y="97081"/>
                        <a:pt x="1031820" y="73269"/>
                      </a:cubicBezTo>
                      <a:cubicBezTo>
                        <a:pt x="1048965" y="65649"/>
                        <a:pt x="1075635" y="44694"/>
                        <a:pt x="1095638" y="53266"/>
                      </a:cubicBezTo>
                      <a:cubicBezTo>
                        <a:pt x="1108973" y="58981"/>
                        <a:pt x="1116593" y="76126"/>
                        <a:pt x="1106115" y="87556"/>
                      </a:cubicBezTo>
                      <a:cubicBezTo>
                        <a:pt x="1057538" y="140896"/>
                        <a:pt x="1008008" y="195189"/>
                        <a:pt x="959430" y="248529"/>
                      </a:cubicBezTo>
                      <a:cubicBezTo>
                        <a:pt x="992768" y="247576"/>
                        <a:pt x="1025153" y="245671"/>
                        <a:pt x="1058490" y="244719"/>
                      </a:cubicBezTo>
                      <a:cubicBezTo>
                        <a:pt x="1128975" y="240909"/>
                        <a:pt x="1026105" y="328539"/>
                        <a:pt x="1012770" y="339969"/>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3" name="Freeform: Shape 32">
                  <a:extLst>
                    <a:ext uri="{FF2B5EF4-FFF2-40B4-BE49-F238E27FC236}">
                      <a16:creationId xmlns:a16="http://schemas.microsoft.com/office/drawing/2014/main" id="{BDB1BFE9-9A9D-06B4-CF1A-3E4736F52697}"/>
                    </a:ext>
                  </a:extLst>
                </p:cNvPr>
                <p:cNvSpPr/>
                <p:nvPr/>
              </p:nvSpPr>
              <p:spPr>
                <a:xfrm>
                  <a:off x="1427816" y="427788"/>
                  <a:ext cx="270686" cy="264982"/>
                </a:xfrm>
                <a:custGeom>
                  <a:avLst/>
                  <a:gdLst>
                    <a:gd name="connsiteX0" fmla="*/ 4702 w 270686"/>
                    <a:gd name="connsiteY0" fmla="*/ 256064 h 264982"/>
                    <a:gd name="connsiteX1" fmla="*/ 37087 w 270686"/>
                    <a:gd name="connsiteY1" fmla="*/ 259874 h 264982"/>
                    <a:gd name="connsiteX2" fmla="*/ 261877 w 270686"/>
                    <a:gd name="connsiteY2" fmla="*/ 40799 h 264982"/>
                    <a:gd name="connsiteX3" fmla="*/ 265687 w 270686"/>
                    <a:gd name="connsiteY3" fmla="*/ 8414 h 264982"/>
                    <a:gd name="connsiteX4" fmla="*/ 233302 w 270686"/>
                    <a:gd name="connsiteY4" fmla="*/ 4604 h 264982"/>
                    <a:gd name="connsiteX5" fmla="*/ 8512 w 270686"/>
                    <a:gd name="connsiteY5" fmla="*/ 223679 h 264982"/>
                    <a:gd name="connsiteX6" fmla="*/ 4702 w 270686"/>
                    <a:gd name="connsiteY6" fmla="*/ 256064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686" h="264982">
                      <a:moveTo>
                        <a:pt x="4702" y="256064"/>
                      </a:moveTo>
                      <a:cubicBezTo>
                        <a:pt x="12322" y="265589"/>
                        <a:pt x="28514" y="268447"/>
                        <a:pt x="37087" y="259874"/>
                      </a:cubicBezTo>
                      <a:cubicBezTo>
                        <a:pt x="112334" y="187484"/>
                        <a:pt x="175199" y="101759"/>
                        <a:pt x="261877" y="40799"/>
                      </a:cubicBezTo>
                      <a:cubicBezTo>
                        <a:pt x="272354" y="33179"/>
                        <a:pt x="273307" y="17939"/>
                        <a:pt x="265687" y="8414"/>
                      </a:cubicBezTo>
                      <a:cubicBezTo>
                        <a:pt x="257114" y="-2063"/>
                        <a:pt x="243779" y="-2063"/>
                        <a:pt x="233302" y="4604"/>
                      </a:cubicBezTo>
                      <a:cubicBezTo>
                        <a:pt x="146624" y="65564"/>
                        <a:pt x="83759" y="151289"/>
                        <a:pt x="8512" y="223679"/>
                      </a:cubicBezTo>
                      <a:cubicBezTo>
                        <a:pt x="-1013" y="232252"/>
                        <a:pt x="-2918" y="245587"/>
                        <a:pt x="4702" y="256064"/>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nvGrpSpPr>
              <p:cNvPr id="29" name="Graphic 3797">
                <a:extLst>
                  <a:ext uri="{FF2B5EF4-FFF2-40B4-BE49-F238E27FC236}">
                    <a16:creationId xmlns:a16="http://schemas.microsoft.com/office/drawing/2014/main" id="{0E915B8F-AED8-D0DC-3636-395D4848F975}"/>
                  </a:ext>
                </a:extLst>
              </p:cNvPr>
              <p:cNvGrpSpPr/>
              <p:nvPr/>
            </p:nvGrpSpPr>
            <p:grpSpPr>
              <a:xfrm>
                <a:off x="9875334" y="1790577"/>
                <a:ext cx="1111021" cy="1019182"/>
                <a:chOff x="9875334" y="1790577"/>
                <a:chExt cx="1111021" cy="1019182"/>
              </a:xfrm>
            </p:grpSpPr>
            <p:sp>
              <p:nvSpPr>
                <p:cNvPr id="30" name="Freeform: Shape 29">
                  <a:extLst>
                    <a:ext uri="{FF2B5EF4-FFF2-40B4-BE49-F238E27FC236}">
                      <a16:creationId xmlns:a16="http://schemas.microsoft.com/office/drawing/2014/main" id="{B06BCCEF-A7F2-04E3-8073-B7B8C99CADD1}"/>
                    </a:ext>
                  </a:extLst>
                </p:cNvPr>
                <p:cNvSpPr/>
                <p:nvPr/>
              </p:nvSpPr>
              <p:spPr>
                <a:xfrm>
                  <a:off x="9875334" y="1790577"/>
                  <a:ext cx="1111021" cy="1019182"/>
                </a:xfrm>
                <a:custGeom>
                  <a:avLst/>
                  <a:gdLst>
                    <a:gd name="connsiteX0" fmla="*/ 99203 w 1111021"/>
                    <a:gd name="connsiteY0" fmla="*/ 679213 h 1019182"/>
                    <a:gd name="connsiteX1" fmla="*/ 216361 w 1111021"/>
                    <a:gd name="connsiteY1" fmla="*/ 573486 h 1019182"/>
                    <a:gd name="connsiteX2" fmla="*/ 551641 w 1111021"/>
                    <a:gd name="connsiteY2" fmla="*/ 271543 h 1019182"/>
                    <a:gd name="connsiteX3" fmla="*/ 719281 w 1111021"/>
                    <a:gd name="connsiteY3" fmla="*/ 121048 h 1019182"/>
                    <a:gd name="connsiteX4" fmla="*/ 844059 w 1111021"/>
                    <a:gd name="connsiteY4" fmla="*/ 7701 h 1019182"/>
                    <a:gd name="connsiteX5" fmla="*/ 861203 w 1111021"/>
                    <a:gd name="connsiteY5" fmla="*/ 81 h 1019182"/>
                    <a:gd name="connsiteX6" fmla="*/ 883111 w 1111021"/>
                    <a:gd name="connsiteY6" fmla="*/ 15321 h 1019182"/>
                    <a:gd name="connsiteX7" fmla="*/ 887873 w 1111021"/>
                    <a:gd name="connsiteY7" fmla="*/ 42943 h 1019182"/>
                    <a:gd name="connsiteX8" fmla="*/ 882159 w 1111021"/>
                    <a:gd name="connsiteY8" fmla="*/ 122001 h 1019182"/>
                    <a:gd name="connsiteX9" fmla="*/ 1054561 w 1111021"/>
                    <a:gd name="connsiteY9" fmla="*/ 57231 h 1019182"/>
                    <a:gd name="connsiteX10" fmla="*/ 1082184 w 1111021"/>
                    <a:gd name="connsiteY10" fmla="*/ 91521 h 1019182"/>
                    <a:gd name="connsiteX11" fmla="*/ 997411 w 1111021"/>
                    <a:gd name="connsiteY11" fmla="*/ 213441 h 1019182"/>
                    <a:gd name="connsiteX12" fmla="*/ 1082184 w 1111021"/>
                    <a:gd name="connsiteY12" fmla="*/ 197248 h 1019182"/>
                    <a:gd name="connsiteX13" fmla="*/ 1107901 w 1111021"/>
                    <a:gd name="connsiteY13" fmla="*/ 237253 h 1019182"/>
                    <a:gd name="connsiteX14" fmla="*/ 1039321 w 1111021"/>
                    <a:gd name="connsiteY14" fmla="*/ 310596 h 1019182"/>
                    <a:gd name="connsiteX15" fmla="*/ 305896 w 1111021"/>
                    <a:gd name="connsiteY15" fmla="*/ 983061 h 1019182"/>
                    <a:gd name="connsiteX16" fmla="*/ 270653 w 1111021"/>
                    <a:gd name="connsiteY16" fmla="*/ 1010683 h 1019182"/>
                    <a:gd name="connsiteX17" fmla="*/ 268748 w 1111021"/>
                    <a:gd name="connsiteY17" fmla="*/ 1011636 h 1019182"/>
                    <a:gd name="connsiteX18" fmla="*/ 220171 w 1111021"/>
                    <a:gd name="connsiteY18" fmla="*/ 922101 h 1019182"/>
                    <a:gd name="connsiteX19" fmla="*/ 235411 w 1111021"/>
                    <a:gd name="connsiteY19" fmla="*/ 875428 h 1019182"/>
                    <a:gd name="connsiteX20" fmla="*/ 79201 w 1111021"/>
                    <a:gd name="connsiteY20" fmla="*/ 945913 h 1019182"/>
                    <a:gd name="connsiteX21" fmla="*/ 15384 w 1111021"/>
                    <a:gd name="connsiteY21" fmla="*/ 965916 h 1019182"/>
                    <a:gd name="connsiteX22" fmla="*/ 4906 w 1111021"/>
                    <a:gd name="connsiteY22" fmla="*/ 931626 h 1019182"/>
                    <a:gd name="connsiteX23" fmla="*/ 151591 w 1111021"/>
                    <a:gd name="connsiteY23" fmla="*/ 770653 h 1019182"/>
                    <a:gd name="connsiteX24" fmla="*/ 52531 w 1111021"/>
                    <a:gd name="connsiteY24" fmla="*/ 774463 h 1019182"/>
                    <a:gd name="connsiteX25" fmla="*/ 99203 w 1111021"/>
                    <a:gd name="connsiteY25" fmla="*/ 679213 h 101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11021" h="1019182">
                      <a:moveTo>
                        <a:pt x="99203" y="679213"/>
                      </a:moveTo>
                      <a:cubicBezTo>
                        <a:pt x="138256" y="643971"/>
                        <a:pt x="177309" y="608728"/>
                        <a:pt x="216361" y="573486"/>
                      </a:cubicBezTo>
                      <a:cubicBezTo>
                        <a:pt x="327803" y="472521"/>
                        <a:pt x="440198" y="372508"/>
                        <a:pt x="551641" y="271543"/>
                      </a:cubicBezTo>
                      <a:lnTo>
                        <a:pt x="719281" y="121048"/>
                      </a:lnTo>
                      <a:cubicBezTo>
                        <a:pt x="760239" y="83901"/>
                        <a:pt x="799291" y="39133"/>
                        <a:pt x="844059" y="7701"/>
                      </a:cubicBezTo>
                      <a:cubicBezTo>
                        <a:pt x="848821" y="3891"/>
                        <a:pt x="854536" y="1033"/>
                        <a:pt x="861203" y="81"/>
                      </a:cubicBezTo>
                      <a:cubicBezTo>
                        <a:pt x="870729" y="-872"/>
                        <a:pt x="879301" y="6748"/>
                        <a:pt x="883111" y="15321"/>
                      </a:cubicBezTo>
                      <a:cubicBezTo>
                        <a:pt x="886921" y="23893"/>
                        <a:pt x="887873" y="33418"/>
                        <a:pt x="887873" y="42943"/>
                      </a:cubicBezTo>
                      <a:cubicBezTo>
                        <a:pt x="888826" y="69613"/>
                        <a:pt x="886921" y="95331"/>
                        <a:pt x="882159" y="122001"/>
                      </a:cubicBezTo>
                      <a:cubicBezTo>
                        <a:pt x="942167" y="105808"/>
                        <a:pt x="998363" y="82948"/>
                        <a:pt x="1054561" y="57231"/>
                      </a:cubicBezTo>
                      <a:cubicBezTo>
                        <a:pt x="1075517" y="47706"/>
                        <a:pt x="1094567" y="73423"/>
                        <a:pt x="1082184" y="91521"/>
                      </a:cubicBezTo>
                      <a:cubicBezTo>
                        <a:pt x="1054561" y="132478"/>
                        <a:pt x="1025986" y="173436"/>
                        <a:pt x="997411" y="213441"/>
                      </a:cubicBezTo>
                      <a:cubicBezTo>
                        <a:pt x="1025986" y="208678"/>
                        <a:pt x="1054561" y="202963"/>
                        <a:pt x="1082184" y="197248"/>
                      </a:cubicBezTo>
                      <a:cubicBezTo>
                        <a:pt x="1104092" y="192486"/>
                        <a:pt x="1117426" y="221061"/>
                        <a:pt x="1107901" y="237253"/>
                      </a:cubicBezTo>
                      <a:cubicBezTo>
                        <a:pt x="1093613" y="263923"/>
                        <a:pt x="1059323" y="288688"/>
                        <a:pt x="1039321" y="310596"/>
                      </a:cubicBezTo>
                      <a:cubicBezTo>
                        <a:pt x="807864" y="548721"/>
                        <a:pt x="544021" y="751603"/>
                        <a:pt x="305896" y="983061"/>
                      </a:cubicBezTo>
                      <a:cubicBezTo>
                        <a:pt x="295419" y="993538"/>
                        <a:pt x="283989" y="1004016"/>
                        <a:pt x="270653" y="1010683"/>
                      </a:cubicBezTo>
                      <a:lnTo>
                        <a:pt x="268748" y="1011636"/>
                      </a:lnTo>
                      <a:cubicBezTo>
                        <a:pt x="200169" y="1044973"/>
                        <a:pt x="211598" y="959248"/>
                        <a:pt x="220171" y="922101"/>
                      </a:cubicBezTo>
                      <a:cubicBezTo>
                        <a:pt x="223981" y="905908"/>
                        <a:pt x="229696" y="890668"/>
                        <a:pt x="235411" y="875428"/>
                      </a:cubicBezTo>
                      <a:cubicBezTo>
                        <a:pt x="183023" y="899241"/>
                        <a:pt x="131589" y="922101"/>
                        <a:pt x="79201" y="945913"/>
                      </a:cubicBezTo>
                      <a:cubicBezTo>
                        <a:pt x="62056" y="953533"/>
                        <a:pt x="35386" y="974488"/>
                        <a:pt x="15384" y="965916"/>
                      </a:cubicBezTo>
                      <a:cubicBezTo>
                        <a:pt x="2048" y="960201"/>
                        <a:pt x="-5572" y="943056"/>
                        <a:pt x="4906" y="931626"/>
                      </a:cubicBezTo>
                      <a:cubicBezTo>
                        <a:pt x="53484" y="878286"/>
                        <a:pt x="103014" y="823993"/>
                        <a:pt x="151591" y="770653"/>
                      </a:cubicBezTo>
                      <a:cubicBezTo>
                        <a:pt x="118253" y="771606"/>
                        <a:pt x="85869" y="773511"/>
                        <a:pt x="52531" y="774463"/>
                      </a:cubicBezTo>
                      <a:cubicBezTo>
                        <a:pt x="-17002" y="778273"/>
                        <a:pt x="86821" y="690643"/>
                        <a:pt x="99203" y="679213"/>
                      </a:cubicBezTo>
                      <a:close/>
                    </a:path>
                  </a:pathLst>
                </a:custGeom>
                <a:solidFill>
                  <a:srgbClr val="F9DE8D"/>
                </a:solidFill>
                <a:ln w="38100" cap="flat">
                  <a:solidFill>
                    <a:srgbClr val="454E5F"/>
                  </a:solid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sp>
              <p:nvSpPr>
                <p:cNvPr id="31" name="Freeform: Shape 30">
                  <a:extLst>
                    <a:ext uri="{FF2B5EF4-FFF2-40B4-BE49-F238E27FC236}">
                      <a16:creationId xmlns:a16="http://schemas.microsoft.com/office/drawing/2014/main" id="{9987A886-D7CA-0D9E-D36E-897789A52D2C}"/>
                    </a:ext>
                  </a:extLst>
                </p:cNvPr>
                <p:cNvSpPr/>
                <p:nvPr/>
              </p:nvSpPr>
              <p:spPr>
                <a:xfrm>
                  <a:off x="10274338" y="2282754"/>
                  <a:ext cx="271092" cy="264982"/>
                </a:xfrm>
                <a:custGeom>
                  <a:avLst/>
                  <a:gdLst>
                    <a:gd name="connsiteX0" fmla="*/ 265985 w 271092"/>
                    <a:gd name="connsiteY0" fmla="*/ 8918 h 264982"/>
                    <a:gd name="connsiteX1" fmla="*/ 233599 w 271092"/>
                    <a:gd name="connsiteY1" fmla="*/ 5108 h 264982"/>
                    <a:gd name="connsiteX2" fmla="*/ 8810 w 271092"/>
                    <a:gd name="connsiteY2" fmla="*/ 224183 h 264982"/>
                    <a:gd name="connsiteX3" fmla="*/ 4999 w 271092"/>
                    <a:gd name="connsiteY3" fmla="*/ 256568 h 264982"/>
                    <a:gd name="connsiteX4" fmla="*/ 37385 w 271092"/>
                    <a:gd name="connsiteY4" fmla="*/ 260378 h 264982"/>
                    <a:gd name="connsiteX5" fmla="*/ 262174 w 271092"/>
                    <a:gd name="connsiteY5" fmla="*/ 41303 h 264982"/>
                    <a:gd name="connsiteX6" fmla="*/ 265985 w 271092"/>
                    <a:gd name="connsiteY6" fmla="*/ 8918 h 26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092" h="264982">
                      <a:moveTo>
                        <a:pt x="265985" y="8918"/>
                      </a:moveTo>
                      <a:cubicBezTo>
                        <a:pt x="258365" y="-607"/>
                        <a:pt x="242172" y="-3464"/>
                        <a:pt x="233599" y="5108"/>
                      </a:cubicBezTo>
                      <a:cubicBezTo>
                        <a:pt x="158352" y="77498"/>
                        <a:pt x="95487" y="163223"/>
                        <a:pt x="8810" y="224183"/>
                      </a:cubicBezTo>
                      <a:cubicBezTo>
                        <a:pt x="-1668" y="231803"/>
                        <a:pt x="-2621" y="247043"/>
                        <a:pt x="4999" y="256568"/>
                      </a:cubicBezTo>
                      <a:cubicBezTo>
                        <a:pt x="13572" y="267046"/>
                        <a:pt x="26907" y="267046"/>
                        <a:pt x="37385" y="260378"/>
                      </a:cubicBezTo>
                      <a:cubicBezTo>
                        <a:pt x="124062" y="199418"/>
                        <a:pt x="186927" y="113693"/>
                        <a:pt x="262174" y="41303"/>
                      </a:cubicBezTo>
                      <a:cubicBezTo>
                        <a:pt x="271699" y="32731"/>
                        <a:pt x="274557" y="19396"/>
                        <a:pt x="265985" y="8918"/>
                      </a:cubicBezTo>
                      <a:close/>
                    </a:path>
                  </a:pathLst>
                </a:custGeom>
                <a:solidFill>
                  <a:srgbClr val="454E5F"/>
                </a:solidFill>
                <a:ln w="9525" cap="flat">
                  <a:noFill/>
                  <a:prstDash val="solid"/>
                  <a:miter/>
                </a:ln>
              </p:spPr>
              <p:txBody>
                <a:bodyPr wrap="none" rtlCol="0" anchor="ctr"/>
                <a:lstStyle/>
                <a:p>
                  <a:pPr defTabSz="1371600">
                    <a:defRPr/>
                  </a:pPr>
                  <a:endParaRPr lang="vi-VN" sz="4800" b="1">
                    <a:solidFill>
                      <a:prstClr val="black"/>
                    </a:solidFill>
                    <a:latin typeface="Cambria" panose="02040503050406030204" pitchFamily="18" charset="0"/>
                    <a:ea typeface="Cambria" panose="02040503050406030204" pitchFamily="18" charset="0"/>
                  </a:endParaRPr>
                </a:p>
              </p:txBody>
            </p:sp>
          </p:grpSp>
        </p:grpSp>
        <p:sp>
          <p:nvSpPr>
            <p:cNvPr id="20" name="TextBox 19">
              <a:extLst>
                <a:ext uri="{FF2B5EF4-FFF2-40B4-BE49-F238E27FC236}">
                  <a16:creationId xmlns:a16="http://schemas.microsoft.com/office/drawing/2014/main" id="{ACEC08F0-4A0B-3F4B-3C2C-DBFFD6AAF513}"/>
                </a:ext>
              </a:extLst>
            </p:cNvPr>
            <p:cNvSpPr txBox="1"/>
            <p:nvPr/>
          </p:nvSpPr>
          <p:spPr>
            <a:xfrm>
              <a:off x="1563159" y="778101"/>
              <a:ext cx="8524869" cy="1046440"/>
            </a:xfrm>
            <a:prstGeom prst="rect">
              <a:avLst/>
            </a:prstGeom>
            <a:noFill/>
          </p:spPr>
          <p:txBody>
            <a:bodyPr wrap="square" rtlCol="0">
              <a:spAutoFit/>
            </a:bodyPr>
            <a:lstStyle/>
            <a:p>
              <a:pPr algn="ctr" defTabSz="1371600">
                <a:defRPr/>
              </a:pPr>
              <a:r>
                <a:rPr lang="vi-VN" sz="4800" b="1" dirty="0" smtClean="0">
                  <a:solidFill>
                    <a:prstClr val="black"/>
                  </a:solidFill>
                  <a:latin typeface="Cambria" panose="02040503050406030204" pitchFamily="18" charset="0"/>
                  <a:ea typeface="Cambria" panose="02040503050406030204" pitchFamily="18" charset="0"/>
                </a:rPr>
                <a:t>Trong một bữa ăn, chúng ta có nên ăn mãi món chúng ta yêu thích không?</a:t>
              </a:r>
              <a:endParaRPr lang="vi-VN" sz="4800" b="1" dirty="0">
                <a:solidFill>
                  <a:prstClr val="black"/>
                </a:solidFill>
                <a:latin typeface="Cambria" panose="02040503050406030204" pitchFamily="18" charset="0"/>
                <a:ea typeface="Cambria" panose="02040503050406030204" pitchFamily="18" charset="0"/>
              </a:endParaRPr>
            </a:p>
          </p:txBody>
        </p:sp>
      </p:grpSp>
      <p:pic>
        <p:nvPicPr>
          <p:cNvPr id="21" name="Graphic 20">
            <a:hlinkClick r:id="rId6"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5482940" y="1273715"/>
            <a:ext cx="1227483" cy="2138376"/>
          </a:xfrm>
          <a:prstGeom prst="rect">
            <a:avLst/>
          </a:prstGeom>
        </p:spPr>
      </p:pic>
      <p:pic>
        <p:nvPicPr>
          <p:cNvPr id="94" name="CORRECT-ANSWER-SOUND-EFFECT-_-NO-COPYRIGHT">
            <a:hlinkClick r:id="" action="ppaction://media"/>
            <a:extLst>
              <a:ext uri="{FF2B5EF4-FFF2-40B4-BE49-F238E27FC236}">
                <a16:creationId xmlns:a16="http://schemas.microsoft.com/office/drawing/2014/main" id="{34F5768D-5899-B220-C558-BB56B5E8354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569177" y="6392938"/>
            <a:ext cx="731045" cy="731045"/>
          </a:xfrm>
          <a:prstGeom prst="rect">
            <a:avLst/>
          </a:prstGeom>
        </p:spPr>
      </p:pic>
      <p:pic>
        <p:nvPicPr>
          <p:cNvPr id="95" name="wrong 3">
            <a:hlinkClick r:id="" action="ppaction://media"/>
            <a:extLst>
              <a:ext uri="{FF2B5EF4-FFF2-40B4-BE49-F238E27FC236}">
                <a16:creationId xmlns:a16="http://schemas.microsoft.com/office/drawing/2014/main" id="{3B6FBC12-4925-55A0-5F0E-5E7445818C7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45493" y="5044862"/>
            <a:ext cx="731045" cy="731045"/>
          </a:xfrm>
          <a:prstGeom prst="rect">
            <a:avLst/>
          </a:prstGeom>
        </p:spPr>
      </p:pic>
      <p:pic>
        <p:nvPicPr>
          <p:cNvPr id="96" name="wrong 2">
            <a:hlinkClick r:id="" action="ppaction://media"/>
            <a:extLst>
              <a:ext uri="{FF2B5EF4-FFF2-40B4-BE49-F238E27FC236}">
                <a16:creationId xmlns:a16="http://schemas.microsoft.com/office/drawing/2014/main" id="{7044FF7B-EC72-0C08-4D08-904ABF293C5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69175" y="4109261"/>
            <a:ext cx="731045" cy="731045"/>
          </a:xfrm>
          <a:prstGeom prst="rect">
            <a:avLst/>
          </a:prstGeom>
        </p:spPr>
      </p:pic>
      <p:pic>
        <p:nvPicPr>
          <p:cNvPr id="97" name="wrong 1">
            <a:hlinkClick r:id="" action="ppaction://media"/>
            <a:extLst>
              <a:ext uri="{FF2B5EF4-FFF2-40B4-BE49-F238E27FC236}">
                <a16:creationId xmlns:a16="http://schemas.microsoft.com/office/drawing/2014/main" id="{57AA2E48-1B2C-A7A9-0985-146BAAE25D6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92857" y="3173660"/>
            <a:ext cx="731045" cy="731045"/>
          </a:xfrm>
          <a:prstGeom prst="rect">
            <a:avLst/>
          </a:prstGeom>
        </p:spPr>
      </p:pic>
      <p:grpSp>
        <p:nvGrpSpPr>
          <p:cNvPr id="2" name="A">
            <a:extLst>
              <a:ext uri="{FF2B5EF4-FFF2-40B4-BE49-F238E27FC236}">
                <a16:creationId xmlns:a16="http://schemas.microsoft.com/office/drawing/2014/main" id="{2F204603-D56E-6514-0FD9-FE2520AE3A8A}"/>
              </a:ext>
            </a:extLst>
          </p:cNvPr>
          <p:cNvGrpSpPr/>
          <p:nvPr/>
        </p:nvGrpSpPr>
        <p:grpSpPr>
          <a:xfrm>
            <a:off x="838200" y="6134100"/>
            <a:ext cx="7513722" cy="1728001"/>
            <a:chOff x="873492" y="2490890"/>
            <a:chExt cx="5009148" cy="1152000"/>
          </a:xfrm>
        </p:grpSpPr>
        <p:grpSp>
          <p:nvGrpSpPr>
            <p:cNvPr id="4" name="Nhóm 21">
              <a:extLst>
                <a:ext uri="{FF2B5EF4-FFF2-40B4-BE49-F238E27FC236}">
                  <a16:creationId xmlns:a16="http://schemas.microsoft.com/office/drawing/2014/main" id="{A3A09811-1E15-2759-3ADE-C27730C8F697}"/>
                </a:ext>
              </a:extLst>
            </p:cNvPr>
            <p:cNvGrpSpPr/>
            <p:nvPr/>
          </p:nvGrpSpPr>
          <p:grpSpPr>
            <a:xfrm>
              <a:off x="873492" y="2490890"/>
              <a:ext cx="5009148" cy="1152000"/>
              <a:chOff x="873492" y="2490890"/>
              <a:chExt cx="5009148" cy="1152000"/>
            </a:xfrm>
          </p:grpSpPr>
          <p:sp>
            <p:nvSpPr>
              <p:cNvPr id="6" name="Hình chữ nhật: Góc Tròn 11">
                <a:extLst>
                  <a:ext uri="{FF2B5EF4-FFF2-40B4-BE49-F238E27FC236}">
                    <a16:creationId xmlns:a16="http://schemas.microsoft.com/office/drawing/2014/main" id="{663095D2-A5CB-F2A4-71D6-0BC31AD3311A}"/>
                  </a:ext>
                </a:extLst>
              </p:cNvPr>
              <p:cNvSpPr/>
              <p:nvPr/>
            </p:nvSpPr>
            <p:spPr>
              <a:xfrm>
                <a:off x="1526774" y="2519678"/>
                <a:ext cx="4355866" cy="1116000"/>
              </a:xfrm>
              <a:prstGeom prst="roundRect">
                <a:avLst/>
              </a:prstGeom>
              <a:solidFill>
                <a:schemeClr val="accent4">
                  <a:lumMod val="20000"/>
                  <a:lumOff val="80000"/>
                </a:schemeClr>
              </a:solidFill>
              <a:ln w="38100">
                <a:solidFill>
                  <a:srgbClr val="FF46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7" name="Đồ họa 7">
                <a:extLst>
                  <a:ext uri="{FF2B5EF4-FFF2-40B4-BE49-F238E27FC236}">
                    <a16:creationId xmlns:a16="http://schemas.microsoft.com/office/drawing/2014/main" id="{5C7B5310-83D0-2F3B-C4E7-9030AB1EF139}"/>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873492" y="2490890"/>
                <a:ext cx="1246685" cy="1152000"/>
              </a:xfrm>
              <a:prstGeom prst="rect">
                <a:avLst/>
              </a:prstGeom>
            </p:spPr>
          </p:pic>
        </p:grpSp>
        <p:sp>
          <p:nvSpPr>
            <p:cNvPr id="5" name="Hộp Văn bản 42">
              <a:extLst>
                <a:ext uri="{FF2B5EF4-FFF2-40B4-BE49-F238E27FC236}">
                  <a16:creationId xmlns:a16="http://schemas.microsoft.com/office/drawing/2014/main" id="{C1068330-4DFC-7502-00A6-B9BF8210C8F4}"/>
                </a:ext>
              </a:extLst>
            </p:cNvPr>
            <p:cNvSpPr txBox="1"/>
            <p:nvPr/>
          </p:nvSpPr>
          <p:spPr>
            <a:xfrm>
              <a:off x="2908870" y="2779182"/>
              <a:ext cx="2271226" cy="738664"/>
            </a:xfrm>
            <a:prstGeom prst="rect">
              <a:avLst/>
            </a:prstGeom>
            <a:noFill/>
          </p:spPr>
          <p:txBody>
            <a:bodyPr wrap="squar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Không</a:t>
              </a:r>
              <a:endParaRPr lang="vi-VN" sz="6600" b="1" dirty="0">
                <a:solidFill>
                  <a:prstClr val="black"/>
                </a:solidFill>
                <a:latin typeface="Cambria" panose="02040503050406030204" pitchFamily="18" charset="0"/>
                <a:ea typeface="Cambria" panose="02040503050406030204" pitchFamily="18" charset="0"/>
              </a:endParaRPr>
            </a:p>
          </p:txBody>
        </p:sp>
      </p:grpSp>
      <p:grpSp>
        <p:nvGrpSpPr>
          <p:cNvPr id="8" name="B">
            <a:extLst>
              <a:ext uri="{FF2B5EF4-FFF2-40B4-BE49-F238E27FC236}">
                <a16:creationId xmlns:a16="http://schemas.microsoft.com/office/drawing/2014/main" id="{0A1ADC9D-7E88-DCBC-9514-747C9096F39C}"/>
              </a:ext>
            </a:extLst>
          </p:cNvPr>
          <p:cNvGrpSpPr/>
          <p:nvPr/>
        </p:nvGrpSpPr>
        <p:grpSpPr>
          <a:xfrm>
            <a:off x="9828309" y="6107754"/>
            <a:ext cx="7102041" cy="1728000"/>
            <a:chOff x="6372683" y="2989513"/>
            <a:chExt cx="4734694" cy="1152000"/>
          </a:xfrm>
        </p:grpSpPr>
        <p:grpSp>
          <p:nvGrpSpPr>
            <p:cNvPr id="9" name="Nhóm 22">
              <a:extLst>
                <a:ext uri="{FF2B5EF4-FFF2-40B4-BE49-F238E27FC236}">
                  <a16:creationId xmlns:a16="http://schemas.microsoft.com/office/drawing/2014/main" id="{D19F7F6F-D1F0-5BCB-E192-AB7C51861134}"/>
                </a:ext>
              </a:extLst>
            </p:cNvPr>
            <p:cNvGrpSpPr/>
            <p:nvPr/>
          </p:nvGrpSpPr>
          <p:grpSpPr>
            <a:xfrm>
              <a:off x="6372683" y="2989513"/>
              <a:ext cx="4734694" cy="1152000"/>
              <a:chOff x="6309362" y="2463371"/>
              <a:chExt cx="4734694" cy="1152000"/>
            </a:xfrm>
          </p:grpSpPr>
          <p:sp>
            <p:nvSpPr>
              <p:cNvPr id="11" name="Hình chữ nhật: Góc Tròn 12">
                <a:extLst>
                  <a:ext uri="{FF2B5EF4-FFF2-40B4-BE49-F238E27FC236}">
                    <a16:creationId xmlns:a16="http://schemas.microsoft.com/office/drawing/2014/main" id="{DF034C2D-D8FF-D87B-EA51-3ACD0F026F6D}"/>
                  </a:ext>
                </a:extLst>
              </p:cNvPr>
              <p:cNvSpPr/>
              <p:nvPr/>
            </p:nvSpPr>
            <p:spPr>
              <a:xfrm>
                <a:off x="6688190" y="2496527"/>
                <a:ext cx="4355866" cy="1117575"/>
              </a:xfrm>
              <a:prstGeom prst="roundRect">
                <a:avLst/>
              </a:prstGeom>
              <a:solidFill>
                <a:schemeClr val="accent4">
                  <a:lumMod val="20000"/>
                  <a:lumOff val="80000"/>
                </a:schemeClr>
              </a:solidFill>
              <a:ln w="38100">
                <a:solidFill>
                  <a:srgbClr val="FFC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dirty="0">
                  <a:solidFill>
                    <a:prstClr val="white"/>
                  </a:solidFill>
                  <a:latin typeface="Arial" panose="020B0604020202020204" pitchFamily="34" charset="0"/>
                </a:endParaRPr>
              </a:p>
            </p:txBody>
          </p:sp>
          <p:pic>
            <p:nvPicPr>
              <p:cNvPr id="12" name="Đồ họa 14">
                <a:extLst>
                  <a:ext uri="{FF2B5EF4-FFF2-40B4-BE49-F238E27FC236}">
                    <a16:creationId xmlns:a16="http://schemas.microsoft.com/office/drawing/2014/main" id="{15B71963-A2BF-0506-33D3-FE991B60B61F}"/>
                  </a:ext>
                </a:extLst>
              </p:cNvPr>
              <p:cNvPicPr>
                <a:picLocks noChangeAspect="1"/>
              </p:cNvPicPr>
              <p:nvPr/>
            </p:nvPicPr>
            <p:blipFill>
              <a:blip r:embed="rId12">
                <a:extLst>
                  <a:ext uri="{96DAC541-7B7A-43D3-8B79-37D633B846F1}">
                    <asvg:svgBlip xmlns="" xmlns:asvg="http://schemas.microsoft.com/office/drawing/2016/SVG/main" r:embed="rId13"/>
                  </a:ext>
                </a:extLst>
              </a:blip>
              <a:stretch>
                <a:fillRect/>
              </a:stretch>
            </p:blipFill>
            <p:spPr>
              <a:xfrm>
                <a:off x="6309362" y="2463371"/>
                <a:ext cx="1061053" cy="1152000"/>
              </a:xfrm>
              <a:prstGeom prst="rect">
                <a:avLst/>
              </a:prstGeom>
            </p:spPr>
          </p:pic>
        </p:grpSp>
        <p:sp>
          <p:nvSpPr>
            <p:cNvPr id="10" name="Hộp Văn bản 9">
              <a:extLst>
                <a:ext uri="{FF2B5EF4-FFF2-40B4-BE49-F238E27FC236}">
                  <a16:creationId xmlns:a16="http://schemas.microsoft.com/office/drawing/2014/main" id="{432C0E75-21BA-AA61-7688-876E19A0C7FC}"/>
                </a:ext>
              </a:extLst>
            </p:cNvPr>
            <p:cNvSpPr txBox="1"/>
            <p:nvPr/>
          </p:nvSpPr>
          <p:spPr>
            <a:xfrm>
              <a:off x="8316871" y="3243040"/>
              <a:ext cx="1285224" cy="738664"/>
            </a:xfrm>
            <a:prstGeom prst="rect">
              <a:avLst/>
            </a:prstGeom>
            <a:noFill/>
          </p:spPr>
          <p:txBody>
            <a:bodyPr wrap="square" rtlCol="0">
              <a:spAutoFit/>
            </a:bodyPr>
            <a:lstStyle/>
            <a:p>
              <a:pPr algn="just" defTabSz="1371600">
                <a:spcBef>
                  <a:spcPts val="900"/>
                </a:spcBef>
                <a:spcAft>
                  <a:spcPts val="900"/>
                </a:spcAft>
                <a:defRPr/>
              </a:pPr>
              <a:r>
                <a:rPr lang="vi-VN" sz="6600" b="1" dirty="0" smtClean="0">
                  <a:solidFill>
                    <a:prstClr val="black"/>
                  </a:solidFill>
                  <a:latin typeface="Cambria" panose="02040503050406030204" pitchFamily="18" charset="0"/>
                  <a:ea typeface="Cambria" panose="02040503050406030204" pitchFamily="18" charset="0"/>
                </a:rPr>
                <a:t>Nên</a:t>
              </a:r>
              <a:endParaRPr lang="vi-VN" sz="6600" b="1"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29227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 presetClass="mediacall" presetSubtype="0" fill="hold" nodeType="withEffect">
                                  <p:stCondLst>
                                    <p:cond delay="0"/>
                                  </p:stCondLst>
                                  <p:childTnLst>
                                    <p:cmd type="call" cmd="playFrom(0.0)">
                                      <p:cBhvr>
                                        <p:cTn id="20" dur="1625" fill="hold"/>
                                        <p:tgtEl>
                                          <p:spTgt spid="96"/>
                                        </p:tgtEl>
                                      </p:cBhvr>
                                    </p:cmd>
                                  </p:childTnLst>
                                </p:cTn>
                              </p:par>
                              <p:par>
                                <p:cTn id="21" presetID="1" presetClass="mediacall" presetSubtype="0" fill="hold" nodeType="withEffect">
                                  <p:stCondLst>
                                    <p:cond delay="0"/>
                                  </p:stCondLst>
                                  <p:childTnLst>
                                    <p:cmd type="call" cmd="playFrom(0.0)">
                                      <p:cBhvr>
                                        <p:cTn id="22" dur="1625"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94"/>
                </p:tgtEl>
              </p:cMediaNode>
            </p:audio>
            <p:audio>
              <p:cMediaNode vol="80000">
                <p:cTn id="24" fill="hold" display="0">
                  <p:stCondLst>
                    <p:cond delay="indefinite"/>
                  </p:stCondLst>
                  <p:endCondLst>
                    <p:cond evt="onStopAudio" delay="0">
                      <p:tgtEl>
                        <p:sldTgt/>
                      </p:tgtEl>
                    </p:cond>
                  </p:endCondLst>
                </p:cTn>
                <p:tgtEl>
                  <p:spTgt spid="95"/>
                </p:tgtEl>
              </p:cMediaNode>
            </p:audio>
            <p:audio>
              <p:cMediaNode vol="80000">
                <p:cTn id="25" fill="hold" display="0">
                  <p:stCondLst>
                    <p:cond delay="indefinite"/>
                  </p:stCondLst>
                  <p:endCondLst>
                    <p:cond evt="onStopAudio" delay="0">
                      <p:tgtEl>
                        <p:sldTgt/>
                      </p:tgtEl>
                    </p:cond>
                  </p:endCondLst>
                </p:cTn>
                <p:tgtEl>
                  <p:spTgt spid="96"/>
                </p:tgtEl>
              </p:cMediaNode>
            </p:audio>
            <p:audio>
              <p:cMediaNode vol="80000">
                <p:cTn id="26" fill="hold" display="0">
                  <p:stCondLst>
                    <p:cond delay="indefinite"/>
                  </p:stCondLst>
                  <p:endCondLst>
                    <p:cond evt="onStopAudio" delay="0">
                      <p:tgtEl>
                        <p:sldTgt/>
                      </p:tgtEl>
                    </p:cond>
                  </p:endCondLst>
                </p:cTn>
                <p:tgtEl>
                  <p:spTgt spid="97"/>
                </p:tgtEl>
              </p:cMediaNode>
            </p:audio>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2"/>
                                        </p:tgtEl>
                                      </p:cBhvr>
                                    </p:animEffect>
                                    <p:animScale>
                                      <p:cBhvr>
                                        <p:cTn id="32" dur="250" autoRev="1" fill="hold"/>
                                        <p:tgtEl>
                                          <p:spTgt spid="2"/>
                                        </p:tgtEl>
                                      </p:cBhvr>
                                      <p:by x="105000" y="105000"/>
                                    </p:animScale>
                                  </p:childTnLst>
                                </p:cTn>
                              </p:par>
                              <p:par>
                                <p:cTn id="33" presetID="9" presetClass="emph" presetSubtype="0" nodeType="withEffect">
                                  <p:stCondLst>
                                    <p:cond delay="0"/>
                                  </p:stCondLst>
                                  <p:childTnLst>
                                    <p:set>
                                      <p:cBhvr>
                                        <p:cTn id="34" dur="indefinite"/>
                                        <p:tgtEl>
                                          <p:spTgt spid="8"/>
                                        </p:tgtEl>
                                        <p:attrNameLst>
                                          <p:attrName>style.opacity</p:attrName>
                                        </p:attrNameLst>
                                      </p:cBhvr>
                                      <p:to>
                                        <p:strVal val="0.25"/>
                                      </p:to>
                                    </p:set>
                                    <p:animEffect filter="image" prLst="opacity: 0.25">
                                      <p:cBhvr rctx="IE">
                                        <p:cTn id="35" dur="indefinite"/>
                                        <p:tgtEl>
                                          <p:spTgt spid="8"/>
                                        </p:tgtEl>
                                      </p:cBhvr>
                                    </p:animEffect>
                                  </p:childTnLst>
                                </p:cTn>
                              </p:par>
                              <p:par>
                                <p:cTn id="36" presetID="1" presetClass="mediacall" presetSubtype="0" fill="hold" nodeType="withEffect">
                                  <p:stCondLst>
                                    <p:cond delay="0"/>
                                  </p:stCondLst>
                                  <p:childTnLst>
                                    <p:cmd type="call" cmd="playFrom(0.0)">
                                      <p:cBhvr>
                                        <p:cTn id="37" dur="4597" fill="hold"/>
                                        <p:tgtEl>
                                          <p:spTgt spid="94"/>
                                        </p:tgtEl>
                                      </p:cBhvr>
                                    </p:cmd>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9" presetClass="emph" presetSubtype="0" nodeType="withEffect">
                                  <p:stCondLst>
                                    <p:cond delay="0"/>
                                  </p:stCondLst>
                                  <p:childTnLst>
                                    <p:set>
                                      <p:cBhvr>
                                        <p:cTn id="42" dur="indefinite"/>
                                        <p:tgtEl>
                                          <p:spTgt spid="8"/>
                                        </p:tgtEl>
                                        <p:attrNameLst>
                                          <p:attrName>style.opacity</p:attrName>
                                        </p:attrNameLst>
                                      </p:cBhvr>
                                      <p:to>
                                        <p:strVal val="0.25"/>
                                      </p:to>
                                    </p:set>
                                    <p:animEffect filter="image" prLst="opacity: 0.25">
                                      <p:cBhvr rctx="IE">
                                        <p:cTn id="43" dur="indefinite"/>
                                        <p:tgtEl>
                                          <p:spTgt spid="8"/>
                                        </p:tgtEl>
                                      </p:cBhvr>
                                    </p:animEffect>
                                  </p:childTnLst>
                                </p:cTn>
                              </p:par>
                              <p:par>
                                <p:cTn id="44" presetID="1" presetClass="mediacall" presetSubtype="0" fill="hold" nodeType="withEffect">
                                  <p:stCondLst>
                                    <p:cond delay="0"/>
                                  </p:stCondLst>
                                  <p:childTnLst>
                                    <p:cmd type="call" cmd="playFrom(0.0)">
                                      <p:cBhvr>
                                        <p:cTn id="45" dur="1625" fill="hold"/>
                                        <p:tgtEl>
                                          <p:spTgt spid="97"/>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TotalTime>
  <Words>663</Words>
  <Application>Microsoft Office PowerPoint</Application>
  <PresentationFormat>Custom</PresentationFormat>
  <Paragraphs>75</Paragraphs>
  <Slides>25</Slides>
  <Notes>1</Notes>
  <HiddenSlides>0</HiddenSlides>
  <MMClips>13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#9Slide03 Cabin Bold</vt:lpstr>
      <vt:lpstr>#9Slide07 HoneyCream</vt:lpstr>
      <vt:lpstr>Josefin Sans</vt:lpstr>
      <vt:lpstr>Calibri Light</vt:lpstr>
      <vt:lpstr>Times New Roman</vt:lpstr>
      <vt:lpstr>Aprila Semi-Bold</vt:lpstr>
      <vt:lpstr>SVN-Newton</vt:lpstr>
      <vt:lpstr>Calibri</vt:lpstr>
      <vt:lpstr>Josefin Sans Bold</vt:lpstr>
      <vt:lpstr>Arial</vt:lpstr>
      <vt:lpstr>Cambria</vt:lpstr>
      <vt:lpstr>SVN-Ready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MANG NON</dc:title>
  <dc:creator>MANG NON</dc:creator>
  <cp:lastModifiedBy>Laptop T&amp;T</cp:lastModifiedBy>
  <cp:revision>17</cp:revision>
  <dcterms:created xsi:type="dcterms:W3CDTF">2006-08-16T00:00:00Z</dcterms:created>
  <dcterms:modified xsi:type="dcterms:W3CDTF">2024-01-22T15:21:01Z</dcterms:modified>
  <dc:identifier>DAF6mWsr4H8</dc:identifier>
</cp:coreProperties>
</file>