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257" r:id="rId3"/>
    <p:sldId id="299" r:id="rId4"/>
    <p:sldId id="300" r:id="rId5"/>
    <p:sldId id="259" r:id="rId6"/>
    <p:sldId id="260" r:id="rId7"/>
    <p:sldId id="292" r:id="rId8"/>
    <p:sldId id="263" r:id="rId9"/>
    <p:sldId id="287" r:id="rId10"/>
    <p:sldId id="278" r:id="rId11"/>
    <p:sldId id="294" r:id="rId12"/>
    <p:sldId id="295" r:id="rId13"/>
    <p:sldId id="298" r:id="rId14"/>
    <p:sldId id="301" r:id="rId15"/>
    <p:sldId id="302" r:id="rId16"/>
    <p:sldId id="293" r:id="rId17"/>
    <p:sldId id="266" r:id="rId18"/>
    <p:sldId id="303" r:id="rId19"/>
    <p:sldId id="304" r:id="rId20"/>
    <p:sldId id="267" r:id="rId21"/>
    <p:sldId id="268" r:id="rId22"/>
    <p:sldId id="269" r:id="rId23"/>
    <p:sldId id="270" r:id="rId24"/>
    <p:sldId id="271" r:id="rId25"/>
    <p:sldId id="297" r:id="rId26"/>
    <p:sldId id="272" r:id="rId27"/>
    <p:sldId id="273" r:id="rId28"/>
    <p:sldId id="274" r:id="rId29"/>
    <p:sldId id="275" r:id="rId30"/>
    <p:sldId id="261" r:id="rId31"/>
    <p:sldId id="262" r:id="rId32"/>
    <p:sldId id="265" r:id="rId33"/>
  </p:sldIdLst>
  <p:sldSz cx="18288000" cy="10287000"/>
  <p:notesSz cx="6858000" cy="9144000"/>
  <p:embeddedFontLst>
    <p:embeddedFont>
      <p:font typeface="Cambria Bold Italics" panose="020B0604020202020204" charset="0"/>
      <p:regular r:id="rId35"/>
    </p:embeddedFont>
    <p:embeddedFont>
      <p:font typeface="Cambria Bold"/>
      <p:bold r:id="rId36"/>
    </p:embeddedFont>
    <p:embeddedFont>
      <p:font typeface="Cambria" panose="02040503050406030204" pitchFamily="18" charset="0"/>
      <p:regular r:id="rId37"/>
      <p:bold r:id="rId38"/>
      <p:italic r:id="rId39"/>
      <p:boldItalic r:id="rId40"/>
    </p:embeddedFont>
    <p:embeddedFont>
      <p:font typeface="Calibri" panose="020F0502020204030204"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B667"/>
    <a:srgbClr val="166EBF"/>
    <a:srgbClr val="033135"/>
    <a:srgbClr val="85BB9F"/>
    <a:srgbClr val="6BB9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1164" y="2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31093-BAA3-4B25-91B3-8AFA05E637A3}" type="datetimeFigureOut">
              <a:rPr lang="en-US" smtClean="0"/>
              <a:t>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D744AF-0DA8-4C52-B13C-A5A13AD952B3}" type="slidenum">
              <a:rPr lang="en-US" smtClean="0"/>
              <a:t>‹#›</a:t>
            </a:fld>
            <a:endParaRPr lang="en-US"/>
          </a:p>
        </p:txBody>
      </p:sp>
    </p:spTree>
    <p:extLst>
      <p:ext uri="{BB962C8B-B14F-4D97-AF65-F5344CB8AC3E}">
        <p14:creationId xmlns:p14="http://schemas.microsoft.com/office/powerpoint/2010/main" val="3619827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vừa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Sa,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thêm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vẫn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quốc</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Sa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xúc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Sa</a:t>
            </a:r>
            <a:endParaRPr lang="en-US" dirty="0"/>
          </a:p>
        </p:txBody>
      </p:sp>
      <p:sp>
        <p:nvSpPr>
          <p:cNvPr id="4" name="Slide Number Placeholder 3"/>
          <p:cNvSpPr>
            <a:spLocks noGrp="1"/>
          </p:cNvSpPr>
          <p:nvPr>
            <p:ph type="sldNum" sz="quarter" idx="5"/>
          </p:nvPr>
        </p:nvSpPr>
        <p:spPr/>
        <p:txBody>
          <a:bodyPr/>
          <a:lstStyle/>
          <a:p>
            <a:fld id="{C3EE9FE6-9947-42B7-9D8D-42278F27B6F0}" type="slidenum">
              <a:rPr lang="en-US" smtClean="0"/>
              <a:t>3</a:t>
            </a:fld>
            <a:endParaRPr lang="en-US"/>
          </a:p>
        </p:txBody>
      </p:sp>
    </p:spTree>
    <p:extLst>
      <p:ext uri="{BB962C8B-B14F-4D97-AF65-F5344CB8AC3E}">
        <p14:creationId xmlns:p14="http://schemas.microsoft.com/office/powerpoint/2010/main" val="3386395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7233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p:cNvPicPr>
            <a:picLocks noChangeAspect="1"/>
          </p:cNvPicPr>
          <p:nvPr userDrawn="1"/>
        </p:nvPicPr>
        <p:blipFill>
          <a:blip r:embed="rId2"/>
          <a:stretch>
            <a:fillRect/>
          </a:stretch>
        </p:blipFill>
        <p:spPr>
          <a:xfrm>
            <a:off x="-5715000" y="-800100"/>
            <a:ext cx="25417859" cy="164043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p:cNvPicPr>
            <a:picLocks noChangeAspect="1"/>
          </p:cNvPicPr>
          <p:nvPr userDrawn="1"/>
        </p:nvPicPr>
        <p:blipFill>
          <a:blip r:embed="rId14"/>
          <a:stretch>
            <a:fillRect/>
          </a:stretch>
        </p:blipFill>
        <p:spPr>
          <a:xfrm>
            <a:off x="-5715000" y="-800100"/>
            <a:ext cx="25417859" cy="1640437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0.png"/><Relationship Id="rId26" Type="http://schemas.openxmlformats.org/officeDocument/2006/relationships/image" Target="../media/image14.png"/><Relationship Id="rId39" Type="http://schemas.openxmlformats.org/officeDocument/2006/relationships/image" Target="../media/image38.svg"/><Relationship Id="rId21" Type="http://schemas.openxmlformats.org/officeDocument/2006/relationships/image" Target="../media/image20.svg"/><Relationship Id="rId34" Type="http://schemas.openxmlformats.org/officeDocument/2006/relationships/image" Target="../media/image18.pn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38" Type="http://schemas.openxmlformats.org/officeDocument/2006/relationships/image" Target="../media/image20.pn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11.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24" Type="http://schemas.openxmlformats.org/officeDocument/2006/relationships/image" Target="../media/image13.png"/><Relationship Id="rId32" Type="http://schemas.openxmlformats.org/officeDocument/2006/relationships/image" Target="../media/image17.png"/><Relationship Id="rId37" Type="http://schemas.openxmlformats.org/officeDocument/2006/relationships/image" Target="../media/image36.svg"/><Relationship Id="rId40" Type="http://schemas.openxmlformats.org/officeDocument/2006/relationships/image" Target="../media/image21.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15.png"/><Relationship Id="rId36" Type="http://schemas.openxmlformats.org/officeDocument/2006/relationships/image" Target="../media/image19.png"/><Relationship Id="rId10" Type="http://schemas.openxmlformats.org/officeDocument/2006/relationships/image" Target="../media/image6.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image" Target="../media/image26.svg"/><Relationship Id="rId30" Type="http://schemas.openxmlformats.org/officeDocument/2006/relationships/image" Target="../media/image16.png"/><Relationship Id="rId35" Type="http://schemas.openxmlformats.org/officeDocument/2006/relationships/image" Target="../media/image34.svg"/><Relationship Id="rId8" Type="http://schemas.openxmlformats.org/officeDocument/2006/relationships/image" Target="../media/image5.png"/><Relationship Id="rId3"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1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8.png"/><Relationship Id="rId7" Type="http://schemas.openxmlformats.org/officeDocument/2006/relationships/image" Target="../media/image53.pn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49.sv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audio" Target="../media/audio1.wav"/><Relationship Id="rId3" Type="http://schemas.openxmlformats.org/officeDocument/2006/relationships/image" Target="../media/image27.jpeg"/><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28.png"/><Relationship Id="rId10" Type="http://schemas.openxmlformats.org/officeDocument/2006/relationships/image" Target="../media/image51.svg"/><Relationship Id="rId4" Type="http://schemas.openxmlformats.org/officeDocument/2006/relationships/image" Target="../media/image55.png"/><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0.png"/><Relationship Id="rId26" Type="http://schemas.openxmlformats.org/officeDocument/2006/relationships/image" Target="../media/image14.png"/><Relationship Id="rId39" Type="http://schemas.openxmlformats.org/officeDocument/2006/relationships/image" Target="../media/image38.svg"/><Relationship Id="rId21" Type="http://schemas.openxmlformats.org/officeDocument/2006/relationships/image" Target="../media/image20.svg"/><Relationship Id="rId34" Type="http://schemas.openxmlformats.org/officeDocument/2006/relationships/image" Target="../media/image18.pn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38" Type="http://schemas.openxmlformats.org/officeDocument/2006/relationships/image" Target="../media/image20.pn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11.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24" Type="http://schemas.openxmlformats.org/officeDocument/2006/relationships/image" Target="../media/image13.png"/><Relationship Id="rId32" Type="http://schemas.openxmlformats.org/officeDocument/2006/relationships/image" Target="../media/image17.png"/><Relationship Id="rId37" Type="http://schemas.openxmlformats.org/officeDocument/2006/relationships/image" Target="../media/image36.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15.png"/><Relationship Id="rId36" Type="http://schemas.openxmlformats.org/officeDocument/2006/relationships/image" Target="../media/image19.png"/><Relationship Id="rId10" Type="http://schemas.openxmlformats.org/officeDocument/2006/relationships/image" Target="../media/image6.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image" Target="../media/image26.svg"/><Relationship Id="rId30" Type="http://schemas.openxmlformats.org/officeDocument/2006/relationships/image" Target="../media/image16.png"/><Relationship Id="rId35" Type="http://schemas.openxmlformats.org/officeDocument/2006/relationships/image" Target="../media/image34.svg"/><Relationship Id="rId8" Type="http://schemas.openxmlformats.org/officeDocument/2006/relationships/image" Target="../media/image5.png"/><Relationship Id="rId3" Type="http://schemas.openxmlformats.org/officeDocument/2006/relationships/image" Target="../media/image2.sv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8.png"/><Relationship Id="rId7" Type="http://schemas.openxmlformats.org/officeDocument/2006/relationships/image" Target="../media/image59.pn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4.svg"/><Relationship Id="rId10" Type="http://schemas.openxmlformats.org/officeDocument/2006/relationships/image" Target="../media/image62.png"/><Relationship Id="rId4" Type="http://schemas.openxmlformats.org/officeDocument/2006/relationships/image" Target="../media/image57.png"/><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54.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2.sv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46.svg"/></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03.svg"/><Relationship Id="rId7" Type="http://schemas.openxmlformats.org/officeDocument/2006/relationships/image" Target="../media/image107.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68.png"/><Relationship Id="rId5" Type="http://schemas.openxmlformats.org/officeDocument/2006/relationships/image" Target="../media/image105.svg"/><Relationship Id="rId10" Type="http://schemas.openxmlformats.org/officeDocument/2006/relationships/image" Target="../media/image110.svg"/><Relationship Id="rId4" Type="http://schemas.openxmlformats.org/officeDocument/2006/relationships/image" Target="../media/image64.png"/><Relationship Id="rId9"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03.svg"/><Relationship Id="rId7" Type="http://schemas.openxmlformats.org/officeDocument/2006/relationships/image" Target="../media/image107.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105.svg"/><Relationship Id="rId10" Type="http://schemas.openxmlformats.org/officeDocument/2006/relationships/image" Target="../media/image110.svg"/><Relationship Id="rId4" Type="http://schemas.openxmlformats.org/officeDocument/2006/relationships/image" Target="../media/image64.pn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03.svg"/><Relationship Id="rId7" Type="http://schemas.openxmlformats.org/officeDocument/2006/relationships/image" Target="../media/image107.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105.svg"/><Relationship Id="rId10" Type="http://schemas.openxmlformats.org/officeDocument/2006/relationships/image" Target="../media/image110.svg"/><Relationship Id="rId4" Type="http://schemas.openxmlformats.org/officeDocument/2006/relationships/image" Target="../media/image64.png"/><Relationship Id="rId9"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03.svg"/><Relationship Id="rId7" Type="http://schemas.openxmlformats.org/officeDocument/2006/relationships/image" Target="../media/image107.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105.svg"/><Relationship Id="rId10" Type="http://schemas.openxmlformats.org/officeDocument/2006/relationships/image" Target="../media/image110.svg"/><Relationship Id="rId4" Type="http://schemas.openxmlformats.org/officeDocument/2006/relationships/image" Target="../media/image64.png"/><Relationship Id="rId9" Type="http://schemas.openxmlformats.org/officeDocument/2006/relationships/image" Target="../media/image67.png"/></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03.svg"/><Relationship Id="rId7" Type="http://schemas.openxmlformats.org/officeDocument/2006/relationships/image" Target="../media/image107.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69.png"/><Relationship Id="rId5" Type="http://schemas.openxmlformats.org/officeDocument/2006/relationships/image" Target="../media/image105.svg"/><Relationship Id="rId10" Type="http://schemas.openxmlformats.org/officeDocument/2006/relationships/image" Target="../media/image110.svg"/><Relationship Id="rId4" Type="http://schemas.openxmlformats.org/officeDocument/2006/relationships/image" Target="../media/image64.png"/><Relationship Id="rId9"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svg"/><Relationship Id="rId3" Type="http://schemas.openxmlformats.org/officeDocument/2006/relationships/image" Target="../media/image67.svg"/><Relationship Id="rId12" Type="http://schemas.openxmlformats.org/officeDocument/2006/relationships/image" Target="../media/image75.png"/><Relationship Id="rId17" Type="http://schemas.openxmlformats.org/officeDocument/2006/relationships/image" Target="../media/image81.svg"/><Relationship Id="rId2" Type="http://schemas.openxmlformats.org/officeDocument/2006/relationships/image" Target="../media/image70.png"/><Relationship Id="rId1" Type="http://schemas.openxmlformats.org/officeDocument/2006/relationships/slideLayout" Target="../slideLayouts/slideLayout7.xml"/><Relationship Id="rId11" Type="http://schemas.openxmlformats.org/officeDocument/2006/relationships/image" Target="../media/image75.svg"/><Relationship Id="rId5" Type="http://schemas.openxmlformats.org/officeDocument/2006/relationships/image" Target="../media/image72.png"/><Relationship Id="rId10" Type="http://schemas.openxmlformats.org/officeDocument/2006/relationships/image" Target="../media/image74.png"/><Relationship Id="rId4" Type="http://schemas.openxmlformats.org/officeDocument/2006/relationships/image" Target="../media/image71.png"/><Relationship Id="rId9" Type="http://schemas.openxmlformats.org/officeDocument/2006/relationships/image" Target="../media/image73.png"/><Relationship Id="rId1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0.png"/><Relationship Id="rId26" Type="http://schemas.openxmlformats.org/officeDocument/2006/relationships/image" Target="../media/image14.png"/><Relationship Id="rId39" Type="http://schemas.openxmlformats.org/officeDocument/2006/relationships/image" Target="../media/image38.svg"/><Relationship Id="rId21" Type="http://schemas.openxmlformats.org/officeDocument/2006/relationships/image" Target="../media/image20.svg"/><Relationship Id="rId34" Type="http://schemas.openxmlformats.org/officeDocument/2006/relationships/image" Target="../media/image18.pn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38" Type="http://schemas.openxmlformats.org/officeDocument/2006/relationships/image" Target="../media/image20.pn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11.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24" Type="http://schemas.openxmlformats.org/officeDocument/2006/relationships/image" Target="../media/image13.png"/><Relationship Id="rId32" Type="http://schemas.openxmlformats.org/officeDocument/2006/relationships/image" Target="../media/image17.png"/><Relationship Id="rId37" Type="http://schemas.openxmlformats.org/officeDocument/2006/relationships/image" Target="../media/image36.svg"/><Relationship Id="rId40" Type="http://schemas.openxmlformats.org/officeDocument/2006/relationships/image" Target="../media/image78.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15.png"/><Relationship Id="rId36" Type="http://schemas.openxmlformats.org/officeDocument/2006/relationships/image" Target="../media/image19.png"/><Relationship Id="rId10" Type="http://schemas.openxmlformats.org/officeDocument/2006/relationships/image" Target="../media/image6.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image" Target="../media/image26.svg"/><Relationship Id="rId30" Type="http://schemas.openxmlformats.org/officeDocument/2006/relationships/image" Target="../media/image16.png"/><Relationship Id="rId35" Type="http://schemas.openxmlformats.org/officeDocument/2006/relationships/image" Target="../media/image34.svg"/><Relationship Id="rId8" Type="http://schemas.openxmlformats.org/officeDocument/2006/relationships/image" Target="../media/image5.png"/><Relationship Id="rId3" Type="http://schemas.openxmlformats.org/officeDocument/2006/relationships/image" Target="../media/image2.svg"/></Relationships>
</file>

<file path=ppt/slides/_rels/slide2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124.svg"/><Relationship Id="rId3" Type="http://schemas.openxmlformats.org/officeDocument/2006/relationships/image" Target="../media/image114.svg"/><Relationship Id="rId7" Type="http://schemas.openxmlformats.org/officeDocument/2006/relationships/image" Target="../media/image118.svg"/><Relationship Id="rId12"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122.svg"/><Relationship Id="rId5" Type="http://schemas.openxmlformats.org/officeDocument/2006/relationships/image" Target="../media/image116.svg"/><Relationship Id="rId10" Type="http://schemas.openxmlformats.org/officeDocument/2006/relationships/image" Target="../media/image83.png"/><Relationship Id="rId4" Type="http://schemas.openxmlformats.org/officeDocument/2006/relationships/image" Target="../media/image80.png"/><Relationship Id="rId9" Type="http://schemas.openxmlformats.org/officeDocument/2006/relationships/image" Target="../media/image120.svg"/></Relationships>
</file>

<file path=ppt/slides/_rels/slide2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124.svg"/><Relationship Id="rId3" Type="http://schemas.openxmlformats.org/officeDocument/2006/relationships/image" Target="../media/image114.svg"/><Relationship Id="rId7" Type="http://schemas.openxmlformats.org/officeDocument/2006/relationships/image" Target="../media/image118.svg"/><Relationship Id="rId12"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122.svg"/><Relationship Id="rId5" Type="http://schemas.openxmlformats.org/officeDocument/2006/relationships/image" Target="../media/image116.svg"/><Relationship Id="rId10" Type="http://schemas.openxmlformats.org/officeDocument/2006/relationships/image" Target="../media/image83.png"/><Relationship Id="rId4" Type="http://schemas.openxmlformats.org/officeDocument/2006/relationships/image" Target="../media/image80.png"/><Relationship Id="rId9" Type="http://schemas.openxmlformats.org/officeDocument/2006/relationships/image" Target="../media/image120.sv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30.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svg"/><Relationship Id="rId18" Type="http://schemas.openxmlformats.org/officeDocument/2006/relationships/image" Target="../media/image87.png"/><Relationship Id="rId3" Type="http://schemas.openxmlformats.org/officeDocument/2006/relationships/image" Target="../media/image67.svg"/><Relationship Id="rId7" Type="http://schemas.openxmlformats.org/officeDocument/2006/relationships/image" Target="../media/image72.png"/><Relationship Id="rId12" Type="http://schemas.openxmlformats.org/officeDocument/2006/relationships/image" Target="../media/image75.png"/><Relationship Id="rId17" Type="http://schemas.openxmlformats.org/officeDocument/2006/relationships/image" Target="../media/image81.svg"/><Relationship Id="rId2" Type="http://schemas.openxmlformats.org/officeDocument/2006/relationships/image" Target="../media/image70.png"/><Relationship Id="rId16"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75.svg"/><Relationship Id="rId5" Type="http://schemas.openxmlformats.org/officeDocument/2006/relationships/image" Target="../media/image85.png"/><Relationship Id="rId15" Type="http://schemas.openxmlformats.org/officeDocument/2006/relationships/image" Target="../media/image79.svg"/><Relationship Id="rId10" Type="http://schemas.openxmlformats.org/officeDocument/2006/relationships/image" Target="../media/image74.png"/><Relationship Id="rId4" Type="http://schemas.openxmlformats.org/officeDocument/2006/relationships/image" Target="../media/image71.png"/><Relationship Id="rId9" Type="http://schemas.openxmlformats.org/officeDocument/2006/relationships/image" Target="../media/image73.png"/><Relationship Id="rId14" Type="http://schemas.openxmlformats.org/officeDocument/2006/relationships/image" Target="../media/image86.png"/></Relationships>
</file>

<file path=ppt/slides/_rels/slide31.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3.svg"/><Relationship Id="rId18" Type="http://schemas.openxmlformats.org/officeDocument/2006/relationships/image" Target="../media/image96.png"/><Relationship Id="rId3" Type="http://schemas.openxmlformats.org/officeDocument/2006/relationships/image" Target="../media/image83.svg"/><Relationship Id="rId21" Type="http://schemas.openxmlformats.org/officeDocument/2006/relationships/image" Target="../media/image101.svg"/><Relationship Id="rId7" Type="http://schemas.openxmlformats.org/officeDocument/2006/relationships/image" Target="../media/image87.svg"/><Relationship Id="rId12" Type="http://schemas.openxmlformats.org/officeDocument/2006/relationships/image" Target="../media/image93.png"/><Relationship Id="rId17" Type="http://schemas.openxmlformats.org/officeDocument/2006/relationships/image" Target="../media/image97.svg"/><Relationship Id="rId2" Type="http://schemas.openxmlformats.org/officeDocument/2006/relationships/image" Target="../media/image88.png"/><Relationship Id="rId16" Type="http://schemas.openxmlformats.org/officeDocument/2006/relationships/image" Target="../media/image95.png"/><Relationship Id="rId20"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1.svg"/><Relationship Id="rId5" Type="http://schemas.openxmlformats.org/officeDocument/2006/relationships/image" Target="../media/image85.svg"/><Relationship Id="rId15" Type="http://schemas.openxmlformats.org/officeDocument/2006/relationships/image" Target="../media/image95.svg"/><Relationship Id="rId10" Type="http://schemas.openxmlformats.org/officeDocument/2006/relationships/image" Target="../media/image92.png"/><Relationship Id="rId19" Type="http://schemas.openxmlformats.org/officeDocument/2006/relationships/image" Target="../media/image99.svg"/><Relationship Id="rId4" Type="http://schemas.openxmlformats.org/officeDocument/2006/relationships/image" Target="../media/image89.png"/><Relationship Id="rId9" Type="http://schemas.openxmlformats.org/officeDocument/2006/relationships/image" Target="../media/image89.svg"/><Relationship Id="rId1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27.jpeg"/><Relationship Id="rId1" Type="http://schemas.openxmlformats.org/officeDocument/2006/relationships/slideLayout" Target="../slideLayouts/slideLayout12.xml"/><Relationship Id="rId6" Type="http://schemas.openxmlformats.org/officeDocument/2006/relationships/image" Target="../media/image280.svg"/><Relationship Id="rId5" Type="http://schemas.openxmlformats.org/officeDocument/2006/relationships/image" Target="../media/image35.png"/><Relationship Id="rId4" Type="http://schemas.openxmlformats.org/officeDocument/2006/relationships/image" Target="../media/image260.svg"/></Relationships>
</file>

<file path=ppt/slides/_rels/slide5.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0.png"/><Relationship Id="rId26" Type="http://schemas.openxmlformats.org/officeDocument/2006/relationships/image" Target="../media/image14.png"/><Relationship Id="rId39" Type="http://schemas.openxmlformats.org/officeDocument/2006/relationships/image" Target="../media/image38.svg"/><Relationship Id="rId21" Type="http://schemas.openxmlformats.org/officeDocument/2006/relationships/image" Target="../media/image20.svg"/><Relationship Id="rId34" Type="http://schemas.openxmlformats.org/officeDocument/2006/relationships/image" Target="../media/image18.pn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38" Type="http://schemas.openxmlformats.org/officeDocument/2006/relationships/image" Target="../media/image20.pn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11.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24" Type="http://schemas.openxmlformats.org/officeDocument/2006/relationships/image" Target="../media/image13.png"/><Relationship Id="rId32" Type="http://schemas.openxmlformats.org/officeDocument/2006/relationships/image" Target="../media/image17.png"/><Relationship Id="rId37" Type="http://schemas.openxmlformats.org/officeDocument/2006/relationships/image" Target="../media/image36.svg"/><Relationship Id="rId40" Type="http://schemas.openxmlformats.org/officeDocument/2006/relationships/image" Target="../media/image37.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15.png"/><Relationship Id="rId36" Type="http://schemas.openxmlformats.org/officeDocument/2006/relationships/image" Target="../media/image19.png"/><Relationship Id="rId10" Type="http://schemas.openxmlformats.org/officeDocument/2006/relationships/image" Target="../media/image6.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image" Target="../media/image26.svg"/><Relationship Id="rId30" Type="http://schemas.openxmlformats.org/officeDocument/2006/relationships/image" Target="../media/image16.png"/><Relationship Id="rId35" Type="http://schemas.openxmlformats.org/officeDocument/2006/relationships/image" Target="../media/image34.svg"/><Relationship Id="rId8" Type="http://schemas.openxmlformats.org/officeDocument/2006/relationships/image" Target="../media/image5.png"/><Relationship Id="rId3"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0.png"/><Relationship Id="rId26" Type="http://schemas.openxmlformats.org/officeDocument/2006/relationships/image" Target="../media/image14.png"/><Relationship Id="rId39" Type="http://schemas.openxmlformats.org/officeDocument/2006/relationships/image" Target="../media/image38.svg"/><Relationship Id="rId21" Type="http://schemas.openxmlformats.org/officeDocument/2006/relationships/image" Target="../media/image20.svg"/><Relationship Id="rId34" Type="http://schemas.openxmlformats.org/officeDocument/2006/relationships/image" Target="../media/image18.pn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38" Type="http://schemas.openxmlformats.org/officeDocument/2006/relationships/image" Target="../media/image20.pn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11.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24" Type="http://schemas.openxmlformats.org/officeDocument/2006/relationships/image" Target="../media/image13.png"/><Relationship Id="rId32" Type="http://schemas.openxmlformats.org/officeDocument/2006/relationships/image" Target="../media/image17.png"/><Relationship Id="rId37" Type="http://schemas.openxmlformats.org/officeDocument/2006/relationships/image" Target="../media/image36.svg"/><Relationship Id="rId40" Type="http://schemas.openxmlformats.org/officeDocument/2006/relationships/image" Target="../media/image42.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15.png"/><Relationship Id="rId36" Type="http://schemas.openxmlformats.org/officeDocument/2006/relationships/image" Target="../media/image19.png"/><Relationship Id="rId10" Type="http://schemas.openxmlformats.org/officeDocument/2006/relationships/image" Target="../media/image6.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image" Target="../media/image26.svg"/><Relationship Id="rId30" Type="http://schemas.openxmlformats.org/officeDocument/2006/relationships/image" Target="../media/image16.png"/><Relationship Id="rId35" Type="http://schemas.openxmlformats.org/officeDocument/2006/relationships/image" Target="../media/image34.svg"/><Relationship Id="rId8" Type="http://schemas.openxmlformats.org/officeDocument/2006/relationships/image" Target="../media/image5.png"/><Relationship Id="rId3"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sp>
        <p:nvSpPr>
          <p:cNvPr id="3" name="AutoShape 3"/>
          <p:cNvSpPr/>
          <p:nvPr/>
        </p:nvSpPr>
        <p:spPr>
          <a:xfrm>
            <a:off x="6570378" y="7865455"/>
            <a:ext cx="6484180" cy="2542534"/>
          </a:xfrm>
          <a:prstGeom prst="rect">
            <a:avLst/>
          </a:prstGeom>
          <a:solidFill>
            <a:srgbClr val="FDE0A0"/>
          </a:solidFill>
        </p:spPr>
      </p:sp>
      <p:sp>
        <p:nvSpPr>
          <p:cNvPr id="4" name="AutoShape 4"/>
          <p:cNvSpPr/>
          <p:nvPr/>
        </p:nvSpPr>
        <p:spPr>
          <a:xfrm>
            <a:off x="10400018" y="6655231"/>
            <a:ext cx="4955853" cy="3631769"/>
          </a:xfrm>
          <a:prstGeom prst="rect">
            <a:avLst/>
          </a:prstGeom>
          <a:solidFill>
            <a:srgbClr val="FDE0A0"/>
          </a:solidFill>
        </p:spPr>
      </p:sp>
      <p:sp>
        <p:nvSpPr>
          <p:cNvPr id="5" name="AutoShape 5"/>
          <p:cNvSpPr/>
          <p:nvPr/>
        </p:nvSpPr>
        <p:spPr>
          <a:xfrm>
            <a:off x="13926856" y="7161873"/>
            <a:ext cx="3104152" cy="3949700"/>
          </a:xfrm>
          <a:prstGeom prst="rect">
            <a:avLst/>
          </a:prstGeom>
          <a:solidFill>
            <a:srgbClr val="829B62"/>
          </a:solidFill>
        </p:spPr>
      </p:sp>
      <p:sp>
        <p:nvSpPr>
          <p:cNvPr id="6" name="AutoShape 6"/>
          <p:cNvSpPr/>
          <p:nvPr/>
        </p:nvSpPr>
        <p:spPr>
          <a:xfrm>
            <a:off x="15338163" y="6654399"/>
            <a:ext cx="3225740" cy="3753590"/>
          </a:xfrm>
          <a:prstGeom prst="rect">
            <a:avLst/>
          </a:prstGeom>
          <a:solidFill>
            <a:srgbClr val="829B62"/>
          </a:solidFill>
        </p:spPr>
      </p:sp>
      <p:sp>
        <p:nvSpPr>
          <p:cNvPr id="7" name="AutoShape 7"/>
          <p:cNvSpPr/>
          <p:nvPr/>
        </p:nvSpPr>
        <p:spPr>
          <a:xfrm>
            <a:off x="14648888" y="826478"/>
            <a:ext cx="3905035" cy="3241166"/>
          </a:xfrm>
          <a:prstGeom prst="rect">
            <a:avLst/>
          </a:prstGeom>
          <a:solidFill>
            <a:srgbClr val="FFCE5C"/>
          </a:solidFill>
        </p:spPr>
      </p:sp>
      <p:sp>
        <p:nvSpPr>
          <p:cNvPr id="8" name="Freeform 8"/>
          <p:cNvSpPr/>
          <p:nvPr/>
        </p:nvSpPr>
        <p:spPr>
          <a:xfrm flipH="1">
            <a:off x="11356046" y="6437406"/>
            <a:ext cx="5078084" cy="4470145"/>
          </a:xfrm>
          <a:custGeom>
            <a:avLst/>
            <a:gdLst/>
            <a:ahLst/>
            <a:cxnLst/>
            <a:rect l="l" t="t" r="r" b="b"/>
            <a:pathLst>
              <a:path w="5078084" h="4470145">
                <a:moveTo>
                  <a:pt x="5078085" y="0"/>
                </a:moveTo>
                <a:lnTo>
                  <a:pt x="0" y="0"/>
                </a:lnTo>
                <a:lnTo>
                  <a:pt x="0" y="4470144"/>
                </a:lnTo>
                <a:lnTo>
                  <a:pt x="5078085" y="4470144"/>
                </a:lnTo>
                <a:lnTo>
                  <a:pt x="5078085"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AutoShape 9"/>
          <p:cNvSpPr/>
          <p:nvPr/>
        </p:nvSpPr>
        <p:spPr>
          <a:xfrm>
            <a:off x="15338163" y="3740854"/>
            <a:ext cx="3215760" cy="2914377"/>
          </a:xfrm>
          <a:prstGeom prst="rect">
            <a:avLst/>
          </a:prstGeom>
          <a:solidFill>
            <a:srgbClr val="829B62"/>
          </a:solidFill>
        </p:spPr>
      </p:sp>
      <p:sp>
        <p:nvSpPr>
          <p:cNvPr id="10" name="Freeform 10"/>
          <p:cNvSpPr/>
          <p:nvPr/>
        </p:nvSpPr>
        <p:spPr>
          <a:xfrm>
            <a:off x="11781990" y="8293099"/>
            <a:ext cx="1312985" cy="1687247"/>
          </a:xfrm>
          <a:custGeom>
            <a:avLst/>
            <a:gdLst/>
            <a:ahLst/>
            <a:cxnLst/>
            <a:rect l="l" t="t" r="r" b="b"/>
            <a:pathLst>
              <a:path w="1312985" h="1687247">
                <a:moveTo>
                  <a:pt x="0" y="0"/>
                </a:moveTo>
                <a:lnTo>
                  <a:pt x="1312985" y="0"/>
                </a:lnTo>
                <a:lnTo>
                  <a:pt x="1312985" y="1687247"/>
                </a:lnTo>
                <a:lnTo>
                  <a:pt x="0" y="16872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rot="-10800000">
            <a:off x="9434527" y="3785298"/>
            <a:ext cx="1434967" cy="2869933"/>
          </a:xfrm>
          <a:custGeom>
            <a:avLst/>
            <a:gdLst/>
            <a:ahLst/>
            <a:cxnLst/>
            <a:rect l="l" t="t" r="r" b="b"/>
            <a:pathLst>
              <a:path w="1434967" h="2869933">
                <a:moveTo>
                  <a:pt x="0" y="0"/>
                </a:moveTo>
                <a:lnTo>
                  <a:pt x="1434966" y="0"/>
                </a:lnTo>
                <a:lnTo>
                  <a:pt x="1434966" y="2869933"/>
                </a:lnTo>
                <a:lnTo>
                  <a:pt x="0" y="286993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2" name="AutoShape 12"/>
          <p:cNvSpPr/>
          <p:nvPr/>
        </p:nvSpPr>
        <p:spPr>
          <a:xfrm>
            <a:off x="10851786" y="3785298"/>
            <a:ext cx="4486377" cy="2869933"/>
          </a:xfrm>
          <a:prstGeom prst="rect">
            <a:avLst/>
          </a:prstGeom>
          <a:solidFill>
            <a:srgbClr val="6BB9D4"/>
          </a:solidFill>
        </p:spPr>
      </p:sp>
      <p:sp>
        <p:nvSpPr>
          <p:cNvPr id="13" name="Freeform 13"/>
          <p:cNvSpPr/>
          <p:nvPr/>
        </p:nvSpPr>
        <p:spPr>
          <a:xfrm rot="-10800000">
            <a:off x="13292787" y="826478"/>
            <a:ext cx="1484661" cy="2969323"/>
          </a:xfrm>
          <a:custGeom>
            <a:avLst/>
            <a:gdLst/>
            <a:ahLst/>
            <a:cxnLst/>
            <a:rect l="l" t="t" r="r" b="b"/>
            <a:pathLst>
              <a:path w="1484661" h="2969323">
                <a:moveTo>
                  <a:pt x="0" y="0"/>
                </a:moveTo>
                <a:lnTo>
                  <a:pt x="1484661" y="0"/>
                </a:lnTo>
                <a:lnTo>
                  <a:pt x="1484661" y="2969322"/>
                </a:lnTo>
                <a:lnTo>
                  <a:pt x="0" y="296932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a:off x="14648888" y="6154042"/>
            <a:ext cx="5078084" cy="4470145"/>
          </a:xfrm>
          <a:custGeom>
            <a:avLst/>
            <a:gdLst/>
            <a:ahLst/>
            <a:cxnLst/>
            <a:rect l="l" t="t" r="r" b="b"/>
            <a:pathLst>
              <a:path w="5078084" h="4470145">
                <a:moveTo>
                  <a:pt x="0" y="0"/>
                </a:moveTo>
                <a:lnTo>
                  <a:pt x="5078085" y="0"/>
                </a:lnTo>
                <a:lnTo>
                  <a:pt x="5078085" y="4470145"/>
                </a:lnTo>
                <a:lnTo>
                  <a:pt x="0" y="447014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Freeform 15"/>
          <p:cNvSpPr/>
          <p:nvPr/>
        </p:nvSpPr>
        <p:spPr>
          <a:xfrm>
            <a:off x="13352287" y="7638849"/>
            <a:ext cx="1085604" cy="1395052"/>
          </a:xfrm>
          <a:custGeom>
            <a:avLst/>
            <a:gdLst/>
            <a:ahLst/>
            <a:cxnLst/>
            <a:rect l="l" t="t" r="r" b="b"/>
            <a:pathLst>
              <a:path w="1085604" h="1395052">
                <a:moveTo>
                  <a:pt x="0" y="0"/>
                </a:moveTo>
                <a:lnTo>
                  <a:pt x="1085604" y="0"/>
                </a:lnTo>
                <a:lnTo>
                  <a:pt x="1085604" y="1395052"/>
                </a:lnTo>
                <a:lnTo>
                  <a:pt x="0" y="139505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6" name="Freeform 16"/>
          <p:cNvSpPr/>
          <p:nvPr/>
        </p:nvSpPr>
        <p:spPr>
          <a:xfrm>
            <a:off x="14046261" y="2183922"/>
            <a:ext cx="4507661" cy="4491270"/>
          </a:xfrm>
          <a:custGeom>
            <a:avLst/>
            <a:gdLst/>
            <a:ahLst/>
            <a:cxnLst/>
            <a:rect l="l" t="t" r="r" b="b"/>
            <a:pathLst>
              <a:path w="4507661" h="4491270">
                <a:moveTo>
                  <a:pt x="0" y="0"/>
                </a:moveTo>
                <a:lnTo>
                  <a:pt x="4507662" y="0"/>
                </a:lnTo>
                <a:lnTo>
                  <a:pt x="4507662" y="4491270"/>
                </a:lnTo>
                <a:lnTo>
                  <a:pt x="0" y="449127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7" name="Freeform 17"/>
          <p:cNvSpPr/>
          <p:nvPr/>
        </p:nvSpPr>
        <p:spPr>
          <a:xfrm>
            <a:off x="10679995" y="4819366"/>
            <a:ext cx="6097300" cy="1835033"/>
          </a:xfrm>
          <a:custGeom>
            <a:avLst/>
            <a:gdLst/>
            <a:ahLst/>
            <a:cxnLst/>
            <a:rect l="l" t="t" r="r" b="b"/>
            <a:pathLst>
              <a:path w="6097300" h="1835033">
                <a:moveTo>
                  <a:pt x="0" y="0"/>
                </a:moveTo>
                <a:lnTo>
                  <a:pt x="6097300" y="0"/>
                </a:lnTo>
                <a:lnTo>
                  <a:pt x="6097300" y="1835033"/>
                </a:lnTo>
                <a:lnTo>
                  <a:pt x="0" y="1835033"/>
                </a:lnTo>
                <a:lnTo>
                  <a:pt x="0" y="0"/>
                </a:lnTo>
                <a:close/>
              </a:path>
            </a:pathLst>
          </a:custGeom>
          <a:blipFill>
            <a:blip r:embed="rId14">
              <a:extLst>
                <a:ext uri="{96DAC541-7B7A-43D3-8B79-37D633B846F1}">
                  <asvg:svgBlip xmlns="" xmlns:asvg="http://schemas.microsoft.com/office/drawing/2016/SVG/main" r:embed="rId15"/>
                </a:ext>
              </a:extLst>
            </a:blip>
            <a:stretch>
              <a:fillRect r="-1075" b="-24540"/>
            </a:stretch>
          </a:blipFill>
        </p:spPr>
      </p:sp>
      <p:sp>
        <p:nvSpPr>
          <p:cNvPr id="18" name="Freeform 18"/>
          <p:cNvSpPr/>
          <p:nvPr/>
        </p:nvSpPr>
        <p:spPr>
          <a:xfrm>
            <a:off x="11396463" y="1637493"/>
            <a:ext cx="3397023" cy="3341435"/>
          </a:xfrm>
          <a:custGeom>
            <a:avLst/>
            <a:gdLst/>
            <a:ahLst/>
            <a:cxnLst/>
            <a:rect l="l" t="t" r="r" b="b"/>
            <a:pathLst>
              <a:path w="3397023" h="3341435">
                <a:moveTo>
                  <a:pt x="0" y="0"/>
                </a:moveTo>
                <a:lnTo>
                  <a:pt x="3397023" y="0"/>
                </a:lnTo>
                <a:lnTo>
                  <a:pt x="3397023" y="3341434"/>
                </a:lnTo>
                <a:lnTo>
                  <a:pt x="0" y="3341434"/>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9" name="Freeform 19"/>
          <p:cNvSpPr/>
          <p:nvPr/>
        </p:nvSpPr>
        <p:spPr>
          <a:xfrm>
            <a:off x="13292787" y="1746488"/>
            <a:ext cx="3270567" cy="1183351"/>
          </a:xfrm>
          <a:custGeom>
            <a:avLst/>
            <a:gdLst/>
            <a:ahLst/>
            <a:cxnLst/>
            <a:rect l="l" t="t" r="r" b="b"/>
            <a:pathLst>
              <a:path w="3270567" h="1183351">
                <a:moveTo>
                  <a:pt x="0" y="0"/>
                </a:moveTo>
                <a:lnTo>
                  <a:pt x="3270567" y="0"/>
                </a:lnTo>
                <a:lnTo>
                  <a:pt x="3270567" y="1183351"/>
                </a:lnTo>
                <a:lnTo>
                  <a:pt x="0" y="1183351"/>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0" name="Freeform 20"/>
          <p:cNvSpPr/>
          <p:nvPr/>
        </p:nvSpPr>
        <p:spPr>
          <a:xfrm>
            <a:off x="16946043" y="2775297"/>
            <a:ext cx="3571812" cy="1292347"/>
          </a:xfrm>
          <a:custGeom>
            <a:avLst/>
            <a:gdLst/>
            <a:ahLst/>
            <a:cxnLst/>
            <a:rect l="l" t="t" r="r" b="b"/>
            <a:pathLst>
              <a:path w="3571812" h="1292347">
                <a:moveTo>
                  <a:pt x="0" y="0"/>
                </a:moveTo>
                <a:lnTo>
                  <a:pt x="3571812" y="0"/>
                </a:lnTo>
                <a:lnTo>
                  <a:pt x="3571812" y="1292347"/>
                </a:lnTo>
                <a:lnTo>
                  <a:pt x="0" y="1292347"/>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1" name="Freeform 21"/>
          <p:cNvSpPr/>
          <p:nvPr/>
        </p:nvSpPr>
        <p:spPr>
          <a:xfrm>
            <a:off x="7988532" y="5339043"/>
            <a:ext cx="4822973" cy="2630712"/>
          </a:xfrm>
          <a:custGeom>
            <a:avLst/>
            <a:gdLst/>
            <a:ahLst/>
            <a:cxnLst/>
            <a:rect l="l" t="t" r="r" b="b"/>
            <a:pathLst>
              <a:path w="4822973" h="2630712">
                <a:moveTo>
                  <a:pt x="0" y="0"/>
                </a:moveTo>
                <a:lnTo>
                  <a:pt x="4822972" y="0"/>
                </a:lnTo>
                <a:lnTo>
                  <a:pt x="4822972" y="2630712"/>
                </a:lnTo>
                <a:lnTo>
                  <a:pt x="0" y="263071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2" name="Freeform 22"/>
          <p:cNvSpPr/>
          <p:nvPr/>
        </p:nvSpPr>
        <p:spPr>
          <a:xfrm flipH="1">
            <a:off x="8204654" y="8163567"/>
            <a:ext cx="1761406" cy="2728939"/>
          </a:xfrm>
          <a:custGeom>
            <a:avLst/>
            <a:gdLst/>
            <a:ahLst/>
            <a:cxnLst/>
            <a:rect l="l" t="t" r="r" b="b"/>
            <a:pathLst>
              <a:path w="1761406" h="2728939">
                <a:moveTo>
                  <a:pt x="1761407" y="0"/>
                </a:moveTo>
                <a:lnTo>
                  <a:pt x="0" y="0"/>
                </a:lnTo>
                <a:lnTo>
                  <a:pt x="0" y="2728940"/>
                </a:lnTo>
                <a:lnTo>
                  <a:pt x="1761407" y="2728940"/>
                </a:lnTo>
                <a:lnTo>
                  <a:pt x="1761407"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3" name="Freeform 23"/>
          <p:cNvSpPr/>
          <p:nvPr/>
        </p:nvSpPr>
        <p:spPr>
          <a:xfrm>
            <a:off x="9513500" y="7175295"/>
            <a:ext cx="2114945" cy="3276675"/>
          </a:xfrm>
          <a:custGeom>
            <a:avLst/>
            <a:gdLst/>
            <a:ahLst/>
            <a:cxnLst/>
            <a:rect l="l" t="t" r="r" b="b"/>
            <a:pathLst>
              <a:path w="2114945" h="3276675">
                <a:moveTo>
                  <a:pt x="0" y="0"/>
                </a:moveTo>
                <a:lnTo>
                  <a:pt x="2114945" y="0"/>
                </a:lnTo>
                <a:lnTo>
                  <a:pt x="2114945" y="3276675"/>
                </a:lnTo>
                <a:lnTo>
                  <a:pt x="0" y="3276675"/>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4" name="Freeform 24"/>
          <p:cNvSpPr/>
          <p:nvPr/>
        </p:nvSpPr>
        <p:spPr>
          <a:xfrm>
            <a:off x="14890523" y="5853832"/>
            <a:ext cx="588408" cy="1127612"/>
          </a:xfrm>
          <a:custGeom>
            <a:avLst/>
            <a:gdLst/>
            <a:ahLst/>
            <a:cxnLst/>
            <a:rect l="l" t="t" r="r" b="b"/>
            <a:pathLst>
              <a:path w="588408" h="1127612">
                <a:moveTo>
                  <a:pt x="0" y="0"/>
                </a:moveTo>
                <a:lnTo>
                  <a:pt x="588408" y="0"/>
                </a:lnTo>
                <a:lnTo>
                  <a:pt x="588408" y="1127612"/>
                </a:lnTo>
                <a:lnTo>
                  <a:pt x="0" y="1127612"/>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5" name="Freeform 25"/>
          <p:cNvSpPr/>
          <p:nvPr/>
        </p:nvSpPr>
        <p:spPr>
          <a:xfrm>
            <a:off x="14035117" y="5896761"/>
            <a:ext cx="720456" cy="1380664"/>
          </a:xfrm>
          <a:custGeom>
            <a:avLst/>
            <a:gdLst/>
            <a:ahLst/>
            <a:cxnLst/>
            <a:rect l="l" t="t" r="r" b="b"/>
            <a:pathLst>
              <a:path w="720456" h="1380664">
                <a:moveTo>
                  <a:pt x="0" y="0"/>
                </a:moveTo>
                <a:lnTo>
                  <a:pt x="720456" y="0"/>
                </a:lnTo>
                <a:lnTo>
                  <a:pt x="720456" y="1380665"/>
                </a:lnTo>
                <a:lnTo>
                  <a:pt x="0" y="1380665"/>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6" name="Freeform 26"/>
          <p:cNvSpPr/>
          <p:nvPr/>
        </p:nvSpPr>
        <p:spPr>
          <a:xfrm>
            <a:off x="16892336" y="7033028"/>
            <a:ext cx="1184488" cy="516867"/>
          </a:xfrm>
          <a:custGeom>
            <a:avLst/>
            <a:gdLst/>
            <a:ahLst/>
            <a:cxnLst/>
            <a:rect l="l" t="t" r="r" b="b"/>
            <a:pathLst>
              <a:path w="1184488" h="516867">
                <a:moveTo>
                  <a:pt x="0" y="0"/>
                </a:moveTo>
                <a:lnTo>
                  <a:pt x="1184488" y="0"/>
                </a:lnTo>
                <a:lnTo>
                  <a:pt x="1184488" y="516867"/>
                </a:lnTo>
                <a:lnTo>
                  <a:pt x="0" y="516867"/>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7" name="Freeform 27"/>
          <p:cNvSpPr/>
          <p:nvPr/>
        </p:nvSpPr>
        <p:spPr>
          <a:xfrm>
            <a:off x="14716405" y="7033028"/>
            <a:ext cx="2234628" cy="1892555"/>
          </a:xfrm>
          <a:custGeom>
            <a:avLst/>
            <a:gdLst/>
            <a:ahLst/>
            <a:cxnLst/>
            <a:rect l="l" t="t" r="r" b="b"/>
            <a:pathLst>
              <a:path w="2234628" h="1892555">
                <a:moveTo>
                  <a:pt x="0" y="0"/>
                </a:moveTo>
                <a:lnTo>
                  <a:pt x="2234628" y="0"/>
                </a:lnTo>
                <a:lnTo>
                  <a:pt x="2234628" y="1892555"/>
                </a:lnTo>
                <a:lnTo>
                  <a:pt x="0" y="1892555"/>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28" name="Freeform 28"/>
          <p:cNvSpPr/>
          <p:nvPr/>
        </p:nvSpPr>
        <p:spPr>
          <a:xfrm>
            <a:off x="16233417" y="6396797"/>
            <a:ext cx="1184488" cy="516867"/>
          </a:xfrm>
          <a:custGeom>
            <a:avLst/>
            <a:gdLst/>
            <a:ahLst/>
            <a:cxnLst/>
            <a:rect l="l" t="t" r="r" b="b"/>
            <a:pathLst>
              <a:path w="1184488" h="516867">
                <a:moveTo>
                  <a:pt x="0" y="0"/>
                </a:moveTo>
                <a:lnTo>
                  <a:pt x="1184488" y="0"/>
                </a:lnTo>
                <a:lnTo>
                  <a:pt x="1184488" y="516867"/>
                </a:lnTo>
                <a:lnTo>
                  <a:pt x="0" y="516867"/>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9" name="Freeform 29"/>
          <p:cNvSpPr/>
          <p:nvPr/>
        </p:nvSpPr>
        <p:spPr>
          <a:xfrm rot="-10800000">
            <a:off x="5044489" y="7865455"/>
            <a:ext cx="1535414" cy="3070828"/>
          </a:xfrm>
          <a:custGeom>
            <a:avLst/>
            <a:gdLst/>
            <a:ahLst/>
            <a:cxnLst/>
            <a:rect l="l" t="t" r="r" b="b"/>
            <a:pathLst>
              <a:path w="1535414" h="3070828">
                <a:moveTo>
                  <a:pt x="0" y="0"/>
                </a:moveTo>
                <a:lnTo>
                  <a:pt x="1535414" y="0"/>
                </a:lnTo>
                <a:lnTo>
                  <a:pt x="1535414" y="3070829"/>
                </a:lnTo>
                <a:lnTo>
                  <a:pt x="0" y="3070829"/>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30" name="Freeform 30"/>
          <p:cNvSpPr/>
          <p:nvPr/>
        </p:nvSpPr>
        <p:spPr>
          <a:xfrm>
            <a:off x="6018468" y="7381288"/>
            <a:ext cx="2379417" cy="1652613"/>
          </a:xfrm>
          <a:custGeom>
            <a:avLst/>
            <a:gdLst/>
            <a:ahLst/>
            <a:cxnLst/>
            <a:rect l="l" t="t" r="r" b="b"/>
            <a:pathLst>
              <a:path w="2379417" h="1652613">
                <a:moveTo>
                  <a:pt x="0" y="0"/>
                </a:moveTo>
                <a:lnTo>
                  <a:pt x="2379416" y="0"/>
                </a:lnTo>
                <a:lnTo>
                  <a:pt x="2379416" y="1652613"/>
                </a:lnTo>
                <a:lnTo>
                  <a:pt x="0" y="1652613"/>
                </a:lnTo>
                <a:lnTo>
                  <a:pt x="0" y="0"/>
                </a:lnTo>
                <a:close/>
              </a:path>
            </a:pathLst>
          </a:custGeom>
          <a:blipFill>
            <a:blip r:embed="rId34">
              <a:extLst>
                <a:ext uri="{96DAC541-7B7A-43D3-8B79-37D633B846F1}">
                  <asvg:svgBlip xmlns="" xmlns:asvg="http://schemas.microsoft.com/office/drawing/2016/SVG/main" r:embed="rId35"/>
                </a:ext>
              </a:extLst>
            </a:blip>
            <a:stretch>
              <a:fillRect/>
            </a:stretch>
          </a:blipFill>
        </p:spPr>
      </p:sp>
      <p:sp>
        <p:nvSpPr>
          <p:cNvPr id="31" name="Freeform 31"/>
          <p:cNvSpPr/>
          <p:nvPr/>
        </p:nvSpPr>
        <p:spPr>
          <a:xfrm rot="806744">
            <a:off x="7368475" y="8135682"/>
            <a:ext cx="1169152" cy="1516589"/>
          </a:xfrm>
          <a:custGeom>
            <a:avLst/>
            <a:gdLst/>
            <a:ahLst/>
            <a:cxnLst/>
            <a:rect l="l" t="t" r="r" b="b"/>
            <a:pathLst>
              <a:path w="1169152" h="1516589">
                <a:moveTo>
                  <a:pt x="0" y="0"/>
                </a:moveTo>
                <a:lnTo>
                  <a:pt x="1169153" y="0"/>
                </a:lnTo>
                <a:lnTo>
                  <a:pt x="1169153" y="1516589"/>
                </a:lnTo>
                <a:lnTo>
                  <a:pt x="0" y="1516589"/>
                </a:lnTo>
                <a:lnTo>
                  <a:pt x="0" y="0"/>
                </a:lnTo>
                <a:close/>
              </a:path>
            </a:pathLst>
          </a:custGeom>
          <a:blipFill>
            <a:blip r:embed="rId36">
              <a:extLst>
                <a:ext uri="{96DAC541-7B7A-43D3-8B79-37D633B846F1}">
                  <asvg:svgBlip xmlns="" xmlns:asvg="http://schemas.microsoft.com/office/drawing/2016/SVG/main" r:embed="rId37"/>
                </a:ext>
              </a:extLst>
            </a:blip>
            <a:stretch>
              <a:fillRect/>
            </a:stretch>
          </a:blipFill>
        </p:spPr>
      </p:sp>
      <p:sp>
        <p:nvSpPr>
          <p:cNvPr id="32" name="Freeform 32"/>
          <p:cNvSpPr/>
          <p:nvPr/>
        </p:nvSpPr>
        <p:spPr>
          <a:xfrm rot="-1585154">
            <a:off x="6507558" y="8494450"/>
            <a:ext cx="1169152" cy="1516589"/>
          </a:xfrm>
          <a:custGeom>
            <a:avLst/>
            <a:gdLst/>
            <a:ahLst/>
            <a:cxnLst/>
            <a:rect l="l" t="t" r="r" b="b"/>
            <a:pathLst>
              <a:path w="1169152" h="1516589">
                <a:moveTo>
                  <a:pt x="0" y="0"/>
                </a:moveTo>
                <a:lnTo>
                  <a:pt x="1169153" y="0"/>
                </a:lnTo>
                <a:lnTo>
                  <a:pt x="1169153" y="1516590"/>
                </a:lnTo>
                <a:lnTo>
                  <a:pt x="0" y="1516590"/>
                </a:lnTo>
                <a:lnTo>
                  <a:pt x="0" y="0"/>
                </a:lnTo>
                <a:close/>
              </a:path>
            </a:pathLst>
          </a:custGeom>
          <a:blipFill>
            <a:blip r:embed="rId38">
              <a:extLst>
                <a:ext uri="{96DAC541-7B7A-43D3-8B79-37D633B846F1}">
                  <asvg:svgBlip xmlns="" xmlns:asvg="http://schemas.microsoft.com/office/drawing/2016/SVG/main" r:embed="rId39"/>
                </a:ext>
              </a:extLst>
            </a:blip>
            <a:stretch>
              <a:fillRect/>
            </a:stretch>
          </a:blipFill>
        </p:spPr>
      </p:sp>
      <p:sp>
        <p:nvSpPr>
          <p:cNvPr id="33" name="Freeform 33"/>
          <p:cNvSpPr/>
          <p:nvPr/>
        </p:nvSpPr>
        <p:spPr>
          <a:xfrm>
            <a:off x="12669729" y="7309462"/>
            <a:ext cx="643625" cy="827089"/>
          </a:xfrm>
          <a:custGeom>
            <a:avLst/>
            <a:gdLst/>
            <a:ahLst/>
            <a:cxnLst/>
            <a:rect l="l" t="t" r="r" b="b"/>
            <a:pathLst>
              <a:path w="643625" h="827089">
                <a:moveTo>
                  <a:pt x="0" y="0"/>
                </a:moveTo>
                <a:lnTo>
                  <a:pt x="643626" y="0"/>
                </a:lnTo>
                <a:lnTo>
                  <a:pt x="643626" y="827089"/>
                </a:lnTo>
                <a:lnTo>
                  <a:pt x="0" y="82708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4" name="AutoShape 34"/>
          <p:cNvSpPr/>
          <p:nvPr/>
        </p:nvSpPr>
        <p:spPr>
          <a:xfrm>
            <a:off x="13195940" y="9767415"/>
            <a:ext cx="3104152" cy="519585"/>
          </a:xfrm>
          <a:prstGeom prst="rect">
            <a:avLst/>
          </a:prstGeom>
          <a:solidFill>
            <a:srgbClr val="829B62"/>
          </a:solidFill>
        </p:spPr>
      </p:sp>
      <p:pic>
        <p:nvPicPr>
          <p:cNvPr id="35" name="Picture 34"/>
          <p:cNvPicPr>
            <a:picLocks noChangeAspect="1"/>
          </p:cNvPicPr>
          <p:nvPr/>
        </p:nvPicPr>
        <p:blipFill>
          <a:blip r:embed="rId40"/>
          <a:stretch>
            <a:fillRect/>
          </a:stretch>
        </p:blipFill>
        <p:spPr>
          <a:xfrm>
            <a:off x="-902685" y="-312861"/>
            <a:ext cx="11559018" cy="8138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pic>
        <p:nvPicPr>
          <p:cNvPr id="1026" name="Picture 2" descr="Đá Núi Thị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2" y="-38099"/>
            <a:ext cx="4870937" cy="436729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325749" y="4329197"/>
            <a:ext cx="1887055" cy="769441"/>
          </a:xfrm>
          <a:prstGeom prst="rect">
            <a:avLst/>
          </a:prstGeom>
        </p:spPr>
        <p:txBody>
          <a:bodyPr wrap="none">
            <a:spAutoFit/>
          </a:bodyPr>
          <a:lstStyle/>
          <a:p>
            <a:r>
              <a:rPr lang="en-US" sz="4400" b="1" dirty="0" err="1">
                <a:solidFill>
                  <a:srgbClr val="E0B667"/>
                </a:solidFill>
                <a:latin typeface="Cambria" panose="02040503050406030204" pitchFamily="18" charset="0"/>
                <a:ea typeface="Cambria" panose="02040503050406030204" pitchFamily="18" charset="0"/>
              </a:rPr>
              <a:t>Đá</a:t>
            </a:r>
            <a:r>
              <a:rPr lang="en-US" sz="4400" b="1" dirty="0">
                <a:solidFill>
                  <a:srgbClr val="E0B667"/>
                </a:solidFill>
                <a:latin typeface="Cambria" panose="02040503050406030204" pitchFamily="18" charset="0"/>
                <a:ea typeface="Cambria" panose="02040503050406030204" pitchFamily="18" charset="0"/>
              </a:rPr>
              <a:t> </a:t>
            </a:r>
            <a:r>
              <a:rPr lang="en-US" sz="4400" b="1" dirty="0" err="1">
                <a:solidFill>
                  <a:srgbClr val="E0B667"/>
                </a:solidFill>
                <a:latin typeface="Cambria" panose="02040503050406030204" pitchFamily="18" charset="0"/>
                <a:ea typeface="Cambria" panose="02040503050406030204" pitchFamily="18" charset="0"/>
              </a:rPr>
              <a:t>Thị</a:t>
            </a:r>
            <a:endParaRPr lang="en-US" sz="4400" dirty="0">
              <a:solidFill>
                <a:srgbClr val="E0B667"/>
              </a:solidFill>
            </a:endParaRPr>
          </a:p>
        </p:txBody>
      </p:sp>
      <p:pic>
        <p:nvPicPr>
          <p:cNvPr id="4" name="Picture 2" descr="Đá Len Đao - Wikiw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66700"/>
            <a:ext cx="6828028" cy="32646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899378" y="3531351"/>
            <a:ext cx="2282997" cy="769441"/>
          </a:xfrm>
          <a:prstGeom prst="rect">
            <a:avLst/>
          </a:prstGeom>
        </p:spPr>
        <p:txBody>
          <a:bodyPr wrap="none">
            <a:spAutoFit/>
          </a:bodyPr>
          <a:lstStyle/>
          <a:p>
            <a:r>
              <a:rPr lang="en-US" sz="4400" b="1" dirty="0" smtClean="0">
                <a:solidFill>
                  <a:srgbClr val="E0B667"/>
                </a:solidFill>
                <a:latin typeface="Cambria" panose="02040503050406030204" pitchFamily="18" charset="0"/>
                <a:ea typeface="Cambria" panose="02040503050406030204" pitchFamily="18" charset="0"/>
              </a:rPr>
              <a:t>Len </a:t>
            </a:r>
            <a:r>
              <a:rPr lang="en-US" sz="4400" b="1" dirty="0" err="1" smtClean="0">
                <a:solidFill>
                  <a:srgbClr val="E0B667"/>
                </a:solidFill>
                <a:latin typeface="Cambria" panose="02040503050406030204" pitchFamily="18" charset="0"/>
                <a:ea typeface="Cambria" panose="02040503050406030204" pitchFamily="18" charset="0"/>
              </a:rPr>
              <a:t>Đao</a:t>
            </a:r>
            <a:endParaRPr lang="en-US" sz="4400" dirty="0">
              <a:solidFill>
                <a:srgbClr val="E0B667"/>
              </a:solidFill>
            </a:endParaRPr>
          </a:p>
        </p:txBody>
      </p:sp>
      <p:pic>
        <p:nvPicPr>
          <p:cNvPr id="6" name="Picture 2" descr="ĐẢO SONG TỬ TÂY - Lemo's linke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76600" y="48960"/>
            <a:ext cx="4882800" cy="415324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4288386" y="4166991"/>
            <a:ext cx="3733800" cy="769441"/>
          </a:xfrm>
          <a:prstGeom prst="rect">
            <a:avLst/>
          </a:prstGeom>
        </p:spPr>
        <p:txBody>
          <a:bodyPr wrap="square">
            <a:spAutoFit/>
          </a:bodyPr>
          <a:lstStyle/>
          <a:p>
            <a:r>
              <a:rPr lang="en-US" sz="4400" b="1" smtClean="0">
                <a:solidFill>
                  <a:srgbClr val="E0B667"/>
                </a:solidFill>
                <a:latin typeface="Cambria" panose="02040503050406030204" pitchFamily="18" charset="0"/>
                <a:ea typeface="Cambria" panose="02040503050406030204" pitchFamily="18" charset="0"/>
              </a:rPr>
              <a:t>Song Tử</a:t>
            </a:r>
            <a:r>
              <a:rPr lang="en-US" sz="4400" b="1" dirty="0">
                <a:solidFill>
                  <a:srgbClr val="E0B667"/>
                </a:solidFill>
                <a:latin typeface="Cambria" panose="02040503050406030204" pitchFamily="18" charset="0"/>
                <a:ea typeface="Cambria" panose="02040503050406030204" pitchFamily="18" charset="0"/>
              </a:rPr>
              <a:t> </a:t>
            </a:r>
            <a:r>
              <a:rPr lang="en-US" sz="4400" b="1" smtClean="0">
                <a:solidFill>
                  <a:srgbClr val="E0B667"/>
                </a:solidFill>
                <a:latin typeface="Cambria" panose="02040503050406030204" pitchFamily="18" charset="0"/>
                <a:ea typeface="Cambria" panose="02040503050406030204" pitchFamily="18" charset="0"/>
              </a:rPr>
              <a:t>Tây</a:t>
            </a:r>
            <a:endParaRPr lang="en-US" sz="4400" dirty="0">
              <a:solidFill>
                <a:srgbClr val="E0B667"/>
              </a:solidFill>
            </a:endParaRPr>
          </a:p>
        </p:txBody>
      </p:sp>
      <p:pic>
        <p:nvPicPr>
          <p:cNvPr id="8" name="Picture 2" descr="Tin tức tổng hợp: VIỆC MỞ RỘNG ĐẢO CỦA VIỆT NAM TA Ở TRƯỜNG S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2907" y="4713917"/>
            <a:ext cx="4648200" cy="502780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512981" y="9617508"/>
            <a:ext cx="1952073" cy="769441"/>
          </a:xfrm>
          <a:prstGeom prst="rect">
            <a:avLst/>
          </a:prstGeom>
        </p:spPr>
        <p:txBody>
          <a:bodyPr wrap="none">
            <a:spAutoFit/>
          </a:bodyPr>
          <a:lstStyle/>
          <a:p>
            <a:r>
              <a:rPr lang="en-US" sz="4400" b="1" dirty="0" err="1" smtClean="0">
                <a:solidFill>
                  <a:srgbClr val="E0B667"/>
                </a:solidFill>
                <a:latin typeface="Cambria" panose="02040503050406030204" pitchFamily="18" charset="0"/>
                <a:ea typeface="Cambria" panose="02040503050406030204" pitchFamily="18" charset="0"/>
              </a:rPr>
              <a:t>Sơn</a:t>
            </a:r>
            <a:r>
              <a:rPr lang="en-US" sz="4400" b="1" dirty="0" smtClean="0">
                <a:solidFill>
                  <a:srgbClr val="E0B667"/>
                </a:solidFill>
                <a:latin typeface="Cambria" panose="02040503050406030204" pitchFamily="18" charset="0"/>
                <a:ea typeface="Cambria" panose="02040503050406030204" pitchFamily="18" charset="0"/>
              </a:rPr>
              <a:t> Ca</a:t>
            </a:r>
            <a:endParaRPr lang="en-US" sz="4400" dirty="0">
              <a:solidFill>
                <a:srgbClr val="E0B667"/>
              </a:solidFill>
            </a:endParaRPr>
          </a:p>
        </p:txBody>
      </p:sp>
      <p:pic>
        <p:nvPicPr>
          <p:cNvPr id="10" name="Picture 2" descr="Đảo Sinh Tồn – Wikipedia tiếng Việ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02272" y="4936432"/>
            <a:ext cx="5855414" cy="478102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2919102" y="9617508"/>
            <a:ext cx="2667000" cy="769441"/>
          </a:xfrm>
          <a:prstGeom prst="rect">
            <a:avLst/>
          </a:prstGeom>
        </p:spPr>
        <p:txBody>
          <a:bodyPr wrap="square">
            <a:spAutoFit/>
          </a:bodyPr>
          <a:lstStyle/>
          <a:p>
            <a:r>
              <a:rPr lang="en-US" sz="4400" b="1" dirty="0" err="1" smtClean="0">
                <a:solidFill>
                  <a:srgbClr val="E0B667"/>
                </a:solidFill>
                <a:latin typeface="Cambria" panose="02040503050406030204" pitchFamily="18" charset="0"/>
                <a:ea typeface="Cambria" panose="02040503050406030204" pitchFamily="18" charset="0"/>
              </a:rPr>
              <a:t>Sinh</a:t>
            </a:r>
            <a:r>
              <a:rPr lang="en-US" sz="4400" b="1" dirty="0" smtClean="0">
                <a:solidFill>
                  <a:srgbClr val="E0B667"/>
                </a:solidFill>
                <a:latin typeface="Cambria" panose="02040503050406030204" pitchFamily="18" charset="0"/>
                <a:ea typeface="Cambria" panose="02040503050406030204" pitchFamily="18" charset="0"/>
              </a:rPr>
              <a:t> </a:t>
            </a:r>
            <a:r>
              <a:rPr lang="en-US" sz="4400" b="1" dirty="0" err="1" smtClean="0">
                <a:solidFill>
                  <a:srgbClr val="E0B667"/>
                </a:solidFill>
                <a:latin typeface="Cambria" panose="02040503050406030204" pitchFamily="18" charset="0"/>
                <a:ea typeface="Cambria" panose="02040503050406030204" pitchFamily="18" charset="0"/>
              </a:rPr>
              <a:t>Tồn</a:t>
            </a:r>
            <a:endParaRPr lang="en-US" sz="4400" dirty="0">
              <a:solidFill>
                <a:srgbClr val="E0B667"/>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gắm bàng vuông Trường Sa nở hoa kết trái giữa lòng Sài Gò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063"/>
            <a:ext cx="18288000" cy="103282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467600" y="4717498"/>
            <a:ext cx="4953000" cy="923330"/>
          </a:xfrm>
          <a:prstGeom prst="rect">
            <a:avLst/>
          </a:prstGeom>
          <a:solidFill>
            <a:schemeClr val="bg1"/>
          </a:solidFill>
        </p:spPr>
        <p:txBody>
          <a:bodyPr wrap="square" rtlCol="0">
            <a:spAutoFit/>
          </a:bodyPr>
          <a:lstStyle/>
          <a:p>
            <a:r>
              <a:rPr lang="en-US" sz="5400" smtClean="0">
                <a:latin typeface="Times New Roman" panose="02020603050405020304" pitchFamily="18" charset="0"/>
                <a:cs typeface="Times New Roman" panose="02020603050405020304" pitchFamily="18" charset="0"/>
              </a:rPr>
              <a:t>Hoa bàng vuông</a:t>
            </a:r>
            <a:endParaRPr lang="en-US" sz="5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1534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ững hình ảnh mới nhất về Nhà giàn DK1 giữa biển kh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542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467600" y="9186978"/>
            <a:ext cx="3352800" cy="1107996"/>
          </a:xfrm>
          <a:prstGeom prst="rect">
            <a:avLst/>
          </a:prstGeom>
          <a:solidFill>
            <a:schemeClr val="bg1"/>
          </a:solidFill>
        </p:spPr>
        <p:txBody>
          <a:bodyPr wrap="square" rtlCol="0">
            <a:spAutoFit/>
          </a:bodyPr>
          <a:lstStyle/>
          <a:p>
            <a:r>
              <a:rPr lang="en-US" sz="6600" smtClean="0">
                <a:latin typeface="Times New Roman" panose="02020603050405020304" pitchFamily="18" charset="0"/>
                <a:cs typeface="Times New Roman" panose="02020603050405020304" pitchFamily="18" charset="0"/>
              </a:rPr>
              <a:t>Nhà giàn</a:t>
            </a:r>
            <a:endParaRPr lang="en-US" sz="6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930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870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8288000" cy="10287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5128873" y="6491111"/>
            <a:ext cx="1613519" cy="1644350"/>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671051" y="458637"/>
            <a:ext cx="16945898" cy="940947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algn="ctr" defTabSz="1371600">
              <a:defRPr/>
            </a:pPr>
            <a:endParaRPr lang="en-US" sz="2700" kern="0">
              <a:solidFill>
                <a:prstClr val="white"/>
              </a:solidFill>
            </a:endParaRPr>
          </a:p>
        </p:txBody>
      </p:sp>
      <p:sp>
        <p:nvSpPr>
          <p:cNvPr id="4" name="TextBox 3">
            <a:extLst>
              <a:ext uri="{FF2B5EF4-FFF2-40B4-BE49-F238E27FC236}">
                <a16:creationId xmlns:a16="http://schemas.microsoft.com/office/drawing/2014/main" id="{8F8AE6FF-7B83-3F21-F370-8CB521FA05FB}"/>
              </a:ext>
            </a:extLst>
          </p:cNvPr>
          <p:cNvSpPr txBox="1"/>
          <p:nvPr/>
        </p:nvSpPr>
        <p:spPr>
          <a:xfrm>
            <a:off x="3191776" y="360715"/>
            <a:ext cx="12941327" cy="1338828"/>
          </a:xfrm>
          <a:prstGeom prst="rect">
            <a:avLst/>
          </a:prstGeom>
          <a:noFill/>
        </p:spPr>
        <p:txBody>
          <a:bodyPr wrap="square" rtlCol="0">
            <a:spAutoFit/>
          </a:bodyPr>
          <a:lstStyle/>
          <a:p>
            <a:pPr defTabSz="1371600">
              <a:defRPr/>
            </a:pPr>
            <a:r>
              <a:rPr lang="en-US" sz="8100" b="1" dirty="0">
                <a:ln w="28575">
                  <a:solidFill>
                    <a:prstClr val="black"/>
                  </a:solidFill>
                </a:ln>
                <a:solidFill>
                  <a:srgbClr val="00B0F0"/>
                </a:solidFill>
              </a:rPr>
              <a:t>LUYỆN ĐỌC TRONG NHÓM</a:t>
            </a:r>
          </a:p>
        </p:txBody>
      </p:sp>
      <p:grpSp>
        <p:nvGrpSpPr>
          <p:cNvPr id="6" name="Group 5">
            <a:extLst>
              <a:ext uri="{FF2B5EF4-FFF2-40B4-BE49-F238E27FC236}">
                <a16:creationId xmlns:a16="http://schemas.microsoft.com/office/drawing/2014/main" id="{A7CCA885-B813-3386-0A7F-5608A4FD6B8B}"/>
              </a:ext>
            </a:extLst>
          </p:cNvPr>
          <p:cNvGrpSpPr/>
          <p:nvPr/>
        </p:nvGrpSpPr>
        <p:grpSpPr>
          <a:xfrm>
            <a:off x="1148300" y="1982132"/>
            <a:ext cx="8188347" cy="4121067"/>
            <a:chOff x="2975205" y="1255651"/>
            <a:chExt cx="5458898" cy="2747378"/>
          </a:xfrm>
        </p:grpSpPr>
        <p:sp>
          <p:nvSpPr>
            <p:cNvPr id="7" name="Rectangle: Rounded Corners 6">
              <a:extLst>
                <a:ext uri="{FF2B5EF4-FFF2-40B4-BE49-F238E27FC236}">
                  <a16:creationId xmlns:a16="http://schemas.microsoft.com/office/drawing/2014/main" id="{F6BAE547-2FE3-0068-500E-0DE6F5026A86}"/>
                </a:ext>
              </a:extLst>
            </p:cNvPr>
            <p:cNvSpPr/>
            <p:nvPr/>
          </p:nvSpPr>
          <p:spPr>
            <a:xfrm>
              <a:off x="2975205" y="1724298"/>
              <a:ext cx="5458898" cy="2132708"/>
            </a:xfrm>
            <a:custGeom>
              <a:avLst/>
              <a:gdLst>
                <a:gd name="connsiteX0" fmla="*/ 0 w 5458898"/>
                <a:gd name="connsiteY0" fmla="*/ 518078 h 2568302"/>
                <a:gd name="connsiteX1" fmla="*/ 518078 w 5458898"/>
                <a:gd name="connsiteY1" fmla="*/ 0 h 2568302"/>
                <a:gd name="connsiteX2" fmla="*/ 1149898 w 5458898"/>
                <a:gd name="connsiteY2" fmla="*/ 0 h 2568302"/>
                <a:gd name="connsiteX3" fmla="*/ 1693264 w 5458898"/>
                <a:gd name="connsiteY3" fmla="*/ 0 h 2568302"/>
                <a:gd name="connsiteX4" fmla="*/ 2236629 w 5458898"/>
                <a:gd name="connsiteY4" fmla="*/ 0 h 2568302"/>
                <a:gd name="connsiteX5" fmla="*/ 2912677 w 5458898"/>
                <a:gd name="connsiteY5" fmla="*/ 0 h 2568302"/>
                <a:gd name="connsiteX6" fmla="*/ 3411815 w 5458898"/>
                <a:gd name="connsiteY6" fmla="*/ 0 h 2568302"/>
                <a:gd name="connsiteX7" fmla="*/ 3955180 w 5458898"/>
                <a:gd name="connsiteY7" fmla="*/ 0 h 2568302"/>
                <a:gd name="connsiteX8" fmla="*/ 4940820 w 5458898"/>
                <a:gd name="connsiteY8" fmla="*/ 0 h 2568302"/>
                <a:gd name="connsiteX9" fmla="*/ 5458898 w 5458898"/>
                <a:gd name="connsiteY9" fmla="*/ 518078 h 2568302"/>
                <a:gd name="connsiteX10" fmla="*/ 5458898 w 5458898"/>
                <a:gd name="connsiteY10" fmla="*/ 1044115 h 2568302"/>
                <a:gd name="connsiteX11" fmla="*/ 5458898 w 5458898"/>
                <a:gd name="connsiteY11" fmla="*/ 1554830 h 2568302"/>
                <a:gd name="connsiteX12" fmla="*/ 5458898 w 5458898"/>
                <a:gd name="connsiteY12" fmla="*/ 2050224 h 2568302"/>
                <a:gd name="connsiteX13" fmla="*/ 4940820 w 5458898"/>
                <a:gd name="connsiteY13" fmla="*/ 2568302 h 2568302"/>
                <a:gd name="connsiteX14" fmla="*/ 4309000 w 5458898"/>
                <a:gd name="connsiteY14" fmla="*/ 2568302 h 2568302"/>
                <a:gd name="connsiteX15" fmla="*/ 3677179 w 5458898"/>
                <a:gd name="connsiteY15" fmla="*/ 2568302 h 2568302"/>
                <a:gd name="connsiteX16" fmla="*/ 3001132 w 5458898"/>
                <a:gd name="connsiteY16" fmla="*/ 2568302 h 2568302"/>
                <a:gd name="connsiteX17" fmla="*/ 2369311 w 5458898"/>
                <a:gd name="connsiteY17" fmla="*/ 2568302 h 2568302"/>
                <a:gd name="connsiteX18" fmla="*/ 1781719 w 5458898"/>
                <a:gd name="connsiteY18" fmla="*/ 2568302 h 2568302"/>
                <a:gd name="connsiteX19" fmla="*/ 1194126 w 5458898"/>
                <a:gd name="connsiteY19" fmla="*/ 2568302 h 2568302"/>
                <a:gd name="connsiteX20" fmla="*/ 518078 w 5458898"/>
                <a:gd name="connsiteY20" fmla="*/ 2568302 h 2568302"/>
                <a:gd name="connsiteX21" fmla="*/ 0 w 5458898"/>
                <a:gd name="connsiteY21" fmla="*/ 2050224 h 2568302"/>
                <a:gd name="connsiteX22" fmla="*/ 0 w 5458898"/>
                <a:gd name="connsiteY22" fmla="*/ 1539509 h 2568302"/>
                <a:gd name="connsiteX23" fmla="*/ 0 w 5458898"/>
                <a:gd name="connsiteY23" fmla="*/ 998150 h 2568302"/>
                <a:gd name="connsiteX24" fmla="*/ 0 w 5458898"/>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58898" h="2568302" fill="none" extrusionOk="0">
                  <a:moveTo>
                    <a:pt x="0" y="518078"/>
                  </a:moveTo>
                  <a:cubicBezTo>
                    <a:pt x="-11387" y="197991"/>
                    <a:pt x="269436" y="54876"/>
                    <a:pt x="518078" y="0"/>
                  </a:cubicBezTo>
                  <a:cubicBezTo>
                    <a:pt x="703172" y="4575"/>
                    <a:pt x="1003312" y="10973"/>
                    <a:pt x="1149898" y="0"/>
                  </a:cubicBezTo>
                  <a:cubicBezTo>
                    <a:pt x="1296484" y="-10973"/>
                    <a:pt x="1566611" y="12197"/>
                    <a:pt x="1693264" y="0"/>
                  </a:cubicBezTo>
                  <a:cubicBezTo>
                    <a:pt x="1819917" y="-12197"/>
                    <a:pt x="2026535" y="-17273"/>
                    <a:pt x="2236629" y="0"/>
                  </a:cubicBezTo>
                  <a:cubicBezTo>
                    <a:pt x="2446723" y="17273"/>
                    <a:pt x="2727857" y="-21610"/>
                    <a:pt x="2912677" y="0"/>
                  </a:cubicBezTo>
                  <a:cubicBezTo>
                    <a:pt x="3097497" y="21610"/>
                    <a:pt x="3169529" y="-1672"/>
                    <a:pt x="3411815" y="0"/>
                  </a:cubicBezTo>
                  <a:cubicBezTo>
                    <a:pt x="3654101" y="1672"/>
                    <a:pt x="3822094" y="78"/>
                    <a:pt x="3955180" y="0"/>
                  </a:cubicBezTo>
                  <a:cubicBezTo>
                    <a:pt x="4088266" y="-78"/>
                    <a:pt x="4462147" y="-836"/>
                    <a:pt x="4940820" y="0"/>
                  </a:cubicBezTo>
                  <a:cubicBezTo>
                    <a:pt x="5230831" y="-60694"/>
                    <a:pt x="5445184" y="180293"/>
                    <a:pt x="5458898" y="518078"/>
                  </a:cubicBezTo>
                  <a:cubicBezTo>
                    <a:pt x="5477798" y="766346"/>
                    <a:pt x="5474207" y="855452"/>
                    <a:pt x="5458898" y="1044115"/>
                  </a:cubicBezTo>
                  <a:cubicBezTo>
                    <a:pt x="5443589" y="1232778"/>
                    <a:pt x="5465960" y="1346447"/>
                    <a:pt x="5458898" y="1554830"/>
                  </a:cubicBezTo>
                  <a:cubicBezTo>
                    <a:pt x="5451836" y="1763214"/>
                    <a:pt x="5458522" y="1877753"/>
                    <a:pt x="5458898" y="2050224"/>
                  </a:cubicBezTo>
                  <a:cubicBezTo>
                    <a:pt x="5491034" y="2330653"/>
                    <a:pt x="5200596" y="2540642"/>
                    <a:pt x="4940820" y="2568302"/>
                  </a:cubicBezTo>
                  <a:cubicBezTo>
                    <a:pt x="4702063" y="2583934"/>
                    <a:pt x="4482277" y="2592215"/>
                    <a:pt x="4309000" y="2568302"/>
                  </a:cubicBezTo>
                  <a:cubicBezTo>
                    <a:pt x="4135723" y="2544389"/>
                    <a:pt x="3858741" y="2564406"/>
                    <a:pt x="3677179" y="2568302"/>
                  </a:cubicBezTo>
                  <a:cubicBezTo>
                    <a:pt x="3495617" y="2572198"/>
                    <a:pt x="3322821" y="2535781"/>
                    <a:pt x="3001132" y="2568302"/>
                  </a:cubicBezTo>
                  <a:cubicBezTo>
                    <a:pt x="2679443" y="2600823"/>
                    <a:pt x="2649821" y="2545925"/>
                    <a:pt x="2369311" y="2568302"/>
                  </a:cubicBezTo>
                  <a:cubicBezTo>
                    <a:pt x="2088801" y="2590679"/>
                    <a:pt x="1978093" y="2550096"/>
                    <a:pt x="1781719" y="2568302"/>
                  </a:cubicBezTo>
                  <a:cubicBezTo>
                    <a:pt x="1585345" y="2586508"/>
                    <a:pt x="1340670" y="2571269"/>
                    <a:pt x="1194126" y="2568302"/>
                  </a:cubicBezTo>
                  <a:cubicBezTo>
                    <a:pt x="1047582" y="2565335"/>
                    <a:pt x="725925" y="256239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58898" h="2568302" stroke="0" extrusionOk="0">
                  <a:moveTo>
                    <a:pt x="0" y="518078"/>
                  </a:moveTo>
                  <a:cubicBezTo>
                    <a:pt x="1362" y="273604"/>
                    <a:pt x="246295" y="25631"/>
                    <a:pt x="518078" y="0"/>
                  </a:cubicBezTo>
                  <a:cubicBezTo>
                    <a:pt x="656911" y="25779"/>
                    <a:pt x="993947" y="115"/>
                    <a:pt x="1194126" y="0"/>
                  </a:cubicBezTo>
                  <a:cubicBezTo>
                    <a:pt x="1394305" y="-115"/>
                    <a:pt x="1488413" y="-14564"/>
                    <a:pt x="1737491" y="0"/>
                  </a:cubicBezTo>
                  <a:cubicBezTo>
                    <a:pt x="1986570" y="14564"/>
                    <a:pt x="2108118" y="-23268"/>
                    <a:pt x="2280857" y="0"/>
                  </a:cubicBezTo>
                  <a:cubicBezTo>
                    <a:pt x="2453596" y="23268"/>
                    <a:pt x="2733248" y="-16141"/>
                    <a:pt x="2956904" y="0"/>
                  </a:cubicBezTo>
                  <a:cubicBezTo>
                    <a:pt x="3180560" y="16141"/>
                    <a:pt x="3288583" y="8224"/>
                    <a:pt x="3544497" y="0"/>
                  </a:cubicBezTo>
                  <a:cubicBezTo>
                    <a:pt x="3800411" y="-8224"/>
                    <a:pt x="3980321" y="6999"/>
                    <a:pt x="4264772" y="0"/>
                  </a:cubicBezTo>
                  <a:cubicBezTo>
                    <a:pt x="4549224" y="-6999"/>
                    <a:pt x="4687038" y="-13353"/>
                    <a:pt x="4940820" y="0"/>
                  </a:cubicBezTo>
                  <a:cubicBezTo>
                    <a:pt x="5185107" y="22023"/>
                    <a:pt x="5503124" y="182994"/>
                    <a:pt x="5458898" y="518078"/>
                  </a:cubicBezTo>
                  <a:cubicBezTo>
                    <a:pt x="5471696" y="644890"/>
                    <a:pt x="5435951" y="881699"/>
                    <a:pt x="5458898" y="998150"/>
                  </a:cubicBezTo>
                  <a:cubicBezTo>
                    <a:pt x="5481845" y="1114601"/>
                    <a:pt x="5444709" y="1336090"/>
                    <a:pt x="5458898" y="1539509"/>
                  </a:cubicBezTo>
                  <a:cubicBezTo>
                    <a:pt x="5473087" y="1742928"/>
                    <a:pt x="5459770" y="1827586"/>
                    <a:pt x="5458898" y="2050224"/>
                  </a:cubicBezTo>
                  <a:cubicBezTo>
                    <a:pt x="5463599" y="2275397"/>
                    <a:pt x="5195318" y="2508268"/>
                    <a:pt x="4940820" y="2568302"/>
                  </a:cubicBezTo>
                  <a:cubicBezTo>
                    <a:pt x="4691865" y="2580354"/>
                    <a:pt x="4568409" y="2553413"/>
                    <a:pt x="4441682" y="2568302"/>
                  </a:cubicBezTo>
                  <a:cubicBezTo>
                    <a:pt x="4314955" y="2583191"/>
                    <a:pt x="3979975" y="2603117"/>
                    <a:pt x="3721407" y="2568302"/>
                  </a:cubicBezTo>
                  <a:cubicBezTo>
                    <a:pt x="3462840" y="2533487"/>
                    <a:pt x="3351577" y="2555108"/>
                    <a:pt x="3133814" y="2568302"/>
                  </a:cubicBezTo>
                  <a:cubicBezTo>
                    <a:pt x="2916051" y="2581496"/>
                    <a:pt x="2699878" y="2585853"/>
                    <a:pt x="2546221" y="2568302"/>
                  </a:cubicBezTo>
                  <a:cubicBezTo>
                    <a:pt x="2392564" y="2550751"/>
                    <a:pt x="1997551" y="2546707"/>
                    <a:pt x="1825946" y="2568302"/>
                  </a:cubicBezTo>
                  <a:cubicBezTo>
                    <a:pt x="1654342" y="2589897"/>
                    <a:pt x="1312850" y="2549146"/>
                    <a:pt x="1149898" y="2568302"/>
                  </a:cubicBezTo>
                  <a:cubicBezTo>
                    <a:pt x="986946" y="2587458"/>
                    <a:pt x="719895" y="2579097"/>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458898"/>
                        <a:gd name="connsiteY0" fmla="*/ 430210 h 2132708"/>
                        <a:gd name="connsiteX1" fmla="*/ 430210 w 5458898"/>
                        <a:gd name="connsiteY1" fmla="*/ 0 h 2132708"/>
                        <a:gd name="connsiteX2" fmla="*/ 1041151 w 5458898"/>
                        <a:gd name="connsiteY2" fmla="*/ 0 h 2132708"/>
                        <a:gd name="connsiteX3" fmla="*/ 1652091 w 5458898"/>
                        <a:gd name="connsiteY3" fmla="*/ 0 h 2132708"/>
                        <a:gd name="connsiteX4" fmla="*/ 2171062 w 5458898"/>
                        <a:gd name="connsiteY4" fmla="*/ 0 h 2132708"/>
                        <a:gd name="connsiteX5" fmla="*/ 2736018 w 5458898"/>
                        <a:gd name="connsiteY5" fmla="*/ 0 h 2132708"/>
                        <a:gd name="connsiteX6" fmla="*/ 3300974 w 5458898"/>
                        <a:gd name="connsiteY6" fmla="*/ 0 h 2132708"/>
                        <a:gd name="connsiteX7" fmla="*/ 4003884 w 5458898"/>
                        <a:gd name="connsiteY7" fmla="*/ 0 h 2132708"/>
                        <a:gd name="connsiteX8" fmla="*/ 5028688 w 5458898"/>
                        <a:gd name="connsiteY8" fmla="*/ 0 h 2132708"/>
                        <a:gd name="connsiteX9" fmla="*/ 5458898 w 5458898"/>
                        <a:gd name="connsiteY9" fmla="*/ 430210 h 2132708"/>
                        <a:gd name="connsiteX10" fmla="*/ 5458898 w 5458898"/>
                        <a:gd name="connsiteY10" fmla="*/ 1053631 h 2132708"/>
                        <a:gd name="connsiteX11" fmla="*/ 5458898 w 5458898"/>
                        <a:gd name="connsiteY11" fmla="*/ 1702498 h 2132708"/>
                        <a:gd name="connsiteX12" fmla="*/ 5028688 w 5458898"/>
                        <a:gd name="connsiteY12" fmla="*/ 2132708 h 2132708"/>
                        <a:gd name="connsiteX13" fmla="*/ 4325778 w 5458898"/>
                        <a:gd name="connsiteY13" fmla="*/ 2132708 h 2132708"/>
                        <a:gd name="connsiteX14" fmla="*/ 3668852 w 5458898"/>
                        <a:gd name="connsiteY14" fmla="*/ 2132708 h 2132708"/>
                        <a:gd name="connsiteX15" fmla="*/ 2919957 w 5458898"/>
                        <a:gd name="connsiteY15" fmla="*/ 2132708 h 2132708"/>
                        <a:gd name="connsiteX16" fmla="*/ 2263032 w 5458898"/>
                        <a:gd name="connsiteY16" fmla="*/ 2132708 h 2132708"/>
                        <a:gd name="connsiteX17" fmla="*/ 1606107 w 5458898"/>
                        <a:gd name="connsiteY17" fmla="*/ 2132708 h 2132708"/>
                        <a:gd name="connsiteX18" fmla="*/ 430210 w 5458898"/>
                        <a:gd name="connsiteY18" fmla="*/ 2132708 h 2132708"/>
                        <a:gd name="connsiteX19" fmla="*/ 0 w 5458898"/>
                        <a:gd name="connsiteY19" fmla="*/ 1702498 h 2132708"/>
                        <a:gd name="connsiteX20" fmla="*/ 0 w 5458898"/>
                        <a:gd name="connsiteY20" fmla="*/ 1079077 h 2132708"/>
                        <a:gd name="connsiteX21" fmla="*/ 0 w 5458898"/>
                        <a:gd name="connsiteY21" fmla="*/ 430210 h 213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58898" h="2132708" fill="none" extrusionOk="0">
                          <a:moveTo>
                            <a:pt x="0" y="430210"/>
                          </a:moveTo>
                          <a:cubicBezTo>
                            <a:pt x="25500" y="228732"/>
                            <a:pt x="160931" y="28997"/>
                            <a:pt x="430210" y="0"/>
                          </a:cubicBezTo>
                          <a:cubicBezTo>
                            <a:pt x="591966" y="-11952"/>
                            <a:pt x="775487" y="2347"/>
                            <a:pt x="1041151" y="0"/>
                          </a:cubicBezTo>
                          <a:cubicBezTo>
                            <a:pt x="1306815" y="-2347"/>
                            <a:pt x="1488875" y="-24218"/>
                            <a:pt x="1652091" y="0"/>
                          </a:cubicBezTo>
                          <a:cubicBezTo>
                            <a:pt x="1815307" y="24218"/>
                            <a:pt x="1986806" y="1139"/>
                            <a:pt x="2171062" y="0"/>
                          </a:cubicBezTo>
                          <a:cubicBezTo>
                            <a:pt x="2355318" y="-1139"/>
                            <a:pt x="2487612" y="-20277"/>
                            <a:pt x="2736018" y="0"/>
                          </a:cubicBezTo>
                          <a:cubicBezTo>
                            <a:pt x="2984424" y="20277"/>
                            <a:pt x="3122172" y="-2875"/>
                            <a:pt x="3300974" y="0"/>
                          </a:cubicBezTo>
                          <a:cubicBezTo>
                            <a:pt x="3479776" y="2875"/>
                            <a:pt x="3819531" y="-321"/>
                            <a:pt x="4003884" y="0"/>
                          </a:cubicBezTo>
                          <a:cubicBezTo>
                            <a:pt x="4188237" y="321"/>
                            <a:pt x="4785308" y="10155"/>
                            <a:pt x="5028688" y="0"/>
                          </a:cubicBezTo>
                          <a:cubicBezTo>
                            <a:pt x="5271883" y="-460"/>
                            <a:pt x="5432538" y="141466"/>
                            <a:pt x="5458898" y="430210"/>
                          </a:cubicBezTo>
                          <a:cubicBezTo>
                            <a:pt x="5450211" y="704488"/>
                            <a:pt x="5427903" y="874936"/>
                            <a:pt x="5458898" y="1053631"/>
                          </a:cubicBezTo>
                          <a:cubicBezTo>
                            <a:pt x="5489893" y="1232326"/>
                            <a:pt x="5467594" y="1519058"/>
                            <a:pt x="5458898" y="1702498"/>
                          </a:cubicBezTo>
                          <a:cubicBezTo>
                            <a:pt x="5495256" y="1940406"/>
                            <a:pt x="5290751" y="2175858"/>
                            <a:pt x="5028688" y="2132708"/>
                          </a:cubicBezTo>
                          <a:cubicBezTo>
                            <a:pt x="4704804" y="2162796"/>
                            <a:pt x="4508285" y="2097852"/>
                            <a:pt x="4325778" y="2132708"/>
                          </a:cubicBezTo>
                          <a:cubicBezTo>
                            <a:pt x="4143271" y="2167565"/>
                            <a:pt x="3880664" y="2109156"/>
                            <a:pt x="3668852" y="2132708"/>
                          </a:cubicBezTo>
                          <a:cubicBezTo>
                            <a:pt x="3457040" y="2156260"/>
                            <a:pt x="3217684" y="2122801"/>
                            <a:pt x="2919957" y="2132708"/>
                          </a:cubicBezTo>
                          <a:cubicBezTo>
                            <a:pt x="2622231" y="2142615"/>
                            <a:pt x="2556771" y="2157311"/>
                            <a:pt x="2263032" y="2132708"/>
                          </a:cubicBezTo>
                          <a:cubicBezTo>
                            <a:pt x="1969294" y="2108105"/>
                            <a:pt x="1844933" y="2145202"/>
                            <a:pt x="1606107" y="2132708"/>
                          </a:cubicBezTo>
                          <a:cubicBezTo>
                            <a:pt x="1367281" y="2120214"/>
                            <a:pt x="711845" y="2176075"/>
                            <a:pt x="430210" y="2132708"/>
                          </a:cubicBezTo>
                          <a:cubicBezTo>
                            <a:pt x="189733" y="2166427"/>
                            <a:pt x="-3913" y="1895138"/>
                            <a:pt x="0" y="1702498"/>
                          </a:cubicBezTo>
                          <a:cubicBezTo>
                            <a:pt x="-10958" y="1543717"/>
                            <a:pt x="5639" y="1306393"/>
                            <a:pt x="0" y="1079077"/>
                          </a:cubicBezTo>
                          <a:cubicBezTo>
                            <a:pt x="-5639" y="851761"/>
                            <a:pt x="-11735" y="583454"/>
                            <a:pt x="0" y="430210"/>
                          </a:cubicBezTo>
                          <a:close/>
                        </a:path>
                        <a:path w="5458898" h="2132708" stroke="0" extrusionOk="0">
                          <a:moveTo>
                            <a:pt x="0" y="430210"/>
                          </a:moveTo>
                          <a:cubicBezTo>
                            <a:pt x="233" y="199722"/>
                            <a:pt x="198133" y="9865"/>
                            <a:pt x="430210" y="0"/>
                          </a:cubicBezTo>
                          <a:cubicBezTo>
                            <a:pt x="732157" y="24500"/>
                            <a:pt x="884852" y="-31976"/>
                            <a:pt x="1133120" y="0"/>
                          </a:cubicBezTo>
                          <a:cubicBezTo>
                            <a:pt x="1381388" y="31976"/>
                            <a:pt x="1424913" y="17288"/>
                            <a:pt x="1698076" y="0"/>
                          </a:cubicBezTo>
                          <a:cubicBezTo>
                            <a:pt x="1971239" y="-17288"/>
                            <a:pt x="1980663" y="7736"/>
                            <a:pt x="2263032" y="0"/>
                          </a:cubicBezTo>
                          <a:cubicBezTo>
                            <a:pt x="2545401" y="-7736"/>
                            <a:pt x="2716378" y="-30498"/>
                            <a:pt x="2965942" y="0"/>
                          </a:cubicBezTo>
                          <a:cubicBezTo>
                            <a:pt x="3215506" y="30498"/>
                            <a:pt x="3409795" y="15262"/>
                            <a:pt x="3576883" y="0"/>
                          </a:cubicBezTo>
                          <a:cubicBezTo>
                            <a:pt x="3743971" y="-15262"/>
                            <a:pt x="4093858" y="-670"/>
                            <a:pt x="4325778" y="0"/>
                          </a:cubicBezTo>
                          <a:cubicBezTo>
                            <a:pt x="4557699" y="670"/>
                            <a:pt x="4746030" y="-3283"/>
                            <a:pt x="5028688" y="0"/>
                          </a:cubicBezTo>
                          <a:cubicBezTo>
                            <a:pt x="5246640" y="10341"/>
                            <a:pt x="5496692" y="150775"/>
                            <a:pt x="5458898" y="430210"/>
                          </a:cubicBezTo>
                          <a:cubicBezTo>
                            <a:pt x="5477168" y="672033"/>
                            <a:pt x="5438966" y="849308"/>
                            <a:pt x="5458898" y="1040908"/>
                          </a:cubicBezTo>
                          <a:cubicBezTo>
                            <a:pt x="5478830" y="1232508"/>
                            <a:pt x="5474857" y="1445855"/>
                            <a:pt x="5458898" y="1702498"/>
                          </a:cubicBezTo>
                          <a:cubicBezTo>
                            <a:pt x="5471284" y="1946193"/>
                            <a:pt x="5262953" y="2111821"/>
                            <a:pt x="5028688" y="2132708"/>
                          </a:cubicBezTo>
                          <a:cubicBezTo>
                            <a:pt x="4877922" y="2147642"/>
                            <a:pt x="4729228" y="2142623"/>
                            <a:pt x="4463732" y="2132708"/>
                          </a:cubicBezTo>
                          <a:cubicBezTo>
                            <a:pt x="4198236" y="2122793"/>
                            <a:pt x="4023601" y="2109285"/>
                            <a:pt x="3760822" y="2132708"/>
                          </a:cubicBezTo>
                          <a:cubicBezTo>
                            <a:pt x="3498043" y="2156132"/>
                            <a:pt x="3205722" y="2167780"/>
                            <a:pt x="3011927" y="2132708"/>
                          </a:cubicBezTo>
                          <a:cubicBezTo>
                            <a:pt x="2818132" y="2097636"/>
                            <a:pt x="2593827" y="2135259"/>
                            <a:pt x="2400986" y="2132708"/>
                          </a:cubicBezTo>
                          <a:cubicBezTo>
                            <a:pt x="2208145" y="2130157"/>
                            <a:pt x="2085504" y="2143666"/>
                            <a:pt x="1790046" y="2132708"/>
                          </a:cubicBezTo>
                          <a:cubicBezTo>
                            <a:pt x="1494588" y="2121750"/>
                            <a:pt x="1322564" y="2153303"/>
                            <a:pt x="1041151" y="2132708"/>
                          </a:cubicBezTo>
                          <a:cubicBezTo>
                            <a:pt x="759739" y="2112113"/>
                            <a:pt x="717320" y="2145012"/>
                            <a:pt x="430210" y="2132708"/>
                          </a:cubicBezTo>
                          <a:cubicBezTo>
                            <a:pt x="205008" y="2129337"/>
                            <a:pt x="46866" y="1963954"/>
                            <a:pt x="0" y="1702498"/>
                          </a:cubicBezTo>
                          <a:cubicBezTo>
                            <a:pt x="20654" y="1546127"/>
                            <a:pt x="-2741" y="1294946"/>
                            <a:pt x="0" y="1091800"/>
                          </a:cubicBezTo>
                          <a:cubicBezTo>
                            <a:pt x="2741" y="888654"/>
                            <a:pt x="-24445" y="727081"/>
                            <a:pt x="0" y="43021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852488" algn="just" defTabSz="1371600">
                <a:lnSpc>
                  <a:spcPct val="120000"/>
                </a:lnSpc>
                <a:defRPr/>
              </a:pPr>
              <a:r>
                <a:rPr lang="en-US" sz="4800" dirty="0" err="1">
                  <a:solidFill>
                    <a:srgbClr val="000000"/>
                  </a:solidFill>
                </a:rPr>
                <a:t>Phân</a:t>
              </a:r>
              <a:r>
                <a:rPr lang="en-US" sz="4800" dirty="0">
                  <a:solidFill>
                    <a:srgbClr val="000000"/>
                  </a:solidFill>
                </a:rPr>
                <a:t> </a:t>
              </a:r>
              <a:r>
                <a:rPr lang="en-US" sz="4800" dirty="0" err="1">
                  <a:solidFill>
                    <a:srgbClr val="000000"/>
                  </a:solidFill>
                </a:rPr>
                <a:t>công</a:t>
              </a:r>
              <a:r>
                <a:rPr lang="en-US" sz="4800" dirty="0">
                  <a:solidFill>
                    <a:srgbClr val="000000"/>
                  </a:solidFill>
                </a:rPr>
                <a:t> </a:t>
              </a:r>
              <a:r>
                <a:rPr lang="en-US" sz="4800" dirty="0" err="1">
                  <a:solidFill>
                    <a:srgbClr val="000000"/>
                  </a:solidFill>
                </a:rPr>
                <a:t>đọc</a:t>
              </a:r>
              <a:r>
                <a:rPr lang="en-US" sz="4800" dirty="0">
                  <a:solidFill>
                    <a:srgbClr val="000000"/>
                  </a:solidFill>
                </a:rPr>
                <a:t> </a:t>
              </a:r>
              <a:r>
                <a:rPr lang="en-US" sz="4800" dirty="0" err="1">
                  <a:solidFill>
                    <a:srgbClr val="000000"/>
                  </a:solidFill>
                </a:rPr>
                <a:t>theo</a:t>
              </a:r>
              <a:r>
                <a:rPr lang="en-US" sz="4800" dirty="0">
                  <a:solidFill>
                    <a:srgbClr val="000000"/>
                  </a:solidFill>
                </a:rPr>
                <a:t> </a:t>
              </a:r>
              <a:r>
                <a:rPr lang="en-US" sz="4800" dirty="0" err="1">
                  <a:solidFill>
                    <a:srgbClr val="000000"/>
                  </a:solidFill>
                </a:rPr>
                <a:t>đoạn</a:t>
              </a:r>
              <a:r>
                <a:rPr lang="en-US" sz="4800" dirty="0">
                  <a:solidFill>
                    <a:srgbClr val="000000"/>
                  </a:solidFill>
                </a:rPr>
                <a:t>.</a:t>
              </a:r>
            </a:p>
            <a:p>
              <a:pPr marL="852488" algn="just" defTabSz="1371600">
                <a:lnSpc>
                  <a:spcPct val="120000"/>
                </a:lnSpc>
                <a:defRPr/>
              </a:pPr>
              <a:r>
                <a:rPr lang="en-US" sz="4800" dirty="0" err="1">
                  <a:solidFill>
                    <a:srgbClr val="000000"/>
                  </a:solidFill>
                </a:rPr>
                <a:t>Tất</a:t>
              </a:r>
              <a:r>
                <a:rPr lang="en-US" sz="4800" dirty="0">
                  <a:solidFill>
                    <a:srgbClr val="000000"/>
                  </a:solidFill>
                </a:rPr>
                <a:t> </a:t>
              </a:r>
              <a:r>
                <a:rPr lang="en-US" sz="4800" dirty="0" err="1">
                  <a:solidFill>
                    <a:srgbClr val="000000"/>
                  </a:solidFill>
                </a:rPr>
                <a:t>cả</a:t>
              </a:r>
              <a:r>
                <a:rPr lang="en-US" sz="4800" dirty="0">
                  <a:solidFill>
                    <a:srgbClr val="000000"/>
                  </a:solidFill>
                </a:rPr>
                <a:t> </a:t>
              </a:r>
              <a:r>
                <a:rPr lang="en-US" sz="4800" dirty="0" err="1">
                  <a:solidFill>
                    <a:srgbClr val="000000"/>
                  </a:solidFill>
                </a:rPr>
                <a:t>thành</a:t>
              </a:r>
              <a:r>
                <a:rPr lang="en-US" sz="4800" dirty="0">
                  <a:solidFill>
                    <a:srgbClr val="000000"/>
                  </a:solidFill>
                </a:rPr>
                <a:t> </a:t>
              </a:r>
              <a:r>
                <a:rPr lang="en-US" sz="4800" dirty="0" err="1">
                  <a:solidFill>
                    <a:srgbClr val="000000"/>
                  </a:solidFill>
                </a:rPr>
                <a:t>viên</a:t>
              </a:r>
              <a:r>
                <a:rPr lang="en-US" sz="4800" dirty="0">
                  <a:solidFill>
                    <a:srgbClr val="000000"/>
                  </a:solidFill>
                </a:rPr>
                <a:t> </a:t>
              </a:r>
              <a:r>
                <a:rPr lang="en-US" sz="4800" dirty="0" err="1">
                  <a:solidFill>
                    <a:srgbClr val="000000"/>
                  </a:solidFill>
                </a:rPr>
                <a:t>đều</a:t>
              </a:r>
              <a:r>
                <a:rPr lang="en-US" sz="4800" dirty="0">
                  <a:solidFill>
                    <a:srgbClr val="000000"/>
                  </a:solidFill>
                </a:rPr>
                <a:t> </a:t>
              </a:r>
              <a:r>
                <a:rPr lang="en-US" sz="4800" dirty="0" err="1">
                  <a:solidFill>
                    <a:srgbClr val="000000"/>
                  </a:solidFill>
                </a:rPr>
                <a:t>đọc</a:t>
              </a:r>
              <a:r>
                <a:rPr lang="en-US" sz="4800" dirty="0">
                  <a:solidFill>
                    <a:srgbClr val="000000"/>
                  </a:solidFill>
                </a:rPr>
                <a:t>.</a:t>
              </a:r>
            </a:p>
            <a:p>
              <a:pPr marL="852488" algn="just" defTabSz="1371600">
                <a:lnSpc>
                  <a:spcPct val="120000"/>
                </a:lnSpc>
                <a:defRPr/>
              </a:pPr>
              <a:r>
                <a:rPr lang="en-US" sz="4800" dirty="0" err="1">
                  <a:solidFill>
                    <a:srgbClr val="000000"/>
                  </a:solidFill>
                </a:rPr>
                <a:t>Giải</a:t>
              </a:r>
              <a:r>
                <a:rPr lang="en-US" sz="4800" dirty="0">
                  <a:solidFill>
                    <a:srgbClr val="000000"/>
                  </a:solidFill>
                </a:rPr>
                <a:t> </a:t>
              </a:r>
              <a:r>
                <a:rPr lang="en-US" sz="4800" dirty="0" err="1">
                  <a:solidFill>
                    <a:srgbClr val="000000"/>
                  </a:solidFill>
                </a:rPr>
                <a:t>nghĩa</a:t>
              </a:r>
              <a:r>
                <a:rPr lang="en-US" sz="4800" dirty="0">
                  <a:solidFill>
                    <a:srgbClr val="000000"/>
                  </a:solidFill>
                </a:rPr>
                <a:t> </a:t>
              </a:r>
              <a:r>
                <a:rPr lang="en-US" sz="4800" dirty="0" err="1">
                  <a:solidFill>
                    <a:srgbClr val="000000"/>
                  </a:solidFill>
                </a:rPr>
                <a:t>từ</a:t>
              </a:r>
              <a:r>
                <a:rPr lang="en-US" sz="4800" dirty="0">
                  <a:solidFill>
                    <a:srgbClr val="000000"/>
                  </a:solidFill>
                </a:rPr>
                <a:t> </a:t>
              </a:r>
              <a:r>
                <a:rPr lang="en-US" sz="4800" dirty="0" err="1">
                  <a:solidFill>
                    <a:srgbClr val="000000"/>
                  </a:solidFill>
                </a:rPr>
                <a:t>cùng</a:t>
              </a:r>
              <a:r>
                <a:rPr lang="en-US" sz="4800" dirty="0">
                  <a:solidFill>
                    <a:srgbClr val="000000"/>
                  </a:solidFill>
                </a:rPr>
                <a:t> </a:t>
              </a:r>
              <a:r>
                <a:rPr lang="en-US" sz="4800" dirty="0" err="1">
                  <a:solidFill>
                    <a:srgbClr val="000000"/>
                  </a:solidFill>
                </a:rPr>
                <a:t>nhau</a:t>
              </a:r>
              <a:r>
                <a:rPr lang="en-US" sz="4800" dirty="0">
                  <a:solidFill>
                    <a:srgbClr val="000000"/>
                  </a:solidFill>
                </a:rPr>
                <a:t>. </a:t>
              </a:r>
              <a:endParaRPr lang="vi-VN" sz="4800" dirty="0">
                <a:solidFill>
                  <a:srgbClr val="000000"/>
                </a:solidFill>
              </a:endParaRPr>
            </a:p>
          </p:txBody>
        </p:sp>
        <p:sp>
          <p:nvSpPr>
            <p:cNvPr id="8" name="Rectangle: Rounded Corners 7">
              <a:extLst>
                <a:ext uri="{FF2B5EF4-FFF2-40B4-BE49-F238E27FC236}">
                  <a16:creationId xmlns:a16="http://schemas.microsoft.com/office/drawing/2014/main" id="{3471C8B3-F3BF-3333-8669-27EA1C0CB83D}"/>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Yêu</a:t>
              </a:r>
              <a:r>
                <a:rPr lang="en-US" sz="7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 </a:t>
              </a:r>
              <a:r>
                <a:rPr lang="en-US" sz="7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Cầu</a:t>
              </a:r>
              <a:endParaRPr lang="en-US" sz="7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endParaRPr>
            </a:p>
          </p:txBody>
        </p:sp>
        <p:pic>
          <p:nvPicPr>
            <p:cNvPr id="9" name="Picture 8">
              <a:extLst>
                <a:ext uri="{FF2B5EF4-FFF2-40B4-BE49-F238E27FC236}">
                  <a16:creationId xmlns:a16="http://schemas.microsoft.com/office/drawing/2014/main" id="{7419CDDE-AB33-761E-4E47-6AF85240EC5E}"/>
                </a:ext>
              </a:extLst>
            </p:cNvPr>
            <p:cNvPicPr>
              <a:picLocks noChangeAspect="1"/>
            </p:cNvPicPr>
            <p:nvPr/>
          </p:nvPicPr>
          <p:blipFill>
            <a:blip r:embed="rId4"/>
            <a:stretch>
              <a:fillRect/>
            </a:stretch>
          </p:blipFill>
          <p:spPr>
            <a:xfrm flipH="1">
              <a:off x="3075433" y="2052486"/>
              <a:ext cx="609091" cy="609091"/>
            </a:xfrm>
            <a:prstGeom prst="rect">
              <a:avLst/>
            </a:prstGeom>
          </p:spPr>
        </p:pic>
        <p:pic>
          <p:nvPicPr>
            <p:cNvPr id="11" name="Picture 10">
              <a:extLst>
                <a:ext uri="{FF2B5EF4-FFF2-40B4-BE49-F238E27FC236}">
                  <a16:creationId xmlns:a16="http://schemas.microsoft.com/office/drawing/2014/main" id="{045C3545-4D5C-A074-6CDD-ACEAC4EC1838}"/>
                </a:ext>
              </a:extLst>
            </p:cNvPr>
            <p:cNvPicPr>
              <a:picLocks noChangeAspect="1"/>
            </p:cNvPicPr>
            <p:nvPr/>
          </p:nvPicPr>
          <p:blipFill>
            <a:blip r:embed="rId4"/>
            <a:stretch>
              <a:fillRect/>
            </a:stretch>
          </p:blipFill>
          <p:spPr>
            <a:xfrm flipH="1">
              <a:off x="3075433" y="2703903"/>
              <a:ext cx="609091" cy="609091"/>
            </a:xfrm>
            <a:prstGeom prst="rect">
              <a:avLst/>
            </a:prstGeom>
          </p:spPr>
        </p:pic>
        <p:pic>
          <p:nvPicPr>
            <p:cNvPr id="12" name="Picture 11">
              <a:extLst>
                <a:ext uri="{FF2B5EF4-FFF2-40B4-BE49-F238E27FC236}">
                  <a16:creationId xmlns:a16="http://schemas.microsoft.com/office/drawing/2014/main" id="{5B0F4AEB-DB50-1DC6-F7C5-2580A52F3DED}"/>
                </a:ext>
              </a:extLst>
            </p:cNvPr>
            <p:cNvPicPr>
              <a:picLocks noChangeAspect="1"/>
            </p:cNvPicPr>
            <p:nvPr/>
          </p:nvPicPr>
          <p:blipFill>
            <a:blip r:embed="rId4"/>
            <a:stretch>
              <a:fillRect/>
            </a:stretch>
          </p:blipFill>
          <p:spPr>
            <a:xfrm flipH="1">
              <a:off x="3075433" y="3393938"/>
              <a:ext cx="609091" cy="609091"/>
            </a:xfrm>
            <a:prstGeom prst="rect">
              <a:avLst/>
            </a:prstGeom>
          </p:spPr>
        </p:pic>
      </p:grpSp>
      <p:grpSp>
        <p:nvGrpSpPr>
          <p:cNvPr id="13" name="Group 12">
            <a:extLst>
              <a:ext uri="{FF2B5EF4-FFF2-40B4-BE49-F238E27FC236}">
                <a16:creationId xmlns:a16="http://schemas.microsoft.com/office/drawing/2014/main" id="{3E39427F-D2A3-1011-E8BB-160A4C180FE4}"/>
              </a:ext>
            </a:extLst>
          </p:cNvPr>
          <p:cNvGrpSpPr/>
          <p:nvPr/>
        </p:nvGrpSpPr>
        <p:grpSpPr>
          <a:xfrm>
            <a:off x="8424667" y="5804420"/>
            <a:ext cx="9582776" cy="3659622"/>
            <a:chOff x="4841104" y="3817600"/>
            <a:chExt cx="6388517" cy="2439748"/>
          </a:xfrm>
        </p:grpSpPr>
        <p:grpSp>
          <p:nvGrpSpPr>
            <p:cNvPr id="14" name="Group 13">
              <a:extLst>
                <a:ext uri="{FF2B5EF4-FFF2-40B4-BE49-F238E27FC236}">
                  <a16:creationId xmlns:a16="http://schemas.microsoft.com/office/drawing/2014/main" id="{72371E56-4329-2E67-9111-ED5ADA7F63A7}"/>
                </a:ext>
              </a:extLst>
            </p:cNvPr>
            <p:cNvGrpSpPr/>
            <p:nvPr/>
          </p:nvGrpSpPr>
          <p:grpSpPr>
            <a:xfrm>
              <a:off x="4841104" y="3817600"/>
              <a:ext cx="6388517" cy="2439748"/>
              <a:chOff x="2975204" y="1255651"/>
              <a:chExt cx="6388517" cy="2439748"/>
            </a:xfrm>
          </p:grpSpPr>
          <p:sp>
            <p:nvSpPr>
              <p:cNvPr id="34" name="Rectangle: Rounded Corners 33">
                <a:extLst>
                  <a:ext uri="{FF2B5EF4-FFF2-40B4-BE49-F238E27FC236}">
                    <a16:creationId xmlns:a16="http://schemas.microsoft.com/office/drawing/2014/main" id="{2C5A7B45-E454-518C-F2A3-21990227CB0A}"/>
                  </a:ext>
                </a:extLst>
              </p:cNvPr>
              <p:cNvSpPr/>
              <p:nvPr/>
            </p:nvSpPr>
            <p:spPr>
              <a:xfrm>
                <a:off x="2975204" y="1724299"/>
                <a:ext cx="6388517" cy="1971100"/>
              </a:xfrm>
              <a:custGeom>
                <a:avLst/>
                <a:gdLst>
                  <a:gd name="connsiteX0" fmla="*/ 0 w 6388517"/>
                  <a:gd name="connsiteY0" fmla="*/ 478892 h 2374045"/>
                  <a:gd name="connsiteX1" fmla="*/ 478892 w 6388517"/>
                  <a:gd name="connsiteY1" fmla="*/ 0 h 2374045"/>
                  <a:gd name="connsiteX2" fmla="*/ 1212041 w 6388517"/>
                  <a:gd name="connsiteY2" fmla="*/ 0 h 2374045"/>
                  <a:gd name="connsiteX3" fmla="*/ 1945190 w 6388517"/>
                  <a:gd name="connsiteY3" fmla="*/ 0 h 2374045"/>
                  <a:gd name="connsiteX4" fmla="*/ 2461110 w 6388517"/>
                  <a:gd name="connsiteY4" fmla="*/ 0 h 2374045"/>
                  <a:gd name="connsiteX5" fmla="*/ 3031337 w 6388517"/>
                  <a:gd name="connsiteY5" fmla="*/ 0 h 2374045"/>
                  <a:gd name="connsiteX6" fmla="*/ 3818793 w 6388517"/>
                  <a:gd name="connsiteY6" fmla="*/ 0 h 2374045"/>
                  <a:gd name="connsiteX7" fmla="*/ 4334712 w 6388517"/>
                  <a:gd name="connsiteY7" fmla="*/ 0 h 2374045"/>
                  <a:gd name="connsiteX8" fmla="*/ 4850632 w 6388517"/>
                  <a:gd name="connsiteY8" fmla="*/ 0 h 2374045"/>
                  <a:gd name="connsiteX9" fmla="*/ 5909625 w 6388517"/>
                  <a:gd name="connsiteY9" fmla="*/ 0 h 2374045"/>
                  <a:gd name="connsiteX10" fmla="*/ 6388517 w 6388517"/>
                  <a:gd name="connsiteY10" fmla="*/ 478892 h 2374045"/>
                  <a:gd name="connsiteX11" fmla="*/ 6388517 w 6388517"/>
                  <a:gd name="connsiteY11" fmla="*/ 908491 h 2374045"/>
                  <a:gd name="connsiteX12" fmla="*/ 6388517 w 6388517"/>
                  <a:gd name="connsiteY12" fmla="*/ 1408903 h 2374045"/>
                  <a:gd name="connsiteX13" fmla="*/ 6388517 w 6388517"/>
                  <a:gd name="connsiteY13" fmla="*/ 1895153 h 2374045"/>
                  <a:gd name="connsiteX14" fmla="*/ 5909625 w 6388517"/>
                  <a:gd name="connsiteY14" fmla="*/ 2374045 h 2374045"/>
                  <a:gd name="connsiteX15" fmla="*/ 5339398 w 6388517"/>
                  <a:gd name="connsiteY15" fmla="*/ 2374045 h 2374045"/>
                  <a:gd name="connsiteX16" fmla="*/ 4714864 w 6388517"/>
                  <a:gd name="connsiteY16" fmla="*/ 2374045 h 2374045"/>
                  <a:gd name="connsiteX17" fmla="*/ 4090329 w 6388517"/>
                  <a:gd name="connsiteY17" fmla="*/ 2374045 h 2374045"/>
                  <a:gd name="connsiteX18" fmla="*/ 3574410 w 6388517"/>
                  <a:gd name="connsiteY18" fmla="*/ 2374045 h 2374045"/>
                  <a:gd name="connsiteX19" fmla="*/ 2949876 w 6388517"/>
                  <a:gd name="connsiteY19" fmla="*/ 2374045 h 2374045"/>
                  <a:gd name="connsiteX20" fmla="*/ 2379649 w 6388517"/>
                  <a:gd name="connsiteY20" fmla="*/ 2374045 h 2374045"/>
                  <a:gd name="connsiteX21" fmla="*/ 1863729 w 6388517"/>
                  <a:gd name="connsiteY21" fmla="*/ 2374045 h 2374045"/>
                  <a:gd name="connsiteX22" fmla="*/ 1076273 w 6388517"/>
                  <a:gd name="connsiteY22" fmla="*/ 2374045 h 2374045"/>
                  <a:gd name="connsiteX23" fmla="*/ 478892 w 6388517"/>
                  <a:gd name="connsiteY23" fmla="*/ 2374045 h 2374045"/>
                  <a:gd name="connsiteX24" fmla="*/ 0 w 6388517"/>
                  <a:gd name="connsiteY24" fmla="*/ 1895153 h 2374045"/>
                  <a:gd name="connsiteX25" fmla="*/ 0 w 6388517"/>
                  <a:gd name="connsiteY25" fmla="*/ 1423066 h 2374045"/>
                  <a:gd name="connsiteX26" fmla="*/ 0 w 6388517"/>
                  <a:gd name="connsiteY26" fmla="*/ 965142 h 2374045"/>
                  <a:gd name="connsiteX27" fmla="*/ 0 w 6388517"/>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8517" h="2374045" fill="none" extrusionOk="0">
                    <a:moveTo>
                      <a:pt x="0" y="478892"/>
                    </a:moveTo>
                    <a:cubicBezTo>
                      <a:pt x="-40200" y="211066"/>
                      <a:pt x="232005" y="49236"/>
                      <a:pt x="478892" y="0"/>
                    </a:cubicBezTo>
                    <a:cubicBezTo>
                      <a:pt x="694032" y="16102"/>
                      <a:pt x="1045108" y="-903"/>
                      <a:pt x="1212041" y="0"/>
                    </a:cubicBezTo>
                    <a:cubicBezTo>
                      <a:pt x="1378974" y="903"/>
                      <a:pt x="1665768" y="-19718"/>
                      <a:pt x="1945190" y="0"/>
                    </a:cubicBezTo>
                    <a:cubicBezTo>
                      <a:pt x="2224612" y="19718"/>
                      <a:pt x="2211181" y="7231"/>
                      <a:pt x="2461110" y="0"/>
                    </a:cubicBezTo>
                    <a:cubicBezTo>
                      <a:pt x="2711039" y="-7231"/>
                      <a:pt x="2838555" y="17894"/>
                      <a:pt x="3031337" y="0"/>
                    </a:cubicBezTo>
                    <a:cubicBezTo>
                      <a:pt x="3224119" y="-17894"/>
                      <a:pt x="3452874" y="-12621"/>
                      <a:pt x="3818793" y="0"/>
                    </a:cubicBezTo>
                    <a:cubicBezTo>
                      <a:pt x="4184712" y="12621"/>
                      <a:pt x="4157087" y="11420"/>
                      <a:pt x="4334712" y="0"/>
                    </a:cubicBezTo>
                    <a:cubicBezTo>
                      <a:pt x="4512337" y="-11420"/>
                      <a:pt x="4616171" y="-19562"/>
                      <a:pt x="4850632" y="0"/>
                    </a:cubicBezTo>
                    <a:cubicBezTo>
                      <a:pt x="5085093" y="19562"/>
                      <a:pt x="5553223" y="18070"/>
                      <a:pt x="5909625" y="0"/>
                    </a:cubicBezTo>
                    <a:cubicBezTo>
                      <a:pt x="6166426" y="3474"/>
                      <a:pt x="6397111" y="172856"/>
                      <a:pt x="6388517" y="478892"/>
                    </a:cubicBezTo>
                    <a:cubicBezTo>
                      <a:pt x="6404892" y="582641"/>
                      <a:pt x="6374463" y="700797"/>
                      <a:pt x="6388517" y="908491"/>
                    </a:cubicBezTo>
                    <a:cubicBezTo>
                      <a:pt x="6402571" y="1116185"/>
                      <a:pt x="6373471" y="1266240"/>
                      <a:pt x="6388517" y="1408903"/>
                    </a:cubicBezTo>
                    <a:cubicBezTo>
                      <a:pt x="6403563" y="1551566"/>
                      <a:pt x="6398714" y="1740149"/>
                      <a:pt x="6388517" y="1895153"/>
                    </a:cubicBezTo>
                    <a:cubicBezTo>
                      <a:pt x="6422528" y="2161136"/>
                      <a:pt x="6153836" y="2409020"/>
                      <a:pt x="5909625" y="2374045"/>
                    </a:cubicBezTo>
                    <a:cubicBezTo>
                      <a:pt x="5737051" y="2345867"/>
                      <a:pt x="5558342" y="2395361"/>
                      <a:pt x="5339398" y="2374045"/>
                    </a:cubicBezTo>
                    <a:cubicBezTo>
                      <a:pt x="5120454" y="2352729"/>
                      <a:pt x="4843729" y="2378826"/>
                      <a:pt x="4714864" y="2374045"/>
                    </a:cubicBezTo>
                    <a:cubicBezTo>
                      <a:pt x="4585999" y="2369264"/>
                      <a:pt x="4274986" y="2388729"/>
                      <a:pt x="4090329" y="2374045"/>
                    </a:cubicBezTo>
                    <a:cubicBezTo>
                      <a:pt x="3905673" y="2359361"/>
                      <a:pt x="3827634" y="2389473"/>
                      <a:pt x="3574410" y="2374045"/>
                    </a:cubicBezTo>
                    <a:cubicBezTo>
                      <a:pt x="3321186" y="2358617"/>
                      <a:pt x="3167428" y="2379661"/>
                      <a:pt x="2949876" y="2374045"/>
                    </a:cubicBezTo>
                    <a:cubicBezTo>
                      <a:pt x="2732324" y="2368429"/>
                      <a:pt x="2561033" y="2392226"/>
                      <a:pt x="2379649" y="2374045"/>
                    </a:cubicBezTo>
                    <a:cubicBezTo>
                      <a:pt x="2198265" y="2355864"/>
                      <a:pt x="2063114" y="2368554"/>
                      <a:pt x="1863729" y="2374045"/>
                    </a:cubicBezTo>
                    <a:cubicBezTo>
                      <a:pt x="1664344" y="2379536"/>
                      <a:pt x="1389368" y="2357445"/>
                      <a:pt x="1076273" y="2374045"/>
                    </a:cubicBezTo>
                    <a:cubicBezTo>
                      <a:pt x="763178" y="2390645"/>
                      <a:pt x="678050" y="2352146"/>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88517" h="2374045" stroke="0" extrusionOk="0">
                    <a:moveTo>
                      <a:pt x="0" y="478892"/>
                    </a:moveTo>
                    <a:cubicBezTo>
                      <a:pt x="1648" y="264812"/>
                      <a:pt x="242370" y="49968"/>
                      <a:pt x="478892" y="0"/>
                    </a:cubicBezTo>
                    <a:cubicBezTo>
                      <a:pt x="718357" y="5176"/>
                      <a:pt x="1048515" y="10142"/>
                      <a:pt x="1212041" y="0"/>
                    </a:cubicBezTo>
                    <a:cubicBezTo>
                      <a:pt x="1375567" y="-10142"/>
                      <a:pt x="1631884" y="2395"/>
                      <a:pt x="1782268" y="0"/>
                    </a:cubicBezTo>
                    <a:cubicBezTo>
                      <a:pt x="1932652" y="-2395"/>
                      <a:pt x="2097988" y="25548"/>
                      <a:pt x="2352495" y="0"/>
                    </a:cubicBezTo>
                    <a:cubicBezTo>
                      <a:pt x="2607002" y="-25548"/>
                      <a:pt x="2852968" y="22340"/>
                      <a:pt x="3085644" y="0"/>
                    </a:cubicBezTo>
                    <a:cubicBezTo>
                      <a:pt x="3318320" y="-22340"/>
                      <a:pt x="3417103" y="18700"/>
                      <a:pt x="3710178" y="0"/>
                    </a:cubicBezTo>
                    <a:cubicBezTo>
                      <a:pt x="4003253" y="-18700"/>
                      <a:pt x="4252990" y="27619"/>
                      <a:pt x="4497634" y="0"/>
                    </a:cubicBezTo>
                    <a:cubicBezTo>
                      <a:pt x="4742278" y="-27619"/>
                      <a:pt x="4913204" y="-19298"/>
                      <a:pt x="5285091" y="0"/>
                    </a:cubicBezTo>
                    <a:cubicBezTo>
                      <a:pt x="5656978" y="19298"/>
                      <a:pt x="5733660" y="26534"/>
                      <a:pt x="5909625" y="0"/>
                    </a:cubicBezTo>
                    <a:cubicBezTo>
                      <a:pt x="6166475" y="-3430"/>
                      <a:pt x="6338017" y="213963"/>
                      <a:pt x="6388517" y="478892"/>
                    </a:cubicBezTo>
                    <a:cubicBezTo>
                      <a:pt x="6373771" y="687907"/>
                      <a:pt x="6388064" y="759322"/>
                      <a:pt x="6388517" y="950979"/>
                    </a:cubicBezTo>
                    <a:cubicBezTo>
                      <a:pt x="6388970" y="1142636"/>
                      <a:pt x="6395668" y="1295443"/>
                      <a:pt x="6388517" y="1423066"/>
                    </a:cubicBezTo>
                    <a:cubicBezTo>
                      <a:pt x="6381366" y="1550689"/>
                      <a:pt x="6390185" y="1672103"/>
                      <a:pt x="6388517" y="1895153"/>
                    </a:cubicBezTo>
                    <a:cubicBezTo>
                      <a:pt x="6418082" y="2163292"/>
                      <a:pt x="6177044" y="2388985"/>
                      <a:pt x="5909625" y="2374045"/>
                    </a:cubicBezTo>
                    <a:cubicBezTo>
                      <a:pt x="5685126" y="2386217"/>
                      <a:pt x="5490020" y="2340383"/>
                      <a:pt x="5176476" y="2374045"/>
                    </a:cubicBezTo>
                    <a:cubicBezTo>
                      <a:pt x="4862932" y="2407707"/>
                      <a:pt x="4813010" y="2390477"/>
                      <a:pt x="4551942" y="2374045"/>
                    </a:cubicBezTo>
                    <a:cubicBezTo>
                      <a:pt x="4290874" y="2357613"/>
                      <a:pt x="4165731" y="2369556"/>
                      <a:pt x="3927407" y="2374045"/>
                    </a:cubicBezTo>
                    <a:cubicBezTo>
                      <a:pt x="3689084" y="2378534"/>
                      <a:pt x="3393534" y="2391711"/>
                      <a:pt x="3139951" y="2374045"/>
                    </a:cubicBezTo>
                    <a:cubicBezTo>
                      <a:pt x="2886368" y="2356379"/>
                      <a:pt x="2595381" y="2397492"/>
                      <a:pt x="2406802" y="2374045"/>
                    </a:cubicBezTo>
                    <a:cubicBezTo>
                      <a:pt x="2218223" y="2350598"/>
                      <a:pt x="1954574" y="2362923"/>
                      <a:pt x="1782268" y="2374045"/>
                    </a:cubicBezTo>
                    <a:cubicBezTo>
                      <a:pt x="1609962" y="2385167"/>
                      <a:pt x="1464135" y="2401371"/>
                      <a:pt x="1212041" y="2374045"/>
                    </a:cubicBezTo>
                    <a:cubicBezTo>
                      <a:pt x="959947" y="2346719"/>
                      <a:pt x="642700" y="2359185"/>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388517"/>
                          <a:gd name="connsiteY0" fmla="*/ 397610 h 1971100"/>
                          <a:gd name="connsiteX1" fmla="*/ 397610 w 6388517"/>
                          <a:gd name="connsiteY1" fmla="*/ 0 h 1971100"/>
                          <a:gd name="connsiteX2" fmla="*/ 1096772 w 6388517"/>
                          <a:gd name="connsiteY2" fmla="*/ 0 h 1971100"/>
                          <a:gd name="connsiteX3" fmla="*/ 1684068 w 6388517"/>
                          <a:gd name="connsiteY3" fmla="*/ 0 h 1971100"/>
                          <a:gd name="connsiteX4" fmla="*/ 2271364 w 6388517"/>
                          <a:gd name="connsiteY4" fmla="*/ 0 h 1971100"/>
                          <a:gd name="connsiteX5" fmla="*/ 3026460 w 6388517"/>
                          <a:gd name="connsiteY5" fmla="*/ 0 h 1971100"/>
                          <a:gd name="connsiteX6" fmla="*/ 3557823 w 6388517"/>
                          <a:gd name="connsiteY6" fmla="*/ 0 h 1971100"/>
                          <a:gd name="connsiteX7" fmla="*/ 4145119 w 6388517"/>
                          <a:gd name="connsiteY7" fmla="*/ 0 h 1971100"/>
                          <a:gd name="connsiteX8" fmla="*/ 4956147 w 6388517"/>
                          <a:gd name="connsiteY8" fmla="*/ 0 h 1971100"/>
                          <a:gd name="connsiteX9" fmla="*/ 5990907 w 6388517"/>
                          <a:gd name="connsiteY9" fmla="*/ 0 h 1971100"/>
                          <a:gd name="connsiteX10" fmla="*/ 6388517 w 6388517"/>
                          <a:gd name="connsiteY10" fmla="*/ 397610 h 1971100"/>
                          <a:gd name="connsiteX11" fmla="*/ 6388517 w 6388517"/>
                          <a:gd name="connsiteY11" fmla="*/ 985550 h 1971100"/>
                          <a:gd name="connsiteX12" fmla="*/ 6388517 w 6388517"/>
                          <a:gd name="connsiteY12" fmla="*/ 1573490 h 1971100"/>
                          <a:gd name="connsiteX13" fmla="*/ 5990907 w 6388517"/>
                          <a:gd name="connsiteY13" fmla="*/ 1971100 h 1971100"/>
                          <a:gd name="connsiteX14" fmla="*/ 5291745 w 6388517"/>
                          <a:gd name="connsiteY14" fmla="*/ 1971100 h 1971100"/>
                          <a:gd name="connsiteX15" fmla="*/ 4592583 w 6388517"/>
                          <a:gd name="connsiteY15" fmla="*/ 1971100 h 1971100"/>
                          <a:gd name="connsiteX16" fmla="*/ 3837488 w 6388517"/>
                          <a:gd name="connsiteY16" fmla="*/ 1971100 h 1971100"/>
                          <a:gd name="connsiteX17" fmla="*/ 3138326 w 6388517"/>
                          <a:gd name="connsiteY17" fmla="*/ 1971100 h 1971100"/>
                          <a:gd name="connsiteX18" fmla="*/ 2495096 w 6388517"/>
                          <a:gd name="connsiteY18" fmla="*/ 1971100 h 1971100"/>
                          <a:gd name="connsiteX19" fmla="*/ 1851867 w 6388517"/>
                          <a:gd name="connsiteY19" fmla="*/ 1971100 h 1971100"/>
                          <a:gd name="connsiteX20" fmla="*/ 1320504 w 6388517"/>
                          <a:gd name="connsiteY20" fmla="*/ 1971100 h 1971100"/>
                          <a:gd name="connsiteX21" fmla="*/ 397610 w 6388517"/>
                          <a:gd name="connsiteY21" fmla="*/ 1971100 h 1971100"/>
                          <a:gd name="connsiteX22" fmla="*/ 0 w 6388517"/>
                          <a:gd name="connsiteY22" fmla="*/ 1573490 h 1971100"/>
                          <a:gd name="connsiteX23" fmla="*/ 0 w 6388517"/>
                          <a:gd name="connsiteY23" fmla="*/ 997309 h 1971100"/>
                          <a:gd name="connsiteX24" fmla="*/ 0 w 6388517"/>
                          <a:gd name="connsiteY24" fmla="*/ 397610 h 197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88517" h="1971100" fill="none" extrusionOk="0">
                            <a:moveTo>
                              <a:pt x="0" y="397610"/>
                            </a:moveTo>
                            <a:cubicBezTo>
                              <a:pt x="-6698" y="158040"/>
                              <a:pt x="191204" y="19306"/>
                              <a:pt x="397610" y="0"/>
                            </a:cubicBezTo>
                            <a:cubicBezTo>
                              <a:pt x="594257" y="31194"/>
                              <a:pt x="750680" y="5350"/>
                              <a:pt x="1096772" y="0"/>
                            </a:cubicBezTo>
                            <a:cubicBezTo>
                              <a:pt x="1442864" y="-5350"/>
                              <a:pt x="1463548" y="26055"/>
                              <a:pt x="1684068" y="0"/>
                            </a:cubicBezTo>
                            <a:cubicBezTo>
                              <a:pt x="1904588" y="-26055"/>
                              <a:pt x="2151475" y="23563"/>
                              <a:pt x="2271364" y="0"/>
                            </a:cubicBezTo>
                            <a:cubicBezTo>
                              <a:pt x="2391253" y="-23563"/>
                              <a:pt x="2770640" y="-14099"/>
                              <a:pt x="3026460" y="0"/>
                            </a:cubicBezTo>
                            <a:cubicBezTo>
                              <a:pt x="3282280" y="14099"/>
                              <a:pt x="3417067" y="11901"/>
                              <a:pt x="3557823" y="0"/>
                            </a:cubicBezTo>
                            <a:cubicBezTo>
                              <a:pt x="3698579" y="-11901"/>
                              <a:pt x="4020687" y="-26948"/>
                              <a:pt x="4145119" y="0"/>
                            </a:cubicBezTo>
                            <a:cubicBezTo>
                              <a:pt x="4269551" y="26948"/>
                              <a:pt x="4754928" y="-26902"/>
                              <a:pt x="4956147" y="0"/>
                            </a:cubicBezTo>
                            <a:cubicBezTo>
                              <a:pt x="5157366" y="26902"/>
                              <a:pt x="5594070" y="32465"/>
                              <a:pt x="5990907" y="0"/>
                            </a:cubicBezTo>
                            <a:cubicBezTo>
                              <a:pt x="6187270" y="28891"/>
                              <a:pt x="6399215" y="184475"/>
                              <a:pt x="6388517" y="397610"/>
                            </a:cubicBezTo>
                            <a:cubicBezTo>
                              <a:pt x="6360761" y="588540"/>
                              <a:pt x="6375146" y="717436"/>
                              <a:pt x="6388517" y="985550"/>
                            </a:cubicBezTo>
                            <a:cubicBezTo>
                              <a:pt x="6401888" y="1253664"/>
                              <a:pt x="6371899" y="1420458"/>
                              <a:pt x="6388517" y="1573490"/>
                            </a:cubicBezTo>
                            <a:cubicBezTo>
                              <a:pt x="6435498" y="1784753"/>
                              <a:pt x="6203494" y="1963745"/>
                              <a:pt x="5990907" y="1971100"/>
                            </a:cubicBezTo>
                            <a:cubicBezTo>
                              <a:pt x="5777416" y="2002317"/>
                              <a:pt x="5621121" y="1971099"/>
                              <a:pt x="5291745" y="1971100"/>
                            </a:cubicBezTo>
                            <a:cubicBezTo>
                              <a:pt x="4962369" y="1971101"/>
                              <a:pt x="4806430" y="1997442"/>
                              <a:pt x="4592583" y="1971100"/>
                            </a:cubicBezTo>
                            <a:cubicBezTo>
                              <a:pt x="4378736" y="1944758"/>
                              <a:pt x="4107338" y="2002138"/>
                              <a:pt x="3837488" y="1971100"/>
                            </a:cubicBezTo>
                            <a:cubicBezTo>
                              <a:pt x="3567639" y="1940062"/>
                              <a:pt x="3481401" y="1950973"/>
                              <a:pt x="3138326" y="1971100"/>
                            </a:cubicBezTo>
                            <a:cubicBezTo>
                              <a:pt x="2795251" y="1991227"/>
                              <a:pt x="2641767" y="1942664"/>
                              <a:pt x="2495096" y="1971100"/>
                            </a:cubicBezTo>
                            <a:cubicBezTo>
                              <a:pt x="2348425" y="1999537"/>
                              <a:pt x="2089269" y="1941076"/>
                              <a:pt x="1851867" y="1971100"/>
                            </a:cubicBezTo>
                            <a:cubicBezTo>
                              <a:pt x="1614465" y="2001124"/>
                              <a:pt x="1548964" y="1967914"/>
                              <a:pt x="1320504" y="1971100"/>
                            </a:cubicBezTo>
                            <a:cubicBezTo>
                              <a:pt x="1092044" y="1974286"/>
                              <a:pt x="583228" y="2002912"/>
                              <a:pt x="397610" y="1971100"/>
                            </a:cubicBezTo>
                            <a:cubicBezTo>
                              <a:pt x="168209" y="1975542"/>
                              <a:pt x="23998" y="1764360"/>
                              <a:pt x="0" y="1573490"/>
                            </a:cubicBezTo>
                            <a:cubicBezTo>
                              <a:pt x="-14412" y="1418847"/>
                              <a:pt x="10167" y="1262730"/>
                              <a:pt x="0" y="997309"/>
                            </a:cubicBezTo>
                            <a:cubicBezTo>
                              <a:pt x="-10167" y="731888"/>
                              <a:pt x="21103" y="684583"/>
                              <a:pt x="0" y="397610"/>
                            </a:cubicBezTo>
                            <a:close/>
                          </a:path>
                          <a:path w="6388517" h="1971100" stroke="0" extrusionOk="0">
                            <a:moveTo>
                              <a:pt x="0" y="397610"/>
                            </a:moveTo>
                            <a:cubicBezTo>
                              <a:pt x="1492" y="223649"/>
                              <a:pt x="187496" y="16940"/>
                              <a:pt x="397610" y="0"/>
                            </a:cubicBezTo>
                            <a:cubicBezTo>
                              <a:pt x="639631" y="-11412"/>
                              <a:pt x="880837" y="22774"/>
                              <a:pt x="1152705" y="0"/>
                            </a:cubicBezTo>
                            <a:cubicBezTo>
                              <a:pt x="1424573" y="-22774"/>
                              <a:pt x="1481480" y="3707"/>
                              <a:pt x="1740001" y="0"/>
                            </a:cubicBezTo>
                            <a:cubicBezTo>
                              <a:pt x="1998522" y="-3707"/>
                              <a:pt x="2150347" y="8891"/>
                              <a:pt x="2327297" y="0"/>
                            </a:cubicBezTo>
                            <a:cubicBezTo>
                              <a:pt x="2504247" y="-8891"/>
                              <a:pt x="2735756" y="10756"/>
                              <a:pt x="3082393" y="0"/>
                            </a:cubicBezTo>
                            <a:cubicBezTo>
                              <a:pt x="3429030" y="-10756"/>
                              <a:pt x="3487306" y="13903"/>
                              <a:pt x="3725622" y="0"/>
                            </a:cubicBezTo>
                            <a:cubicBezTo>
                              <a:pt x="3963938" y="-13903"/>
                              <a:pt x="4228235" y="9293"/>
                              <a:pt x="4536650" y="0"/>
                            </a:cubicBezTo>
                            <a:cubicBezTo>
                              <a:pt x="4845065" y="-9293"/>
                              <a:pt x="5111178" y="34951"/>
                              <a:pt x="5347678" y="0"/>
                            </a:cubicBezTo>
                            <a:cubicBezTo>
                              <a:pt x="5584178" y="-34951"/>
                              <a:pt x="5827327" y="21661"/>
                              <a:pt x="5990907" y="0"/>
                            </a:cubicBezTo>
                            <a:cubicBezTo>
                              <a:pt x="6200052" y="-4695"/>
                              <a:pt x="6374779" y="177895"/>
                              <a:pt x="6388517" y="397610"/>
                            </a:cubicBezTo>
                            <a:cubicBezTo>
                              <a:pt x="6412851" y="576313"/>
                              <a:pt x="6387095" y="806582"/>
                              <a:pt x="6388517" y="985550"/>
                            </a:cubicBezTo>
                            <a:cubicBezTo>
                              <a:pt x="6389939" y="1164518"/>
                              <a:pt x="6412097" y="1421069"/>
                              <a:pt x="6388517" y="1573490"/>
                            </a:cubicBezTo>
                            <a:cubicBezTo>
                              <a:pt x="6388958" y="1787368"/>
                              <a:pt x="6200025" y="1951215"/>
                              <a:pt x="5990907" y="1971100"/>
                            </a:cubicBezTo>
                            <a:cubicBezTo>
                              <a:pt x="5782494" y="1973615"/>
                              <a:pt x="5670160" y="1947670"/>
                              <a:pt x="5459544" y="1971100"/>
                            </a:cubicBezTo>
                            <a:cubicBezTo>
                              <a:pt x="5248928" y="1994530"/>
                              <a:pt x="4977512" y="1986816"/>
                              <a:pt x="4648516" y="1971100"/>
                            </a:cubicBezTo>
                            <a:cubicBezTo>
                              <a:pt x="4319520" y="1955384"/>
                              <a:pt x="4231451" y="1945035"/>
                              <a:pt x="4005287" y="1971100"/>
                            </a:cubicBezTo>
                            <a:cubicBezTo>
                              <a:pt x="3779123" y="1997165"/>
                              <a:pt x="3643780" y="1964653"/>
                              <a:pt x="3362057" y="1971100"/>
                            </a:cubicBezTo>
                            <a:cubicBezTo>
                              <a:pt x="3080334" y="1977548"/>
                              <a:pt x="2802933" y="1933008"/>
                              <a:pt x="2551029" y="1971100"/>
                            </a:cubicBezTo>
                            <a:cubicBezTo>
                              <a:pt x="2299125" y="2009192"/>
                              <a:pt x="2163732" y="1942300"/>
                              <a:pt x="1795934" y="1971100"/>
                            </a:cubicBezTo>
                            <a:cubicBezTo>
                              <a:pt x="1428136" y="1999900"/>
                              <a:pt x="1448190" y="1981152"/>
                              <a:pt x="1152705" y="1971100"/>
                            </a:cubicBezTo>
                            <a:cubicBezTo>
                              <a:pt x="857220" y="1961048"/>
                              <a:pt x="609935" y="2007053"/>
                              <a:pt x="397610" y="1971100"/>
                            </a:cubicBezTo>
                            <a:cubicBezTo>
                              <a:pt x="199563" y="2017881"/>
                              <a:pt x="-6059" y="1790806"/>
                              <a:pt x="0" y="1573490"/>
                            </a:cubicBezTo>
                            <a:cubicBezTo>
                              <a:pt x="-11079" y="1280767"/>
                              <a:pt x="27814" y="1156919"/>
                              <a:pt x="0" y="973791"/>
                            </a:cubicBezTo>
                            <a:cubicBezTo>
                              <a:pt x="-27814" y="790663"/>
                              <a:pt x="9518" y="684004"/>
                              <a:pt x="0" y="39761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371600">
                  <a:lnSpc>
                    <a:spcPct val="110000"/>
                  </a:lnSpc>
                  <a:defRPr/>
                </a:pPr>
                <a:r>
                  <a:rPr lang="en-US" sz="4800" dirty="0">
                    <a:solidFill>
                      <a:srgbClr val="000000"/>
                    </a:solidFill>
                  </a:rPr>
                  <a:t>1. </a:t>
                </a:r>
                <a:r>
                  <a:rPr lang="en-US" sz="4800" dirty="0" err="1">
                    <a:solidFill>
                      <a:srgbClr val="000000"/>
                    </a:solidFill>
                  </a:rPr>
                  <a:t>Đọc</a:t>
                </a:r>
                <a:r>
                  <a:rPr lang="en-US" sz="4800" dirty="0">
                    <a:solidFill>
                      <a:srgbClr val="000000"/>
                    </a:solidFill>
                  </a:rPr>
                  <a:t> </a:t>
                </a:r>
                <a:r>
                  <a:rPr lang="en-US" sz="4800" dirty="0" err="1">
                    <a:solidFill>
                      <a:srgbClr val="000000"/>
                    </a:solidFill>
                  </a:rPr>
                  <a:t>đúng</a:t>
                </a:r>
                <a:r>
                  <a:rPr lang="en-US" sz="4800" dirty="0">
                    <a:solidFill>
                      <a:srgbClr val="000000"/>
                    </a:solidFill>
                  </a:rPr>
                  <a:t>.</a:t>
                </a:r>
              </a:p>
              <a:p>
                <a:pPr algn="just" defTabSz="1371600">
                  <a:lnSpc>
                    <a:spcPct val="110000"/>
                  </a:lnSpc>
                  <a:defRPr/>
                </a:pPr>
                <a:r>
                  <a:rPr lang="en-US" sz="4800" dirty="0">
                    <a:solidFill>
                      <a:srgbClr val="000000"/>
                    </a:solidFill>
                  </a:rPr>
                  <a:t>2. </a:t>
                </a:r>
                <a:r>
                  <a:rPr lang="en-US" sz="4800" dirty="0" err="1">
                    <a:solidFill>
                      <a:srgbClr val="000000"/>
                    </a:solidFill>
                  </a:rPr>
                  <a:t>Đọc</a:t>
                </a:r>
                <a:r>
                  <a:rPr lang="en-US" sz="4800" dirty="0">
                    <a:solidFill>
                      <a:srgbClr val="000000"/>
                    </a:solidFill>
                  </a:rPr>
                  <a:t> to, </a:t>
                </a:r>
                <a:r>
                  <a:rPr lang="en-US" sz="4800" dirty="0" err="1">
                    <a:solidFill>
                      <a:srgbClr val="000000"/>
                    </a:solidFill>
                  </a:rPr>
                  <a:t>rõ</a:t>
                </a:r>
                <a:r>
                  <a:rPr lang="en-US" sz="4800" dirty="0">
                    <a:solidFill>
                      <a:srgbClr val="000000"/>
                    </a:solidFill>
                  </a:rPr>
                  <a:t>.</a:t>
                </a:r>
              </a:p>
              <a:p>
                <a:pPr algn="just" defTabSz="1371600">
                  <a:lnSpc>
                    <a:spcPct val="110000"/>
                  </a:lnSpc>
                  <a:defRPr/>
                </a:pPr>
                <a:r>
                  <a:rPr lang="en-US" sz="4800" dirty="0">
                    <a:solidFill>
                      <a:srgbClr val="000000"/>
                    </a:solidFill>
                  </a:rPr>
                  <a:t>3. </a:t>
                </a:r>
                <a:r>
                  <a:rPr lang="en-US" sz="4800" dirty="0" err="1">
                    <a:solidFill>
                      <a:srgbClr val="000000"/>
                    </a:solidFill>
                  </a:rPr>
                  <a:t>Đọc</a:t>
                </a:r>
                <a:r>
                  <a:rPr lang="en-US" sz="4800" dirty="0">
                    <a:solidFill>
                      <a:srgbClr val="000000"/>
                    </a:solidFill>
                  </a:rPr>
                  <a:t> </a:t>
                </a:r>
                <a:r>
                  <a:rPr lang="en-US" sz="4800" dirty="0" err="1">
                    <a:solidFill>
                      <a:srgbClr val="000000"/>
                    </a:solidFill>
                  </a:rPr>
                  <a:t>ngắt</a:t>
                </a:r>
                <a:r>
                  <a:rPr lang="en-US" sz="4800" dirty="0">
                    <a:solidFill>
                      <a:srgbClr val="000000"/>
                    </a:solidFill>
                  </a:rPr>
                  <a:t>, </a:t>
                </a:r>
                <a:r>
                  <a:rPr lang="en-US" sz="4800" dirty="0" err="1">
                    <a:solidFill>
                      <a:srgbClr val="000000"/>
                    </a:solidFill>
                  </a:rPr>
                  <a:t>nghỉ</a:t>
                </a:r>
                <a:r>
                  <a:rPr lang="en-US" sz="4800" dirty="0">
                    <a:solidFill>
                      <a:srgbClr val="000000"/>
                    </a:solidFill>
                  </a:rPr>
                  <a:t> </a:t>
                </a:r>
                <a:r>
                  <a:rPr lang="en-US" sz="4800" dirty="0" err="1">
                    <a:solidFill>
                      <a:srgbClr val="000000"/>
                    </a:solidFill>
                  </a:rPr>
                  <a:t>đúng</a:t>
                </a:r>
                <a:r>
                  <a:rPr lang="en-US" sz="4800" dirty="0">
                    <a:solidFill>
                      <a:srgbClr val="000000"/>
                    </a:solidFill>
                  </a:rPr>
                  <a:t> </a:t>
                </a:r>
                <a:r>
                  <a:rPr lang="en-US" sz="4800" dirty="0" err="1">
                    <a:solidFill>
                      <a:srgbClr val="000000"/>
                    </a:solidFill>
                  </a:rPr>
                  <a:t>chỗ</a:t>
                </a:r>
                <a:r>
                  <a:rPr lang="en-US" sz="4800" dirty="0">
                    <a:solidFill>
                      <a:srgbClr val="000000"/>
                    </a:solidFill>
                  </a:rPr>
                  <a:t>.</a:t>
                </a:r>
              </a:p>
            </p:txBody>
          </p:sp>
          <p:sp>
            <p:nvSpPr>
              <p:cNvPr id="38" name="Rectangle: Rounded Corners 37">
                <a:extLst>
                  <a:ext uri="{FF2B5EF4-FFF2-40B4-BE49-F238E27FC236}">
                    <a16:creationId xmlns:a16="http://schemas.microsoft.com/office/drawing/2014/main" id="{9F880164-7863-E5CD-EF98-7C9EBE4E8795}"/>
                  </a:ext>
                </a:extLst>
              </p:cNvPr>
              <p:cNvSpPr/>
              <p:nvPr/>
            </p:nvSpPr>
            <p:spPr>
              <a:xfrm>
                <a:off x="4032578"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6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Tiêu</a:t>
                </a:r>
                <a:r>
                  <a:rPr lang="en-US" sz="6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 </a:t>
                </a:r>
                <a:r>
                  <a:rPr lang="en-US" sz="66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chí</a:t>
                </a:r>
                <a:r>
                  <a:rPr lang="en-US" sz="6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 </a:t>
                </a:r>
                <a:r>
                  <a:rPr lang="en-US" sz="66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đánh</a:t>
                </a:r>
                <a:r>
                  <a:rPr lang="en-US" sz="6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 </a:t>
                </a:r>
                <a:r>
                  <a:rPr lang="en-US" sz="66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giá</a:t>
                </a:r>
                <a:endParaRPr lang="en-US" sz="6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endParaRPr>
              </a:p>
            </p:txBody>
          </p:sp>
        </p:grpSp>
        <p:pic>
          <p:nvPicPr>
            <p:cNvPr id="15" name="Picture 14">
              <a:extLst>
                <a:ext uri="{FF2B5EF4-FFF2-40B4-BE49-F238E27FC236}">
                  <a16:creationId xmlns:a16="http://schemas.microsoft.com/office/drawing/2014/main" id="{721E7E9B-96AC-AD3A-76C1-95B93487B157}"/>
                </a:ext>
              </a:extLst>
            </p:cNvPr>
            <p:cNvPicPr>
              <a:picLocks noChangeAspect="1"/>
            </p:cNvPicPr>
            <p:nvPr/>
          </p:nvPicPr>
          <p:blipFill>
            <a:blip r:embed="rId5"/>
            <a:stretch>
              <a:fillRect/>
            </a:stretch>
          </p:blipFill>
          <p:spPr>
            <a:xfrm>
              <a:off x="7557655" y="4716158"/>
              <a:ext cx="469963" cy="469963"/>
            </a:xfrm>
            <a:prstGeom prst="rect">
              <a:avLst/>
            </a:prstGeom>
          </p:spPr>
        </p:pic>
        <p:pic>
          <p:nvPicPr>
            <p:cNvPr id="16" name="Picture 15">
              <a:extLst>
                <a:ext uri="{FF2B5EF4-FFF2-40B4-BE49-F238E27FC236}">
                  <a16:creationId xmlns:a16="http://schemas.microsoft.com/office/drawing/2014/main" id="{31A9CF92-DA14-0E2C-6E21-612E7DBD13A0}"/>
                </a:ext>
              </a:extLst>
            </p:cNvPr>
            <p:cNvPicPr>
              <a:picLocks noChangeAspect="1"/>
            </p:cNvPicPr>
            <p:nvPr/>
          </p:nvPicPr>
          <p:blipFill>
            <a:blip r:embed="rId6"/>
            <a:stretch>
              <a:fillRect/>
            </a:stretch>
          </p:blipFill>
          <p:spPr>
            <a:xfrm>
              <a:off x="7000981" y="4716158"/>
              <a:ext cx="469963" cy="469963"/>
            </a:xfrm>
            <a:prstGeom prst="rect">
              <a:avLst/>
            </a:prstGeom>
          </p:spPr>
        </p:pic>
        <p:pic>
          <p:nvPicPr>
            <p:cNvPr id="21" name="Picture 20">
              <a:extLst>
                <a:ext uri="{FF2B5EF4-FFF2-40B4-BE49-F238E27FC236}">
                  <a16:creationId xmlns:a16="http://schemas.microsoft.com/office/drawing/2014/main" id="{8CF55564-B9A9-6D14-96CD-E1A0FB87ADFC}"/>
                </a:ext>
              </a:extLst>
            </p:cNvPr>
            <p:cNvPicPr>
              <a:picLocks noChangeAspect="1"/>
            </p:cNvPicPr>
            <p:nvPr/>
          </p:nvPicPr>
          <p:blipFill>
            <a:blip r:embed="rId7"/>
            <a:stretch>
              <a:fillRect/>
            </a:stretch>
          </p:blipFill>
          <p:spPr>
            <a:xfrm>
              <a:off x="8114329" y="4716158"/>
              <a:ext cx="469963" cy="469963"/>
            </a:xfrm>
            <a:prstGeom prst="rect">
              <a:avLst/>
            </a:prstGeom>
          </p:spPr>
        </p:pic>
        <p:pic>
          <p:nvPicPr>
            <p:cNvPr id="24" name="Picture 23">
              <a:extLst>
                <a:ext uri="{FF2B5EF4-FFF2-40B4-BE49-F238E27FC236}">
                  <a16:creationId xmlns:a16="http://schemas.microsoft.com/office/drawing/2014/main" id="{A569EAA9-33CA-47FF-FDCA-E7DAEB7A912B}"/>
                </a:ext>
              </a:extLst>
            </p:cNvPr>
            <p:cNvPicPr>
              <a:picLocks noChangeAspect="1"/>
            </p:cNvPicPr>
            <p:nvPr/>
          </p:nvPicPr>
          <p:blipFill>
            <a:blip r:embed="rId5"/>
            <a:stretch>
              <a:fillRect/>
            </a:stretch>
          </p:blipFill>
          <p:spPr>
            <a:xfrm>
              <a:off x="7792636" y="5335445"/>
              <a:ext cx="469963" cy="469963"/>
            </a:xfrm>
            <a:prstGeom prst="rect">
              <a:avLst/>
            </a:prstGeom>
          </p:spPr>
        </p:pic>
        <p:pic>
          <p:nvPicPr>
            <p:cNvPr id="25" name="Picture 24">
              <a:extLst>
                <a:ext uri="{FF2B5EF4-FFF2-40B4-BE49-F238E27FC236}">
                  <a16:creationId xmlns:a16="http://schemas.microsoft.com/office/drawing/2014/main" id="{645D1795-2E57-5B00-8A3D-74A0478940FF}"/>
                </a:ext>
              </a:extLst>
            </p:cNvPr>
            <p:cNvPicPr>
              <a:picLocks noChangeAspect="1"/>
            </p:cNvPicPr>
            <p:nvPr/>
          </p:nvPicPr>
          <p:blipFill>
            <a:blip r:embed="rId6"/>
            <a:stretch>
              <a:fillRect/>
            </a:stretch>
          </p:blipFill>
          <p:spPr>
            <a:xfrm>
              <a:off x="7235962" y="5335445"/>
              <a:ext cx="469963" cy="469963"/>
            </a:xfrm>
            <a:prstGeom prst="rect">
              <a:avLst/>
            </a:prstGeom>
          </p:spPr>
        </p:pic>
        <p:pic>
          <p:nvPicPr>
            <p:cNvPr id="26" name="Picture 25">
              <a:extLst>
                <a:ext uri="{FF2B5EF4-FFF2-40B4-BE49-F238E27FC236}">
                  <a16:creationId xmlns:a16="http://schemas.microsoft.com/office/drawing/2014/main" id="{BA31201C-0A10-5D1F-B014-EBCA93AA3E2A}"/>
                </a:ext>
              </a:extLst>
            </p:cNvPr>
            <p:cNvPicPr>
              <a:picLocks noChangeAspect="1"/>
            </p:cNvPicPr>
            <p:nvPr/>
          </p:nvPicPr>
          <p:blipFill>
            <a:blip r:embed="rId7"/>
            <a:stretch>
              <a:fillRect/>
            </a:stretch>
          </p:blipFill>
          <p:spPr>
            <a:xfrm>
              <a:off x="8349310" y="5335445"/>
              <a:ext cx="469963" cy="469963"/>
            </a:xfrm>
            <a:prstGeom prst="rect">
              <a:avLst/>
            </a:prstGeom>
          </p:spPr>
        </p:pic>
        <p:pic>
          <p:nvPicPr>
            <p:cNvPr id="27" name="Picture 26">
              <a:extLst>
                <a:ext uri="{FF2B5EF4-FFF2-40B4-BE49-F238E27FC236}">
                  <a16:creationId xmlns:a16="http://schemas.microsoft.com/office/drawing/2014/main" id="{A950C97D-7585-1286-5510-910DFCF03B9A}"/>
                </a:ext>
              </a:extLst>
            </p:cNvPr>
            <p:cNvPicPr>
              <a:picLocks noChangeAspect="1"/>
            </p:cNvPicPr>
            <p:nvPr/>
          </p:nvPicPr>
          <p:blipFill>
            <a:blip r:embed="rId5"/>
            <a:stretch>
              <a:fillRect/>
            </a:stretch>
          </p:blipFill>
          <p:spPr>
            <a:xfrm>
              <a:off x="10048484" y="5654607"/>
              <a:ext cx="469963" cy="469963"/>
            </a:xfrm>
            <a:prstGeom prst="rect">
              <a:avLst/>
            </a:prstGeom>
          </p:spPr>
        </p:pic>
        <p:pic>
          <p:nvPicPr>
            <p:cNvPr id="29" name="Picture 28">
              <a:extLst>
                <a:ext uri="{FF2B5EF4-FFF2-40B4-BE49-F238E27FC236}">
                  <a16:creationId xmlns:a16="http://schemas.microsoft.com/office/drawing/2014/main" id="{0BFDAE13-DA89-23F7-7DAD-F62A4A8AECBF}"/>
                </a:ext>
              </a:extLst>
            </p:cNvPr>
            <p:cNvPicPr>
              <a:picLocks noChangeAspect="1"/>
            </p:cNvPicPr>
            <p:nvPr/>
          </p:nvPicPr>
          <p:blipFill>
            <a:blip r:embed="rId6"/>
            <a:stretch>
              <a:fillRect/>
            </a:stretch>
          </p:blipFill>
          <p:spPr>
            <a:xfrm>
              <a:off x="9491810" y="5654607"/>
              <a:ext cx="469963" cy="469963"/>
            </a:xfrm>
            <a:prstGeom prst="rect">
              <a:avLst/>
            </a:prstGeom>
          </p:spPr>
        </p:pic>
        <p:pic>
          <p:nvPicPr>
            <p:cNvPr id="33" name="Picture 32">
              <a:extLst>
                <a:ext uri="{FF2B5EF4-FFF2-40B4-BE49-F238E27FC236}">
                  <a16:creationId xmlns:a16="http://schemas.microsoft.com/office/drawing/2014/main" id="{2C1B742A-B72A-5E86-BFF7-2A6C35C159F6}"/>
                </a:ext>
              </a:extLst>
            </p:cNvPr>
            <p:cNvPicPr>
              <a:picLocks noChangeAspect="1"/>
            </p:cNvPicPr>
            <p:nvPr/>
          </p:nvPicPr>
          <p:blipFill>
            <a:blip r:embed="rId7"/>
            <a:stretch>
              <a:fillRect/>
            </a:stretch>
          </p:blipFill>
          <p:spPr>
            <a:xfrm>
              <a:off x="10605158" y="5654607"/>
              <a:ext cx="469963" cy="469963"/>
            </a:xfrm>
            <a:prstGeom prst="rect">
              <a:avLst/>
            </a:prstGeom>
          </p:spPr>
        </p:pic>
      </p:grpSp>
      <p:pic>
        <p:nvPicPr>
          <p:cNvPr id="40" name="Graphic 39">
            <a:extLst>
              <a:ext uri="{FF2B5EF4-FFF2-40B4-BE49-F238E27FC236}">
                <a16:creationId xmlns:a16="http://schemas.microsoft.com/office/drawing/2014/main" id="{632B3925-8DF2-E6B1-413E-306848455C6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1113200" y="1965642"/>
            <a:ext cx="3477528" cy="3618237"/>
          </a:xfrm>
          <a:prstGeom prst="rect">
            <a:avLst/>
          </a:prstGeom>
        </p:spPr>
      </p:pic>
    </p:spTree>
    <p:extLst>
      <p:ext uri="{BB962C8B-B14F-4D97-AF65-F5344CB8AC3E}">
        <p14:creationId xmlns:p14="http://schemas.microsoft.com/office/powerpoint/2010/main" val="1383983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66000">
                                          <p:cBhvr additive="base">
                                            <p:cTn id="16"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3"/>
                                            </p:tgtEl>
                                            <p:attrNameLst>
                                              <p:attrName>ppt_y</p:attrName>
                                            </p:attrNameLst>
                                          </p:cBhvr>
                                          <p:tavLst>
                                            <p:tav tm="0">
                                              <p:val>
                                                <p:strVal val="1+#ppt_h/2"/>
                                              </p:val>
                                            </p:tav>
                                            <p:tav tm="100000">
                                              <p:val>
                                                <p:strVal val="#ppt_y"/>
                                              </p:val>
                                            </p:tav>
                                          </p:tavLst>
                                        </p:anim>
                                      </p:childTnLst>
                                    </p:cTn>
                                  </p:par>
                                  <p:par>
                                    <p:cTn id="18" presetID="32" presetClass="emph" presetSubtype="0" fill="hold" nodeType="withEffect">
                                      <p:stCondLst>
                                        <p:cond delay="0"/>
                                      </p:stCondLst>
                                      <p:childTnLst>
                                        <p:animRot by="120000">
                                          <p:cBhvr>
                                            <p:cTn id="19" dur="100" fill="hold">
                                              <p:stCondLst>
                                                <p:cond delay="0"/>
                                              </p:stCondLst>
                                            </p:cTn>
                                            <p:tgtEl>
                                              <p:spTgt spid="40"/>
                                            </p:tgtEl>
                                            <p:attrNameLst>
                                              <p:attrName>r</p:attrName>
                                            </p:attrNameLst>
                                          </p:cBhvr>
                                        </p:animRot>
                                        <p:animRot by="-240000">
                                          <p:cBhvr>
                                            <p:cTn id="20" dur="200" fill="hold">
                                              <p:stCondLst>
                                                <p:cond delay="200"/>
                                              </p:stCondLst>
                                            </p:cTn>
                                            <p:tgtEl>
                                              <p:spTgt spid="40"/>
                                            </p:tgtEl>
                                            <p:attrNameLst>
                                              <p:attrName>r</p:attrName>
                                            </p:attrNameLst>
                                          </p:cBhvr>
                                        </p:animRot>
                                        <p:animRot by="240000">
                                          <p:cBhvr>
                                            <p:cTn id="21" dur="200" fill="hold">
                                              <p:stCondLst>
                                                <p:cond delay="400"/>
                                              </p:stCondLst>
                                            </p:cTn>
                                            <p:tgtEl>
                                              <p:spTgt spid="40"/>
                                            </p:tgtEl>
                                            <p:attrNameLst>
                                              <p:attrName>r</p:attrName>
                                            </p:attrNameLst>
                                          </p:cBhvr>
                                        </p:animRot>
                                        <p:animRot by="-240000">
                                          <p:cBhvr>
                                            <p:cTn id="22" dur="200" fill="hold">
                                              <p:stCondLst>
                                                <p:cond delay="600"/>
                                              </p:stCondLst>
                                            </p:cTn>
                                            <p:tgtEl>
                                              <p:spTgt spid="40"/>
                                            </p:tgtEl>
                                            <p:attrNameLst>
                                              <p:attrName>r</p:attrName>
                                            </p:attrNameLst>
                                          </p:cBhvr>
                                        </p:animRot>
                                        <p:animRot by="120000">
                                          <p:cBhvr>
                                            <p:cTn id="23"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8288000" cy="10287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7886469" y="7735052"/>
            <a:ext cx="5209152" cy="2591553"/>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5128873" y="6491111"/>
            <a:ext cx="1613519" cy="1644350"/>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2694089" y="7695447"/>
            <a:ext cx="5209152" cy="259155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671051" y="458637"/>
            <a:ext cx="16945898" cy="940947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algn="ctr" defTabSz="1371600">
              <a:defRPr/>
            </a:pPr>
            <a:endParaRPr lang="en-US" sz="2700" kern="0">
              <a:solidFill>
                <a:prstClr val="white"/>
              </a:solidFill>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13078848" y="7695447"/>
            <a:ext cx="5209152" cy="2591553"/>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292082" y="7695447"/>
            <a:ext cx="5209152" cy="2591553"/>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2939873" y="489547"/>
            <a:ext cx="14136590" cy="1615827"/>
          </a:xfrm>
          <a:prstGeom prst="rect">
            <a:avLst/>
          </a:prstGeom>
          <a:noFill/>
        </p:spPr>
        <p:txBody>
          <a:bodyPr wrap="square" rtlCol="0">
            <a:spAutoFit/>
          </a:bodyPr>
          <a:lstStyle/>
          <a:p>
            <a:pPr defTabSz="1371600">
              <a:defRPr/>
            </a:pPr>
            <a:r>
              <a:rPr lang="en-US" sz="9900" b="1" dirty="0">
                <a:ln w="28575">
                  <a:solidFill>
                    <a:prstClr val="black"/>
                  </a:solidFill>
                </a:ln>
                <a:solidFill>
                  <a:srgbClr val="ED7D31"/>
                </a:solidFill>
              </a:rPr>
              <a:t>LUYỆN ĐỌC TRƯỚC LỚP</a:t>
            </a:r>
          </a:p>
        </p:txBody>
      </p:sp>
      <p:grpSp>
        <p:nvGrpSpPr>
          <p:cNvPr id="22" name="Group 21">
            <a:extLst>
              <a:ext uri="{FF2B5EF4-FFF2-40B4-BE49-F238E27FC236}">
                <a16:creationId xmlns:a16="http://schemas.microsoft.com/office/drawing/2014/main" id="{A15AA4CB-C889-8F6B-3AB9-3162A4F6A9EB}"/>
              </a:ext>
            </a:extLst>
          </p:cNvPr>
          <p:cNvGrpSpPr/>
          <p:nvPr/>
        </p:nvGrpSpPr>
        <p:grpSpPr>
          <a:xfrm>
            <a:off x="2312495" y="2554317"/>
            <a:ext cx="13684173" cy="4861893"/>
            <a:chOff x="4841104" y="3817600"/>
            <a:chExt cx="7073839" cy="2513287"/>
          </a:xfrm>
        </p:grpSpPr>
        <p:grpSp>
          <p:nvGrpSpPr>
            <p:cNvPr id="23" name="Group 22">
              <a:extLst>
                <a:ext uri="{FF2B5EF4-FFF2-40B4-BE49-F238E27FC236}">
                  <a16:creationId xmlns:a16="http://schemas.microsoft.com/office/drawing/2014/main" id="{BF9034A1-899E-243C-787C-6277B6609680}"/>
                </a:ext>
              </a:extLst>
            </p:cNvPr>
            <p:cNvGrpSpPr/>
            <p:nvPr/>
          </p:nvGrpSpPr>
          <p:grpSpPr>
            <a:xfrm>
              <a:off x="4841104" y="3817600"/>
              <a:ext cx="7073839" cy="2513287"/>
              <a:chOff x="2975204" y="1255651"/>
              <a:chExt cx="7073839" cy="2513287"/>
            </a:xfrm>
          </p:grpSpPr>
          <p:sp>
            <p:nvSpPr>
              <p:cNvPr id="43" name="Rectangle: Rounded Corners 42">
                <a:extLst>
                  <a:ext uri="{FF2B5EF4-FFF2-40B4-BE49-F238E27FC236}">
                    <a16:creationId xmlns:a16="http://schemas.microsoft.com/office/drawing/2014/main" id="{917188AE-CF35-2B42-33D4-8439C54C5E89}"/>
                  </a:ext>
                </a:extLst>
              </p:cNvPr>
              <p:cNvSpPr/>
              <p:nvPr/>
            </p:nvSpPr>
            <p:spPr>
              <a:xfrm>
                <a:off x="2975204" y="1724299"/>
                <a:ext cx="7073839" cy="2044639"/>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9122782"/>
                          <a:gd name="connsiteY0" fmla="*/ 531909 h 2636870"/>
                          <a:gd name="connsiteX1" fmla="*/ 617603 w 9122782"/>
                          <a:gd name="connsiteY1" fmla="*/ 0 h 2636870"/>
                          <a:gd name="connsiteX2" fmla="*/ 1415124 w 9122782"/>
                          <a:gd name="connsiteY2" fmla="*/ 0 h 2636870"/>
                          <a:gd name="connsiteX3" fmla="*/ 2054894 w 9122782"/>
                          <a:gd name="connsiteY3" fmla="*/ 0 h 2636870"/>
                          <a:gd name="connsiteX4" fmla="*/ 2773541 w 9122782"/>
                          <a:gd name="connsiteY4" fmla="*/ 0 h 2636870"/>
                          <a:gd name="connsiteX5" fmla="*/ 3807688 w 9122782"/>
                          <a:gd name="connsiteY5" fmla="*/ 0 h 2636870"/>
                          <a:gd name="connsiteX6" fmla="*/ 4447458 w 9122782"/>
                          <a:gd name="connsiteY6" fmla="*/ 0 h 2636870"/>
                          <a:gd name="connsiteX7" fmla="*/ 5087229 w 9122782"/>
                          <a:gd name="connsiteY7" fmla="*/ 0 h 2636870"/>
                          <a:gd name="connsiteX8" fmla="*/ 5726999 w 9122782"/>
                          <a:gd name="connsiteY8" fmla="*/ 0 h 2636870"/>
                          <a:gd name="connsiteX9" fmla="*/ 6603396 w 9122782"/>
                          <a:gd name="connsiteY9" fmla="*/ 0 h 2636870"/>
                          <a:gd name="connsiteX10" fmla="*/ 7479793 w 9122782"/>
                          <a:gd name="connsiteY10" fmla="*/ 0 h 2636870"/>
                          <a:gd name="connsiteX11" fmla="*/ 8505178 w 9122782"/>
                          <a:gd name="connsiteY11" fmla="*/ 0 h 2636870"/>
                          <a:gd name="connsiteX12" fmla="*/ 9122782 w 9122782"/>
                          <a:gd name="connsiteY12" fmla="*/ 531909 h 2636870"/>
                          <a:gd name="connsiteX13" fmla="*/ 9122782 w 9122782"/>
                          <a:gd name="connsiteY13" fmla="*/ 1024798 h 2636870"/>
                          <a:gd name="connsiteX14" fmla="*/ 9122782 w 9122782"/>
                          <a:gd name="connsiteY14" fmla="*/ 1564879 h 2636870"/>
                          <a:gd name="connsiteX15" fmla="*/ 9122782 w 9122782"/>
                          <a:gd name="connsiteY15" fmla="*/ 2104960 h 2636870"/>
                          <a:gd name="connsiteX16" fmla="*/ 8505178 w 9122782"/>
                          <a:gd name="connsiteY16" fmla="*/ 2636870 h 2636870"/>
                          <a:gd name="connsiteX17" fmla="*/ 7549905 w 9122782"/>
                          <a:gd name="connsiteY17" fmla="*/ 2636870 h 2636870"/>
                          <a:gd name="connsiteX18" fmla="*/ 6752384 w 9122782"/>
                          <a:gd name="connsiteY18" fmla="*/ 2636870 h 2636870"/>
                          <a:gd name="connsiteX19" fmla="*/ 6033738 w 9122782"/>
                          <a:gd name="connsiteY19" fmla="*/ 2636870 h 2636870"/>
                          <a:gd name="connsiteX20" fmla="*/ 5393968 w 9122782"/>
                          <a:gd name="connsiteY20" fmla="*/ 2636870 h 2636870"/>
                          <a:gd name="connsiteX21" fmla="*/ 4359819 w 9122782"/>
                          <a:gd name="connsiteY21" fmla="*/ 2636870 h 2636870"/>
                          <a:gd name="connsiteX22" fmla="*/ 3483422 w 9122782"/>
                          <a:gd name="connsiteY22" fmla="*/ 2636870 h 2636870"/>
                          <a:gd name="connsiteX23" fmla="*/ 2685901 w 9122782"/>
                          <a:gd name="connsiteY23" fmla="*/ 2636870 h 2636870"/>
                          <a:gd name="connsiteX24" fmla="*/ 1730627 w 9122782"/>
                          <a:gd name="connsiteY24" fmla="*/ 2636870 h 2636870"/>
                          <a:gd name="connsiteX25" fmla="*/ 617603 w 9122782"/>
                          <a:gd name="connsiteY25" fmla="*/ 2636870 h 2636870"/>
                          <a:gd name="connsiteX26" fmla="*/ 0 w 9122782"/>
                          <a:gd name="connsiteY26" fmla="*/ 2104960 h 2636870"/>
                          <a:gd name="connsiteX27" fmla="*/ 0 w 9122782"/>
                          <a:gd name="connsiteY27" fmla="*/ 1612071 h 2636870"/>
                          <a:gd name="connsiteX28" fmla="*/ 0 w 9122782"/>
                          <a:gd name="connsiteY28" fmla="*/ 1103451 h 2636870"/>
                          <a:gd name="connsiteX29" fmla="*/ 0 w 9122782"/>
                          <a:gd name="connsiteY29" fmla="*/ 531909 h 2636870"/>
                          <a:gd name="connsiteX0" fmla="*/ 0 w 9122782"/>
                          <a:gd name="connsiteY0" fmla="*/ 531909 h 2636870"/>
                          <a:gd name="connsiteX1" fmla="*/ 617603 w 9122782"/>
                          <a:gd name="connsiteY1" fmla="*/ 0 h 2636870"/>
                          <a:gd name="connsiteX2" fmla="*/ 1572876 w 9122782"/>
                          <a:gd name="connsiteY2" fmla="*/ 0 h 2636870"/>
                          <a:gd name="connsiteX3" fmla="*/ 2291522 w 9122782"/>
                          <a:gd name="connsiteY3" fmla="*/ 0 h 2636870"/>
                          <a:gd name="connsiteX4" fmla="*/ 3010167 w 9122782"/>
                          <a:gd name="connsiteY4" fmla="*/ 0 h 2636870"/>
                          <a:gd name="connsiteX5" fmla="*/ 3965441 w 9122782"/>
                          <a:gd name="connsiteY5" fmla="*/ 0 h 2636870"/>
                          <a:gd name="connsiteX6" fmla="*/ 4762962 w 9122782"/>
                          <a:gd name="connsiteY6" fmla="*/ 0 h 2636870"/>
                          <a:gd name="connsiteX7" fmla="*/ 5797110 w 9122782"/>
                          <a:gd name="connsiteY7" fmla="*/ 0 h 2636870"/>
                          <a:gd name="connsiteX8" fmla="*/ 6831259 w 9122782"/>
                          <a:gd name="connsiteY8" fmla="*/ 0 h 2636870"/>
                          <a:gd name="connsiteX9" fmla="*/ 8505178 w 9122782"/>
                          <a:gd name="connsiteY9" fmla="*/ 0 h 2636870"/>
                          <a:gd name="connsiteX10" fmla="*/ 9122782 w 9122782"/>
                          <a:gd name="connsiteY10" fmla="*/ 531909 h 2636870"/>
                          <a:gd name="connsiteX11" fmla="*/ 9122782 w 9122782"/>
                          <a:gd name="connsiteY11" fmla="*/ 1056259 h 2636870"/>
                          <a:gd name="connsiteX12" fmla="*/ 9122782 w 9122782"/>
                          <a:gd name="connsiteY12" fmla="*/ 1580610 h 2636870"/>
                          <a:gd name="connsiteX13" fmla="*/ 9122782 w 9122782"/>
                          <a:gd name="connsiteY13" fmla="*/ 2104960 h 2636870"/>
                          <a:gd name="connsiteX14" fmla="*/ 8505178 w 9122782"/>
                          <a:gd name="connsiteY14" fmla="*/ 2636870 h 2636870"/>
                          <a:gd name="connsiteX15" fmla="*/ 7549905 w 9122782"/>
                          <a:gd name="connsiteY15" fmla="*/ 2636870 h 2636870"/>
                          <a:gd name="connsiteX16" fmla="*/ 6752384 w 9122782"/>
                          <a:gd name="connsiteY16" fmla="*/ 2636870 h 2636870"/>
                          <a:gd name="connsiteX17" fmla="*/ 5954863 w 9122782"/>
                          <a:gd name="connsiteY17" fmla="*/ 2636870 h 2636870"/>
                          <a:gd name="connsiteX18" fmla="*/ 4920714 w 9122782"/>
                          <a:gd name="connsiteY18" fmla="*/ 2636870 h 2636870"/>
                          <a:gd name="connsiteX19" fmla="*/ 3965441 w 9122782"/>
                          <a:gd name="connsiteY19" fmla="*/ 2636870 h 2636870"/>
                          <a:gd name="connsiteX20" fmla="*/ 3167918 w 9122782"/>
                          <a:gd name="connsiteY20" fmla="*/ 2636870 h 2636870"/>
                          <a:gd name="connsiteX21" fmla="*/ 2449273 w 9122782"/>
                          <a:gd name="connsiteY21" fmla="*/ 2636870 h 2636870"/>
                          <a:gd name="connsiteX22" fmla="*/ 1730627 w 9122782"/>
                          <a:gd name="connsiteY22" fmla="*/ 2636870 h 2636870"/>
                          <a:gd name="connsiteX23" fmla="*/ 617603 w 9122782"/>
                          <a:gd name="connsiteY23" fmla="*/ 2636870 h 2636870"/>
                          <a:gd name="connsiteX24" fmla="*/ 0 w 9122782"/>
                          <a:gd name="connsiteY24" fmla="*/ 2104960 h 2636870"/>
                          <a:gd name="connsiteX25" fmla="*/ 0 w 9122782"/>
                          <a:gd name="connsiteY25" fmla="*/ 1596341 h 2636870"/>
                          <a:gd name="connsiteX26" fmla="*/ 0 w 9122782"/>
                          <a:gd name="connsiteY26" fmla="*/ 1087720 h 2636870"/>
                          <a:gd name="connsiteX27" fmla="*/ 0 w 9122782"/>
                          <a:gd name="connsiteY27" fmla="*/ 531909 h 263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122782" h="2636870" fill="none" extrusionOk="0">
                            <a:moveTo>
                              <a:pt x="0" y="531909"/>
                            </a:moveTo>
                            <a:cubicBezTo>
                              <a:pt x="-36711" y="231959"/>
                              <a:pt x="281113" y="48559"/>
                              <a:pt x="617603" y="0"/>
                            </a:cubicBezTo>
                            <a:cubicBezTo>
                              <a:pt x="930521" y="38108"/>
                              <a:pt x="1209584" y="-8305"/>
                              <a:pt x="1415124" y="0"/>
                            </a:cubicBezTo>
                            <a:cubicBezTo>
                              <a:pt x="1616108" y="-27884"/>
                              <a:pt x="1766711" y="-6682"/>
                              <a:pt x="2054894" y="0"/>
                            </a:cubicBezTo>
                            <a:cubicBezTo>
                              <a:pt x="2358081" y="-9219"/>
                              <a:pt x="2449610" y="7762"/>
                              <a:pt x="2773541" y="0"/>
                            </a:cubicBezTo>
                            <a:cubicBezTo>
                              <a:pt x="3105249" y="27276"/>
                              <a:pt x="3469455" y="34369"/>
                              <a:pt x="3807688" y="0"/>
                            </a:cubicBezTo>
                            <a:cubicBezTo>
                              <a:pt x="4098188" y="-36320"/>
                              <a:pt x="4279633" y="-2908"/>
                              <a:pt x="4447458" y="0"/>
                            </a:cubicBezTo>
                            <a:cubicBezTo>
                              <a:pt x="4571639" y="6696"/>
                              <a:pt x="4836390" y="-40310"/>
                              <a:pt x="5087229" y="0"/>
                            </a:cubicBezTo>
                            <a:cubicBezTo>
                              <a:pt x="5352287" y="26299"/>
                              <a:pt x="5604749" y="-22198"/>
                              <a:pt x="5726999" y="0"/>
                            </a:cubicBezTo>
                            <a:cubicBezTo>
                              <a:pt x="5837713" y="74795"/>
                              <a:pt x="6305657" y="-5837"/>
                              <a:pt x="6603396" y="0"/>
                            </a:cubicBezTo>
                            <a:cubicBezTo>
                              <a:pt x="6941249" y="-51738"/>
                              <a:pt x="7186613" y="10256"/>
                              <a:pt x="7479793" y="0"/>
                            </a:cubicBezTo>
                            <a:cubicBezTo>
                              <a:pt x="7721401" y="1154"/>
                              <a:pt x="8310316" y="-47004"/>
                              <a:pt x="8505178" y="0"/>
                            </a:cubicBezTo>
                            <a:cubicBezTo>
                              <a:pt x="8829311" y="32464"/>
                              <a:pt x="9122250" y="204155"/>
                              <a:pt x="9122782" y="531909"/>
                            </a:cubicBezTo>
                            <a:cubicBezTo>
                              <a:pt x="9122739" y="722952"/>
                              <a:pt x="9133293" y="819102"/>
                              <a:pt x="9122782" y="1024798"/>
                            </a:cubicBezTo>
                            <a:cubicBezTo>
                              <a:pt x="9103476" y="1206847"/>
                              <a:pt x="9121530" y="1447110"/>
                              <a:pt x="9122782" y="1564879"/>
                            </a:cubicBezTo>
                            <a:cubicBezTo>
                              <a:pt x="9095298" y="1679798"/>
                              <a:pt x="9130579" y="1938343"/>
                              <a:pt x="9122782" y="2104960"/>
                            </a:cubicBezTo>
                            <a:cubicBezTo>
                              <a:pt x="9096565" y="2345166"/>
                              <a:pt x="8894937" y="2630006"/>
                              <a:pt x="8505178" y="2636870"/>
                            </a:cubicBezTo>
                            <a:cubicBezTo>
                              <a:pt x="8322826" y="2687782"/>
                              <a:pt x="7965312" y="2678203"/>
                              <a:pt x="7549905" y="2636870"/>
                            </a:cubicBezTo>
                            <a:cubicBezTo>
                              <a:pt x="7110462" y="2604279"/>
                              <a:pt x="7027377" y="2622205"/>
                              <a:pt x="6752384" y="2636870"/>
                            </a:cubicBezTo>
                            <a:cubicBezTo>
                              <a:pt x="6505701" y="2669028"/>
                              <a:pt x="6185486" y="2656956"/>
                              <a:pt x="6033738" y="2636870"/>
                            </a:cubicBezTo>
                            <a:cubicBezTo>
                              <a:pt x="5877089" y="2648984"/>
                              <a:pt x="5519966" y="2583293"/>
                              <a:pt x="5393968" y="2636870"/>
                            </a:cubicBezTo>
                            <a:cubicBezTo>
                              <a:pt x="5291824" y="2613915"/>
                              <a:pt x="4681903" y="2601227"/>
                              <a:pt x="4359819" y="2636870"/>
                            </a:cubicBezTo>
                            <a:cubicBezTo>
                              <a:pt x="3958308" y="2599143"/>
                              <a:pt x="3790912" y="2619209"/>
                              <a:pt x="3483422" y="2636870"/>
                            </a:cubicBezTo>
                            <a:cubicBezTo>
                              <a:pt x="3207282" y="2642321"/>
                              <a:pt x="2966946" y="2636516"/>
                              <a:pt x="2685901" y="2636870"/>
                            </a:cubicBezTo>
                            <a:cubicBezTo>
                              <a:pt x="2393514" y="2635027"/>
                              <a:pt x="2071432" y="2674086"/>
                              <a:pt x="1730627" y="2636870"/>
                            </a:cubicBezTo>
                            <a:cubicBezTo>
                              <a:pt x="1338482" y="2666162"/>
                              <a:pt x="924133" y="2606175"/>
                              <a:pt x="617603" y="2636870"/>
                            </a:cubicBezTo>
                            <a:cubicBezTo>
                              <a:pt x="284180" y="2716654"/>
                              <a:pt x="58406" y="2434467"/>
                              <a:pt x="0" y="2104960"/>
                            </a:cubicBezTo>
                            <a:cubicBezTo>
                              <a:pt x="-11265" y="1879548"/>
                              <a:pt x="24038" y="1825237"/>
                              <a:pt x="0" y="1612071"/>
                            </a:cubicBezTo>
                            <a:cubicBezTo>
                              <a:pt x="-37416" y="1421185"/>
                              <a:pt x="-1834" y="1348697"/>
                              <a:pt x="0" y="1103451"/>
                            </a:cubicBezTo>
                            <a:cubicBezTo>
                              <a:pt x="-8332" y="855816"/>
                              <a:pt x="9519" y="763991"/>
                              <a:pt x="0" y="531909"/>
                            </a:cubicBezTo>
                            <a:close/>
                          </a:path>
                          <a:path w="9122782" h="2636870" stroke="0" extrusionOk="0">
                            <a:moveTo>
                              <a:pt x="0" y="531909"/>
                            </a:moveTo>
                            <a:cubicBezTo>
                              <a:pt x="6216" y="277047"/>
                              <a:pt x="313482" y="84304"/>
                              <a:pt x="617603" y="0"/>
                            </a:cubicBezTo>
                            <a:cubicBezTo>
                              <a:pt x="1100409" y="-9470"/>
                              <a:pt x="1152967" y="10274"/>
                              <a:pt x="1572876" y="0"/>
                            </a:cubicBezTo>
                            <a:cubicBezTo>
                              <a:pt x="1989468" y="-31759"/>
                              <a:pt x="2005826" y="-30674"/>
                              <a:pt x="2291522" y="0"/>
                            </a:cubicBezTo>
                            <a:cubicBezTo>
                              <a:pt x="2589692" y="29392"/>
                              <a:pt x="2768789" y="19697"/>
                              <a:pt x="3010167" y="0"/>
                            </a:cubicBezTo>
                            <a:cubicBezTo>
                              <a:pt x="3202452" y="-14033"/>
                              <a:pt x="3668570" y="46445"/>
                              <a:pt x="3965441" y="0"/>
                            </a:cubicBezTo>
                            <a:cubicBezTo>
                              <a:pt x="4273536" y="-68872"/>
                              <a:pt x="4550984" y="-11356"/>
                              <a:pt x="4762962" y="0"/>
                            </a:cubicBezTo>
                            <a:cubicBezTo>
                              <a:pt x="4956603" y="-21692"/>
                              <a:pt x="5597322" y="56265"/>
                              <a:pt x="5797110" y="0"/>
                            </a:cubicBezTo>
                            <a:cubicBezTo>
                              <a:pt x="6034348" y="-75023"/>
                              <a:pt x="6415599" y="-61443"/>
                              <a:pt x="6831259" y="0"/>
                            </a:cubicBezTo>
                            <a:cubicBezTo>
                              <a:pt x="7335580" y="113027"/>
                              <a:pt x="7981663" y="49629"/>
                              <a:pt x="8505178" y="0"/>
                            </a:cubicBezTo>
                            <a:cubicBezTo>
                              <a:pt x="8854862" y="12994"/>
                              <a:pt x="9081230" y="285648"/>
                              <a:pt x="9122782" y="531909"/>
                            </a:cubicBezTo>
                            <a:cubicBezTo>
                              <a:pt x="9117273" y="753374"/>
                              <a:pt x="9111073" y="853096"/>
                              <a:pt x="9122782" y="1056259"/>
                            </a:cubicBezTo>
                            <a:cubicBezTo>
                              <a:pt x="9119030" y="1235400"/>
                              <a:pt x="9117583" y="1450449"/>
                              <a:pt x="9122782" y="1580610"/>
                            </a:cubicBezTo>
                            <a:cubicBezTo>
                              <a:pt x="9112399" y="1727542"/>
                              <a:pt x="9137908" y="1862306"/>
                              <a:pt x="9122782" y="2104960"/>
                            </a:cubicBezTo>
                            <a:cubicBezTo>
                              <a:pt x="9178473" y="2399862"/>
                              <a:pt x="8862528" y="2717101"/>
                              <a:pt x="8505178" y="2636870"/>
                            </a:cubicBezTo>
                            <a:cubicBezTo>
                              <a:pt x="8265689" y="2614177"/>
                              <a:pt x="7902709" y="2595267"/>
                              <a:pt x="7549905" y="2636870"/>
                            </a:cubicBezTo>
                            <a:cubicBezTo>
                              <a:pt x="7304374" y="2666812"/>
                              <a:pt x="7024505" y="2601838"/>
                              <a:pt x="6752384" y="2636870"/>
                            </a:cubicBezTo>
                            <a:cubicBezTo>
                              <a:pt x="6440584" y="2608892"/>
                              <a:pt x="6312722" y="2595897"/>
                              <a:pt x="5954863" y="2636870"/>
                            </a:cubicBezTo>
                            <a:cubicBezTo>
                              <a:pt x="5601579" y="2685466"/>
                              <a:pt x="5236840" y="2641617"/>
                              <a:pt x="4920714" y="2636870"/>
                            </a:cubicBezTo>
                            <a:cubicBezTo>
                              <a:pt x="4642327" y="2638087"/>
                              <a:pt x="4262687" y="2564699"/>
                              <a:pt x="3965441" y="2636870"/>
                            </a:cubicBezTo>
                            <a:cubicBezTo>
                              <a:pt x="3690347" y="2644127"/>
                              <a:pt x="3517535" y="2614364"/>
                              <a:pt x="3167918" y="2636870"/>
                            </a:cubicBezTo>
                            <a:cubicBezTo>
                              <a:pt x="2814776" y="2615309"/>
                              <a:pt x="2604625" y="2613620"/>
                              <a:pt x="2449273" y="2636870"/>
                            </a:cubicBezTo>
                            <a:cubicBezTo>
                              <a:pt x="2290868" y="2667000"/>
                              <a:pt x="1876548" y="2592329"/>
                              <a:pt x="1730627" y="2636870"/>
                            </a:cubicBezTo>
                            <a:cubicBezTo>
                              <a:pt x="1534032" y="2667542"/>
                              <a:pt x="1117640" y="2604619"/>
                              <a:pt x="617603" y="2636870"/>
                            </a:cubicBezTo>
                            <a:cubicBezTo>
                              <a:pt x="304614" y="2657208"/>
                              <a:pt x="29341" y="2462544"/>
                              <a:pt x="0" y="2104960"/>
                            </a:cubicBezTo>
                            <a:cubicBezTo>
                              <a:pt x="-34831" y="1880341"/>
                              <a:pt x="31810" y="1708596"/>
                              <a:pt x="0" y="1596341"/>
                            </a:cubicBezTo>
                            <a:cubicBezTo>
                              <a:pt x="-3167" y="1453120"/>
                              <a:pt x="15442" y="1300729"/>
                              <a:pt x="0" y="1087720"/>
                            </a:cubicBezTo>
                            <a:cubicBezTo>
                              <a:pt x="-23101" y="917348"/>
                              <a:pt x="-770" y="660681"/>
                              <a:pt x="0" y="531909"/>
                            </a:cubicBezTo>
                            <a:close/>
                          </a:path>
                          <a:path w="9122782" h="2636870" fill="none" stroke="0" extrusionOk="0">
                            <a:moveTo>
                              <a:pt x="0" y="531909"/>
                            </a:moveTo>
                            <a:cubicBezTo>
                              <a:pt x="-41686" y="291161"/>
                              <a:pt x="243142" y="51489"/>
                              <a:pt x="617603" y="0"/>
                            </a:cubicBezTo>
                            <a:cubicBezTo>
                              <a:pt x="924301" y="28566"/>
                              <a:pt x="1199112" y="25118"/>
                              <a:pt x="1415124" y="0"/>
                            </a:cubicBezTo>
                            <a:cubicBezTo>
                              <a:pt x="1632074" y="-25306"/>
                              <a:pt x="1715718" y="7874"/>
                              <a:pt x="2054894" y="0"/>
                            </a:cubicBezTo>
                            <a:cubicBezTo>
                              <a:pt x="2350435" y="3502"/>
                              <a:pt x="2472395" y="-23309"/>
                              <a:pt x="2773541" y="0"/>
                            </a:cubicBezTo>
                            <a:cubicBezTo>
                              <a:pt x="3096882" y="7467"/>
                              <a:pt x="3533883" y="-8144"/>
                              <a:pt x="3807688" y="0"/>
                            </a:cubicBezTo>
                            <a:cubicBezTo>
                              <a:pt x="4111147" y="-25214"/>
                              <a:pt x="4274626" y="37924"/>
                              <a:pt x="4447458" y="0"/>
                            </a:cubicBezTo>
                            <a:cubicBezTo>
                              <a:pt x="4612168" y="-41882"/>
                              <a:pt x="4821524" y="-6867"/>
                              <a:pt x="5087229" y="0"/>
                            </a:cubicBezTo>
                            <a:cubicBezTo>
                              <a:pt x="5351342" y="23933"/>
                              <a:pt x="5577863" y="-31318"/>
                              <a:pt x="5726999" y="0"/>
                            </a:cubicBezTo>
                            <a:cubicBezTo>
                              <a:pt x="5842319" y="21716"/>
                              <a:pt x="6264639" y="25879"/>
                              <a:pt x="6603396" y="0"/>
                            </a:cubicBezTo>
                            <a:cubicBezTo>
                              <a:pt x="6960988" y="-82613"/>
                              <a:pt x="7244244" y="22382"/>
                              <a:pt x="7479793" y="0"/>
                            </a:cubicBezTo>
                            <a:cubicBezTo>
                              <a:pt x="7732541" y="-4954"/>
                              <a:pt x="8288842" y="-65243"/>
                              <a:pt x="8505178" y="0"/>
                            </a:cubicBezTo>
                            <a:cubicBezTo>
                              <a:pt x="8834303" y="-56714"/>
                              <a:pt x="9117079" y="246313"/>
                              <a:pt x="9122782" y="531909"/>
                            </a:cubicBezTo>
                            <a:cubicBezTo>
                              <a:pt x="9112441" y="700753"/>
                              <a:pt x="9135270" y="840884"/>
                              <a:pt x="9122782" y="1024798"/>
                            </a:cubicBezTo>
                            <a:cubicBezTo>
                              <a:pt x="9091381" y="1233235"/>
                              <a:pt x="9117161" y="1444573"/>
                              <a:pt x="9122782" y="1564879"/>
                            </a:cubicBezTo>
                            <a:cubicBezTo>
                              <a:pt x="9137915" y="1690313"/>
                              <a:pt x="9116170" y="1908193"/>
                              <a:pt x="9122782" y="2104960"/>
                            </a:cubicBezTo>
                            <a:cubicBezTo>
                              <a:pt x="9034383" y="2425180"/>
                              <a:pt x="8885549" y="2615903"/>
                              <a:pt x="8505178" y="2636870"/>
                            </a:cubicBezTo>
                            <a:cubicBezTo>
                              <a:pt x="8276413" y="2669399"/>
                              <a:pt x="8043364" y="2637688"/>
                              <a:pt x="7549905" y="2636870"/>
                            </a:cubicBezTo>
                            <a:cubicBezTo>
                              <a:pt x="7116208" y="2628191"/>
                              <a:pt x="7037045" y="2612884"/>
                              <a:pt x="6752384" y="2636870"/>
                            </a:cubicBezTo>
                            <a:cubicBezTo>
                              <a:pt x="6477559" y="2665968"/>
                              <a:pt x="6158442" y="2609374"/>
                              <a:pt x="6033738" y="2636870"/>
                            </a:cubicBezTo>
                            <a:cubicBezTo>
                              <a:pt x="5860137" y="2679743"/>
                              <a:pt x="5542002" y="2628097"/>
                              <a:pt x="5393968" y="2636870"/>
                            </a:cubicBezTo>
                            <a:cubicBezTo>
                              <a:pt x="5189372" y="2726596"/>
                              <a:pt x="4832749" y="2569103"/>
                              <a:pt x="4359819" y="2636870"/>
                            </a:cubicBezTo>
                            <a:cubicBezTo>
                              <a:pt x="3950867" y="2620980"/>
                              <a:pt x="3775215" y="2676021"/>
                              <a:pt x="3483422" y="2636870"/>
                            </a:cubicBezTo>
                            <a:cubicBezTo>
                              <a:pt x="3197086" y="2632633"/>
                              <a:pt x="2898565" y="2627539"/>
                              <a:pt x="2685901" y="2636870"/>
                            </a:cubicBezTo>
                            <a:cubicBezTo>
                              <a:pt x="2423333" y="2667883"/>
                              <a:pt x="2081229" y="2687622"/>
                              <a:pt x="1730627" y="2636870"/>
                            </a:cubicBezTo>
                            <a:cubicBezTo>
                              <a:pt x="1362839" y="2610905"/>
                              <a:pt x="953659" y="2620865"/>
                              <a:pt x="617603" y="2636870"/>
                            </a:cubicBezTo>
                            <a:cubicBezTo>
                              <a:pt x="299133" y="2700394"/>
                              <a:pt x="78831" y="2444784"/>
                              <a:pt x="0" y="2104960"/>
                            </a:cubicBezTo>
                            <a:cubicBezTo>
                              <a:pt x="-11573" y="1869300"/>
                              <a:pt x="27764" y="1804810"/>
                              <a:pt x="0" y="1612071"/>
                            </a:cubicBezTo>
                            <a:cubicBezTo>
                              <a:pt x="-32440" y="1414013"/>
                              <a:pt x="-1112" y="1364790"/>
                              <a:pt x="0" y="1103451"/>
                            </a:cubicBezTo>
                            <a:cubicBezTo>
                              <a:pt x="17990" y="841469"/>
                              <a:pt x="-891" y="772940"/>
                              <a:pt x="0" y="53190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371600">
                  <a:lnSpc>
                    <a:spcPct val="110000"/>
                  </a:lnSpc>
                  <a:defRPr/>
                </a:pPr>
                <a:r>
                  <a:rPr lang="en-US" sz="6000" dirty="0">
                    <a:solidFill>
                      <a:srgbClr val="000000"/>
                    </a:solidFill>
                  </a:rPr>
                  <a:t>1. </a:t>
                </a:r>
                <a:r>
                  <a:rPr lang="en-US" sz="6000" dirty="0" err="1">
                    <a:solidFill>
                      <a:srgbClr val="000000"/>
                    </a:solidFill>
                  </a:rPr>
                  <a:t>Đọc</a:t>
                </a:r>
                <a:r>
                  <a:rPr lang="en-US" sz="6000" dirty="0">
                    <a:solidFill>
                      <a:srgbClr val="000000"/>
                    </a:solidFill>
                  </a:rPr>
                  <a:t> </a:t>
                </a:r>
                <a:r>
                  <a:rPr lang="en-US" sz="6000" dirty="0" err="1">
                    <a:solidFill>
                      <a:srgbClr val="000000"/>
                    </a:solidFill>
                  </a:rPr>
                  <a:t>đúng</a:t>
                </a:r>
                <a:r>
                  <a:rPr lang="en-US" sz="6000" dirty="0">
                    <a:solidFill>
                      <a:srgbClr val="000000"/>
                    </a:solidFill>
                  </a:rPr>
                  <a:t>.</a:t>
                </a:r>
              </a:p>
              <a:p>
                <a:pPr algn="just" defTabSz="1371600">
                  <a:lnSpc>
                    <a:spcPct val="110000"/>
                  </a:lnSpc>
                  <a:defRPr/>
                </a:pPr>
                <a:r>
                  <a:rPr lang="en-US" sz="6000" dirty="0">
                    <a:solidFill>
                      <a:srgbClr val="000000"/>
                    </a:solidFill>
                  </a:rPr>
                  <a:t>2. </a:t>
                </a:r>
                <a:r>
                  <a:rPr lang="en-US" sz="6000" dirty="0" err="1">
                    <a:solidFill>
                      <a:srgbClr val="000000"/>
                    </a:solidFill>
                  </a:rPr>
                  <a:t>Đọc</a:t>
                </a:r>
                <a:r>
                  <a:rPr lang="en-US" sz="6000" dirty="0">
                    <a:solidFill>
                      <a:srgbClr val="000000"/>
                    </a:solidFill>
                  </a:rPr>
                  <a:t> to, </a:t>
                </a:r>
                <a:r>
                  <a:rPr lang="en-US" sz="6000" dirty="0" err="1">
                    <a:solidFill>
                      <a:srgbClr val="000000"/>
                    </a:solidFill>
                  </a:rPr>
                  <a:t>rõ</a:t>
                </a:r>
                <a:r>
                  <a:rPr lang="en-US" sz="6000" dirty="0">
                    <a:solidFill>
                      <a:srgbClr val="000000"/>
                    </a:solidFill>
                  </a:rPr>
                  <a:t>.</a:t>
                </a:r>
              </a:p>
              <a:p>
                <a:pPr algn="just" defTabSz="1371600">
                  <a:lnSpc>
                    <a:spcPct val="110000"/>
                  </a:lnSpc>
                  <a:defRPr/>
                </a:pPr>
                <a:r>
                  <a:rPr lang="en-US" sz="6000" dirty="0">
                    <a:solidFill>
                      <a:srgbClr val="000000"/>
                    </a:solidFill>
                  </a:rPr>
                  <a:t>3. </a:t>
                </a:r>
                <a:r>
                  <a:rPr lang="en-US" sz="6000" dirty="0" err="1">
                    <a:solidFill>
                      <a:srgbClr val="000000"/>
                    </a:solidFill>
                  </a:rPr>
                  <a:t>Đọc</a:t>
                </a:r>
                <a:r>
                  <a:rPr lang="en-US" sz="6000" dirty="0">
                    <a:solidFill>
                      <a:srgbClr val="000000"/>
                    </a:solidFill>
                  </a:rPr>
                  <a:t> </a:t>
                </a:r>
                <a:r>
                  <a:rPr lang="en-US" sz="6000" dirty="0" err="1">
                    <a:solidFill>
                      <a:srgbClr val="000000"/>
                    </a:solidFill>
                  </a:rPr>
                  <a:t>ngắt</a:t>
                </a:r>
                <a:r>
                  <a:rPr lang="en-US" sz="6000" dirty="0">
                    <a:solidFill>
                      <a:srgbClr val="000000"/>
                    </a:solidFill>
                  </a:rPr>
                  <a:t>, </a:t>
                </a:r>
                <a:r>
                  <a:rPr lang="en-US" sz="6000" dirty="0" err="1">
                    <a:solidFill>
                      <a:srgbClr val="000000"/>
                    </a:solidFill>
                  </a:rPr>
                  <a:t>nghỉ</a:t>
                </a:r>
                <a:r>
                  <a:rPr lang="en-US" sz="6000" dirty="0">
                    <a:solidFill>
                      <a:srgbClr val="000000"/>
                    </a:solidFill>
                  </a:rPr>
                  <a:t> </a:t>
                </a:r>
                <a:r>
                  <a:rPr lang="en-US" sz="6000" dirty="0" err="1">
                    <a:solidFill>
                      <a:srgbClr val="000000"/>
                    </a:solidFill>
                  </a:rPr>
                  <a:t>đúng</a:t>
                </a:r>
                <a:r>
                  <a:rPr lang="en-US" sz="6000" dirty="0">
                    <a:solidFill>
                      <a:srgbClr val="000000"/>
                    </a:solidFill>
                  </a:rPr>
                  <a:t> </a:t>
                </a:r>
                <a:r>
                  <a:rPr lang="en-US" sz="6000" dirty="0" err="1">
                    <a:solidFill>
                      <a:srgbClr val="000000"/>
                    </a:solidFill>
                  </a:rPr>
                  <a:t>chỗ</a:t>
                </a:r>
                <a:r>
                  <a:rPr lang="en-US" sz="6000" dirty="0">
                    <a:solidFill>
                      <a:srgbClr val="000000"/>
                    </a:solidFill>
                  </a:rPr>
                  <a:t>.</a:t>
                </a:r>
              </a:p>
            </p:txBody>
          </p:sp>
          <p:sp>
            <p:nvSpPr>
              <p:cNvPr id="44" name="Rectangle: Rounded Corners 43">
                <a:extLst>
                  <a:ext uri="{FF2B5EF4-FFF2-40B4-BE49-F238E27FC236}">
                    <a16:creationId xmlns:a16="http://schemas.microsoft.com/office/drawing/2014/main" id="{6073D7AC-F53B-FB53-F11B-9CC67E55AD7D}"/>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Tiêu</a:t>
                </a:r>
                <a:r>
                  <a:rPr lang="en-US" sz="81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 </a:t>
                </a:r>
                <a:r>
                  <a:rPr lang="en-US" sz="81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chí</a:t>
                </a:r>
                <a:r>
                  <a:rPr lang="en-US" sz="81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 </a:t>
                </a:r>
                <a:r>
                  <a:rPr lang="en-US" sz="81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đánh</a:t>
                </a:r>
                <a:r>
                  <a:rPr lang="en-US" sz="81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 </a:t>
                </a:r>
                <a:r>
                  <a:rPr lang="en-US" sz="81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giá</a:t>
                </a:r>
                <a:endParaRPr lang="en-US" sz="81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endParaRPr>
              </a:p>
            </p:txBody>
          </p:sp>
        </p:grpSp>
        <p:pic>
          <p:nvPicPr>
            <p:cNvPr id="30" name="Picture 29">
              <a:extLst>
                <a:ext uri="{FF2B5EF4-FFF2-40B4-BE49-F238E27FC236}">
                  <a16:creationId xmlns:a16="http://schemas.microsoft.com/office/drawing/2014/main" id="{7AB52D1B-23E5-0911-0CF5-CDB33C1B562D}"/>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31" name="Picture 30">
              <a:extLst>
                <a:ext uri="{FF2B5EF4-FFF2-40B4-BE49-F238E27FC236}">
                  <a16:creationId xmlns:a16="http://schemas.microsoft.com/office/drawing/2014/main" id="{E239CA3C-53AB-4E9D-607A-43C15DEDEC2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32" name="Picture 31">
              <a:extLst>
                <a:ext uri="{FF2B5EF4-FFF2-40B4-BE49-F238E27FC236}">
                  <a16:creationId xmlns:a16="http://schemas.microsoft.com/office/drawing/2014/main" id="{F03F02F3-95FD-03A7-5180-23E68C4B526C}"/>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35" name="Picture 34">
              <a:extLst>
                <a:ext uri="{FF2B5EF4-FFF2-40B4-BE49-F238E27FC236}">
                  <a16:creationId xmlns:a16="http://schemas.microsoft.com/office/drawing/2014/main" id="{151D0A0E-4F05-E828-4156-A9B20AECAF1F}"/>
                </a:ext>
              </a:extLst>
            </p:cNvPr>
            <p:cNvPicPr>
              <a:picLocks noChangeAspect="1"/>
            </p:cNvPicPr>
            <p:nvPr/>
          </p:nvPicPr>
          <p:blipFill>
            <a:blip r:embed="rId6"/>
            <a:stretch>
              <a:fillRect/>
            </a:stretch>
          </p:blipFill>
          <p:spPr>
            <a:xfrm>
              <a:off x="7603012" y="5361159"/>
              <a:ext cx="469963" cy="469963"/>
            </a:xfrm>
            <a:prstGeom prst="rect">
              <a:avLst/>
            </a:prstGeom>
          </p:spPr>
        </p:pic>
        <p:pic>
          <p:nvPicPr>
            <p:cNvPr id="36" name="Picture 35">
              <a:extLst>
                <a:ext uri="{FF2B5EF4-FFF2-40B4-BE49-F238E27FC236}">
                  <a16:creationId xmlns:a16="http://schemas.microsoft.com/office/drawing/2014/main" id="{99B48BF0-E910-D6CF-0E51-5F465189E26B}"/>
                </a:ext>
              </a:extLst>
            </p:cNvPr>
            <p:cNvPicPr>
              <a:picLocks noChangeAspect="1"/>
            </p:cNvPicPr>
            <p:nvPr/>
          </p:nvPicPr>
          <p:blipFill>
            <a:blip r:embed="rId7"/>
            <a:stretch>
              <a:fillRect/>
            </a:stretch>
          </p:blipFill>
          <p:spPr>
            <a:xfrm>
              <a:off x="7046337" y="5361159"/>
              <a:ext cx="469963" cy="469963"/>
            </a:xfrm>
            <a:prstGeom prst="rect">
              <a:avLst/>
            </a:prstGeom>
          </p:spPr>
        </p:pic>
        <p:pic>
          <p:nvPicPr>
            <p:cNvPr id="37" name="Picture 36">
              <a:extLst>
                <a:ext uri="{FF2B5EF4-FFF2-40B4-BE49-F238E27FC236}">
                  <a16:creationId xmlns:a16="http://schemas.microsoft.com/office/drawing/2014/main" id="{02AF9027-9C0D-CC13-5628-469BB450DF03}"/>
                </a:ext>
              </a:extLst>
            </p:cNvPr>
            <p:cNvPicPr>
              <a:picLocks noChangeAspect="1"/>
            </p:cNvPicPr>
            <p:nvPr/>
          </p:nvPicPr>
          <p:blipFill>
            <a:blip r:embed="rId8"/>
            <a:stretch>
              <a:fillRect/>
            </a:stretch>
          </p:blipFill>
          <p:spPr>
            <a:xfrm>
              <a:off x="8159686" y="5361159"/>
              <a:ext cx="469963" cy="469963"/>
            </a:xfrm>
            <a:prstGeom prst="rect">
              <a:avLst/>
            </a:prstGeom>
          </p:spPr>
        </p:pic>
        <p:pic>
          <p:nvPicPr>
            <p:cNvPr id="39" name="Picture 38">
              <a:extLst>
                <a:ext uri="{FF2B5EF4-FFF2-40B4-BE49-F238E27FC236}">
                  <a16:creationId xmlns:a16="http://schemas.microsoft.com/office/drawing/2014/main" id="{43A4A6BA-E2B2-16F4-76BB-CAC98CDDF1E9}"/>
                </a:ext>
              </a:extLst>
            </p:cNvPr>
            <p:cNvPicPr>
              <a:picLocks noChangeAspect="1"/>
            </p:cNvPicPr>
            <p:nvPr/>
          </p:nvPicPr>
          <p:blipFill>
            <a:blip r:embed="rId6"/>
            <a:stretch>
              <a:fillRect/>
            </a:stretch>
          </p:blipFill>
          <p:spPr>
            <a:xfrm>
              <a:off x="9859763" y="5777672"/>
              <a:ext cx="469963" cy="469963"/>
            </a:xfrm>
            <a:prstGeom prst="rect">
              <a:avLst/>
            </a:prstGeom>
          </p:spPr>
        </p:pic>
        <p:pic>
          <p:nvPicPr>
            <p:cNvPr id="41" name="Picture 40">
              <a:extLst>
                <a:ext uri="{FF2B5EF4-FFF2-40B4-BE49-F238E27FC236}">
                  <a16:creationId xmlns:a16="http://schemas.microsoft.com/office/drawing/2014/main" id="{424827E7-843B-91C5-862B-4ED4F35EED71}"/>
                </a:ext>
              </a:extLst>
            </p:cNvPr>
            <p:cNvPicPr>
              <a:picLocks noChangeAspect="1"/>
            </p:cNvPicPr>
            <p:nvPr/>
          </p:nvPicPr>
          <p:blipFill>
            <a:blip r:embed="rId7"/>
            <a:stretch>
              <a:fillRect/>
            </a:stretch>
          </p:blipFill>
          <p:spPr>
            <a:xfrm>
              <a:off x="9303089" y="5777672"/>
              <a:ext cx="469963" cy="469963"/>
            </a:xfrm>
            <a:prstGeom prst="rect">
              <a:avLst/>
            </a:prstGeom>
          </p:spPr>
        </p:pic>
        <p:pic>
          <p:nvPicPr>
            <p:cNvPr id="42" name="Picture 41">
              <a:extLst>
                <a:ext uri="{FF2B5EF4-FFF2-40B4-BE49-F238E27FC236}">
                  <a16:creationId xmlns:a16="http://schemas.microsoft.com/office/drawing/2014/main" id="{521137E2-1802-F88F-8116-235E5D442960}"/>
                </a:ext>
              </a:extLst>
            </p:cNvPr>
            <p:cNvPicPr>
              <a:picLocks noChangeAspect="1"/>
            </p:cNvPicPr>
            <p:nvPr/>
          </p:nvPicPr>
          <p:blipFill>
            <a:blip r:embed="rId8"/>
            <a:stretch>
              <a:fillRect/>
            </a:stretch>
          </p:blipFill>
          <p:spPr>
            <a:xfrm>
              <a:off x="10416437" y="5777672"/>
              <a:ext cx="469963" cy="469963"/>
            </a:xfrm>
            <a:prstGeom prst="rect">
              <a:avLst/>
            </a:prstGeom>
          </p:spPr>
        </p:pic>
      </p:grpSp>
      <p:pic>
        <p:nvPicPr>
          <p:cNvPr id="2" name="Picture 17">
            <a:extLst>
              <a:ext uri="{FF2B5EF4-FFF2-40B4-BE49-F238E27FC236}">
                <a16:creationId xmlns:a16="http://schemas.microsoft.com/office/drawing/2014/main" id="{FFEC8041-2A96-20BC-0AA1-9D403F13C4E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767694" y="2649753"/>
            <a:ext cx="3042111" cy="7758840"/>
          </a:xfrm>
          <a:prstGeom prst="rect">
            <a:avLst/>
          </a:prstGeom>
        </p:spPr>
      </p:pic>
    </p:spTree>
    <p:extLst>
      <p:ext uri="{BB962C8B-B14F-4D97-AF65-F5344CB8AC3E}">
        <p14:creationId xmlns:p14="http://schemas.microsoft.com/office/powerpoint/2010/main" val="166443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2" presetClass="entr" presetSubtype="4" fill="hold" nodeType="afterEffect" p14:presetBounceEnd="66000">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14:bounceEnd="66000">
                                          <p:cBhvr additive="base">
                                            <p:cTn id="16"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5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13" name="chimes.wav"/>
                                            </p:tgtEl>
                                          </p:cMediaNode>
                                        </p:audio>
                                      </p:sub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ppt_x"/>
                                              </p:val>
                                            </p:tav>
                                            <p:tav tm="100000">
                                              <p:val>
                                                <p:strVal val="#ppt_x"/>
                                              </p:val>
                                            </p:tav>
                                          </p:tavLst>
                                        </p:anim>
                                        <p:anim calcmode="lin" valueType="num">
                                          <p:cBhvr additive="base">
                                            <p:cTn id="20"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86893" y="0"/>
            <a:ext cx="10601107" cy="10287000"/>
          </a:xfrm>
          <a:custGeom>
            <a:avLst/>
            <a:gdLst/>
            <a:ahLst/>
            <a:cxnLst/>
            <a:rect l="l" t="t" r="r" b="b"/>
            <a:pathLst>
              <a:path w="10601107" h="10287000">
                <a:moveTo>
                  <a:pt x="0" y="0"/>
                </a:moveTo>
                <a:lnTo>
                  <a:pt x="10601107" y="0"/>
                </a:lnTo>
                <a:lnTo>
                  <a:pt x="10601107" y="10287000"/>
                </a:lnTo>
                <a:lnTo>
                  <a:pt x="0" y="10287000"/>
                </a:lnTo>
                <a:lnTo>
                  <a:pt x="0" y="0"/>
                </a:lnTo>
                <a:close/>
              </a:path>
            </a:pathLst>
          </a:custGeom>
          <a:blipFill>
            <a:blip r:embed="rId2"/>
            <a:stretch>
              <a:fillRect/>
            </a:stretch>
          </a:blipFill>
        </p:spPr>
      </p:sp>
      <p:grpSp>
        <p:nvGrpSpPr>
          <p:cNvPr id="3" name="Group 3"/>
          <p:cNvGrpSpPr/>
          <p:nvPr/>
        </p:nvGrpSpPr>
        <p:grpSpPr>
          <a:xfrm>
            <a:off x="247876" y="0"/>
            <a:ext cx="7234493" cy="10287000"/>
            <a:chOff x="0" y="0"/>
            <a:chExt cx="1905381" cy="2709333"/>
          </a:xfrm>
        </p:grpSpPr>
        <p:sp>
          <p:nvSpPr>
            <p:cNvPr id="4" name="Freeform 4"/>
            <p:cNvSpPr/>
            <p:nvPr/>
          </p:nvSpPr>
          <p:spPr>
            <a:xfrm>
              <a:off x="0" y="0"/>
              <a:ext cx="1905381" cy="2709333"/>
            </a:xfrm>
            <a:custGeom>
              <a:avLst/>
              <a:gdLst/>
              <a:ahLst/>
              <a:cxnLst/>
              <a:rect l="l" t="t" r="r" b="b"/>
              <a:pathLst>
                <a:path w="1905381" h="2709333">
                  <a:moveTo>
                    <a:pt x="0" y="0"/>
                  </a:moveTo>
                  <a:lnTo>
                    <a:pt x="1905381" y="0"/>
                  </a:lnTo>
                  <a:lnTo>
                    <a:pt x="1905381" y="2709333"/>
                  </a:lnTo>
                  <a:lnTo>
                    <a:pt x="0" y="2709333"/>
                  </a:lnTo>
                  <a:close/>
                </a:path>
              </a:pathLst>
            </a:custGeom>
            <a:solidFill>
              <a:srgbClr val="1D5175"/>
            </a:solidFill>
          </p:spPr>
        </p:sp>
        <p:sp>
          <p:nvSpPr>
            <p:cNvPr id="5" name="TextBox 5"/>
            <p:cNvSpPr txBox="1"/>
            <p:nvPr/>
          </p:nvSpPr>
          <p:spPr>
            <a:xfrm>
              <a:off x="0" y="-19050"/>
              <a:ext cx="1905381" cy="2728383"/>
            </a:xfrm>
            <a:prstGeom prst="rect">
              <a:avLst/>
            </a:prstGeom>
          </p:spPr>
          <p:txBody>
            <a:bodyPr lIns="50800" tIns="50800" rIns="50800" bIns="50800" rtlCol="0" anchor="ctr"/>
            <a:lstStyle/>
            <a:p>
              <a:pPr algn="ctr">
                <a:lnSpc>
                  <a:spcPts val="2860"/>
                </a:lnSpc>
              </a:pPr>
              <a:endParaRPr/>
            </a:p>
          </p:txBody>
        </p:sp>
      </p:grpSp>
      <p:sp>
        <p:nvSpPr>
          <p:cNvPr id="6" name="Freeform 6"/>
          <p:cNvSpPr/>
          <p:nvPr/>
        </p:nvSpPr>
        <p:spPr>
          <a:xfrm flipH="1">
            <a:off x="3676179" y="2057400"/>
            <a:ext cx="3806190" cy="8229600"/>
          </a:xfrm>
          <a:custGeom>
            <a:avLst/>
            <a:gdLst/>
            <a:ahLst/>
            <a:cxnLst/>
            <a:rect l="l" t="t" r="r" b="b"/>
            <a:pathLst>
              <a:path w="3806190" h="8229600">
                <a:moveTo>
                  <a:pt x="3806190" y="0"/>
                </a:moveTo>
                <a:lnTo>
                  <a:pt x="0" y="0"/>
                </a:lnTo>
                <a:lnTo>
                  <a:pt x="0" y="8229600"/>
                </a:lnTo>
                <a:lnTo>
                  <a:pt x="3806190" y="8229600"/>
                </a:lnTo>
                <a:lnTo>
                  <a:pt x="3806190" y="0"/>
                </a:lnTo>
                <a:close/>
              </a:path>
            </a:pathLst>
          </a:custGeom>
          <a:blipFill>
            <a:blip r:embed="rId3"/>
            <a:stretch>
              <a:fillRect/>
            </a:stretch>
          </a:blipFill>
        </p:spPr>
      </p:sp>
      <p:sp>
        <p:nvSpPr>
          <p:cNvPr id="7" name="TextBox 6"/>
          <p:cNvSpPr txBox="1"/>
          <p:nvPr/>
        </p:nvSpPr>
        <p:spPr>
          <a:xfrm>
            <a:off x="533400" y="-27467"/>
            <a:ext cx="4114800" cy="4154984"/>
          </a:xfrm>
          <a:prstGeom prst="rect">
            <a:avLst/>
          </a:prstGeom>
          <a:noFill/>
        </p:spPr>
        <p:txBody>
          <a:bodyPr wrap="square" rtlCol="0">
            <a:spAutoFit/>
          </a:bodyPr>
          <a:lstStyle/>
          <a:p>
            <a:r>
              <a:rPr lang="en-US" sz="8800" smtClean="0">
                <a:solidFill>
                  <a:srgbClr val="E0B667"/>
                </a:solidFill>
                <a:latin typeface="Times New Roman" panose="02020603050405020304" pitchFamily="18" charset="0"/>
                <a:cs typeface="Times New Roman" panose="02020603050405020304" pitchFamily="18" charset="0"/>
              </a:rPr>
              <a:t>ĐỌC TOÀN BÀI</a:t>
            </a:r>
            <a:endParaRPr lang="en-US" sz="8800">
              <a:solidFill>
                <a:srgbClr val="E0B66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84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sp>
        <p:nvSpPr>
          <p:cNvPr id="3" name="AutoShape 3"/>
          <p:cNvSpPr/>
          <p:nvPr/>
        </p:nvSpPr>
        <p:spPr>
          <a:xfrm>
            <a:off x="6570378" y="7865455"/>
            <a:ext cx="6484180" cy="2542534"/>
          </a:xfrm>
          <a:prstGeom prst="rect">
            <a:avLst/>
          </a:prstGeom>
          <a:solidFill>
            <a:srgbClr val="FDE0A0"/>
          </a:solidFill>
        </p:spPr>
      </p:sp>
      <p:sp>
        <p:nvSpPr>
          <p:cNvPr id="4" name="AutoShape 4"/>
          <p:cNvSpPr/>
          <p:nvPr/>
        </p:nvSpPr>
        <p:spPr>
          <a:xfrm>
            <a:off x="10400018" y="6655231"/>
            <a:ext cx="4955853" cy="3631769"/>
          </a:xfrm>
          <a:prstGeom prst="rect">
            <a:avLst/>
          </a:prstGeom>
          <a:solidFill>
            <a:srgbClr val="FDE0A0"/>
          </a:solidFill>
        </p:spPr>
      </p:sp>
      <p:sp>
        <p:nvSpPr>
          <p:cNvPr id="5" name="AutoShape 5"/>
          <p:cNvSpPr/>
          <p:nvPr/>
        </p:nvSpPr>
        <p:spPr>
          <a:xfrm>
            <a:off x="13926856" y="7161873"/>
            <a:ext cx="3104152" cy="3949700"/>
          </a:xfrm>
          <a:prstGeom prst="rect">
            <a:avLst/>
          </a:prstGeom>
          <a:solidFill>
            <a:srgbClr val="829B62"/>
          </a:solidFill>
        </p:spPr>
      </p:sp>
      <p:sp>
        <p:nvSpPr>
          <p:cNvPr id="6" name="AutoShape 6"/>
          <p:cNvSpPr/>
          <p:nvPr/>
        </p:nvSpPr>
        <p:spPr>
          <a:xfrm>
            <a:off x="15338163" y="6654399"/>
            <a:ext cx="3225740" cy="3753590"/>
          </a:xfrm>
          <a:prstGeom prst="rect">
            <a:avLst/>
          </a:prstGeom>
          <a:solidFill>
            <a:srgbClr val="829B62"/>
          </a:solidFill>
        </p:spPr>
      </p:sp>
      <p:sp>
        <p:nvSpPr>
          <p:cNvPr id="7" name="AutoShape 7"/>
          <p:cNvSpPr/>
          <p:nvPr/>
        </p:nvSpPr>
        <p:spPr>
          <a:xfrm>
            <a:off x="14648888" y="826478"/>
            <a:ext cx="3905035" cy="3241166"/>
          </a:xfrm>
          <a:prstGeom prst="rect">
            <a:avLst/>
          </a:prstGeom>
          <a:solidFill>
            <a:srgbClr val="FFCE5C"/>
          </a:solidFill>
        </p:spPr>
      </p:sp>
      <p:sp>
        <p:nvSpPr>
          <p:cNvPr id="8" name="Freeform 8"/>
          <p:cNvSpPr/>
          <p:nvPr/>
        </p:nvSpPr>
        <p:spPr>
          <a:xfrm flipH="1">
            <a:off x="11356046" y="6437406"/>
            <a:ext cx="5078084" cy="4470145"/>
          </a:xfrm>
          <a:custGeom>
            <a:avLst/>
            <a:gdLst/>
            <a:ahLst/>
            <a:cxnLst/>
            <a:rect l="l" t="t" r="r" b="b"/>
            <a:pathLst>
              <a:path w="5078084" h="4470145">
                <a:moveTo>
                  <a:pt x="5078085" y="0"/>
                </a:moveTo>
                <a:lnTo>
                  <a:pt x="0" y="0"/>
                </a:lnTo>
                <a:lnTo>
                  <a:pt x="0" y="4470144"/>
                </a:lnTo>
                <a:lnTo>
                  <a:pt x="5078085" y="4470144"/>
                </a:lnTo>
                <a:lnTo>
                  <a:pt x="5078085"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AutoShape 9"/>
          <p:cNvSpPr/>
          <p:nvPr/>
        </p:nvSpPr>
        <p:spPr>
          <a:xfrm>
            <a:off x="15338163" y="3740854"/>
            <a:ext cx="3215760" cy="2914377"/>
          </a:xfrm>
          <a:prstGeom prst="rect">
            <a:avLst/>
          </a:prstGeom>
          <a:solidFill>
            <a:srgbClr val="829B62"/>
          </a:solidFill>
        </p:spPr>
      </p:sp>
      <p:sp>
        <p:nvSpPr>
          <p:cNvPr id="10" name="Freeform 10"/>
          <p:cNvSpPr/>
          <p:nvPr/>
        </p:nvSpPr>
        <p:spPr>
          <a:xfrm>
            <a:off x="11781990" y="8293099"/>
            <a:ext cx="1312985" cy="1687247"/>
          </a:xfrm>
          <a:custGeom>
            <a:avLst/>
            <a:gdLst/>
            <a:ahLst/>
            <a:cxnLst/>
            <a:rect l="l" t="t" r="r" b="b"/>
            <a:pathLst>
              <a:path w="1312985" h="1687247">
                <a:moveTo>
                  <a:pt x="0" y="0"/>
                </a:moveTo>
                <a:lnTo>
                  <a:pt x="1312985" y="0"/>
                </a:lnTo>
                <a:lnTo>
                  <a:pt x="1312985" y="1687247"/>
                </a:lnTo>
                <a:lnTo>
                  <a:pt x="0" y="16872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rot="-10800000">
            <a:off x="9434527" y="3785298"/>
            <a:ext cx="1434967" cy="2869933"/>
          </a:xfrm>
          <a:custGeom>
            <a:avLst/>
            <a:gdLst/>
            <a:ahLst/>
            <a:cxnLst/>
            <a:rect l="l" t="t" r="r" b="b"/>
            <a:pathLst>
              <a:path w="1434967" h="2869933">
                <a:moveTo>
                  <a:pt x="0" y="0"/>
                </a:moveTo>
                <a:lnTo>
                  <a:pt x="1434966" y="0"/>
                </a:lnTo>
                <a:lnTo>
                  <a:pt x="1434966" y="2869933"/>
                </a:lnTo>
                <a:lnTo>
                  <a:pt x="0" y="286993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2" name="AutoShape 12"/>
          <p:cNvSpPr/>
          <p:nvPr/>
        </p:nvSpPr>
        <p:spPr>
          <a:xfrm>
            <a:off x="10851786" y="3785298"/>
            <a:ext cx="4486377" cy="2869933"/>
          </a:xfrm>
          <a:prstGeom prst="rect">
            <a:avLst/>
          </a:prstGeom>
          <a:solidFill>
            <a:srgbClr val="6BB9D4"/>
          </a:solidFill>
        </p:spPr>
      </p:sp>
      <p:sp>
        <p:nvSpPr>
          <p:cNvPr id="13" name="Freeform 13"/>
          <p:cNvSpPr/>
          <p:nvPr/>
        </p:nvSpPr>
        <p:spPr>
          <a:xfrm rot="-10800000">
            <a:off x="13292787" y="826478"/>
            <a:ext cx="1484661" cy="2969323"/>
          </a:xfrm>
          <a:custGeom>
            <a:avLst/>
            <a:gdLst/>
            <a:ahLst/>
            <a:cxnLst/>
            <a:rect l="l" t="t" r="r" b="b"/>
            <a:pathLst>
              <a:path w="1484661" h="2969323">
                <a:moveTo>
                  <a:pt x="0" y="0"/>
                </a:moveTo>
                <a:lnTo>
                  <a:pt x="1484661" y="0"/>
                </a:lnTo>
                <a:lnTo>
                  <a:pt x="1484661" y="2969322"/>
                </a:lnTo>
                <a:lnTo>
                  <a:pt x="0" y="296932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a:off x="14648888" y="6154042"/>
            <a:ext cx="5078084" cy="4470145"/>
          </a:xfrm>
          <a:custGeom>
            <a:avLst/>
            <a:gdLst/>
            <a:ahLst/>
            <a:cxnLst/>
            <a:rect l="l" t="t" r="r" b="b"/>
            <a:pathLst>
              <a:path w="5078084" h="4470145">
                <a:moveTo>
                  <a:pt x="0" y="0"/>
                </a:moveTo>
                <a:lnTo>
                  <a:pt x="5078085" y="0"/>
                </a:lnTo>
                <a:lnTo>
                  <a:pt x="5078085" y="4470145"/>
                </a:lnTo>
                <a:lnTo>
                  <a:pt x="0" y="447014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Freeform 15"/>
          <p:cNvSpPr/>
          <p:nvPr/>
        </p:nvSpPr>
        <p:spPr>
          <a:xfrm>
            <a:off x="13352287" y="7638849"/>
            <a:ext cx="1085604" cy="1395052"/>
          </a:xfrm>
          <a:custGeom>
            <a:avLst/>
            <a:gdLst/>
            <a:ahLst/>
            <a:cxnLst/>
            <a:rect l="l" t="t" r="r" b="b"/>
            <a:pathLst>
              <a:path w="1085604" h="1395052">
                <a:moveTo>
                  <a:pt x="0" y="0"/>
                </a:moveTo>
                <a:lnTo>
                  <a:pt x="1085604" y="0"/>
                </a:lnTo>
                <a:lnTo>
                  <a:pt x="1085604" y="1395052"/>
                </a:lnTo>
                <a:lnTo>
                  <a:pt x="0" y="139505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6" name="Freeform 16"/>
          <p:cNvSpPr/>
          <p:nvPr/>
        </p:nvSpPr>
        <p:spPr>
          <a:xfrm>
            <a:off x="14046261" y="2183922"/>
            <a:ext cx="4507661" cy="4491270"/>
          </a:xfrm>
          <a:custGeom>
            <a:avLst/>
            <a:gdLst/>
            <a:ahLst/>
            <a:cxnLst/>
            <a:rect l="l" t="t" r="r" b="b"/>
            <a:pathLst>
              <a:path w="4507661" h="4491270">
                <a:moveTo>
                  <a:pt x="0" y="0"/>
                </a:moveTo>
                <a:lnTo>
                  <a:pt x="4507662" y="0"/>
                </a:lnTo>
                <a:lnTo>
                  <a:pt x="4507662" y="4491270"/>
                </a:lnTo>
                <a:lnTo>
                  <a:pt x="0" y="449127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7" name="Freeform 17"/>
          <p:cNvSpPr/>
          <p:nvPr/>
        </p:nvSpPr>
        <p:spPr>
          <a:xfrm>
            <a:off x="10679995" y="4819366"/>
            <a:ext cx="6097300" cy="1835033"/>
          </a:xfrm>
          <a:custGeom>
            <a:avLst/>
            <a:gdLst/>
            <a:ahLst/>
            <a:cxnLst/>
            <a:rect l="l" t="t" r="r" b="b"/>
            <a:pathLst>
              <a:path w="6097300" h="1835033">
                <a:moveTo>
                  <a:pt x="0" y="0"/>
                </a:moveTo>
                <a:lnTo>
                  <a:pt x="6097300" y="0"/>
                </a:lnTo>
                <a:lnTo>
                  <a:pt x="6097300" y="1835033"/>
                </a:lnTo>
                <a:lnTo>
                  <a:pt x="0" y="1835033"/>
                </a:lnTo>
                <a:lnTo>
                  <a:pt x="0" y="0"/>
                </a:lnTo>
                <a:close/>
              </a:path>
            </a:pathLst>
          </a:custGeom>
          <a:blipFill>
            <a:blip r:embed="rId14">
              <a:extLst>
                <a:ext uri="{96DAC541-7B7A-43D3-8B79-37D633B846F1}">
                  <asvg:svgBlip xmlns="" xmlns:asvg="http://schemas.microsoft.com/office/drawing/2016/SVG/main" r:embed="rId15"/>
                </a:ext>
              </a:extLst>
            </a:blip>
            <a:stretch>
              <a:fillRect r="-1075" b="-24540"/>
            </a:stretch>
          </a:blipFill>
        </p:spPr>
      </p:sp>
      <p:sp>
        <p:nvSpPr>
          <p:cNvPr id="18" name="Freeform 18"/>
          <p:cNvSpPr/>
          <p:nvPr/>
        </p:nvSpPr>
        <p:spPr>
          <a:xfrm>
            <a:off x="11396463" y="1637493"/>
            <a:ext cx="3397023" cy="3341435"/>
          </a:xfrm>
          <a:custGeom>
            <a:avLst/>
            <a:gdLst/>
            <a:ahLst/>
            <a:cxnLst/>
            <a:rect l="l" t="t" r="r" b="b"/>
            <a:pathLst>
              <a:path w="3397023" h="3341435">
                <a:moveTo>
                  <a:pt x="0" y="0"/>
                </a:moveTo>
                <a:lnTo>
                  <a:pt x="3397023" y="0"/>
                </a:lnTo>
                <a:lnTo>
                  <a:pt x="3397023" y="3341434"/>
                </a:lnTo>
                <a:lnTo>
                  <a:pt x="0" y="3341434"/>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9" name="Freeform 19"/>
          <p:cNvSpPr/>
          <p:nvPr/>
        </p:nvSpPr>
        <p:spPr>
          <a:xfrm>
            <a:off x="13292787" y="1746488"/>
            <a:ext cx="3270567" cy="1183351"/>
          </a:xfrm>
          <a:custGeom>
            <a:avLst/>
            <a:gdLst/>
            <a:ahLst/>
            <a:cxnLst/>
            <a:rect l="l" t="t" r="r" b="b"/>
            <a:pathLst>
              <a:path w="3270567" h="1183351">
                <a:moveTo>
                  <a:pt x="0" y="0"/>
                </a:moveTo>
                <a:lnTo>
                  <a:pt x="3270567" y="0"/>
                </a:lnTo>
                <a:lnTo>
                  <a:pt x="3270567" y="1183351"/>
                </a:lnTo>
                <a:lnTo>
                  <a:pt x="0" y="1183351"/>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0" name="Freeform 20"/>
          <p:cNvSpPr/>
          <p:nvPr/>
        </p:nvSpPr>
        <p:spPr>
          <a:xfrm>
            <a:off x="16946043" y="2775297"/>
            <a:ext cx="3571812" cy="1292347"/>
          </a:xfrm>
          <a:custGeom>
            <a:avLst/>
            <a:gdLst/>
            <a:ahLst/>
            <a:cxnLst/>
            <a:rect l="l" t="t" r="r" b="b"/>
            <a:pathLst>
              <a:path w="3571812" h="1292347">
                <a:moveTo>
                  <a:pt x="0" y="0"/>
                </a:moveTo>
                <a:lnTo>
                  <a:pt x="3571812" y="0"/>
                </a:lnTo>
                <a:lnTo>
                  <a:pt x="3571812" y="1292347"/>
                </a:lnTo>
                <a:lnTo>
                  <a:pt x="0" y="1292347"/>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1" name="Freeform 21"/>
          <p:cNvSpPr/>
          <p:nvPr/>
        </p:nvSpPr>
        <p:spPr>
          <a:xfrm>
            <a:off x="7988532" y="5339043"/>
            <a:ext cx="4822973" cy="2630712"/>
          </a:xfrm>
          <a:custGeom>
            <a:avLst/>
            <a:gdLst/>
            <a:ahLst/>
            <a:cxnLst/>
            <a:rect l="l" t="t" r="r" b="b"/>
            <a:pathLst>
              <a:path w="4822973" h="2630712">
                <a:moveTo>
                  <a:pt x="0" y="0"/>
                </a:moveTo>
                <a:lnTo>
                  <a:pt x="4822972" y="0"/>
                </a:lnTo>
                <a:lnTo>
                  <a:pt x="4822972" y="2630712"/>
                </a:lnTo>
                <a:lnTo>
                  <a:pt x="0" y="263071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2" name="Freeform 22"/>
          <p:cNvSpPr/>
          <p:nvPr/>
        </p:nvSpPr>
        <p:spPr>
          <a:xfrm flipH="1">
            <a:off x="8204654" y="8163567"/>
            <a:ext cx="1761406" cy="2728939"/>
          </a:xfrm>
          <a:custGeom>
            <a:avLst/>
            <a:gdLst/>
            <a:ahLst/>
            <a:cxnLst/>
            <a:rect l="l" t="t" r="r" b="b"/>
            <a:pathLst>
              <a:path w="1761406" h="2728939">
                <a:moveTo>
                  <a:pt x="1761407" y="0"/>
                </a:moveTo>
                <a:lnTo>
                  <a:pt x="0" y="0"/>
                </a:lnTo>
                <a:lnTo>
                  <a:pt x="0" y="2728940"/>
                </a:lnTo>
                <a:lnTo>
                  <a:pt x="1761407" y="2728940"/>
                </a:lnTo>
                <a:lnTo>
                  <a:pt x="1761407"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3" name="Freeform 23"/>
          <p:cNvSpPr/>
          <p:nvPr/>
        </p:nvSpPr>
        <p:spPr>
          <a:xfrm>
            <a:off x="9513500" y="7175295"/>
            <a:ext cx="2114945" cy="3276675"/>
          </a:xfrm>
          <a:custGeom>
            <a:avLst/>
            <a:gdLst/>
            <a:ahLst/>
            <a:cxnLst/>
            <a:rect l="l" t="t" r="r" b="b"/>
            <a:pathLst>
              <a:path w="2114945" h="3276675">
                <a:moveTo>
                  <a:pt x="0" y="0"/>
                </a:moveTo>
                <a:lnTo>
                  <a:pt x="2114945" y="0"/>
                </a:lnTo>
                <a:lnTo>
                  <a:pt x="2114945" y="3276675"/>
                </a:lnTo>
                <a:lnTo>
                  <a:pt x="0" y="3276675"/>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4" name="Freeform 24"/>
          <p:cNvSpPr/>
          <p:nvPr/>
        </p:nvSpPr>
        <p:spPr>
          <a:xfrm>
            <a:off x="14890523" y="5853832"/>
            <a:ext cx="588408" cy="1127612"/>
          </a:xfrm>
          <a:custGeom>
            <a:avLst/>
            <a:gdLst/>
            <a:ahLst/>
            <a:cxnLst/>
            <a:rect l="l" t="t" r="r" b="b"/>
            <a:pathLst>
              <a:path w="588408" h="1127612">
                <a:moveTo>
                  <a:pt x="0" y="0"/>
                </a:moveTo>
                <a:lnTo>
                  <a:pt x="588408" y="0"/>
                </a:lnTo>
                <a:lnTo>
                  <a:pt x="588408" y="1127612"/>
                </a:lnTo>
                <a:lnTo>
                  <a:pt x="0" y="1127612"/>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5" name="Freeform 25"/>
          <p:cNvSpPr/>
          <p:nvPr/>
        </p:nvSpPr>
        <p:spPr>
          <a:xfrm>
            <a:off x="14035117" y="5896761"/>
            <a:ext cx="720456" cy="1380664"/>
          </a:xfrm>
          <a:custGeom>
            <a:avLst/>
            <a:gdLst/>
            <a:ahLst/>
            <a:cxnLst/>
            <a:rect l="l" t="t" r="r" b="b"/>
            <a:pathLst>
              <a:path w="720456" h="1380664">
                <a:moveTo>
                  <a:pt x="0" y="0"/>
                </a:moveTo>
                <a:lnTo>
                  <a:pt x="720456" y="0"/>
                </a:lnTo>
                <a:lnTo>
                  <a:pt x="720456" y="1380665"/>
                </a:lnTo>
                <a:lnTo>
                  <a:pt x="0" y="1380665"/>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6" name="Freeform 26"/>
          <p:cNvSpPr/>
          <p:nvPr/>
        </p:nvSpPr>
        <p:spPr>
          <a:xfrm>
            <a:off x="16892336" y="7033028"/>
            <a:ext cx="1184488" cy="516867"/>
          </a:xfrm>
          <a:custGeom>
            <a:avLst/>
            <a:gdLst/>
            <a:ahLst/>
            <a:cxnLst/>
            <a:rect l="l" t="t" r="r" b="b"/>
            <a:pathLst>
              <a:path w="1184488" h="516867">
                <a:moveTo>
                  <a:pt x="0" y="0"/>
                </a:moveTo>
                <a:lnTo>
                  <a:pt x="1184488" y="0"/>
                </a:lnTo>
                <a:lnTo>
                  <a:pt x="1184488" y="516867"/>
                </a:lnTo>
                <a:lnTo>
                  <a:pt x="0" y="516867"/>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7" name="Freeform 27"/>
          <p:cNvSpPr/>
          <p:nvPr/>
        </p:nvSpPr>
        <p:spPr>
          <a:xfrm>
            <a:off x="14716405" y="7033028"/>
            <a:ext cx="2234628" cy="1892555"/>
          </a:xfrm>
          <a:custGeom>
            <a:avLst/>
            <a:gdLst/>
            <a:ahLst/>
            <a:cxnLst/>
            <a:rect l="l" t="t" r="r" b="b"/>
            <a:pathLst>
              <a:path w="2234628" h="1892555">
                <a:moveTo>
                  <a:pt x="0" y="0"/>
                </a:moveTo>
                <a:lnTo>
                  <a:pt x="2234628" y="0"/>
                </a:lnTo>
                <a:lnTo>
                  <a:pt x="2234628" y="1892555"/>
                </a:lnTo>
                <a:lnTo>
                  <a:pt x="0" y="1892555"/>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28" name="Freeform 28"/>
          <p:cNvSpPr/>
          <p:nvPr/>
        </p:nvSpPr>
        <p:spPr>
          <a:xfrm>
            <a:off x="16233417" y="6396797"/>
            <a:ext cx="1184488" cy="516867"/>
          </a:xfrm>
          <a:custGeom>
            <a:avLst/>
            <a:gdLst/>
            <a:ahLst/>
            <a:cxnLst/>
            <a:rect l="l" t="t" r="r" b="b"/>
            <a:pathLst>
              <a:path w="1184488" h="516867">
                <a:moveTo>
                  <a:pt x="0" y="0"/>
                </a:moveTo>
                <a:lnTo>
                  <a:pt x="1184488" y="0"/>
                </a:lnTo>
                <a:lnTo>
                  <a:pt x="1184488" y="516867"/>
                </a:lnTo>
                <a:lnTo>
                  <a:pt x="0" y="516867"/>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9" name="Freeform 29"/>
          <p:cNvSpPr/>
          <p:nvPr/>
        </p:nvSpPr>
        <p:spPr>
          <a:xfrm rot="-10800000">
            <a:off x="5044489" y="7865455"/>
            <a:ext cx="1535414" cy="3070828"/>
          </a:xfrm>
          <a:custGeom>
            <a:avLst/>
            <a:gdLst/>
            <a:ahLst/>
            <a:cxnLst/>
            <a:rect l="l" t="t" r="r" b="b"/>
            <a:pathLst>
              <a:path w="1535414" h="3070828">
                <a:moveTo>
                  <a:pt x="0" y="0"/>
                </a:moveTo>
                <a:lnTo>
                  <a:pt x="1535414" y="0"/>
                </a:lnTo>
                <a:lnTo>
                  <a:pt x="1535414" y="3070829"/>
                </a:lnTo>
                <a:lnTo>
                  <a:pt x="0" y="3070829"/>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30" name="Freeform 30"/>
          <p:cNvSpPr/>
          <p:nvPr/>
        </p:nvSpPr>
        <p:spPr>
          <a:xfrm>
            <a:off x="6018468" y="7381288"/>
            <a:ext cx="2379417" cy="1652613"/>
          </a:xfrm>
          <a:custGeom>
            <a:avLst/>
            <a:gdLst/>
            <a:ahLst/>
            <a:cxnLst/>
            <a:rect l="l" t="t" r="r" b="b"/>
            <a:pathLst>
              <a:path w="2379417" h="1652613">
                <a:moveTo>
                  <a:pt x="0" y="0"/>
                </a:moveTo>
                <a:lnTo>
                  <a:pt x="2379416" y="0"/>
                </a:lnTo>
                <a:lnTo>
                  <a:pt x="2379416" y="1652613"/>
                </a:lnTo>
                <a:lnTo>
                  <a:pt x="0" y="1652613"/>
                </a:lnTo>
                <a:lnTo>
                  <a:pt x="0" y="0"/>
                </a:lnTo>
                <a:close/>
              </a:path>
            </a:pathLst>
          </a:custGeom>
          <a:blipFill>
            <a:blip r:embed="rId34">
              <a:extLst>
                <a:ext uri="{96DAC541-7B7A-43D3-8B79-37D633B846F1}">
                  <asvg:svgBlip xmlns="" xmlns:asvg="http://schemas.microsoft.com/office/drawing/2016/SVG/main" r:embed="rId35"/>
                </a:ext>
              </a:extLst>
            </a:blip>
            <a:stretch>
              <a:fillRect/>
            </a:stretch>
          </a:blipFill>
        </p:spPr>
      </p:sp>
      <p:sp>
        <p:nvSpPr>
          <p:cNvPr id="31" name="Freeform 31"/>
          <p:cNvSpPr/>
          <p:nvPr/>
        </p:nvSpPr>
        <p:spPr>
          <a:xfrm rot="806744">
            <a:off x="7368475" y="8135682"/>
            <a:ext cx="1169152" cy="1516589"/>
          </a:xfrm>
          <a:custGeom>
            <a:avLst/>
            <a:gdLst/>
            <a:ahLst/>
            <a:cxnLst/>
            <a:rect l="l" t="t" r="r" b="b"/>
            <a:pathLst>
              <a:path w="1169152" h="1516589">
                <a:moveTo>
                  <a:pt x="0" y="0"/>
                </a:moveTo>
                <a:lnTo>
                  <a:pt x="1169153" y="0"/>
                </a:lnTo>
                <a:lnTo>
                  <a:pt x="1169153" y="1516589"/>
                </a:lnTo>
                <a:lnTo>
                  <a:pt x="0" y="1516589"/>
                </a:lnTo>
                <a:lnTo>
                  <a:pt x="0" y="0"/>
                </a:lnTo>
                <a:close/>
              </a:path>
            </a:pathLst>
          </a:custGeom>
          <a:blipFill>
            <a:blip r:embed="rId36">
              <a:extLst>
                <a:ext uri="{96DAC541-7B7A-43D3-8B79-37D633B846F1}">
                  <asvg:svgBlip xmlns="" xmlns:asvg="http://schemas.microsoft.com/office/drawing/2016/SVG/main" r:embed="rId37"/>
                </a:ext>
              </a:extLst>
            </a:blip>
            <a:stretch>
              <a:fillRect/>
            </a:stretch>
          </a:blipFill>
        </p:spPr>
      </p:sp>
      <p:sp>
        <p:nvSpPr>
          <p:cNvPr id="32" name="Freeform 32"/>
          <p:cNvSpPr/>
          <p:nvPr/>
        </p:nvSpPr>
        <p:spPr>
          <a:xfrm rot="-1585154">
            <a:off x="6507558" y="8494450"/>
            <a:ext cx="1169152" cy="1516589"/>
          </a:xfrm>
          <a:custGeom>
            <a:avLst/>
            <a:gdLst/>
            <a:ahLst/>
            <a:cxnLst/>
            <a:rect l="l" t="t" r="r" b="b"/>
            <a:pathLst>
              <a:path w="1169152" h="1516589">
                <a:moveTo>
                  <a:pt x="0" y="0"/>
                </a:moveTo>
                <a:lnTo>
                  <a:pt x="1169153" y="0"/>
                </a:lnTo>
                <a:lnTo>
                  <a:pt x="1169153" y="1516590"/>
                </a:lnTo>
                <a:lnTo>
                  <a:pt x="0" y="1516590"/>
                </a:lnTo>
                <a:lnTo>
                  <a:pt x="0" y="0"/>
                </a:lnTo>
                <a:close/>
              </a:path>
            </a:pathLst>
          </a:custGeom>
          <a:blipFill>
            <a:blip r:embed="rId38">
              <a:extLst>
                <a:ext uri="{96DAC541-7B7A-43D3-8B79-37D633B846F1}">
                  <asvg:svgBlip xmlns="" xmlns:asvg="http://schemas.microsoft.com/office/drawing/2016/SVG/main" r:embed="rId39"/>
                </a:ext>
              </a:extLst>
            </a:blip>
            <a:stretch>
              <a:fillRect/>
            </a:stretch>
          </a:blipFill>
        </p:spPr>
      </p:sp>
      <p:sp>
        <p:nvSpPr>
          <p:cNvPr id="33" name="Freeform 33"/>
          <p:cNvSpPr/>
          <p:nvPr/>
        </p:nvSpPr>
        <p:spPr>
          <a:xfrm>
            <a:off x="12669729" y="7309462"/>
            <a:ext cx="643625" cy="827089"/>
          </a:xfrm>
          <a:custGeom>
            <a:avLst/>
            <a:gdLst/>
            <a:ahLst/>
            <a:cxnLst/>
            <a:rect l="l" t="t" r="r" b="b"/>
            <a:pathLst>
              <a:path w="643625" h="827089">
                <a:moveTo>
                  <a:pt x="0" y="0"/>
                </a:moveTo>
                <a:lnTo>
                  <a:pt x="643626" y="0"/>
                </a:lnTo>
                <a:lnTo>
                  <a:pt x="643626" y="827089"/>
                </a:lnTo>
                <a:lnTo>
                  <a:pt x="0" y="82708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4" name="AutoShape 34"/>
          <p:cNvSpPr/>
          <p:nvPr/>
        </p:nvSpPr>
        <p:spPr>
          <a:xfrm>
            <a:off x="13195940" y="9767415"/>
            <a:ext cx="3104152" cy="519585"/>
          </a:xfrm>
          <a:prstGeom prst="rect">
            <a:avLst/>
          </a:prstGeom>
          <a:solidFill>
            <a:srgbClr val="829B62"/>
          </a:solidFill>
        </p:spPr>
      </p:sp>
      <p:sp>
        <p:nvSpPr>
          <p:cNvPr id="2" name="TextBox 1"/>
          <p:cNvSpPr txBox="1"/>
          <p:nvPr/>
        </p:nvSpPr>
        <p:spPr>
          <a:xfrm>
            <a:off x="797309" y="2677256"/>
            <a:ext cx="8935509" cy="1569660"/>
          </a:xfrm>
          <a:prstGeom prst="rect">
            <a:avLst/>
          </a:prstGeom>
          <a:noFill/>
        </p:spPr>
        <p:txBody>
          <a:bodyPr wrap="square" rtlCol="0">
            <a:spAutoFit/>
          </a:bodyPr>
          <a:lstStyle/>
          <a:p>
            <a:r>
              <a:rPr lang="en-US" sz="9600" b="1" smtClean="0">
                <a:solidFill>
                  <a:srgbClr val="E0B667"/>
                </a:solidFill>
                <a:latin typeface="Times New Roman" panose="02020603050405020304" pitchFamily="18" charset="0"/>
                <a:cs typeface="Times New Roman" panose="02020603050405020304" pitchFamily="18" charset="0"/>
              </a:rPr>
              <a:t>TÌM HIỂU BÀI</a:t>
            </a:r>
            <a:endParaRPr lang="en-US" sz="9600" b="1">
              <a:solidFill>
                <a:srgbClr val="E0B667"/>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8288000" cy="10287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5128873" y="6491111"/>
            <a:ext cx="1613519" cy="1644350"/>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184067" y="691634"/>
            <a:ext cx="17831297" cy="9293030"/>
          </a:xfrm>
          <a:prstGeom prst="round2DiagRect">
            <a:avLst>
              <a:gd name="adj1" fmla="val 7659"/>
              <a:gd name="adj2" fmla="val 6715"/>
            </a:avLst>
          </a:prstGeom>
          <a:solidFill>
            <a:sysClr val="window" lastClr="FFFFFF">
              <a:alpha val="77000"/>
            </a:sysClr>
          </a:solidFill>
          <a:ln w="12700" cap="flat" cmpd="sng" algn="ctr">
            <a:noFill/>
            <a:prstDash val="solid"/>
            <a:miter lim="800000"/>
          </a:ln>
          <a:effectLst/>
        </p:spPr>
        <p:txBody>
          <a:bodyPr rtlCol="0" anchor="ctr"/>
          <a:lstStyle/>
          <a:p>
            <a:pPr algn="ctr" defTabSz="1371600">
              <a:defRPr/>
            </a:pPr>
            <a:endParaRPr lang="en-US" sz="2700" kern="0">
              <a:solidFill>
                <a:prstClr val="white"/>
              </a:solidFill>
            </a:endParaRPr>
          </a:p>
        </p:txBody>
      </p:sp>
      <p:grpSp>
        <p:nvGrpSpPr>
          <p:cNvPr id="32" name="Group 31">
            <a:extLst>
              <a:ext uri="{FF2B5EF4-FFF2-40B4-BE49-F238E27FC236}">
                <a16:creationId xmlns:a16="http://schemas.microsoft.com/office/drawing/2014/main" id="{BB541FA0-B449-86C4-B81F-D50B32F6C016}"/>
              </a:ext>
            </a:extLst>
          </p:cNvPr>
          <p:cNvGrpSpPr/>
          <p:nvPr/>
        </p:nvGrpSpPr>
        <p:grpSpPr>
          <a:xfrm>
            <a:off x="2437589" y="1426581"/>
            <a:ext cx="12894782" cy="1951646"/>
            <a:chOff x="4572476" y="816514"/>
            <a:chExt cx="8997732" cy="1530465"/>
          </a:xfrm>
        </p:grpSpPr>
        <p:grpSp>
          <p:nvGrpSpPr>
            <p:cNvPr id="7" name="Group 6">
              <a:extLst>
                <a:ext uri="{FF2B5EF4-FFF2-40B4-BE49-F238E27FC236}">
                  <a16:creationId xmlns:a16="http://schemas.microsoft.com/office/drawing/2014/main" id="{562DCB92-B5AC-5ACA-CB64-1BC52E7B46AA}"/>
                </a:ext>
              </a:extLst>
            </p:cNvPr>
            <p:cNvGrpSpPr/>
            <p:nvPr/>
          </p:nvGrpSpPr>
          <p:grpSpPr>
            <a:xfrm>
              <a:off x="5369097" y="816514"/>
              <a:ext cx="8201111" cy="1530465"/>
              <a:chOff x="1509606" y="2078495"/>
              <a:chExt cx="7623315" cy="1012545"/>
            </a:xfrm>
          </p:grpSpPr>
          <p:sp>
            <p:nvSpPr>
              <p:cNvPr id="8" name="Rectangle: Rounded Corners 7">
                <a:extLst>
                  <a:ext uri="{FF2B5EF4-FFF2-40B4-BE49-F238E27FC236}">
                    <a16:creationId xmlns:a16="http://schemas.microsoft.com/office/drawing/2014/main" id="{13B452C1-CD7E-01BE-6108-375A7A026234}"/>
                  </a:ext>
                </a:extLst>
              </p:cNvPr>
              <p:cNvSpPr/>
              <p:nvPr/>
            </p:nvSpPr>
            <p:spPr>
              <a:xfrm>
                <a:off x="1542142" y="2078495"/>
                <a:ext cx="7590779" cy="1012545"/>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endParaRPr>
              </a:p>
            </p:txBody>
          </p:sp>
          <p:sp>
            <p:nvSpPr>
              <p:cNvPr id="9" name="Rectangle: Rounded Corners 8">
                <a:extLst>
                  <a:ext uri="{FF2B5EF4-FFF2-40B4-BE49-F238E27FC236}">
                    <a16:creationId xmlns:a16="http://schemas.microsoft.com/office/drawing/2014/main" id="{C86DE205-B519-2733-CB3C-555A05ACFD7F}"/>
                  </a:ext>
                </a:extLst>
              </p:cNvPr>
              <p:cNvSpPr/>
              <p:nvPr/>
            </p:nvSpPr>
            <p:spPr>
              <a:xfrm>
                <a:off x="1509606" y="2223269"/>
                <a:ext cx="7433865" cy="851072"/>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defTabSz="1371600">
                  <a:defRPr/>
                </a:pPr>
                <a:endParaRPr lang="en-US" sz="2700" dirty="0">
                  <a:solidFill>
                    <a:prstClr val="white"/>
                  </a:solidFill>
                  <a:effectLst>
                    <a:outerShdw blurRad="50800" dist="38100" dir="18900000" algn="bl" rotWithShape="0">
                      <a:prstClr val="black">
                        <a:alpha val="40000"/>
                      </a:prstClr>
                    </a:outerShdw>
                  </a:effectLst>
                </a:endParaRPr>
              </a:p>
            </p:txBody>
          </p:sp>
          <p:sp>
            <p:nvSpPr>
              <p:cNvPr id="12" name="TextBox 11">
                <a:extLst>
                  <a:ext uri="{FF2B5EF4-FFF2-40B4-BE49-F238E27FC236}">
                    <a16:creationId xmlns:a16="http://schemas.microsoft.com/office/drawing/2014/main" id="{69702B83-D1FC-D512-02BA-841D01EE6762}"/>
                  </a:ext>
                </a:extLst>
              </p:cNvPr>
              <p:cNvSpPr txBox="1"/>
              <p:nvPr/>
            </p:nvSpPr>
            <p:spPr>
              <a:xfrm>
                <a:off x="1588511" y="2266173"/>
                <a:ext cx="7174643" cy="718557"/>
              </a:xfrm>
              <a:prstGeom prst="rect">
                <a:avLst/>
              </a:prstGeom>
              <a:noFill/>
            </p:spPr>
            <p:txBody>
              <a:bodyPr wrap="square" rtlCol="0">
                <a:spAutoFit/>
              </a:bodyPr>
              <a:lstStyle/>
              <a:p>
                <a:pPr algn="just" defTabSz="1371600">
                  <a:defRPr/>
                </a:pPr>
                <a:r>
                  <a:rPr lang="vi-VN" sz="4200" dirty="0">
                    <a:solidFill>
                      <a:srgbClr val="000000"/>
                    </a:solidFill>
                  </a:rPr>
                  <a:t>Ở khổ thơ đầu, điều gì gây bất ngờ với mọi người khi đến Trường Sa?</a:t>
                </a:r>
                <a:endParaRPr lang="vi-VN" sz="4200" dirty="0">
                  <a:solidFill>
                    <a:srgbClr val="0070C0"/>
                  </a:solidFill>
                </a:endParaRPr>
              </a:p>
            </p:txBody>
          </p:sp>
        </p:grpSp>
        <p:grpSp>
          <p:nvGrpSpPr>
            <p:cNvPr id="31" name="Group 30">
              <a:extLst>
                <a:ext uri="{FF2B5EF4-FFF2-40B4-BE49-F238E27FC236}">
                  <a16:creationId xmlns:a16="http://schemas.microsoft.com/office/drawing/2014/main" id="{C2D22602-9A7F-1B52-EA3A-ACC5578F58A7}"/>
                </a:ext>
              </a:extLst>
            </p:cNvPr>
            <p:cNvGrpSpPr/>
            <p:nvPr/>
          </p:nvGrpSpPr>
          <p:grpSpPr>
            <a:xfrm>
              <a:off x="4572476" y="887822"/>
              <a:ext cx="881508" cy="941288"/>
              <a:chOff x="8017613" y="-187445"/>
              <a:chExt cx="3919872" cy="3077132"/>
            </a:xfrm>
          </p:grpSpPr>
          <p:pic>
            <p:nvPicPr>
              <p:cNvPr id="23" name="Picture 3">
                <a:extLst>
                  <a:ext uri="{FF2B5EF4-FFF2-40B4-BE49-F238E27FC236}">
                    <a16:creationId xmlns:a16="http://schemas.microsoft.com/office/drawing/2014/main" id="{932B76F2-2CD1-AD4B-B913-19AC4C7E47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017613" y="212715"/>
                <a:ext cx="3919872" cy="2520969"/>
              </a:xfrm>
              <a:prstGeom prst="rect">
                <a:avLst/>
              </a:prstGeom>
            </p:spPr>
          </p:pic>
          <p:sp>
            <p:nvSpPr>
              <p:cNvPr id="30" name="TextBox 29">
                <a:extLst>
                  <a:ext uri="{FF2B5EF4-FFF2-40B4-BE49-F238E27FC236}">
                    <a16:creationId xmlns:a16="http://schemas.microsoft.com/office/drawing/2014/main" id="{A5560E71-52B3-3836-4DC7-ABD633720811}"/>
                  </a:ext>
                </a:extLst>
              </p:cNvPr>
              <p:cNvSpPr txBox="1"/>
              <p:nvPr/>
            </p:nvSpPr>
            <p:spPr>
              <a:xfrm>
                <a:off x="8085793" y="-187445"/>
                <a:ext cx="3592853" cy="3077132"/>
              </a:xfrm>
              <a:prstGeom prst="rect">
                <a:avLst/>
              </a:prstGeom>
              <a:noFill/>
            </p:spPr>
            <p:txBody>
              <a:bodyPr wrap="square" rtlCol="0">
                <a:spAutoFit/>
              </a:bodyPr>
              <a:lstStyle/>
              <a:p>
                <a:pPr algn="ctr" defTabSz="1371600">
                  <a:defRPr/>
                </a:pPr>
                <a:r>
                  <a:rPr lang="en-US" sz="7200" dirty="0">
                    <a:ln w="28575">
                      <a:solidFill>
                        <a:sysClr val="windowText" lastClr="000000"/>
                      </a:solidFill>
                    </a:ln>
                    <a:solidFill>
                      <a:srgbClr val="FFC000">
                        <a:lumMod val="20000"/>
                        <a:lumOff val="80000"/>
                      </a:srgbClr>
                    </a:solidFill>
                  </a:rPr>
                  <a:t>1</a:t>
                </a:r>
              </a:p>
            </p:txBody>
          </p:sp>
        </p:grpSp>
      </p:grpSp>
      <p:grpSp>
        <p:nvGrpSpPr>
          <p:cNvPr id="48" name="Group 47">
            <a:extLst>
              <a:ext uri="{FF2B5EF4-FFF2-40B4-BE49-F238E27FC236}">
                <a16:creationId xmlns:a16="http://schemas.microsoft.com/office/drawing/2014/main" id="{6205D9F2-FC9A-18EA-60FA-90648EA95344}"/>
              </a:ext>
            </a:extLst>
          </p:cNvPr>
          <p:cNvGrpSpPr/>
          <p:nvPr/>
        </p:nvGrpSpPr>
        <p:grpSpPr>
          <a:xfrm>
            <a:off x="282107" y="3665976"/>
            <a:ext cx="7834898" cy="2376567"/>
            <a:chOff x="-135867" y="2692852"/>
            <a:chExt cx="5369419" cy="1584378"/>
          </a:xfrm>
        </p:grpSpPr>
        <p:grpSp>
          <p:nvGrpSpPr>
            <p:cNvPr id="24" name="Group 23">
              <a:extLst>
                <a:ext uri="{FF2B5EF4-FFF2-40B4-BE49-F238E27FC236}">
                  <a16:creationId xmlns:a16="http://schemas.microsoft.com/office/drawing/2014/main" id="{419B4947-1C4F-E8D8-BD61-C4754D5DC131}"/>
                </a:ext>
              </a:extLst>
            </p:cNvPr>
            <p:cNvGrpSpPr/>
            <p:nvPr/>
          </p:nvGrpSpPr>
          <p:grpSpPr>
            <a:xfrm>
              <a:off x="475735" y="2692852"/>
              <a:ext cx="4757817" cy="1584378"/>
              <a:chOff x="2116043" y="4731219"/>
              <a:chExt cx="4757817" cy="1009150"/>
            </a:xfrm>
          </p:grpSpPr>
          <p:sp>
            <p:nvSpPr>
              <p:cNvPr id="25" name="Rectangle: Rounded Corners 24">
                <a:extLst>
                  <a:ext uri="{FF2B5EF4-FFF2-40B4-BE49-F238E27FC236}">
                    <a16:creationId xmlns:a16="http://schemas.microsoft.com/office/drawing/2014/main" id="{8F1E134F-C213-21DD-2A13-049F6C53DD90}"/>
                  </a:ext>
                </a:extLst>
              </p:cNvPr>
              <p:cNvSpPr/>
              <p:nvPr/>
            </p:nvSpPr>
            <p:spPr>
              <a:xfrm>
                <a:off x="2241783" y="4731219"/>
                <a:ext cx="4632077" cy="1009150"/>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endParaRPr>
              </a:p>
            </p:txBody>
          </p:sp>
          <p:sp>
            <p:nvSpPr>
              <p:cNvPr id="26" name="Rectangle: Rounded Corners 25">
                <a:extLst>
                  <a:ext uri="{FF2B5EF4-FFF2-40B4-BE49-F238E27FC236}">
                    <a16:creationId xmlns:a16="http://schemas.microsoft.com/office/drawing/2014/main" id="{19314E88-68E3-50BB-F171-C10FC66DD5E1}"/>
                  </a:ext>
                </a:extLst>
              </p:cNvPr>
              <p:cNvSpPr/>
              <p:nvPr/>
            </p:nvSpPr>
            <p:spPr>
              <a:xfrm>
                <a:off x="2116043" y="4842383"/>
                <a:ext cx="4557648" cy="897986"/>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defTabSz="1371600">
                  <a:defRPr/>
                </a:pPr>
                <a:endParaRPr lang="en-US" sz="2700" dirty="0">
                  <a:solidFill>
                    <a:prstClr val="white"/>
                  </a:solidFill>
                  <a:effectLst>
                    <a:outerShdw blurRad="50800" dist="38100" dir="18900000" algn="bl" rotWithShape="0">
                      <a:prstClr val="black">
                        <a:alpha val="40000"/>
                      </a:prstClr>
                    </a:outerShdw>
                  </a:effectLst>
                </a:endParaRPr>
              </a:p>
            </p:txBody>
          </p:sp>
          <p:sp>
            <p:nvSpPr>
              <p:cNvPr id="29" name="TextBox 28">
                <a:extLst>
                  <a:ext uri="{FF2B5EF4-FFF2-40B4-BE49-F238E27FC236}">
                    <a16:creationId xmlns:a16="http://schemas.microsoft.com/office/drawing/2014/main" id="{3B755658-8EC6-FC18-A1D2-3FC21389AC67}"/>
                  </a:ext>
                </a:extLst>
              </p:cNvPr>
              <p:cNvSpPr txBox="1"/>
              <p:nvPr/>
            </p:nvSpPr>
            <p:spPr>
              <a:xfrm>
                <a:off x="2337898" y="4878704"/>
                <a:ext cx="4335793" cy="509690"/>
              </a:xfrm>
              <a:prstGeom prst="rect">
                <a:avLst/>
              </a:prstGeom>
              <a:noFill/>
            </p:spPr>
            <p:txBody>
              <a:bodyPr wrap="square" rtlCol="0">
                <a:spAutoFit/>
              </a:bodyPr>
              <a:lstStyle/>
              <a:p>
                <a:pPr algn="just" defTabSz="1371600">
                  <a:defRPr/>
                </a:pPr>
                <a:r>
                  <a:rPr lang="en-US" sz="3600" smtClean="0">
                    <a:solidFill>
                      <a:srgbClr val="000000"/>
                    </a:solidFill>
                  </a:rPr>
                  <a:t>Em hiểu thế nào về hai dòng thơ “ </a:t>
                </a:r>
                <a:r>
                  <a:rPr lang="vi-VN" sz="3600" smtClean="0">
                    <a:solidFill>
                      <a:srgbClr val="000000"/>
                    </a:solidFill>
                  </a:rPr>
                  <a:t>?</a:t>
                </a:r>
                <a:endParaRPr lang="en-US" sz="3600" dirty="0">
                  <a:solidFill>
                    <a:srgbClr val="ED7D31"/>
                  </a:solidFill>
                </a:endParaRPr>
              </a:p>
            </p:txBody>
          </p:sp>
        </p:grpSp>
        <p:grpSp>
          <p:nvGrpSpPr>
            <p:cNvPr id="37" name="Group 36">
              <a:extLst>
                <a:ext uri="{FF2B5EF4-FFF2-40B4-BE49-F238E27FC236}">
                  <a16:creationId xmlns:a16="http://schemas.microsoft.com/office/drawing/2014/main" id="{E4C5D05B-F16A-0E11-7A2D-9D8E856860D7}"/>
                </a:ext>
              </a:extLst>
            </p:cNvPr>
            <p:cNvGrpSpPr/>
            <p:nvPr/>
          </p:nvGrpSpPr>
          <p:grpSpPr>
            <a:xfrm>
              <a:off x="-135867" y="2769752"/>
              <a:ext cx="886014" cy="810613"/>
              <a:chOff x="7997576" y="83741"/>
              <a:chExt cx="3939909" cy="2649943"/>
            </a:xfrm>
          </p:grpSpPr>
          <p:pic>
            <p:nvPicPr>
              <p:cNvPr id="39" name="Picture 3">
                <a:extLst>
                  <a:ext uri="{FF2B5EF4-FFF2-40B4-BE49-F238E27FC236}">
                    <a16:creationId xmlns:a16="http://schemas.microsoft.com/office/drawing/2014/main" id="{9426CB07-9B32-0B85-0E70-8BA28B2948E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017613" y="212715"/>
                <a:ext cx="3919872" cy="2520969"/>
              </a:xfrm>
              <a:prstGeom prst="rect">
                <a:avLst/>
              </a:prstGeom>
            </p:spPr>
          </p:pic>
          <p:sp>
            <p:nvSpPr>
              <p:cNvPr id="40" name="TextBox 39">
                <a:extLst>
                  <a:ext uri="{FF2B5EF4-FFF2-40B4-BE49-F238E27FC236}">
                    <a16:creationId xmlns:a16="http://schemas.microsoft.com/office/drawing/2014/main" id="{2CDB9084-9B38-908D-6995-F79BB703CCEC}"/>
                  </a:ext>
                </a:extLst>
              </p:cNvPr>
              <p:cNvSpPr txBox="1"/>
              <p:nvPr/>
            </p:nvSpPr>
            <p:spPr>
              <a:xfrm>
                <a:off x="7997576" y="83741"/>
                <a:ext cx="3592854" cy="2615965"/>
              </a:xfrm>
              <a:prstGeom prst="rect">
                <a:avLst/>
              </a:prstGeom>
              <a:noFill/>
            </p:spPr>
            <p:txBody>
              <a:bodyPr wrap="square" rtlCol="0">
                <a:spAutoFit/>
              </a:bodyPr>
              <a:lstStyle/>
              <a:p>
                <a:pPr algn="ctr" defTabSz="1371600">
                  <a:defRPr/>
                </a:pPr>
                <a:r>
                  <a:rPr lang="en-US" sz="7200" dirty="0">
                    <a:ln w="28575">
                      <a:solidFill>
                        <a:sysClr val="windowText" lastClr="000000"/>
                      </a:solidFill>
                    </a:ln>
                    <a:solidFill>
                      <a:srgbClr val="FFC000">
                        <a:lumMod val="20000"/>
                        <a:lumOff val="80000"/>
                      </a:srgbClr>
                    </a:solidFill>
                  </a:rPr>
                  <a:t>2</a:t>
                </a:r>
              </a:p>
            </p:txBody>
          </p:sp>
        </p:grpSp>
      </p:grpSp>
      <p:grpSp>
        <p:nvGrpSpPr>
          <p:cNvPr id="49" name="Group 48">
            <a:extLst>
              <a:ext uri="{FF2B5EF4-FFF2-40B4-BE49-F238E27FC236}">
                <a16:creationId xmlns:a16="http://schemas.microsoft.com/office/drawing/2014/main" id="{9BF8BAC8-CE13-DB5F-3AE2-507577A43E69}"/>
              </a:ext>
            </a:extLst>
          </p:cNvPr>
          <p:cNvGrpSpPr/>
          <p:nvPr/>
        </p:nvGrpSpPr>
        <p:grpSpPr>
          <a:xfrm>
            <a:off x="8484289" y="3571700"/>
            <a:ext cx="9348485" cy="2394894"/>
            <a:chOff x="5371324" y="4419132"/>
            <a:chExt cx="5657529" cy="1596596"/>
          </a:xfrm>
        </p:grpSpPr>
        <p:grpSp>
          <p:nvGrpSpPr>
            <p:cNvPr id="13" name="Group 12">
              <a:extLst>
                <a:ext uri="{FF2B5EF4-FFF2-40B4-BE49-F238E27FC236}">
                  <a16:creationId xmlns:a16="http://schemas.microsoft.com/office/drawing/2014/main" id="{21513501-ED6F-9B21-F98F-D769ABB41481}"/>
                </a:ext>
              </a:extLst>
            </p:cNvPr>
            <p:cNvGrpSpPr/>
            <p:nvPr/>
          </p:nvGrpSpPr>
          <p:grpSpPr>
            <a:xfrm>
              <a:off x="5877201" y="4469157"/>
              <a:ext cx="5151652" cy="1546571"/>
              <a:chOff x="425829" y="3352928"/>
              <a:chExt cx="5151652" cy="1919789"/>
            </a:xfrm>
          </p:grpSpPr>
          <p:sp>
            <p:nvSpPr>
              <p:cNvPr id="14" name="Rectangle: Rounded Corners 13">
                <a:extLst>
                  <a:ext uri="{FF2B5EF4-FFF2-40B4-BE49-F238E27FC236}">
                    <a16:creationId xmlns:a16="http://schemas.microsoft.com/office/drawing/2014/main" id="{31903822-C3D3-7CCD-436E-820A23FE2693}"/>
                  </a:ext>
                </a:extLst>
              </p:cNvPr>
              <p:cNvSpPr/>
              <p:nvPr/>
            </p:nvSpPr>
            <p:spPr>
              <a:xfrm>
                <a:off x="551570" y="3352928"/>
                <a:ext cx="5025911" cy="1899122"/>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endParaRPr>
              </a:p>
            </p:txBody>
          </p:sp>
          <p:sp>
            <p:nvSpPr>
              <p:cNvPr id="15" name="Rectangle: Rounded Corners 14">
                <a:extLst>
                  <a:ext uri="{FF2B5EF4-FFF2-40B4-BE49-F238E27FC236}">
                    <a16:creationId xmlns:a16="http://schemas.microsoft.com/office/drawing/2014/main" id="{41CB46A2-8F02-60B2-CF65-E3EC04E0330E}"/>
                  </a:ext>
                </a:extLst>
              </p:cNvPr>
              <p:cNvSpPr/>
              <p:nvPr/>
            </p:nvSpPr>
            <p:spPr>
              <a:xfrm>
                <a:off x="425829" y="3527178"/>
                <a:ext cx="5018039" cy="1743360"/>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defTabSz="1371600">
                  <a:defRPr/>
                </a:pPr>
                <a:endParaRPr lang="en-US" sz="2700" dirty="0">
                  <a:solidFill>
                    <a:prstClr val="white"/>
                  </a:solidFill>
                  <a:effectLst>
                    <a:outerShdw blurRad="50800" dist="38100" dir="18900000" algn="bl" rotWithShape="0">
                      <a:prstClr val="black">
                        <a:alpha val="40000"/>
                      </a:prstClr>
                    </a:outerShdw>
                  </a:effectLst>
                </a:endParaRPr>
              </a:p>
            </p:txBody>
          </p:sp>
          <p:sp>
            <p:nvSpPr>
              <p:cNvPr id="21" name="TextBox 20">
                <a:extLst>
                  <a:ext uri="{FF2B5EF4-FFF2-40B4-BE49-F238E27FC236}">
                    <a16:creationId xmlns:a16="http://schemas.microsoft.com/office/drawing/2014/main" id="{1457E688-58C8-C78A-6C0B-5B8919F56CCD}"/>
                  </a:ext>
                </a:extLst>
              </p:cNvPr>
              <p:cNvSpPr txBox="1"/>
              <p:nvPr/>
            </p:nvSpPr>
            <p:spPr>
              <a:xfrm>
                <a:off x="666572" y="3591701"/>
                <a:ext cx="4681090" cy="1681016"/>
              </a:xfrm>
              <a:prstGeom prst="rect">
                <a:avLst/>
              </a:prstGeom>
              <a:noFill/>
            </p:spPr>
            <p:txBody>
              <a:bodyPr wrap="square" rtlCol="0">
                <a:spAutoFit/>
              </a:bodyPr>
              <a:lstStyle/>
              <a:p>
                <a:pPr algn="just" defTabSz="1371600">
                  <a:defRPr/>
                </a:pPr>
                <a:r>
                  <a:rPr lang="vi-VN" sz="4200" dirty="0">
                    <a:solidFill>
                      <a:srgbClr val="000000"/>
                    </a:solidFill>
                  </a:rPr>
                  <a:t>Theo em, nhà thơ muốn nói gì qua hình ảnh “Đoá san hô kiêu hãnh/ Vẫn nở hoa bốn mùa”? </a:t>
                </a:r>
                <a:endParaRPr lang="vi-VN" sz="4200" dirty="0">
                  <a:solidFill>
                    <a:srgbClr val="6600FF"/>
                  </a:solidFill>
                </a:endParaRPr>
              </a:p>
            </p:txBody>
          </p:sp>
        </p:grpSp>
        <p:grpSp>
          <p:nvGrpSpPr>
            <p:cNvPr id="45" name="Group 44">
              <a:extLst>
                <a:ext uri="{FF2B5EF4-FFF2-40B4-BE49-F238E27FC236}">
                  <a16:creationId xmlns:a16="http://schemas.microsoft.com/office/drawing/2014/main" id="{335B4F2F-FECD-2245-5743-6916C5244842}"/>
                </a:ext>
              </a:extLst>
            </p:cNvPr>
            <p:cNvGrpSpPr/>
            <p:nvPr/>
          </p:nvGrpSpPr>
          <p:grpSpPr>
            <a:xfrm>
              <a:off x="5371324" y="4419132"/>
              <a:ext cx="886014" cy="810613"/>
              <a:chOff x="7997576" y="83741"/>
              <a:chExt cx="3939909" cy="2649943"/>
            </a:xfrm>
          </p:grpSpPr>
          <p:pic>
            <p:nvPicPr>
              <p:cNvPr id="46" name="Picture 3">
                <a:extLst>
                  <a:ext uri="{FF2B5EF4-FFF2-40B4-BE49-F238E27FC236}">
                    <a16:creationId xmlns:a16="http://schemas.microsoft.com/office/drawing/2014/main" id="{39BC9771-CC4D-C27B-9744-80C39E1038B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017613" y="212715"/>
                <a:ext cx="3919872" cy="2520969"/>
              </a:xfrm>
              <a:prstGeom prst="rect">
                <a:avLst/>
              </a:prstGeom>
            </p:spPr>
          </p:pic>
          <p:sp>
            <p:nvSpPr>
              <p:cNvPr id="47" name="TextBox 46">
                <a:extLst>
                  <a:ext uri="{FF2B5EF4-FFF2-40B4-BE49-F238E27FC236}">
                    <a16:creationId xmlns:a16="http://schemas.microsoft.com/office/drawing/2014/main" id="{4A316A0C-CF9D-56DD-4587-B2F055E9E3E6}"/>
                  </a:ext>
                </a:extLst>
              </p:cNvPr>
              <p:cNvSpPr txBox="1"/>
              <p:nvPr/>
            </p:nvSpPr>
            <p:spPr>
              <a:xfrm>
                <a:off x="7997576" y="83741"/>
                <a:ext cx="3592858" cy="2615965"/>
              </a:xfrm>
              <a:prstGeom prst="rect">
                <a:avLst/>
              </a:prstGeom>
              <a:noFill/>
            </p:spPr>
            <p:txBody>
              <a:bodyPr wrap="square" rtlCol="0">
                <a:spAutoFit/>
              </a:bodyPr>
              <a:lstStyle/>
              <a:p>
                <a:pPr algn="ctr" defTabSz="1371600">
                  <a:defRPr/>
                </a:pPr>
                <a:r>
                  <a:rPr lang="en-US" sz="7200" dirty="0">
                    <a:ln w="28575">
                      <a:solidFill>
                        <a:sysClr val="windowText" lastClr="000000"/>
                      </a:solidFill>
                    </a:ln>
                    <a:solidFill>
                      <a:srgbClr val="FFC000">
                        <a:lumMod val="20000"/>
                        <a:lumOff val="80000"/>
                      </a:srgbClr>
                    </a:solidFill>
                  </a:rPr>
                  <a:t>3</a:t>
                </a:r>
              </a:p>
            </p:txBody>
          </p:sp>
        </p:grpSp>
      </p:grpSp>
      <p:grpSp>
        <p:nvGrpSpPr>
          <p:cNvPr id="59" name="Group 58">
            <a:extLst>
              <a:ext uri="{FF2B5EF4-FFF2-40B4-BE49-F238E27FC236}">
                <a16:creationId xmlns:a16="http://schemas.microsoft.com/office/drawing/2014/main" id="{81C5DB52-F7A1-7C53-106B-10A609AE30F1}"/>
              </a:ext>
            </a:extLst>
          </p:cNvPr>
          <p:cNvGrpSpPr/>
          <p:nvPr/>
        </p:nvGrpSpPr>
        <p:grpSpPr>
          <a:xfrm>
            <a:off x="157494" y="6041930"/>
            <a:ext cx="8726010" cy="3394263"/>
            <a:chOff x="4716148" y="481472"/>
            <a:chExt cx="6633249" cy="2750965"/>
          </a:xfrm>
        </p:grpSpPr>
        <p:grpSp>
          <p:nvGrpSpPr>
            <p:cNvPr id="60" name="Group 59">
              <a:extLst>
                <a:ext uri="{FF2B5EF4-FFF2-40B4-BE49-F238E27FC236}">
                  <a16:creationId xmlns:a16="http://schemas.microsoft.com/office/drawing/2014/main" id="{993C3B51-B364-1D8E-0191-1FF8DB22C13F}"/>
                </a:ext>
              </a:extLst>
            </p:cNvPr>
            <p:cNvGrpSpPr/>
            <p:nvPr/>
          </p:nvGrpSpPr>
          <p:grpSpPr>
            <a:xfrm>
              <a:off x="5268827" y="806557"/>
              <a:ext cx="6080570" cy="2425880"/>
              <a:chOff x="1416400" y="2071911"/>
              <a:chExt cx="5652172" cy="1604947"/>
            </a:xfrm>
          </p:grpSpPr>
          <p:sp>
            <p:nvSpPr>
              <p:cNvPr id="64" name="Rectangle: Rounded Corners 63">
                <a:extLst>
                  <a:ext uri="{FF2B5EF4-FFF2-40B4-BE49-F238E27FC236}">
                    <a16:creationId xmlns:a16="http://schemas.microsoft.com/office/drawing/2014/main" id="{E2E03CCA-EC31-010A-A01E-382F23095F84}"/>
                  </a:ext>
                </a:extLst>
              </p:cNvPr>
              <p:cNvSpPr/>
              <p:nvPr/>
            </p:nvSpPr>
            <p:spPr>
              <a:xfrm>
                <a:off x="1542141" y="2071911"/>
                <a:ext cx="5526431" cy="1604946"/>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endParaRPr>
              </a:p>
            </p:txBody>
          </p:sp>
          <p:sp>
            <p:nvSpPr>
              <p:cNvPr id="65" name="Rectangle: Rounded Corners 64">
                <a:extLst>
                  <a:ext uri="{FF2B5EF4-FFF2-40B4-BE49-F238E27FC236}">
                    <a16:creationId xmlns:a16="http://schemas.microsoft.com/office/drawing/2014/main" id="{AE5410AE-B0E3-66C4-4C87-706B43A239EC}"/>
                  </a:ext>
                </a:extLst>
              </p:cNvPr>
              <p:cNvSpPr/>
              <p:nvPr/>
            </p:nvSpPr>
            <p:spPr>
              <a:xfrm>
                <a:off x="1416400" y="2246162"/>
                <a:ext cx="5424926" cy="1430696"/>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defTabSz="1371600">
                  <a:defRPr/>
                </a:pPr>
                <a:endParaRPr lang="en-US" sz="2700" dirty="0">
                  <a:solidFill>
                    <a:prstClr val="white"/>
                  </a:solidFill>
                  <a:effectLst>
                    <a:outerShdw blurRad="50800" dist="38100" dir="18900000" algn="bl" rotWithShape="0">
                      <a:prstClr val="black">
                        <a:alpha val="40000"/>
                      </a:prstClr>
                    </a:outerShdw>
                  </a:effectLst>
                </a:endParaRPr>
              </a:p>
            </p:txBody>
          </p:sp>
          <p:sp>
            <p:nvSpPr>
              <p:cNvPr id="67" name="TextBox 66">
                <a:extLst>
                  <a:ext uri="{FF2B5EF4-FFF2-40B4-BE49-F238E27FC236}">
                    <a16:creationId xmlns:a16="http://schemas.microsoft.com/office/drawing/2014/main" id="{D45A07BB-21B9-49C8-1EDF-419AE51434D6}"/>
                  </a:ext>
                </a:extLst>
              </p:cNvPr>
              <p:cNvSpPr txBox="1"/>
              <p:nvPr/>
            </p:nvSpPr>
            <p:spPr>
              <a:xfrm>
                <a:off x="1532073" y="2301679"/>
                <a:ext cx="5245587" cy="742641"/>
              </a:xfrm>
              <a:prstGeom prst="rect">
                <a:avLst/>
              </a:prstGeom>
              <a:noFill/>
            </p:spPr>
            <p:txBody>
              <a:bodyPr wrap="square" rtlCol="0">
                <a:spAutoFit/>
              </a:bodyPr>
              <a:lstStyle/>
              <a:p>
                <a:pPr algn="just" defTabSz="1371600">
                  <a:defRPr/>
                </a:pPr>
                <a:r>
                  <a:rPr lang="vi-VN" sz="4200" dirty="0">
                    <a:solidFill>
                      <a:srgbClr val="000000"/>
                    </a:solidFill>
                  </a:rPr>
                  <a:t>Nêu cảm nghĩ của em về người lính đảo Trường Sa. </a:t>
                </a:r>
                <a:endParaRPr lang="vi-VN" sz="4200" dirty="0">
                  <a:solidFill>
                    <a:srgbClr val="990099"/>
                  </a:solidFill>
                </a:endParaRPr>
              </a:p>
            </p:txBody>
          </p:sp>
        </p:grpSp>
        <p:grpSp>
          <p:nvGrpSpPr>
            <p:cNvPr id="61" name="Group 60">
              <a:extLst>
                <a:ext uri="{FF2B5EF4-FFF2-40B4-BE49-F238E27FC236}">
                  <a16:creationId xmlns:a16="http://schemas.microsoft.com/office/drawing/2014/main" id="{6F5D6B42-978D-0308-11CF-B112DDB6BC08}"/>
                </a:ext>
              </a:extLst>
            </p:cNvPr>
            <p:cNvGrpSpPr/>
            <p:nvPr/>
          </p:nvGrpSpPr>
          <p:grpSpPr>
            <a:xfrm>
              <a:off x="4716148" y="481472"/>
              <a:ext cx="964662" cy="972836"/>
              <a:chOff x="8656490" y="-1515821"/>
              <a:chExt cx="4289640" cy="3180260"/>
            </a:xfrm>
          </p:grpSpPr>
          <p:pic>
            <p:nvPicPr>
              <p:cNvPr id="62" name="Picture 3">
                <a:extLst>
                  <a:ext uri="{FF2B5EF4-FFF2-40B4-BE49-F238E27FC236}">
                    <a16:creationId xmlns:a16="http://schemas.microsoft.com/office/drawing/2014/main" id="{D7505E41-4FCA-D7B1-AA64-2EE623270C2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026257" y="-976231"/>
                <a:ext cx="3919873" cy="2520968"/>
              </a:xfrm>
              <a:prstGeom prst="rect">
                <a:avLst/>
              </a:prstGeom>
            </p:spPr>
          </p:pic>
          <p:sp>
            <p:nvSpPr>
              <p:cNvPr id="63" name="TextBox 62">
                <a:extLst>
                  <a:ext uri="{FF2B5EF4-FFF2-40B4-BE49-F238E27FC236}">
                    <a16:creationId xmlns:a16="http://schemas.microsoft.com/office/drawing/2014/main" id="{CCD4C752-63EF-AEAE-3BE4-BD4429F63983}"/>
                  </a:ext>
                </a:extLst>
              </p:cNvPr>
              <p:cNvSpPr txBox="1"/>
              <p:nvPr/>
            </p:nvSpPr>
            <p:spPr>
              <a:xfrm>
                <a:off x="8656490" y="-1515821"/>
                <a:ext cx="3592857" cy="3180260"/>
              </a:xfrm>
              <a:prstGeom prst="rect">
                <a:avLst/>
              </a:prstGeom>
              <a:noFill/>
            </p:spPr>
            <p:txBody>
              <a:bodyPr wrap="square" rtlCol="0">
                <a:spAutoFit/>
              </a:bodyPr>
              <a:lstStyle/>
              <a:p>
                <a:pPr algn="ctr" defTabSz="1371600">
                  <a:defRPr/>
                </a:pPr>
                <a:r>
                  <a:rPr lang="en-US" sz="7200" dirty="0">
                    <a:ln w="28575">
                      <a:solidFill>
                        <a:sysClr val="windowText" lastClr="000000"/>
                      </a:solidFill>
                    </a:ln>
                    <a:solidFill>
                      <a:srgbClr val="FFC000">
                        <a:lumMod val="20000"/>
                        <a:lumOff val="80000"/>
                      </a:srgbClr>
                    </a:solidFill>
                  </a:rPr>
                  <a:t>4</a:t>
                </a:r>
              </a:p>
            </p:txBody>
          </p:sp>
        </p:grpSp>
      </p:grpSp>
      <p:grpSp>
        <p:nvGrpSpPr>
          <p:cNvPr id="69" name="Group 68">
            <a:extLst>
              <a:ext uri="{FF2B5EF4-FFF2-40B4-BE49-F238E27FC236}">
                <a16:creationId xmlns:a16="http://schemas.microsoft.com/office/drawing/2014/main" id="{B84A3298-F2D2-67EF-F688-AAF0817D4369}"/>
              </a:ext>
            </a:extLst>
          </p:cNvPr>
          <p:cNvGrpSpPr/>
          <p:nvPr/>
        </p:nvGrpSpPr>
        <p:grpSpPr>
          <a:xfrm>
            <a:off x="9295424" y="6279390"/>
            <a:ext cx="8455632" cy="3104025"/>
            <a:chOff x="160721" y="2122180"/>
            <a:chExt cx="5428022" cy="2069350"/>
          </a:xfrm>
        </p:grpSpPr>
        <p:grpSp>
          <p:nvGrpSpPr>
            <p:cNvPr id="70" name="Group 69">
              <a:extLst>
                <a:ext uri="{FF2B5EF4-FFF2-40B4-BE49-F238E27FC236}">
                  <a16:creationId xmlns:a16="http://schemas.microsoft.com/office/drawing/2014/main" id="{187750ED-1496-51C9-C773-CD15CF76FAFF}"/>
                </a:ext>
              </a:extLst>
            </p:cNvPr>
            <p:cNvGrpSpPr/>
            <p:nvPr/>
          </p:nvGrpSpPr>
          <p:grpSpPr>
            <a:xfrm>
              <a:off x="475735" y="2212901"/>
              <a:ext cx="5113008" cy="1978629"/>
              <a:chOff x="2116043" y="4425523"/>
              <a:chExt cx="5113008" cy="1260264"/>
            </a:xfrm>
          </p:grpSpPr>
          <p:sp>
            <p:nvSpPr>
              <p:cNvPr id="74" name="Rectangle: Rounded Corners 73">
                <a:extLst>
                  <a:ext uri="{FF2B5EF4-FFF2-40B4-BE49-F238E27FC236}">
                    <a16:creationId xmlns:a16="http://schemas.microsoft.com/office/drawing/2014/main" id="{7B58AF02-6E86-70B6-EA03-067CEEC7DE56}"/>
                  </a:ext>
                </a:extLst>
              </p:cNvPr>
              <p:cNvSpPr/>
              <p:nvPr/>
            </p:nvSpPr>
            <p:spPr>
              <a:xfrm>
                <a:off x="2241784" y="4425523"/>
                <a:ext cx="4987267" cy="1260264"/>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endParaRPr>
              </a:p>
            </p:txBody>
          </p:sp>
          <p:sp>
            <p:nvSpPr>
              <p:cNvPr id="75" name="Rectangle: Rounded Corners 74">
                <a:extLst>
                  <a:ext uri="{FF2B5EF4-FFF2-40B4-BE49-F238E27FC236}">
                    <a16:creationId xmlns:a16="http://schemas.microsoft.com/office/drawing/2014/main" id="{D39262A6-A5C9-33D3-BF5A-E8D2473FB2F8}"/>
                  </a:ext>
                </a:extLst>
              </p:cNvPr>
              <p:cNvSpPr/>
              <p:nvPr/>
            </p:nvSpPr>
            <p:spPr>
              <a:xfrm>
                <a:off x="2116043" y="4573537"/>
                <a:ext cx="4994013" cy="1112250"/>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defTabSz="1371600">
                  <a:defRPr/>
                </a:pPr>
                <a:endParaRPr lang="en-US" sz="2700" dirty="0">
                  <a:solidFill>
                    <a:prstClr val="white"/>
                  </a:solidFill>
                  <a:effectLst>
                    <a:outerShdw blurRad="50800" dist="38100" dir="18900000" algn="bl" rotWithShape="0">
                      <a:prstClr val="black">
                        <a:alpha val="40000"/>
                      </a:prstClr>
                    </a:outerShdw>
                  </a:effectLst>
                </a:endParaRPr>
              </a:p>
            </p:txBody>
          </p:sp>
          <p:sp>
            <p:nvSpPr>
              <p:cNvPr id="77" name="TextBox 76">
                <a:extLst>
                  <a:ext uri="{FF2B5EF4-FFF2-40B4-BE49-F238E27FC236}">
                    <a16:creationId xmlns:a16="http://schemas.microsoft.com/office/drawing/2014/main" id="{D032A2C3-C475-DCB8-3023-F344770D5C5C}"/>
                  </a:ext>
                </a:extLst>
              </p:cNvPr>
              <p:cNvSpPr txBox="1"/>
              <p:nvPr/>
            </p:nvSpPr>
            <p:spPr>
              <a:xfrm>
                <a:off x="2514716" y="4704958"/>
                <a:ext cx="4511690" cy="862552"/>
              </a:xfrm>
              <a:prstGeom prst="rect">
                <a:avLst/>
              </a:prstGeom>
              <a:noFill/>
            </p:spPr>
            <p:txBody>
              <a:bodyPr wrap="square" rtlCol="0">
                <a:spAutoFit/>
              </a:bodyPr>
              <a:lstStyle/>
              <a:p>
                <a:pPr algn="just" defTabSz="1371600">
                  <a:defRPr/>
                </a:pPr>
                <a:r>
                  <a:rPr lang="vi-VN" sz="4200" dirty="0">
                    <a:solidFill>
                      <a:srgbClr val="008000"/>
                    </a:solidFill>
                  </a:rPr>
                  <a:t>Ý nghĩa của khổ thơ cuối là gì? Em chọn ý nào dưới đây? Vì sao?</a:t>
                </a:r>
                <a:endParaRPr lang="en-US" sz="4200" dirty="0">
                  <a:solidFill>
                    <a:srgbClr val="008000"/>
                  </a:solidFill>
                </a:endParaRPr>
              </a:p>
            </p:txBody>
          </p:sp>
        </p:grpSp>
        <p:grpSp>
          <p:nvGrpSpPr>
            <p:cNvPr id="71" name="Group 70">
              <a:extLst>
                <a:ext uri="{FF2B5EF4-FFF2-40B4-BE49-F238E27FC236}">
                  <a16:creationId xmlns:a16="http://schemas.microsoft.com/office/drawing/2014/main" id="{5407C380-AE19-80E0-B9FD-A0F91C87CC6B}"/>
                </a:ext>
              </a:extLst>
            </p:cNvPr>
            <p:cNvGrpSpPr/>
            <p:nvPr/>
          </p:nvGrpSpPr>
          <p:grpSpPr>
            <a:xfrm>
              <a:off x="160721" y="2122180"/>
              <a:ext cx="881508" cy="830997"/>
              <a:chOff x="9316442" y="-2033212"/>
              <a:chExt cx="3919872" cy="2716580"/>
            </a:xfrm>
          </p:grpSpPr>
          <p:pic>
            <p:nvPicPr>
              <p:cNvPr id="72" name="Picture 3">
                <a:extLst>
                  <a:ext uri="{FF2B5EF4-FFF2-40B4-BE49-F238E27FC236}">
                    <a16:creationId xmlns:a16="http://schemas.microsoft.com/office/drawing/2014/main" id="{E785803A-D33A-C053-2650-545104D79F0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316442" y="-1837601"/>
                <a:ext cx="3919872" cy="2520969"/>
              </a:xfrm>
              <a:prstGeom prst="rect">
                <a:avLst/>
              </a:prstGeom>
            </p:spPr>
          </p:pic>
          <p:sp>
            <p:nvSpPr>
              <p:cNvPr id="73" name="TextBox 72">
                <a:extLst>
                  <a:ext uri="{FF2B5EF4-FFF2-40B4-BE49-F238E27FC236}">
                    <a16:creationId xmlns:a16="http://schemas.microsoft.com/office/drawing/2014/main" id="{74718A7A-48D8-8029-D9EF-1FCAE7D1D8A5}"/>
                  </a:ext>
                </a:extLst>
              </p:cNvPr>
              <p:cNvSpPr txBox="1"/>
              <p:nvPr/>
            </p:nvSpPr>
            <p:spPr>
              <a:xfrm>
                <a:off x="9427873" y="-2033212"/>
                <a:ext cx="3278795" cy="2615965"/>
              </a:xfrm>
              <a:prstGeom prst="rect">
                <a:avLst/>
              </a:prstGeom>
              <a:noFill/>
            </p:spPr>
            <p:txBody>
              <a:bodyPr wrap="square" rtlCol="0">
                <a:spAutoFit/>
              </a:bodyPr>
              <a:lstStyle/>
              <a:p>
                <a:pPr algn="ctr" defTabSz="1371600">
                  <a:defRPr/>
                </a:pPr>
                <a:r>
                  <a:rPr lang="en-US" sz="7200" dirty="0">
                    <a:ln w="28575">
                      <a:solidFill>
                        <a:sysClr val="windowText" lastClr="000000"/>
                      </a:solidFill>
                    </a:ln>
                    <a:solidFill>
                      <a:srgbClr val="FFC000">
                        <a:lumMod val="20000"/>
                        <a:lumOff val="80000"/>
                      </a:srgbClr>
                    </a:solidFill>
                  </a:rPr>
                  <a:t>5</a:t>
                </a:r>
              </a:p>
            </p:txBody>
          </p:sp>
        </p:grpSp>
      </p:grpSp>
      <p:pic>
        <p:nvPicPr>
          <p:cNvPr id="2" name="Picture 1">
            <a:extLst>
              <a:ext uri="{FF2B5EF4-FFF2-40B4-BE49-F238E27FC236}">
                <a16:creationId xmlns:a16="http://schemas.microsoft.com/office/drawing/2014/main" id="{F683907D-DAC1-1F5D-9304-B4E97BFD7E02}"/>
              </a:ext>
            </a:extLst>
          </p:cNvPr>
          <p:cNvPicPr>
            <a:picLocks noChangeAspect="1"/>
          </p:cNvPicPr>
          <p:nvPr/>
        </p:nvPicPr>
        <p:blipFill>
          <a:blip r:embed="rId10"/>
          <a:stretch>
            <a:fillRect/>
          </a:stretch>
        </p:blipFill>
        <p:spPr>
          <a:xfrm>
            <a:off x="1672705" y="149331"/>
            <a:ext cx="14942591" cy="1280271"/>
          </a:xfrm>
          <a:prstGeom prst="rect">
            <a:avLst/>
          </a:prstGeom>
        </p:spPr>
      </p:pic>
    </p:spTree>
    <p:extLst>
      <p:ext uri="{BB962C8B-B14F-4D97-AF65-F5344CB8AC3E}">
        <p14:creationId xmlns:p14="http://schemas.microsoft.com/office/powerpoint/2010/main" val="678947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right)">
                                      <p:cBhvr>
                                        <p:cTn id="10" dur="500"/>
                                        <p:tgtEl>
                                          <p:spTgt spid="48"/>
                                        </p:tgtEl>
                                      </p:cBhvr>
                                    </p:animEffect>
                                  </p:childTnLst>
                                </p:cTn>
                              </p:par>
                              <p:par>
                                <p:cTn id="11" presetID="22" presetClass="entr" presetSubtype="2"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right)">
                                      <p:cBhvr>
                                        <p:cTn id="13" dur="500"/>
                                        <p:tgtEl>
                                          <p:spTgt spid="49"/>
                                        </p:tgtEl>
                                      </p:cBhvr>
                                    </p:animEffect>
                                  </p:childTnLst>
                                </p:cTn>
                              </p:par>
                              <p:par>
                                <p:cTn id="14" presetID="22" presetClass="entr" presetSubtype="2"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wipe(right)">
                                      <p:cBhvr>
                                        <p:cTn id="16" dur="500"/>
                                        <p:tgtEl>
                                          <p:spTgt spid="59"/>
                                        </p:tgtEl>
                                      </p:cBhvr>
                                    </p:animEffect>
                                  </p:childTnLst>
                                </p:cTn>
                              </p:par>
                              <p:par>
                                <p:cTn id="17" presetID="22" presetClass="entr" presetSubtype="2"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wipe(right)">
                                      <p:cBhvr>
                                        <p:cTn id="1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8288000" cy="10287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7886469" y="7735052"/>
            <a:ext cx="5209152" cy="2591553"/>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5128873" y="6491111"/>
            <a:ext cx="1613519" cy="1644350"/>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2694089" y="7695447"/>
            <a:ext cx="5209152" cy="259155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671051" y="458637"/>
            <a:ext cx="16945898" cy="940947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algn="ctr" defTabSz="1371600">
              <a:defRPr/>
            </a:pPr>
            <a:endParaRPr lang="en-US" sz="2700" kern="0">
              <a:solidFill>
                <a:prstClr val="white"/>
              </a:solidFill>
              <a:latin typeface="Calibri"/>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13078848" y="7695447"/>
            <a:ext cx="5209152" cy="2591553"/>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292082" y="7695447"/>
            <a:ext cx="5209152" cy="2591553"/>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1422320" y="719524"/>
            <a:ext cx="6683991" cy="8402300"/>
          </a:xfrm>
          <a:prstGeom prst="rect">
            <a:avLst/>
          </a:prstGeom>
          <a:noFill/>
        </p:spPr>
        <p:txBody>
          <a:bodyPr wrap="square" rtlCol="0">
            <a:spAutoFit/>
          </a:bodyPr>
          <a:lstStyle/>
          <a:p>
            <a:pPr algn="ctr" defTabSz="1371600">
              <a:defRPr/>
            </a:pPr>
            <a:r>
              <a:rPr lang="en-US" sz="10800" b="1" dirty="0">
                <a:ln w="28575">
                  <a:solidFill>
                    <a:prstClr val="black"/>
                  </a:solidFill>
                </a:ln>
                <a:solidFill>
                  <a:srgbClr val="00B0F0"/>
                </a:solidFill>
              </a:rPr>
              <a:t>THẢO LUẬN NHÓM 4 TRẢ LỜI CÂU HỎI</a:t>
            </a:r>
          </a:p>
        </p:txBody>
      </p:sp>
      <p:pic>
        <p:nvPicPr>
          <p:cNvPr id="40" name="Graphic 39">
            <a:extLst>
              <a:ext uri="{FF2B5EF4-FFF2-40B4-BE49-F238E27FC236}">
                <a16:creationId xmlns:a16="http://schemas.microsoft.com/office/drawing/2014/main" id="{632B3925-8DF2-E6B1-413E-306848455C6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212043" y="1087097"/>
            <a:ext cx="8109725" cy="8437863"/>
          </a:xfrm>
          <a:prstGeom prst="rect">
            <a:avLst/>
          </a:prstGeom>
        </p:spPr>
      </p:pic>
    </p:spTree>
    <p:extLst>
      <p:ext uri="{BB962C8B-B14F-4D97-AF65-F5344CB8AC3E}">
        <p14:creationId xmlns:p14="http://schemas.microsoft.com/office/powerpoint/2010/main" val="1369111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40"/>
                                            </p:tgtEl>
                                            <p:attrNameLst>
                                              <p:attrName>r</p:attrName>
                                            </p:attrNameLst>
                                          </p:cBhvr>
                                        </p:animRot>
                                        <p:animRot by="-240000">
                                          <p:cBhvr>
                                            <p:cTn id="10" dur="200" fill="hold">
                                              <p:stCondLst>
                                                <p:cond delay="200"/>
                                              </p:stCondLst>
                                            </p:cTn>
                                            <p:tgtEl>
                                              <p:spTgt spid="40"/>
                                            </p:tgtEl>
                                            <p:attrNameLst>
                                              <p:attrName>r</p:attrName>
                                            </p:attrNameLst>
                                          </p:cBhvr>
                                        </p:animRot>
                                        <p:animRot by="240000">
                                          <p:cBhvr>
                                            <p:cTn id="11" dur="200" fill="hold">
                                              <p:stCondLst>
                                                <p:cond delay="400"/>
                                              </p:stCondLst>
                                            </p:cTn>
                                            <p:tgtEl>
                                              <p:spTgt spid="40"/>
                                            </p:tgtEl>
                                            <p:attrNameLst>
                                              <p:attrName>r</p:attrName>
                                            </p:attrNameLst>
                                          </p:cBhvr>
                                        </p:animRot>
                                        <p:animRot by="-240000">
                                          <p:cBhvr>
                                            <p:cTn id="12" dur="200" fill="hold">
                                              <p:stCondLst>
                                                <p:cond delay="600"/>
                                              </p:stCondLst>
                                            </p:cTn>
                                            <p:tgtEl>
                                              <p:spTgt spid="40"/>
                                            </p:tgtEl>
                                            <p:attrNameLst>
                                              <p:attrName>r</p:attrName>
                                            </p:attrNameLst>
                                          </p:cBhvr>
                                        </p:animRot>
                                        <p:animRot by="120000">
                                          <p:cBhvr>
                                            <p:cTn id="13"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BE9E0"/>
        </a:solidFill>
        <a:effectLst/>
      </p:bgPr>
    </p:bg>
    <p:spTree>
      <p:nvGrpSpPr>
        <p:cNvPr id="1" name=""/>
        <p:cNvGrpSpPr/>
        <p:nvPr/>
      </p:nvGrpSpPr>
      <p:grpSpPr>
        <a:xfrm>
          <a:off x="0" y="0"/>
          <a:ext cx="0" cy="0"/>
          <a:chOff x="0" y="0"/>
          <a:chExt cx="0" cy="0"/>
        </a:xfrm>
      </p:grpSpPr>
      <p:grpSp>
        <p:nvGrpSpPr>
          <p:cNvPr id="2" name="Group 2"/>
          <p:cNvGrpSpPr/>
          <p:nvPr/>
        </p:nvGrpSpPr>
        <p:grpSpPr>
          <a:xfrm>
            <a:off x="657301" y="4156239"/>
            <a:ext cx="10938173" cy="5635564"/>
            <a:chOff x="0" y="0"/>
            <a:chExt cx="14584230" cy="7514085"/>
          </a:xfrm>
        </p:grpSpPr>
        <p:sp>
          <p:nvSpPr>
            <p:cNvPr id="3" name="Freeform 3"/>
            <p:cNvSpPr/>
            <p:nvPr/>
          </p:nvSpPr>
          <p:spPr>
            <a:xfrm flipV="1">
              <a:off x="0" y="515327"/>
              <a:ext cx="14584230" cy="4640437"/>
            </a:xfrm>
            <a:custGeom>
              <a:avLst/>
              <a:gdLst/>
              <a:ahLst/>
              <a:cxnLst/>
              <a:rect l="l" t="t" r="r" b="b"/>
              <a:pathLst>
                <a:path w="14584230" h="4640437">
                  <a:moveTo>
                    <a:pt x="0" y="4640437"/>
                  </a:moveTo>
                  <a:lnTo>
                    <a:pt x="14584230" y="4640437"/>
                  </a:lnTo>
                  <a:lnTo>
                    <a:pt x="14584230" y="0"/>
                  </a:lnTo>
                  <a:lnTo>
                    <a:pt x="0" y="0"/>
                  </a:lnTo>
                  <a:lnTo>
                    <a:pt x="0" y="4640437"/>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0" y="0"/>
              <a:ext cx="14584230" cy="7514085"/>
            </a:xfrm>
            <a:custGeom>
              <a:avLst/>
              <a:gdLst/>
              <a:ahLst/>
              <a:cxnLst/>
              <a:rect l="l" t="t" r="r" b="b"/>
              <a:pathLst>
                <a:path w="14584230" h="7514085">
                  <a:moveTo>
                    <a:pt x="0" y="0"/>
                  </a:moveTo>
                  <a:lnTo>
                    <a:pt x="14584230" y="0"/>
                  </a:lnTo>
                  <a:lnTo>
                    <a:pt x="14584230" y="7514085"/>
                  </a:lnTo>
                  <a:lnTo>
                    <a:pt x="0" y="751408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5" name="Freeform 5"/>
          <p:cNvSpPr/>
          <p:nvPr/>
        </p:nvSpPr>
        <p:spPr>
          <a:xfrm>
            <a:off x="854818" y="3352158"/>
            <a:ext cx="1561388" cy="2265866"/>
          </a:xfrm>
          <a:custGeom>
            <a:avLst/>
            <a:gdLst/>
            <a:ahLst/>
            <a:cxnLst/>
            <a:rect l="l" t="t" r="r" b="b"/>
            <a:pathLst>
              <a:path w="1561388" h="2265866">
                <a:moveTo>
                  <a:pt x="0" y="0"/>
                </a:moveTo>
                <a:lnTo>
                  <a:pt x="1561388" y="0"/>
                </a:lnTo>
                <a:lnTo>
                  <a:pt x="1561388" y="2265866"/>
                </a:lnTo>
                <a:lnTo>
                  <a:pt x="0" y="22658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198332" y="4110576"/>
            <a:ext cx="1641301" cy="749030"/>
          </a:xfrm>
          <a:custGeom>
            <a:avLst/>
            <a:gdLst/>
            <a:ahLst/>
            <a:cxnLst/>
            <a:rect l="l" t="t" r="r" b="b"/>
            <a:pathLst>
              <a:path w="1641301" h="749030">
                <a:moveTo>
                  <a:pt x="0" y="0"/>
                </a:moveTo>
                <a:lnTo>
                  <a:pt x="1641301" y="0"/>
                </a:lnTo>
                <a:lnTo>
                  <a:pt x="1641301" y="749030"/>
                </a:lnTo>
                <a:lnTo>
                  <a:pt x="0" y="74903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1839633" y="3352158"/>
            <a:ext cx="1975928" cy="901742"/>
          </a:xfrm>
          <a:custGeom>
            <a:avLst/>
            <a:gdLst/>
            <a:ahLst/>
            <a:cxnLst/>
            <a:rect l="l" t="t" r="r" b="b"/>
            <a:pathLst>
              <a:path w="1975928" h="901742">
                <a:moveTo>
                  <a:pt x="0" y="0"/>
                </a:moveTo>
                <a:lnTo>
                  <a:pt x="1975928" y="0"/>
                </a:lnTo>
                <a:lnTo>
                  <a:pt x="1975928" y="901741"/>
                </a:lnTo>
                <a:lnTo>
                  <a:pt x="0" y="90174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a:off x="11350624" y="598036"/>
            <a:ext cx="6574313" cy="9193766"/>
          </a:xfrm>
          <a:custGeom>
            <a:avLst/>
            <a:gdLst/>
            <a:ahLst/>
            <a:cxnLst/>
            <a:rect l="l" t="t" r="r" b="b"/>
            <a:pathLst>
              <a:path w="6574313" h="9193766">
                <a:moveTo>
                  <a:pt x="0" y="0"/>
                </a:moveTo>
                <a:lnTo>
                  <a:pt x="6574313" y="0"/>
                </a:lnTo>
                <a:lnTo>
                  <a:pt x="6574313" y="9193766"/>
                </a:lnTo>
                <a:lnTo>
                  <a:pt x="0" y="9193766"/>
                </a:lnTo>
                <a:lnTo>
                  <a:pt x="0" y="0"/>
                </a:lnTo>
                <a:close/>
              </a:path>
            </a:pathLst>
          </a:custGeom>
          <a:blipFill>
            <a:blip r:embed="rId10"/>
            <a:stretch>
              <a:fillRect/>
            </a:stretch>
          </a:blipFill>
        </p:spPr>
      </p:sp>
      <p:sp>
        <p:nvSpPr>
          <p:cNvPr id="9" name="TextBox 9"/>
          <p:cNvSpPr txBox="1"/>
          <p:nvPr/>
        </p:nvSpPr>
        <p:spPr>
          <a:xfrm>
            <a:off x="339959" y="443451"/>
            <a:ext cx="11010665" cy="3667125"/>
          </a:xfrm>
          <a:prstGeom prst="rect">
            <a:avLst/>
          </a:prstGeom>
        </p:spPr>
        <p:txBody>
          <a:bodyPr lIns="0" tIns="0" rIns="0" bIns="0" rtlCol="0" anchor="t">
            <a:spAutoFit/>
          </a:bodyPr>
          <a:lstStyle/>
          <a:p>
            <a:pPr algn="ctr">
              <a:lnSpc>
                <a:spcPts val="7200"/>
              </a:lnSpc>
            </a:pPr>
            <a:r>
              <a:rPr lang="en-US" sz="6000" dirty="0" err="1">
                <a:solidFill>
                  <a:srgbClr val="033135"/>
                </a:solidFill>
                <a:latin typeface="Cambria Bold"/>
              </a:rPr>
              <a:t>Kể</a:t>
            </a:r>
            <a:r>
              <a:rPr lang="en-US" sz="6000" dirty="0">
                <a:solidFill>
                  <a:srgbClr val="033135"/>
                </a:solidFill>
                <a:latin typeface="Cambria Bold"/>
              </a:rPr>
              <a:t> </a:t>
            </a:r>
            <a:r>
              <a:rPr lang="en-US" sz="6000" dirty="0" err="1">
                <a:solidFill>
                  <a:srgbClr val="033135"/>
                </a:solidFill>
                <a:latin typeface="Cambria Bold"/>
              </a:rPr>
              <a:t>tên</a:t>
            </a:r>
            <a:r>
              <a:rPr lang="en-US" sz="6000" dirty="0">
                <a:solidFill>
                  <a:srgbClr val="033135"/>
                </a:solidFill>
                <a:latin typeface="Cambria Bold"/>
              </a:rPr>
              <a:t> </a:t>
            </a:r>
            <a:r>
              <a:rPr lang="en-US" sz="6000" dirty="0" err="1">
                <a:solidFill>
                  <a:srgbClr val="033135"/>
                </a:solidFill>
                <a:latin typeface="Cambria Bold"/>
              </a:rPr>
              <a:t>một</a:t>
            </a:r>
            <a:r>
              <a:rPr lang="en-US" sz="6000" dirty="0">
                <a:solidFill>
                  <a:srgbClr val="033135"/>
                </a:solidFill>
                <a:latin typeface="Cambria Bold"/>
              </a:rPr>
              <a:t> </a:t>
            </a:r>
            <a:r>
              <a:rPr lang="en-US" sz="6000" dirty="0" err="1">
                <a:solidFill>
                  <a:srgbClr val="033135"/>
                </a:solidFill>
                <a:latin typeface="Cambria Bold"/>
              </a:rPr>
              <a:t>số</a:t>
            </a:r>
            <a:r>
              <a:rPr lang="en-US" sz="6000" dirty="0">
                <a:solidFill>
                  <a:srgbClr val="033135"/>
                </a:solidFill>
                <a:latin typeface="Cambria Bold"/>
              </a:rPr>
              <a:t> </a:t>
            </a:r>
            <a:r>
              <a:rPr lang="en-US" sz="6000" dirty="0" err="1">
                <a:solidFill>
                  <a:srgbClr val="033135"/>
                </a:solidFill>
                <a:latin typeface="Cambria Bold"/>
              </a:rPr>
              <a:t>đảo</a:t>
            </a:r>
            <a:r>
              <a:rPr lang="en-US" sz="6000" dirty="0">
                <a:solidFill>
                  <a:srgbClr val="033135"/>
                </a:solidFill>
                <a:latin typeface="Cambria Bold"/>
              </a:rPr>
              <a:t>, </a:t>
            </a:r>
            <a:r>
              <a:rPr lang="en-US" sz="6000" dirty="0" err="1">
                <a:solidFill>
                  <a:srgbClr val="033135"/>
                </a:solidFill>
                <a:latin typeface="Cambria Bold"/>
              </a:rPr>
              <a:t>quần</a:t>
            </a:r>
            <a:r>
              <a:rPr lang="en-US" sz="6000" dirty="0">
                <a:solidFill>
                  <a:srgbClr val="033135"/>
                </a:solidFill>
                <a:latin typeface="Cambria Bold"/>
              </a:rPr>
              <a:t> </a:t>
            </a:r>
            <a:r>
              <a:rPr lang="en-US" sz="6000" dirty="0" err="1">
                <a:solidFill>
                  <a:srgbClr val="033135"/>
                </a:solidFill>
                <a:latin typeface="Cambria Bold"/>
              </a:rPr>
              <a:t>đảo</a:t>
            </a:r>
            <a:r>
              <a:rPr lang="en-US" sz="6000" dirty="0">
                <a:solidFill>
                  <a:srgbClr val="033135"/>
                </a:solidFill>
                <a:latin typeface="Cambria Bold"/>
              </a:rPr>
              <a:t> </a:t>
            </a:r>
            <a:r>
              <a:rPr lang="en-US" sz="6000" dirty="0" err="1">
                <a:solidFill>
                  <a:srgbClr val="033135"/>
                </a:solidFill>
                <a:latin typeface="Cambria Bold"/>
              </a:rPr>
              <a:t>của</a:t>
            </a:r>
            <a:r>
              <a:rPr lang="en-US" sz="6000" dirty="0">
                <a:solidFill>
                  <a:srgbClr val="033135"/>
                </a:solidFill>
                <a:latin typeface="Cambria Bold"/>
              </a:rPr>
              <a:t> </a:t>
            </a:r>
            <a:r>
              <a:rPr lang="en-US" sz="6000" dirty="0" err="1">
                <a:solidFill>
                  <a:srgbClr val="033135"/>
                </a:solidFill>
                <a:latin typeface="Cambria Bold"/>
              </a:rPr>
              <a:t>đất</a:t>
            </a:r>
            <a:r>
              <a:rPr lang="en-US" sz="6000" dirty="0">
                <a:solidFill>
                  <a:srgbClr val="033135"/>
                </a:solidFill>
                <a:latin typeface="Cambria Bold"/>
              </a:rPr>
              <a:t> </a:t>
            </a:r>
            <a:r>
              <a:rPr lang="en-US" sz="6000" dirty="0" err="1">
                <a:solidFill>
                  <a:srgbClr val="033135"/>
                </a:solidFill>
                <a:latin typeface="Cambria Bold"/>
              </a:rPr>
              <a:t>nước</a:t>
            </a:r>
            <a:r>
              <a:rPr lang="en-US" sz="6000" dirty="0">
                <a:solidFill>
                  <a:srgbClr val="033135"/>
                </a:solidFill>
                <a:latin typeface="Cambria Bold"/>
              </a:rPr>
              <a:t> ta </a:t>
            </a:r>
            <a:r>
              <a:rPr lang="en-US" sz="6000" dirty="0" err="1">
                <a:solidFill>
                  <a:srgbClr val="033135"/>
                </a:solidFill>
                <a:latin typeface="Cambria Bold"/>
              </a:rPr>
              <a:t>hoặc</a:t>
            </a:r>
            <a:r>
              <a:rPr lang="en-US" sz="6000" dirty="0">
                <a:solidFill>
                  <a:srgbClr val="033135"/>
                </a:solidFill>
                <a:latin typeface="Cambria Bold"/>
              </a:rPr>
              <a:t> </a:t>
            </a:r>
            <a:r>
              <a:rPr lang="en-US" sz="6000" dirty="0" err="1">
                <a:solidFill>
                  <a:srgbClr val="033135"/>
                </a:solidFill>
                <a:latin typeface="Cambria Bold"/>
              </a:rPr>
              <a:t>giới</a:t>
            </a:r>
            <a:r>
              <a:rPr lang="en-US" sz="6000" dirty="0">
                <a:solidFill>
                  <a:srgbClr val="033135"/>
                </a:solidFill>
                <a:latin typeface="Cambria Bold"/>
              </a:rPr>
              <a:t> </a:t>
            </a:r>
            <a:r>
              <a:rPr lang="en-US" sz="6000" dirty="0" err="1">
                <a:solidFill>
                  <a:srgbClr val="033135"/>
                </a:solidFill>
                <a:latin typeface="Cambria Bold"/>
              </a:rPr>
              <a:t>thiệu</a:t>
            </a:r>
            <a:r>
              <a:rPr lang="en-US" sz="6000" dirty="0">
                <a:solidFill>
                  <a:srgbClr val="033135"/>
                </a:solidFill>
                <a:latin typeface="Cambria Bold"/>
              </a:rPr>
              <a:t> </a:t>
            </a:r>
            <a:r>
              <a:rPr lang="en-US" sz="6000" dirty="0" err="1">
                <a:solidFill>
                  <a:srgbClr val="033135"/>
                </a:solidFill>
                <a:latin typeface="Cambria Bold"/>
              </a:rPr>
              <a:t>những</a:t>
            </a:r>
            <a:r>
              <a:rPr lang="en-US" sz="6000" dirty="0">
                <a:solidFill>
                  <a:srgbClr val="033135"/>
                </a:solidFill>
                <a:latin typeface="Cambria Bold"/>
              </a:rPr>
              <a:t> </a:t>
            </a:r>
            <a:r>
              <a:rPr lang="en-US" sz="6000" dirty="0" err="1">
                <a:solidFill>
                  <a:srgbClr val="033135"/>
                </a:solidFill>
                <a:latin typeface="Cambria Bold"/>
              </a:rPr>
              <a:t>điều</a:t>
            </a:r>
            <a:r>
              <a:rPr lang="en-US" sz="6000" dirty="0">
                <a:solidFill>
                  <a:srgbClr val="033135"/>
                </a:solidFill>
                <a:latin typeface="Cambria Bold"/>
              </a:rPr>
              <a:t> </a:t>
            </a:r>
            <a:r>
              <a:rPr lang="en-US" sz="6000" dirty="0" err="1">
                <a:solidFill>
                  <a:srgbClr val="033135"/>
                </a:solidFill>
                <a:latin typeface="Cambria Bold"/>
              </a:rPr>
              <a:t>em</a:t>
            </a:r>
            <a:r>
              <a:rPr lang="en-US" sz="6000" dirty="0">
                <a:solidFill>
                  <a:srgbClr val="033135"/>
                </a:solidFill>
                <a:latin typeface="Cambria Bold"/>
              </a:rPr>
              <a:t> </a:t>
            </a:r>
            <a:r>
              <a:rPr lang="en-US" sz="6000" dirty="0" err="1">
                <a:solidFill>
                  <a:srgbClr val="033135"/>
                </a:solidFill>
                <a:latin typeface="Cambria Bold"/>
              </a:rPr>
              <a:t>biết</a:t>
            </a:r>
            <a:r>
              <a:rPr lang="en-US" sz="6000" dirty="0">
                <a:solidFill>
                  <a:srgbClr val="033135"/>
                </a:solidFill>
                <a:latin typeface="Cambria Bold"/>
              </a:rPr>
              <a:t> </a:t>
            </a:r>
            <a:r>
              <a:rPr lang="en-US" sz="6000" dirty="0" err="1">
                <a:solidFill>
                  <a:srgbClr val="033135"/>
                </a:solidFill>
                <a:latin typeface="Cambria Bold"/>
              </a:rPr>
              <a:t>về</a:t>
            </a:r>
            <a:r>
              <a:rPr lang="en-US" sz="6000" dirty="0">
                <a:solidFill>
                  <a:srgbClr val="033135"/>
                </a:solidFill>
                <a:latin typeface="Cambria Bold"/>
              </a:rPr>
              <a:t> </a:t>
            </a:r>
            <a:r>
              <a:rPr lang="en-US" sz="6000" dirty="0" err="1">
                <a:solidFill>
                  <a:srgbClr val="033135"/>
                </a:solidFill>
                <a:latin typeface="Cambria Bold"/>
              </a:rPr>
              <a:t>biển</a:t>
            </a:r>
            <a:r>
              <a:rPr lang="en-US" sz="6000" dirty="0">
                <a:solidFill>
                  <a:srgbClr val="033135"/>
                </a:solidFill>
                <a:latin typeface="Cambria Bold"/>
              </a:rPr>
              <a:t> </a:t>
            </a:r>
            <a:r>
              <a:rPr lang="en-US" sz="6000" dirty="0" err="1">
                <a:solidFill>
                  <a:srgbClr val="033135"/>
                </a:solidFill>
                <a:latin typeface="Cambria Bold"/>
              </a:rPr>
              <a:t>đảo</a:t>
            </a:r>
            <a:r>
              <a:rPr lang="en-US" sz="6000" dirty="0">
                <a:solidFill>
                  <a:srgbClr val="033135"/>
                </a:solidFill>
                <a:latin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7CD"/>
        </a:solidFill>
        <a:effectLst/>
      </p:bgPr>
    </p:bg>
    <p:spTree>
      <p:nvGrpSpPr>
        <p:cNvPr id="1" name=""/>
        <p:cNvGrpSpPr/>
        <p:nvPr/>
      </p:nvGrpSpPr>
      <p:grpSpPr>
        <a:xfrm>
          <a:off x="0" y="0"/>
          <a:ext cx="0" cy="0"/>
          <a:chOff x="0" y="0"/>
          <a:chExt cx="0" cy="0"/>
        </a:xfrm>
      </p:grpSpPr>
      <p:sp>
        <p:nvSpPr>
          <p:cNvPr id="2" name="Freeform 2"/>
          <p:cNvSpPr/>
          <p:nvPr/>
        </p:nvSpPr>
        <p:spPr>
          <a:xfrm>
            <a:off x="-3842964" y="4147945"/>
            <a:ext cx="16574562" cy="4537286"/>
          </a:xfrm>
          <a:custGeom>
            <a:avLst/>
            <a:gdLst/>
            <a:ahLst/>
            <a:cxnLst/>
            <a:rect l="l" t="t" r="r" b="b"/>
            <a:pathLst>
              <a:path w="16574562" h="4537286">
                <a:moveTo>
                  <a:pt x="0" y="0"/>
                </a:moveTo>
                <a:lnTo>
                  <a:pt x="16574562" y="0"/>
                </a:lnTo>
                <a:lnTo>
                  <a:pt x="16574562" y="4537286"/>
                </a:lnTo>
                <a:lnTo>
                  <a:pt x="0" y="453728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604410" y="5834460"/>
            <a:ext cx="22661749" cy="8158230"/>
          </a:xfrm>
          <a:custGeom>
            <a:avLst/>
            <a:gdLst/>
            <a:ahLst/>
            <a:cxnLst/>
            <a:rect l="l" t="t" r="r" b="b"/>
            <a:pathLst>
              <a:path w="22661749" h="8158230">
                <a:moveTo>
                  <a:pt x="0" y="0"/>
                </a:moveTo>
                <a:lnTo>
                  <a:pt x="22661748" y="0"/>
                </a:lnTo>
                <a:lnTo>
                  <a:pt x="22661748" y="8158230"/>
                </a:lnTo>
                <a:lnTo>
                  <a:pt x="0" y="815823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217355" flipV="1">
            <a:off x="13585752" y="-2917606"/>
            <a:ext cx="3252278" cy="5967482"/>
          </a:xfrm>
          <a:custGeom>
            <a:avLst/>
            <a:gdLst/>
            <a:ahLst/>
            <a:cxnLst/>
            <a:rect l="l" t="t" r="r" b="b"/>
            <a:pathLst>
              <a:path w="3252278" h="5967482">
                <a:moveTo>
                  <a:pt x="0" y="5967483"/>
                </a:moveTo>
                <a:lnTo>
                  <a:pt x="3252278" y="5967483"/>
                </a:lnTo>
                <a:lnTo>
                  <a:pt x="3252278" y="0"/>
                </a:lnTo>
                <a:lnTo>
                  <a:pt x="0" y="0"/>
                </a:lnTo>
                <a:lnTo>
                  <a:pt x="0" y="5967483"/>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650735" y="2057400"/>
            <a:ext cx="2455164" cy="8229600"/>
          </a:xfrm>
          <a:custGeom>
            <a:avLst/>
            <a:gdLst/>
            <a:ahLst/>
            <a:cxnLst/>
            <a:rect l="l" t="t" r="r" b="b"/>
            <a:pathLst>
              <a:path w="2455164" h="8229600">
                <a:moveTo>
                  <a:pt x="0" y="0"/>
                </a:moveTo>
                <a:lnTo>
                  <a:pt x="2455164" y="0"/>
                </a:lnTo>
                <a:lnTo>
                  <a:pt x="2455164" y="8229600"/>
                </a:lnTo>
                <a:lnTo>
                  <a:pt x="0" y="8229600"/>
                </a:lnTo>
                <a:lnTo>
                  <a:pt x="0" y="0"/>
                </a:lnTo>
                <a:close/>
              </a:path>
            </a:pathLst>
          </a:custGeom>
          <a:blipFill>
            <a:blip r:embed="rId8"/>
            <a:stretch>
              <a:fillRect/>
            </a:stretch>
          </a:blipFill>
        </p:spPr>
      </p:sp>
      <p:sp>
        <p:nvSpPr>
          <p:cNvPr id="6" name="Freeform 6"/>
          <p:cNvSpPr/>
          <p:nvPr/>
        </p:nvSpPr>
        <p:spPr>
          <a:xfrm>
            <a:off x="2891390" y="426131"/>
            <a:ext cx="13670149" cy="2632799"/>
          </a:xfrm>
          <a:custGeom>
            <a:avLst/>
            <a:gdLst/>
            <a:ahLst/>
            <a:cxnLst/>
            <a:rect l="l" t="t" r="r" b="b"/>
            <a:pathLst>
              <a:path w="13670149" h="2632799">
                <a:moveTo>
                  <a:pt x="0" y="0"/>
                </a:moveTo>
                <a:lnTo>
                  <a:pt x="13670148" y="0"/>
                </a:lnTo>
                <a:lnTo>
                  <a:pt x="13670148" y="2632799"/>
                </a:lnTo>
                <a:lnTo>
                  <a:pt x="0" y="2632799"/>
                </a:lnTo>
                <a:lnTo>
                  <a:pt x="0" y="0"/>
                </a:lnTo>
                <a:close/>
              </a:path>
            </a:pathLst>
          </a:custGeom>
          <a:blipFill>
            <a:blip r:embed="rId9">
              <a:extLst>
                <a:ext uri="{96DAC541-7B7A-43D3-8B79-37D633B846F1}">
                  <asvg:svgBlip xmlns="" xmlns:asvg="http://schemas.microsoft.com/office/drawing/2016/SVG/main" r:embed="rId10"/>
                </a:ext>
              </a:extLst>
            </a:blip>
            <a:stretch>
              <a:fillRect t="-2866" b="-2866"/>
            </a:stretch>
          </a:blipFill>
        </p:spPr>
      </p:sp>
      <p:sp>
        <p:nvSpPr>
          <p:cNvPr id="7" name="Freeform 7"/>
          <p:cNvSpPr/>
          <p:nvPr/>
        </p:nvSpPr>
        <p:spPr>
          <a:xfrm>
            <a:off x="3582357" y="3620893"/>
            <a:ext cx="7960894" cy="5970671"/>
          </a:xfrm>
          <a:custGeom>
            <a:avLst/>
            <a:gdLst/>
            <a:ahLst/>
            <a:cxnLst/>
            <a:rect l="l" t="t" r="r" b="b"/>
            <a:pathLst>
              <a:path w="7960894" h="5970671">
                <a:moveTo>
                  <a:pt x="0" y="0"/>
                </a:moveTo>
                <a:lnTo>
                  <a:pt x="7960894" y="0"/>
                </a:lnTo>
                <a:lnTo>
                  <a:pt x="7960894" y="5970671"/>
                </a:lnTo>
                <a:lnTo>
                  <a:pt x="0" y="5970671"/>
                </a:lnTo>
                <a:lnTo>
                  <a:pt x="0" y="0"/>
                </a:lnTo>
                <a:close/>
              </a:path>
            </a:pathLst>
          </a:custGeom>
          <a:blipFill>
            <a:blip r:embed="rId11"/>
            <a:stretch>
              <a:fillRect/>
            </a:stretch>
          </a:blipFill>
        </p:spPr>
      </p:sp>
      <p:sp>
        <p:nvSpPr>
          <p:cNvPr id="8" name="TextBox 8"/>
          <p:cNvSpPr txBox="1"/>
          <p:nvPr/>
        </p:nvSpPr>
        <p:spPr>
          <a:xfrm>
            <a:off x="3568794" y="913856"/>
            <a:ext cx="12615330" cy="1692771"/>
          </a:xfrm>
          <a:prstGeom prst="rect">
            <a:avLst/>
          </a:prstGeom>
        </p:spPr>
        <p:txBody>
          <a:bodyPr lIns="0" tIns="0" rIns="0" bIns="0" rtlCol="0" anchor="t">
            <a:spAutoFit/>
          </a:bodyPr>
          <a:lstStyle/>
          <a:p>
            <a:pPr marL="0" lvl="1" indent="0" algn="ctr">
              <a:lnSpc>
                <a:spcPts val="6599"/>
              </a:lnSpc>
            </a:pPr>
            <a:r>
              <a:rPr lang="en-US" sz="5499">
                <a:solidFill>
                  <a:srgbClr val="FFFFFF"/>
                </a:solidFill>
                <a:latin typeface="Cambria Bold"/>
              </a:rPr>
              <a:t> </a:t>
            </a:r>
            <a:r>
              <a:rPr lang="en-US" sz="5499" smtClean="0">
                <a:solidFill>
                  <a:srgbClr val="FFFFFF"/>
                </a:solidFill>
                <a:latin typeface="Cambria Bold"/>
              </a:rPr>
              <a:t>1.Ở </a:t>
            </a:r>
            <a:r>
              <a:rPr lang="en-US" sz="5499">
                <a:solidFill>
                  <a:srgbClr val="FFFFFF"/>
                </a:solidFill>
                <a:latin typeface="Cambria Bold"/>
              </a:rPr>
              <a:t>khổ thơ đầu, điều gì gây bất ngờ với mọi người khi đến Trường Sa?</a:t>
            </a:r>
          </a:p>
        </p:txBody>
      </p:sp>
      <p:sp>
        <p:nvSpPr>
          <p:cNvPr id="9" name="TextBox 9"/>
          <p:cNvSpPr txBox="1"/>
          <p:nvPr/>
        </p:nvSpPr>
        <p:spPr>
          <a:xfrm>
            <a:off x="12019501" y="3563743"/>
            <a:ext cx="5815091" cy="4511675"/>
          </a:xfrm>
          <a:prstGeom prst="rect">
            <a:avLst/>
          </a:prstGeom>
        </p:spPr>
        <p:txBody>
          <a:bodyPr lIns="0" tIns="0" rIns="0" bIns="0" rtlCol="0" anchor="t">
            <a:spAutoFit/>
          </a:bodyPr>
          <a:lstStyle/>
          <a:p>
            <a:pPr algn="ctr">
              <a:lnSpc>
                <a:spcPts val="7149"/>
              </a:lnSpc>
              <a:spcBef>
                <a:spcPct val="0"/>
              </a:spcBef>
            </a:pPr>
            <a:r>
              <a:rPr lang="en-US" sz="5499">
                <a:solidFill>
                  <a:srgbClr val="000000"/>
                </a:solidFill>
                <a:latin typeface="Cambria Bold"/>
              </a:rPr>
              <a:t>Ở khổ thơ đầu, màu hoa muống biển gây bất ngờ với mọi người khi đến Trường Sa.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7CD"/>
        </a:solidFill>
        <a:effectLst/>
      </p:bgPr>
    </p:bg>
    <p:spTree>
      <p:nvGrpSpPr>
        <p:cNvPr id="1" name=""/>
        <p:cNvGrpSpPr/>
        <p:nvPr/>
      </p:nvGrpSpPr>
      <p:grpSpPr>
        <a:xfrm>
          <a:off x="0" y="0"/>
          <a:ext cx="0" cy="0"/>
          <a:chOff x="0" y="0"/>
          <a:chExt cx="0" cy="0"/>
        </a:xfrm>
      </p:grpSpPr>
      <p:sp>
        <p:nvSpPr>
          <p:cNvPr id="2" name="Freeform 2"/>
          <p:cNvSpPr/>
          <p:nvPr/>
        </p:nvSpPr>
        <p:spPr>
          <a:xfrm>
            <a:off x="-3842964" y="4147945"/>
            <a:ext cx="16574562" cy="4537286"/>
          </a:xfrm>
          <a:custGeom>
            <a:avLst/>
            <a:gdLst/>
            <a:ahLst/>
            <a:cxnLst/>
            <a:rect l="l" t="t" r="r" b="b"/>
            <a:pathLst>
              <a:path w="16574562" h="4537286">
                <a:moveTo>
                  <a:pt x="0" y="0"/>
                </a:moveTo>
                <a:lnTo>
                  <a:pt x="16574562" y="0"/>
                </a:lnTo>
                <a:lnTo>
                  <a:pt x="16574562" y="4537286"/>
                </a:lnTo>
                <a:lnTo>
                  <a:pt x="0" y="453728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604410" y="5834460"/>
            <a:ext cx="22661749" cy="8158230"/>
          </a:xfrm>
          <a:custGeom>
            <a:avLst/>
            <a:gdLst/>
            <a:ahLst/>
            <a:cxnLst/>
            <a:rect l="l" t="t" r="r" b="b"/>
            <a:pathLst>
              <a:path w="22661749" h="8158230">
                <a:moveTo>
                  <a:pt x="0" y="0"/>
                </a:moveTo>
                <a:lnTo>
                  <a:pt x="22661748" y="0"/>
                </a:lnTo>
                <a:lnTo>
                  <a:pt x="22661748" y="8158230"/>
                </a:lnTo>
                <a:lnTo>
                  <a:pt x="0" y="815823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217355" flipV="1">
            <a:off x="13585752" y="-2917606"/>
            <a:ext cx="3252278" cy="5967482"/>
          </a:xfrm>
          <a:custGeom>
            <a:avLst/>
            <a:gdLst/>
            <a:ahLst/>
            <a:cxnLst/>
            <a:rect l="l" t="t" r="r" b="b"/>
            <a:pathLst>
              <a:path w="3252278" h="5967482">
                <a:moveTo>
                  <a:pt x="0" y="5967483"/>
                </a:moveTo>
                <a:lnTo>
                  <a:pt x="3252278" y="5967483"/>
                </a:lnTo>
                <a:lnTo>
                  <a:pt x="3252278" y="0"/>
                </a:lnTo>
                <a:lnTo>
                  <a:pt x="0" y="0"/>
                </a:lnTo>
                <a:lnTo>
                  <a:pt x="0" y="5967483"/>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650735" y="2057400"/>
            <a:ext cx="2455164" cy="8229600"/>
          </a:xfrm>
          <a:custGeom>
            <a:avLst/>
            <a:gdLst/>
            <a:ahLst/>
            <a:cxnLst/>
            <a:rect l="l" t="t" r="r" b="b"/>
            <a:pathLst>
              <a:path w="2455164" h="8229600">
                <a:moveTo>
                  <a:pt x="0" y="0"/>
                </a:moveTo>
                <a:lnTo>
                  <a:pt x="2455164" y="0"/>
                </a:lnTo>
                <a:lnTo>
                  <a:pt x="2455164" y="8229600"/>
                </a:lnTo>
                <a:lnTo>
                  <a:pt x="0" y="8229600"/>
                </a:lnTo>
                <a:lnTo>
                  <a:pt x="0" y="0"/>
                </a:lnTo>
                <a:close/>
              </a:path>
            </a:pathLst>
          </a:custGeom>
          <a:blipFill>
            <a:blip r:embed="rId8"/>
            <a:stretch>
              <a:fillRect/>
            </a:stretch>
          </a:blipFill>
        </p:spPr>
      </p:sp>
      <p:sp>
        <p:nvSpPr>
          <p:cNvPr id="6" name="Freeform 6"/>
          <p:cNvSpPr/>
          <p:nvPr/>
        </p:nvSpPr>
        <p:spPr>
          <a:xfrm>
            <a:off x="2667000" y="426131"/>
            <a:ext cx="15621000" cy="3424873"/>
          </a:xfrm>
          <a:custGeom>
            <a:avLst/>
            <a:gdLst/>
            <a:ahLst/>
            <a:cxnLst/>
            <a:rect l="l" t="t" r="r" b="b"/>
            <a:pathLst>
              <a:path w="14943203" h="2877983">
                <a:moveTo>
                  <a:pt x="0" y="0"/>
                </a:moveTo>
                <a:lnTo>
                  <a:pt x="14943202" y="0"/>
                </a:lnTo>
                <a:lnTo>
                  <a:pt x="14943202" y="2877983"/>
                </a:lnTo>
                <a:lnTo>
                  <a:pt x="0" y="2877983"/>
                </a:lnTo>
                <a:lnTo>
                  <a:pt x="0" y="0"/>
                </a:lnTo>
                <a:close/>
              </a:path>
            </a:pathLst>
          </a:custGeom>
          <a:blipFill>
            <a:blip r:embed="rId9">
              <a:extLst>
                <a:ext uri="{96DAC541-7B7A-43D3-8B79-37D633B846F1}">
                  <asvg:svgBlip xmlns="" xmlns:asvg="http://schemas.microsoft.com/office/drawing/2016/SVG/main" r:embed="rId10"/>
                </a:ext>
              </a:extLst>
            </a:blip>
            <a:stretch>
              <a:fillRect t="-2866" b="-2866"/>
            </a:stretch>
          </a:blipFill>
        </p:spPr>
      </p:sp>
      <p:sp>
        <p:nvSpPr>
          <p:cNvPr id="7" name="TextBox 7"/>
          <p:cNvSpPr txBox="1"/>
          <p:nvPr/>
        </p:nvSpPr>
        <p:spPr>
          <a:xfrm>
            <a:off x="2667001" y="625536"/>
            <a:ext cx="15392398" cy="2539157"/>
          </a:xfrm>
          <a:prstGeom prst="rect">
            <a:avLst/>
          </a:prstGeom>
        </p:spPr>
        <p:txBody>
          <a:bodyPr wrap="square" lIns="0" tIns="0" rIns="0" bIns="0" rtlCol="0" anchor="t">
            <a:spAutoFit/>
          </a:bodyPr>
          <a:lstStyle/>
          <a:p>
            <a:pPr marL="0" lvl="1" indent="0" algn="ctr">
              <a:lnSpc>
                <a:spcPts val="6599"/>
              </a:lnSpc>
            </a:pPr>
            <a:r>
              <a:rPr lang="en-US" sz="5499" smtClean="0">
                <a:solidFill>
                  <a:srgbClr val="FFFFFF"/>
                </a:solidFill>
                <a:latin typeface="Cambria Bold"/>
              </a:rPr>
              <a:t>2. Em </a:t>
            </a:r>
            <a:r>
              <a:rPr lang="en-US" sz="5499" dirty="0" err="1">
                <a:solidFill>
                  <a:srgbClr val="FFFFFF"/>
                </a:solidFill>
                <a:latin typeface="Cambria Bold"/>
              </a:rPr>
              <a:t>hiểu</a:t>
            </a:r>
            <a:r>
              <a:rPr lang="en-US" sz="5499" dirty="0">
                <a:solidFill>
                  <a:srgbClr val="FFFFFF"/>
                </a:solidFill>
                <a:latin typeface="Cambria Bold"/>
              </a:rPr>
              <a:t> </a:t>
            </a:r>
            <a:r>
              <a:rPr lang="en-US" sz="5499" dirty="0" err="1">
                <a:solidFill>
                  <a:srgbClr val="FFFFFF"/>
                </a:solidFill>
                <a:latin typeface="Cambria Bold"/>
              </a:rPr>
              <a:t>thế</a:t>
            </a:r>
            <a:r>
              <a:rPr lang="en-US" sz="5499" dirty="0">
                <a:solidFill>
                  <a:srgbClr val="FFFFFF"/>
                </a:solidFill>
                <a:latin typeface="Cambria Bold"/>
              </a:rPr>
              <a:t> </a:t>
            </a:r>
            <a:r>
              <a:rPr lang="en-US" sz="5499" dirty="0" err="1">
                <a:solidFill>
                  <a:srgbClr val="FFFFFF"/>
                </a:solidFill>
                <a:latin typeface="Cambria Bold"/>
              </a:rPr>
              <a:t>nào</a:t>
            </a:r>
            <a:r>
              <a:rPr lang="en-US" sz="5499" dirty="0">
                <a:solidFill>
                  <a:srgbClr val="FFFFFF"/>
                </a:solidFill>
                <a:latin typeface="Cambria Bold"/>
              </a:rPr>
              <a:t> </a:t>
            </a:r>
            <a:r>
              <a:rPr lang="en-US" sz="5499" dirty="0" err="1">
                <a:solidFill>
                  <a:srgbClr val="FFFFFF"/>
                </a:solidFill>
                <a:latin typeface="Cambria Bold"/>
              </a:rPr>
              <a:t>về</a:t>
            </a:r>
            <a:r>
              <a:rPr lang="en-US" sz="5499" dirty="0">
                <a:solidFill>
                  <a:srgbClr val="FFFFFF"/>
                </a:solidFill>
                <a:latin typeface="Cambria Bold"/>
              </a:rPr>
              <a:t> </a:t>
            </a:r>
            <a:r>
              <a:rPr lang="en-US" sz="5499" dirty="0" err="1">
                <a:solidFill>
                  <a:srgbClr val="FFFFFF"/>
                </a:solidFill>
                <a:latin typeface="Cambria Bold"/>
              </a:rPr>
              <a:t>hai</a:t>
            </a:r>
            <a:r>
              <a:rPr lang="en-US" sz="5499" dirty="0">
                <a:solidFill>
                  <a:srgbClr val="FFFFFF"/>
                </a:solidFill>
                <a:latin typeface="Cambria Bold"/>
              </a:rPr>
              <a:t> </a:t>
            </a:r>
            <a:r>
              <a:rPr lang="en-US" sz="5499" dirty="0" err="1">
                <a:solidFill>
                  <a:srgbClr val="FFFFFF"/>
                </a:solidFill>
                <a:latin typeface="Cambria Bold"/>
              </a:rPr>
              <a:t>dòng</a:t>
            </a:r>
            <a:r>
              <a:rPr lang="en-US" sz="5499" dirty="0">
                <a:solidFill>
                  <a:srgbClr val="FFFFFF"/>
                </a:solidFill>
                <a:latin typeface="Cambria Bold"/>
              </a:rPr>
              <a:t> </a:t>
            </a:r>
            <a:r>
              <a:rPr lang="en-US" sz="5499" dirty="0" err="1">
                <a:solidFill>
                  <a:srgbClr val="FFFFFF"/>
                </a:solidFill>
                <a:latin typeface="Cambria Bold"/>
              </a:rPr>
              <a:t>thơ</a:t>
            </a:r>
            <a:r>
              <a:rPr lang="en-US" sz="5499" dirty="0">
                <a:solidFill>
                  <a:srgbClr val="FFFFFF"/>
                </a:solidFill>
                <a:latin typeface="Cambria Bold"/>
              </a:rPr>
              <a:t> “</a:t>
            </a:r>
            <a:r>
              <a:rPr lang="en-US" sz="5499" dirty="0" err="1">
                <a:solidFill>
                  <a:srgbClr val="FFFFFF"/>
                </a:solidFill>
                <a:latin typeface="Cambria Bold"/>
              </a:rPr>
              <a:t>Những</a:t>
            </a:r>
            <a:r>
              <a:rPr lang="en-US" sz="5499" dirty="0">
                <a:solidFill>
                  <a:srgbClr val="FFFFFF"/>
                </a:solidFill>
                <a:latin typeface="Cambria Bold"/>
              </a:rPr>
              <a:t> </a:t>
            </a:r>
            <a:r>
              <a:rPr lang="en-US" sz="5499" dirty="0" err="1">
                <a:solidFill>
                  <a:srgbClr val="FFFFFF"/>
                </a:solidFill>
                <a:latin typeface="Cambria Bold"/>
              </a:rPr>
              <a:t>nhà</a:t>
            </a:r>
            <a:r>
              <a:rPr lang="en-US" sz="5499" dirty="0">
                <a:solidFill>
                  <a:srgbClr val="FFFFFF"/>
                </a:solidFill>
                <a:latin typeface="Cambria Bold"/>
              </a:rPr>
              <a:t> </a:t>
            </a:r>
            <a:r>
              <a:rPr lang="en-US" sz="5499" dirty="0" err="1">
                <a:solidFill>
                  <a:srgbClr val="FFFFFF"/>
                </a:solidFill>
                <a:latin typeface="Cambria Bold"/>
              </a:rPr>
              <a:t>gian</a:t>
            </a:r>
            <a:r>
              <a:rPr lang="en-US" sz="5499" dirty="0">
                <a:solidFill>
                  <a:srgbClr val="FFFFFF"/>
                </a:solidFill>
                <a:latin typeface="Cambria Bold"/>
              </a:rPr>
              <a:t> </a:t>
            </a:r>
            <a:r>
              <a:rPr lang="en-US" sz="5499" dirty="0" err="1">
                <a:solidFill>
                  <a:srgbClr val="FFFFFF"/>
                </a:solidFill>
                <a:latin typeface="Cambria Bold"/>
              </a:rPr>
              <a:t>giữ</a:t>
            </a:r>
            <a:r>
              <a:rPr lang="en-US" sz="5499" dirty="0">
                <a:solidFill>
                  <a:srgbClr val="FFFFFF"/>
                </a:solidFill>
                <a:latin typeface="Cambria Bold"/>
              </a:rPr>
              <a:t> </a:t>
            </a:r>
            <a:r>
              <a:rPr lang="en-US" sz="5499" dirty="0" err="1">
                <a:solidFill>
                  <a:srgbClr val="FFFFFF"/>
                </a:solidFill>
                <a:latin typeface="Cambria Bold"/>
              </a:rPr>
              <a:t>đảo</a:t>
            </a:r>
            <a:r>
              <a:rPr lang="en-US" sz="5499" dirty="0">
                <a:solidFill>
                  <a:srgbClr val="FFFFFF"/>
                </a:solidFill>
                <a:latin typeface="Cambria Bold"/>
              </a:rPr>
              <a:t>/ Neo </a:t>
            </a:r>
            <a:r>
              <a:rPr lang="en-US" sz="5499" dirty="0" err="1">
                <a:solidFill>
                  <a:srgbClr val="FFFFFF"/>
                </a:solidFill>
                <a:latin typeface="Cambria Bold"/>
              </a:rPr>
              <a:t>cả</a:t>
            </a:r>
            <a:r>
              <a:rPr lang="en-US" sz="5499" dirty="0">
                <a:solidFill>
                  <a:srgbClr val="FFFFFF"/>
                </a:solidFill>
                <a:latin typeface="Cambria Bold"/>
              </a:rPr>
              <a:t> </a:t>
            </a:r>
            <a:r>
              <a:rPr lang="en-US" sz="5499" dirty="0" err="1">
                <a:solidFill>
                  <a:srgbClr val="FFFFFF"/>
                </a:solidFill>
                <a:latin typeface="Cambria Bold"/>
              </a:rPr>
              <a:t>nhịp</a:t>
            </a:r>
            <a:r>
              <a:rPr lang="en-US" sz="5499" dirty="0">
                <a:solidFill>
                  <a:srgbClr val="FFFFFF"/>
                </a:solidFill>
                <a:latin typeface="Cambria Bold"/>
              </a:rPr>
              <a:t> </a:t>
            </a:r>
            <a:r>
              <a:rPr lang="en-US" sz="5499" dirty="0" err="1">
                <a:solidFill>
                  <a:srgbClr val="FFFFFF"/>
                </a:solidFill>
                <a:latin typeface="Cambria Bold"/>
              </a:rPr>
              <a:t>tim</a:t>
            </a:r>
            <a:r>
              <a:rPr lang="en-US" sz="5499" dirty="0">
                <a:solidFill>
                  <a:srgbClr val="FFFFFF"/>
                </a:solidFill>
                <a:latin typeface="Cambria Bold"/>
              </a:rPr>
              <a:t> </a:t>
            </a:r>
            <a:r>
              <a:rPr lang="en-US" sz="5499" dirty="0" err="1">
                <a:solidFill>
                  <a:srgbClr val="FFFFFF"/>
                </a:solidFill>
                <a:latin typeface="Cambria Bold"/>
              </a:rPr>
              <a:t>người</a:t>
            </a:r>
            <a:r>
              <a:rPr lang="en-US" sz="5499" dirty="0">
                <a:solidFill>
                  <a:srgbClr val="FFFFFF"/>
                </a:solidFill>
                <a:latin typeface="Cambria Bold"/>
              </a:rPr>
              <a:t>"? </a:t>
            </a:r>
            <a:r>
              <a:rPr lang="en-US" sz="5499" dirty="0" err="1">
                <a:solidFill>
                  <a:srgbClr val="FFFFFF"/>
                </a:solidFill>
                <a:latin typeface="Cambria Bold Italics"/>
              </a:rPr>
              <a:t>Chọn</a:t>
            </a:r>
            <a:r>
              <a:rPr lang="en-US" sz="5499" dirty="0">
                <a:solidFill>
                  <a:srgbClr val="FFFFFF"/>
                </a:solidFill>
                <a:latin typeface="Cambria Bold Italics"/>
              </a:rPr>
              <a:t> </a:t>
            </a:r>
            <a:r>
              <a:rPr lang="en-US" sz="5499" dirty="0" err="1">
                <a:solidFill>
                  <a:srgbClr val="FFFFFF"/>
                </a:solidFill>
                <a:latin typeface="Cambria Bold Italics"/>
              </a:rPr>
              <a:t>câu</a:t>
            </a:r>
            <a:r>
              <a:rPr lang="en-US" sz="5499" dirty="0">
                <a:solidFill>
                  <a:srgbClr val="FFFFFF"/>
                </a:solidFill>
                <a:latin typeface="Cambria Bold Italics"/>
              </a:rPr>
              <a:t> </a:t>
            </a:r>
            <a:r>
              <a:rPr lang="en-US" sz="5499" dirty="0" err="1">
                <a:solidFill>
                  <a:srgbClr val="FFFFFF"/>
                </a:solidFill>
                <a:latin typeface="Cambria Bold Italics"/>
              </a:rPr>
              <a:t>trả</a:t>
            </a:r>
            <a:r>
              <a:rPr lang="en-US" sz="5499" dirty="0">
                <a:solidFill>
                  <a:srgbClr val="FFFFFF"/>
                </a:solidFill>
                <a:latin typeface="Cambria Bold Italics"/>
              </a:rPr>
              <a:t> </a:t>
            </a:r>
            <a:r>
              <a:rPr lang="en-US" sz="5499" dirty="0" err="1">
                <a:solidFill>
                  <a:srgbClr val="FFFFFF"/>
                </a:solidFill>
                <a:latin typeface="Cambria Bold Italics"/>
              </a:rPr>
              <a:t>lời</a:t>
            </a:r>
            <a:r>
              <a:rPr lang="en-US" sz="5499" dirty="0">
                <a:solidFill>
                  <a:srgbClr val="FFFFFF"/>
                </a:solidFill>
                <a:latin typeface="Cambria Bold Italics"/>
              </a:rPr>
              <a:t> </a:t>
            </a:r>
            <a:r>
              <a:rPr lang="en-US" sz="5499" dirty="0" err="1">
                <a:solidFill>
                  <a:srgbClr val="FFFFFF"/>
                </a:solidFill>
                <a:latin typeface="Cambria Bold Italics"/>
              </a:rPr>
              <a:t>dưới</a:t>
            </a:r>
            <a:r>
              <a:rPr lang="en-US" sz="5499" dirty="0">
                <a:solidFill>
                  <a:srgbClr val="FFFFFF"/>
                </a:solidFill>
                <a:latin typeface="Cambria Bold Italics"/>
              </a:rPr>
              <a:t> </a:t>
            </a:r>
            <a:r>
              <a:rPr lang="en-US" sz="5499" dirty="0" err="1">
                <a:solidFill>
                  <a:srgbClr val="FFFFFF"/>
                </a:solidFill>
                <a:latin typeface="Cambria Bold Italics"/>
              </a:rPr>
              <a:t>đây</a:t>
            </a:r>
            <a:r>
              <a:rPr lang="en-US" sz="5499" dirty="0">
                <a:solidFill>
                  <a:srgbClr val="FFFFFF"/>
                </a:solidFill>
                <a:latin typeface="Cambria Bold Italics"/>
              </a:rPr>
              <a:t> </a:t>
            </a:r>
            <a:r>
              <a:rPr lang="en-US" sz="5499" dirty="0" err="1">
                <a:solidFill>
                  <a:srgbClr val="FFFFFF"/>
                </a:solidFill>
                <a:latin typeface="Cambria Bold Italics"/>
              </a:rPr>
              <a:t>hoặc</a:t>
            </a:r>
            <a:r>
              <a:rPr lang="en-US" sz="5499" dirty="0">
                <a:solidFill>
                  <a:srgbClr val="FFFFFF"/>
                </a:solidFill>
                <a:latin typeface="Cambria Bold Italics"/>
              </a:rPr>
              <a:t> </a:t>
            </a:r>
            <a:r>
              <a:rPr lang="en-US" sz="5499" dirty="0" err="1">
                <a:solidFill>
                  <a:srgbClr val="FFFFFF"/>
                </a:solidFill>
                <a:latin typeface="Cambria Bold Italics"/>
              </a:rPr>
              <a:t>nêu</a:t>
            </a:r>
            <a:r>
              <a:rPr lang="en-US" sz="5499" dirty="0">
                <a:solidFill>
                  <a:srgbClr val="FFFFFF"/>
                </a:solidFill>
                <a:latin typeface="Cambria Bold Italics"/>
              </a:rPr>
              <a:t> ý </a:t>
            </a:r>
            <a:r>
              <a:rPr lang="en-US" sz="5499" dirty="0" err="1">
                <a:solidFill>
                  <a:srgbClr val="FFFFFF"/>
                </a:solidFill>
                <a:latin typeface="Cambria Bold Italics"/>
              </a:rPr>
              <a:t>kiến</a:t>
            </a:r>
            <a:r>
              <a:rPr lang="en-US" sz="5499" dirty="0">
                <a:solidFill>
                  <a:srgbClr val="FFFFFF"/>
                </a:solidFill>
                <a:latin typeface="Cambria Bold Italics"/>
              </a:rPr>
              <a:t> </a:t>
            </a:r>
            <a:r>
              <a:rPr lang="en-US" sz="5499" dirty="0" err="1">
                <a:solidFill>
                  <a:srgbClr val="FFFFFF"/>
                </a:solidFill>
                <a:latin typeface="Cambria Bold Italics"/>
              </a:rPr>
              <a:t>của</a:t>
            </a:r>
            <a:r>
              <a:rPr lang="en-US" sz="5499" dirty="0">
                <a:solidFill>
                  <a:srgbClr val="FFFFFF"/>
                </a:solidFill>
                <a:latin typeface="Cambria Bold Italics"/>
              </a:rPr>
              <a:t> </a:t>
            </a:r>
            <a:r>
              <a:rPr lang="en-US" sz="5499" dirty="0" err="1">
                <a:solidFill>
                  <a:srgbClr val="FFFFFF"/>
                </a:solidFill>
                <a:latin typeface="Cambria Bold Italics"/>
              </a:rPr>
              <a:t>em</a:t>
            </a:r>
            <a:r>
              <a:rPr lang="en-US" sz="5499" dirty="0">
                <a:solidFill>
                  <a:srgbClr val="FFFFFF"/>
                </a:solidFill>
                <a:latin typeface="Cambria Bold Italics"/>
              </a:rPr>
              <a:t>.</a:t>
            </a:r>
          </a:p>
        </p:txBody>
      </p:sp>
      <p:sp>
        <p:nvSpPr>
          <p:cNvPr id="8" name="TextBox 8"/>
          <p:cNvSpPr txBox="1"/>
          <p:nvPr/>
        </p:nvSpPr>
        <p:spPr>
          <a:xfrm>
            <a:off x="3505200" y="3851004"/>
            <a:ext cx="14554199" cy="4708212"/>
          </a:xfrm>
          <a:prstGeom prst="rect">
            <a:avLst/>
          </a:prstGeom>
          <a:solidFill>
            <a:schemeClr val="accent5">
              <a:lumMod val="20000"/>
              <a:lumOff val="80000"/>
            </a:schemeClr>
          </a:solidFill>
        </p:spPr>
        <p:txBody>
          <a:bodyPr wrap="square" lIns="274320" tIns="0" rIns="0" bIns="0" rtlCol="0" anchor="t">
            <a:spAutoFit/>
          </a:bodyPr>
          <a:lstStyle/>
          <a:p>
            <a:pPr>
              <a:spcBef>
                <a:spcPct val="0"/>
              </a:spcBef>
            </a:pPr>
            <a:r>
              <a:rPr lang="en-US" sz="5099" dirty="0">
                <a:solidFill>
                  <a:schemeClr val="accent5">
                    <a:lumMod val="50000"/>
                  </a:schemeClr>
                </a:solidFill>
                <a:latin typeface="Cambria Bold"/>
              </a:rPr>
              <a:t>A. </a:t>
            </a:r>
            <a:r>
              <a:rPr lang="en-US" sz="5099" dirty="0" err="1">
                <a:solidFill>
                  <a:schemeClr val="accent5">
                    <a:lumMod val="50000"/>
                  </a:schemeClr>
                </a:solidFill>
                <a:latin typeface="Cambria Bold"/>
              </a:rPr>
              <a:t>Sự</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thấu</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hiểu</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của</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người</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dân</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trước</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những</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gian</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nguy</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mà</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người</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lính</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nhà</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giàn</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phải</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đương</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đầu</a:t>
            </a:r>
            <a:r>
              <a:rPr lang="en-US" sz="5099" dirty="0">
                <a:solidFill>
                  <a:schemeClr val="accent5">
                    <a:lumMod val="50000"/>
                  </a:schemeClr>
                </a:solidFill>
                <a:latin typeface="Cambria Bold"/>
              </a:rPr>
              <a:t>.</a:t>
            </a:r>
          </a:p>
          <a:p>
            <a:pPr>
              <a:spcBef>
                <a:spcPct val="0"/>
              </a:spcBef>
            </a:pPr>
            <a:r>
              <a:rPr lang="en-US" sz="5099" dirty="0">
                <a:solidFill>
                  <a:schemeClr val="accent5">
                    <a:lumMod val="50000"/>
                  </a:schemeClr>
                </a:solidFill>
                <a:latin typeface="Cambria Bold"/>
              </a:rPr>
              <a:t>B. </a:t>
            </a:r>
            <a:r>
              <a:rPr lang="en-US" sz="5099" dirty="0" err="1">
                <a:solidFill>
                  <a:schemeClr val="accent5">
                    <a:lumMod val="50000"/>
                  </a:schemeClr>
                </a:solidFill>
                <a:latin typeface="Cambria Bold"/>
              </a:rPr>
              <a:t>Cảm</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xúc</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thương</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yêu</a:t>
            </a:r>
            <a:r>
              <a:rPr lang="en-US" sz="5099" dirty="0">
                <a:solidFill>
                  <a:schemeClr val="accent5">
                    <a:lumMod val="50000"/>
                  </a:schemeClr>
                </a:solidFill>
                <a:latin typeface="Cambria Bold"/>
              </a:rPr>
              <a:t>, lo </a:t>
            </a:r>
            <a:r>
              <a:rPr lang="en-US" sz="5099" dirty="0" err="1">
                <a:solidFill>
                  <a:schemeClr val="accent5">
                    <a:lumMod val="50000"/>
                  </a:schemeClr>
                </a:solidFill>
                <a:latin typeface="Cambria Bold"/>
              </a:rPr>
              <a:t>lắng</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của</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người</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ra</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thăm</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đảo</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dành</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cho</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người</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lính</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Trường</a:t>
            </a:r>
            <a:r>
              <a:rPr lang="en-US" sz="5099" dirty="0">
                <a:solidFill>
                  <a:schemeClr val="accent5">
                    <a:lumMod val="50000"/>
                  </a:schemeClr>
                </a:solidFill>
                <a:latin typeface="Cambria Bold"/>
              </a:rPr>
              <a:t> Sa.</a:t>
            </a:r>
          </a:p>
          <a:p>
            <a:pPr>
              <a:spcBef>
                <a:spcPct val="0"/>
              </a:spcBef>
            </a:pPr>
            <a:r>
              <a:rPr lang="en-US" sz="5099" dirty="0">
                <a:solidFill>
                  <a:schemeClr val="accent5">
                    <a:lumMod val="50000"/>
                  </a:schemeClr>
                </a:solidFill>
                <a:latin typeface="Cambria Bold"/>
              </a:rPr>
              <a:t>C. </a:t>
            </a:r>
            <a:r>
              <a:rPr lang="en-US" sz="5099" dirty="0" err="1">
                <a:solidFill>
                  <a:schemeClr val="accent5">
                    <a:lumMod val="50000"/>
                  </a:schemeClr>
                </a:solidFill>
                <a:latin typeface="Cambria Bold"/>
              </a:rPr>
              <a:t>Tình</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yêu</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tha</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thiết</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của</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người</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dân</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đất</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Việt</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đối</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với</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biển</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đảo</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quê</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hương</a:t>
            </a:r>
            <a:r>
              <a:rPr lang="en-US" sz="5099" dirty="0">
                <a:solidFill>
                  <a:schemeClr val="accent5">
                    <a:lumMod val="50000"/>
                  </a:schemeClr>
                </a:solidFill>
                <a:latin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7CD"/>
        </a:solidFill>
        <a:effectLst/>
      </p:bgPr>
    </p:bg>
    <p:spTree>
      <p:nvGrpSpPr>
        <p:cNvPr id="1" name=""/>
        <p:cNvGrpSpPr/>
        <p:nvPr/>
      </p:nvGrpSpPr>
      <p:grpSpPr>
        <a:xfrm>
          <a:off x="0" y="0"/>
          <a:ext cx="0" cy="0"/>
          <a:chOff x="0" y="0"/>
          <a:chExt cx="0" cy="0"/>
        </a:xfrm>
      </p:grpSpPr>
      <p:sp>
        <p:nvSpPr>
          <p:cNvPr id="2" name="Freeform 2"/>
          <p:cNvSpPr/>
          <p:nvPr/>
        </p:nvSpPr>
        <p:spPr>
          <a:xfrm>
            <a:off x="-3842964" y="4147945"/>
            <a:ext cx="16574562" cy="4537286"/>
          </a:xfrm>
          <a:custGeom>
            <a:avLst/>
            <a:gdLst/>
            <a:ahLst/>
            <a:cxnLst/>
            <a:rect l="l" t="t" r="r" b="b"/>
            <a:pathLst>
              <a:path w="16574562" h="4537286">
                <a:moveTo>
                  <a:pt x="0" y="0"/>
                </a:moveTo>
                <a:lnTo>
                  <a:pt x="16574562" y="0"/>
                </a:lnTo>
                <a:lnTo>
                  <a:pt x="16574562" y="4537286"/>
                </a:lnTo>
                <a:lnTo>
                  <a:pt x="0" y="453728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604410" y="5834460"/>
            <a:ext cx="22661749" cy="8158230"/>
          </a:xfrm>
          <a:custGeom>
            <a:avLst/>
            <a:gdLst/>
            <a:ahLst/>
            <a:cxnLst/>
            <a:rect l="l" t="t" r="r" b="b"/>
            <a:pathLst>
              <a:path w="22661749" h="8158230">
                <a:moveTo>
                  <a:pt x="0" y="0"/>
                </a:moveTo>
                <a:lnTo>
                  <a:pt x="22661748" y="0"/>
                </a:lnTo>
                <a:lnTo>
                  <a:pt x="22661748" y="8158230"/>
                </a:lnTo>
                <a:lnTo>
                  <a:pt x="0" y="815823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217355" flipV="1">
            <a:off x="13585752" y="-2917606"/>
            <a:ext cx="3252278" cy="5967482"/>
          </a:xfrm>
          <a:custGeom>
            <a:avLst/>
            <a:gdLst/>
            <a:ahLst/>
            <a:cxnLst/>
            <a:rect l="l" t="t" r="r" b="b"/>
            <a:pathLst>
              <a:path w="3252278" h="5967482">
                <a:moveTo>
                  <a:pt x="0" y="5967483"/>
                </a:moveTo>
                <a:lnTo>
                  <a:pt x="3252278" y="5967483"/>
                </a:lnTo>
                <a:lnTo>
                  <a:pt x="3252278" y="0"/>
                </a:lnTo>
                <a:lnTo>
                  <a:pt x="0" y="0"/>
                </a:lnTo>
                <a:lnTo>
                  <a:pt x="0" y="5967483"/>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650735" y="2057400"/>
            <a:ext cx="2455164" cy="8229600"/>
          </a:xfrm>
          <a:custGeom>
            <a:avLst/>
            <a:gdLst/>
            <a:ahLst/>
            <a:cxnLst/>
            <a:rect l="l" t="t" r="r" b="b"/>
            <a:pathLst>
              <a:path w="2455164" h="8229600">
                <a:moveTo>
                  <a:pt x="0" y="0"/>
                </a:moveTo>
                <a:lnTo>
                  <a:pt x="2455164" y="0"/>
                </a:lnTo>
                <a:lnTo>
                  <a:pt x="2455164" y="8229600"/>
                </a:lnTo>
                <a:lnTo>
                  <a:pt x="0" y="8229600"/>
                </a:lnTo>
                <a:lnTo>
                  <a:pt x="0" y="0"/>
                </a:lnTo>
                <a:close/>
              </a:path>
            </a:pathLst>
          </a:custGeom>
          <a:blipFill>
            <a:blip r:embed="rId8"/>
            <a:stretch>
              <a:fillRect/>
            </a:stretch>
          </a:blipFill>
        </p:spPr>
      </p:sp>
      <p:sp>
        <p:nvSpPr>
          <p:cNvPr id="6" name="Freeform 6"/>
          <p:cNvSpPr/>
          <p:nvPr/>
        </p:nvSpPr>
        <p:spPr>
          <a:xfrm>
            <a:off x="2891390" y="426131"/>
            <a:ext cx="14943203" cy="2877983"/>
          </a:xfrm>
          <a:custGeom>
            <a:avLst/>
            <a:gdLst/>
            <a:ahLst/>
            <a:cxnLst/>
            <a:rect l="l" t="t" r="r" b="b"/>
            <a:pathLst>
              <a:path w="14943203" h="2877983">
                <a:moveTo>
                  <a:pt x="0" y="0"/>
                </a:moveTo>
                <a:lnTo>
                  <a:pt x="14943202" y="0"/>
                </a:lnTo>
                <a:lnTo>
                  <a:pt x="14943202" y="2877983"/>
                </a:lnTo>
                <a:lnTo>
                  <a:pt x="0" y="2877983"/>
                </a:lnTo>
                <a:lnTo>
                  <a:pt x="0" y="0"/>
                </a:lnTo>
                <a:close/>
              </a:path>
            </a:pathLst>
          </a:custGeom>
          <a:blipFill>
            <a:blip r:embed="rId9">
              <a:extLst>
                <a:ext uri="{96DAC541-7B7A-43D3-8B79-37D633B846F1}">
                  <asvg:svgBlip xmlns="" xmlns:asvg="http://schemas.microsoft.com/office/drawing/2016/SVG/main" r:embed="rId10"/>
                </a:ext>
              </a:extLst>
            </a:blip>
            <a:stretch>
              <a:fillRect t="-2866" b="-2866"/>
            </a:stretch>
          </a:blipFill>
        </p:spPr>
      </p:sp>
      <p:sp>
        <p:nvSpPr>
          <p:cNvPr id="7" name="TextBox 7"/>
          <p:cNvSpPr txBox="1"/>
          <p:nvPr/>
        </p:nvSpPr>
        <p:spPr>
          <a:xfrm>
            <a:off x="3755587" y="622110"/>
            <a:ext cx="12879101" cy="2539157"/>
          </a:xfrm>
          <a:prstGeom prst="rect">
            <a:avLst/>
          </a:prstGeom>
        </p:spPr>
        <p:txBody>
          <a:bodyPr lIns="0" tIns="0" rIns="0" bIns="0" rtlCol="0" anchor="t">
            <a:spAutoFit/>
          </a:bodyPr>
          <a:lstStyle/>
          <a:p>
            <a:pPr marL="0" lvl="1" indent="0" algn="ctr">
              <a:lnSpc>
                <a:spcPts val="6599"/>
              </a:lnSpc>
            </a:pPr>
            <a:r>
              <a:rPr lang="en-US" sz="5499" smtClean="0">
                <a:solidFill>
                  <a:srgbClr val="FFFFFF"/>
                </a:solidFill>
                <a:latin typeface="Cambria Bold"/>
              </a:rPr>
              <a:t>3. Theo </a:t>
            </a:r>
            <a:r>
              <a:rPr lang="en-US" sz="5499">
                <a:solidFill>
                  <a:srgbClr val="FFFFFF"/>
                </a:solidFill>
                <a:latin typeface="Cambria Bold"/>
              </a:rPr>
              <a:t>em, nhà thơ muốn nói gì qua hình ảnh “Đoá san hô kiêu hãnh/ Vẫn nở hoa bốn mùa”?</a:t>
            </a:r>
          </a:p>
        </p:txBody>
      </p:sp>
      <p:sp>
        <p:nvSpPr>
          <p:cNvPr id="8" name="TextBox 8"/>
          <p:cNvSpPr txBox="1"/>
          <p:nvPr/>
        </p:nvSpPr>
        <p:spPr>
          <a:xfrm>
            <a:off x="3768285" y="3589020"/>
            <a:ext cx="13491015" cy="6771084"/>
          </a:xfrm>
          <a:prstGeom prst="rect">
            <a:avLst/>
          </a:prstGeom>
          <a:solidFill>
            <a:schemeClr val="accent5">
              <a:lumMod val="20000"/>
              <a:lumOff val="80000"/>
            </a:schemeClr>
          </a:solidFill>
        </p:spPr>
        <p:txBody>
          <a:bodyPr lIns="182880" tIns="0" rIns="182880" bIns="0" rtlCol="0" anchor="t">
            <a:spAutoFit/>
          </a:bodyPr>
          <a:lstStyle/>
          <a:p>
            <a:pPr algn="ctr">
              <a:lnSpc>
                <a:spcPts val="6629"/>
              </a:lnSpc>
              <a:spcBef>
                <a:spcPct val="0"/>
              </a:spcBef>
            </a:pPr>
            <a:r>
              <a:rPr lang="en-US" sz="5099" smtClean="0">
                <a:solidFill>
                  <a:schemeClr val="accent5">
                    <a:lumMod val="50000"/>
                  </a:schemeClr>
                </a:solidFill>
                <a:latin typeface="Cambria Bold"/>
              </a:rPr>
              <a:t>Nhà thơ </a:t>
            </a:r>
            <a:r>
              <a:rPr lang="en-US" sz="5099" dirty="0" err="1">
                <a:solidFill>
                  <a:schemeClr val="accent5">
                    <a:lumMod val="50000"/>
                  </a:schemeClr>
                </a:solidFill>
                <a:latin typeface="Cambria Bold"/>
              </a:rPr>
              <a:t>muốn</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nói</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về</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sự</a:t>
            </a:r>
            <a:r>
              <a:rPr lang="en-US" sz="5099" dirty="0">
                <a:solidFill>
                  <a:schemeClr val="accent5">
                    <a:lumMod val="50000"/>
                  </a:schemeClr>
                </a:solidFill>
                <a:latin typeface="Cambria Bold"/>
              </a:rPr>
              <a:t> hi </a:t>
            </a:r>
            <a:r>
              <a:rPr lang="en-US" sz="5099" dirty="0" err="1">
                <a:solidFill>
                  <a:schemeClr val="accent5">
                    <a:lumMod val="50000"/>
                  </a:schemeClr>
                </a:solidFill>
                <a:latin typeface="Cambria Bold"/>
              </a:rPr>
              <a:t>sinh</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thầm</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lặng</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của</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những</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người</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chiến</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sĩ</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Họ</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vẫn</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luôn</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miệt</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mài</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làm</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công</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việc</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đáng</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tự</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hào</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bảo</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vệ</a:t>
            </a:r>
            <a:r>
              <a:rPr lang="en-US" sz="5099" dirty="0">
                <a:solidFill>
                  <a:schemeClr val="accent5">
                    <a:lumMod val="50000"/>
                  </a:schemeClr>
                </a:solidFill>
                <a:latin typeface="Cambria Bold"/>
              </a:rPr>
              <a:t> an </a:t>
            </a:r>
            <a:r>
              <a:rPr lang="en-US" sz="5099" dirty="0" err="1">
                <a:solidFill>
                  <a:schemeClr val="accent5">
                    <a:lumMod val="50000"/>
                  </a:schemeClr>
                </a:solidFill>
                <a:latin typeface="Cambria Bold"/>
              </a:rPr>
              <a:t>toàn</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biển</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đảo</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cho</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đất</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nước</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không</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mệt</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mỏi</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không</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quản</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ngày</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đêm</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Cũng</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giống</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như</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đóa</a:t>
            </a:r>
            <a:r>
              <a:rPr lang="en-US" sz="5099" dirty="0">
                <a:solidFill>
                  <a:schemeClr val="accent5">
                    <a:lumMod val="50000"/>
                  </a:schemeClr>
                </a:solidFill>
                <a:latin typeface="Cambria Bold"/>
              </a:rPr>
              <a:t> san </a:t>
            </a:r>
            <a:r>
              <a:rPr lang="en-US" sz="5099" dirty="0" err="1">
                <a:solidFill>
                  <a:schemeClr val="accent5">
                    <a:lumMod val="50000"/>
                  </a:schemeClr>
                </a:solidFill>
                <a:latin typeface="Cambria Bold"/>
              </a:rPr>
              <a:t>hô</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dù</a:t>
            </a:r>
            <a:r>
              <a:rPr lang="en-US" sz="5099" dirty="0">
                <a:solidFill>
                  <a:schemeClr val="accent5">
                    <a:lumMod val="50000"/>
                  </a:schemeClr>
                </a:solidFill>
                <a:latin typeface="Cambria Bold"/>
              </a:rPr>
              <a:t> ở </a:t>
            </a:r>
            <a:r>
              <a:rPr lang="en-US" sz="5099" dirty="0" err="1">
                <a:solidFill>
                  <a:schemeClr val="accent5">
                    <a:lumMod val="50000"/>
                  </a:schemeClr>
                </a:solidFill>
                <a:latin typeface="Cambria Bold"/>
              </a:rPr>
              <a:t>trong</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hoàn</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cảnh</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khó</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khăn</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nhưng</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vẫn</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kiêu</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hãnh</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vươn</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lên</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và</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nở</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hoa</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đẹp</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đẽ</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suốt</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bốn</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mùa</a:t>
            </a:r>
            <a:r>
              <a:rPr lang="en-US" sz="5099" dirty="0">
                <a:solidFill>
                  <a:schemeClr val="accent5">
                    <a:lumMod val="50000"/>
                  </a:schemeClr>
                </a:solidFill>
                <a:latin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7CD"/>
        </a:solidFill>
        <a:effectLst/>
      </p:bgPr>
    </p:bg>
    <p:spTree>
      <p:nvGrpSpPr>
        <p:cNvPr id="1" name=""/>
        <p:cNvGrpSpPr/>
        <p:nvPr/>
      </p:nvGrpSpPr>
      <p:grpSpPr>
        <a:xfrm>
          <a:off x="0" y="0"/>
          <a:ext cx="0" cy="0"/>
          <a:chOff x="0" y="0"/>
          <a:chExt cx="0" cy="0"/>
        </a:xfrm>
      </p:grpSpPr>
      <p:sp>
        <p:nvSpPr>
          <p:cNvPr id="2" name="Freeform 2"/>
          <p:cNvSpPr/>
          <p:nvPr/>
        </p:nvSpPr>
        <p:spPr>
          <a:xfrm>
            <a:off x="-3842964" y="4147945"/>
            <a:ext cx="16574562" cy="4537286"/>
          </a:xfrm>
          <a:custGeom>
            <a:avLst/>
            <a:gdLst/>
            <a:ahLst/>
            <a:cxnLst/>
            <a:rect l="l" t="t" r="r" b="b"/>
            <a:pathLst>
              <a:path w="16574562" h="4537286">
                <a:moveTo>
                  <a:pt x="0" y="0"/>
                </a:moveTo>
                <a:lnTo>
                  <a:pt x="16574562" y="0"/>
                </a:lnTo>
                <a:lnTo>
                  <a:pt x="16574562" y="4537286"/>
                </a:lnTo>
                <a:lnTo>
                  <a:pt x="0" y="453728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604410" y="5834460"/>
            <a:ext cx="22661749" cy="8158230"/>
          </a:xfrm>
          <a:custGeom>
            <a:avLst/>
            <a:gdLst/>
            <a:ahLst/>
            <a:cxnLst/>
            <a:rect l="l" t="t" r="r" b="b"/>
            <a:pathLst>
              <a:path w="22661749" h="8158230">
                <a:moveTo>
                  <a:pt x="0" y="0"/>
                </a:moveTo>
                <a:lnTo>
                  <a:pt x="22661748" y="0"/>
                </a:lnTo>
                <a:lnTo>
                  <a:pt x="22661748" y="8158230"/>
                </a:lnTo>
                <a:lnTo>
                  <a:pt x="0" y="815823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217355" flipV="1">
            <a:off x="13585752" y="-2917606"/>
            <a:ext cx="3252278" cy="5967482"/>
          </a:xfrm>
          <a:custGeom>
            <a:avLst/>
            <a:gdLst/>
            <a:ahLst/>
            <a:cxnLst/>
            <a:rect l="l" t="t" r="r" b="b"/>
            <a:pathLst>
              <a:path w="3252278" h="5967482">
                <a:moveTo>
                  <a:pt x="0" y="5967483"/>
                </a:moveTo>
                <a:lnTo>
                  <a:pt x="3252278" y="5967483"/>
                </a:lnTo>
                <a:lnTo>
                  <a:pt x="3252278" y="0"/>
                </a:lnTo>
                <a:lnTo>
                  <a:pt x="0" y="0"/>
                </a:lnTo>
                <a:lnTo>
                  <a:pt x="0" y="5967483"/>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650735" y="2057400"/>
            <a:ext cx="2455164" cy="8229600"/>
          </a:xfrm>
          <a:custGeom>
            <a:avLst/>
            <a:gdLst/>
            <a:ahLst/>
            <a:cxnLst/>
            <a:rect l="l" t="t" r="r" b="b"/>
            <a:pathLst>
              <a:path w="2455164" h="8229600">
                <a:moveTo>
                  <a:pt x="0" y="0"/>
                </a:moveTo>
                <a:lnTo>
                  <a:pt x="2455164" y="0"/>
                </a:lnTo>
                <a:lnTo>
                  <a:pt x="2455164" y="8229600"/>
                </a:lnTo>
                <a:lnTo>
                  <a:pt x="0" y="8229600"/>
                </a:lnTo>
                <a:lnTo>
                  <a:pt x="0" y="0"/>
                </a:lnTo>
                <a:close/>
              </a:path>
            </a:pathLst>
          </a:custGeom>
          <a:blipFill>
            <a:blip r:embed="rId8"/>
            <a:stretch>
              <a:fillRect/>
            </a:stretch>
          </a:blipFill>
        </p:spPr>
      </p:sp>
      <p:sp>
        <p:nvSpPr>
          <p:cNvPr id="6" name="Freeform 6"/>
          <p:cNvSpPr/>
          <p:nvPr/>
        </p:nvSpPr>
        <p:spPr>
          <a:xfrm>
            <a:off x="3466889" y="498069"/>
            <a:ext cx="12159370" cy="2341831"/>
          </a:xfrm>
          <a:custGeom>
            <a:avLst/>
            <a:gdLst/>
            <a:ahLst/>
            <a:cxnLst/>
            <a:rect l="l" t="t" r="r" b="b"/>
            <a:pathLst>
              <a:path w="12159370" h="2341831">
                <a:moveTo>
                  <a:pt x="0" y="0"/>
                </a:moveTo>
                <a:lnTo>
                  <a:pt x="12159370" y="0"/>
                </a:lnTo>
                <a:lnTo>
                  <a:pt x="12159370" y="2341831"/>
                </a:lnTo>
                <a:lnTo>
                  <a:pt x="0" y="2341831"/>
                </a:lnTo>
                <a:lnTo>
                  <a:pt x="0" y="0"/>
                </a:lnTo>
                <a:close/>
              </a:path>
            </a:pathLst>
          </a:custGeom>
          <a:blipFill>
            <a:blip r:embed="rId9">
              <a:extLst>
                <a:ext uri="{96DAC541-7B7A-43D3-8B79-37D633B846F1}">
                  <asvg:svgBlip xmlns="" xmlns:asvg="http://schemas.microsoft.com/office/drawing/2016/SVG/main" r:embed="rId10"/>
                </a:ext>
              </a:extLst>
            </a:blip>
            <a:stretch>
              <a:fillRect t="-2866" b="-2866"/>
            </a:stretch>
          </a:blipFill>
        </p:spPr>
      </p:sp>
      <p:sp>
        <p:nvSpPr>
          <p:cNvPr id="8" name="TextBox 8"/>
          <p:cNvSpPr txBox="1"/>
          <p:nvPr/>
        </p:nvSpPr>
        <p:spPr>
          <a:xfrm>
            <a:off x="3768285" y="3589020"/>
            <a:ext cx="13491015" cy="5859780"/>
          </a:xfrm>
          <a:prstGeom prst="rect">
            <a:avLst/>
          </a:prstGeom>
          <a:solidFill>
            <a:schemeClr val="accent5">
              <a:lumMod val="20000"/>
              <a:lumOff val="80000"/>
            </a:schemeClr>
          </a:solidFill>
        </p:spPr>
        <p:txBody>
          <a:bodyPr lIns="0" tIns="0" rIns="0" bIns="0" rtlCol="0" anchor="t">
            <a:spAutoFit/>
          </a:bodyPr>
          <a:lstStyle/>
          <a:p>
            <a:pPr algn="ctr">
              <a:lnSpc>
                <a:spcPts val="6629"/>
              </a:lnSpc>
              <a:spcBef>
                <a:spcPct val="0"/>
              </a:spcBef>
            </a:pPr>
            <a:r>
              <a:rPr lang="en-US" sz="5099" dirty="0" err="1">
                <a:solidFill>
                  <a:schemeClr val="accent5">
                    <a:lumMod val="50000"/>
                  </a:schemeClr>
                </a:solidFill>
                <a:latin typeface="Cambria Bold"/>
              </a:rPr>
              <a:t>Những</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người</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lính</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đảo</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Trường</a:t>
            </a:r>
            <a:r>
              <a:rPr lang="en-US" sz="5099" dirty="0">
                <a:solidFill>
                  <a:schemeClr val="accent5">
                    <a:lumMod val="50000"/>
                  </a:schemeClr>
                </a:solidFill>
                <a:latin typeface="Cambria Bold"/>
              </a:rPr>
              <a:t> Sa </a:t>
            </a:r>
            <a:r>
              <a:rPr lang="en-US" sz="5099" dirty="0" err="1">
                <a:solidFill>
                  <a:schemeClr val="accent5">
                    <a:lumMod val="50000"/>
                  </a:schemeClr>
                </a:solidFill>
                <a:latin typeface="Cambria Bold"/>
              </a:rPr>
              <a:t>là</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những</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anh</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hùng</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yêu</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nước</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dũng</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cảm</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sẵn</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sàng</a:t>
            </a:r>
            <a:r>
              <a:rPr lang="en-US" sz="5099" dirty="0">
                <a:solidFill>
                  <a:schemeClr val="accent5">
                    <a:lumMod val="50000"/>
                  </a:schemeClr>
                </a:solidFill>
                <a:latin typeface="Cambria Bold"/>
              </a:rPr>
              <a:t> hi </a:t>
            </a:r>
            <a:r>
              <a:rPr lang="en-US" sz="5099" dirty="0" err="1">
                <a:solidFill>
                  <a:schemeClr val="accent5">
                    <a:lumMod val="50000"/>
                  </a:schemeClr>
                </a:solidFill>
                <a:latin typeface="Cambria Bold"/>
              </a:rPr>
              <a:t>sinh</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tuổi</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thanh</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xuân</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tươi</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đẹp</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thậm</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chí</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là</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cả</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tính</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mạng</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của</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mình</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để</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cống</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hiến</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cho</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Tổ</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quốc</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để</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bảo</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vệ</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đến</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từng</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hòn</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đảo</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vùng</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biển</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lãnh</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thổ</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quốc</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gia</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đem</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lại</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cuộc</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sống</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ấm</a:t>
            </a:r>
            <a:r>
              <a:rPr lang="en-US" sz="5099" dirty="0">
                <a:solidFill>
                  <a:schemeClr val="accent5">
                    <a:lumMod val="50000"/>
                  </a:schemeClr>
                </a:solidFill>
                <a:latin typeface="Cambria Bold"/>
              </a:rPr>
              <a:t> no, </a:t>
            </a:r>
            <a:r>
              <a:rPr lang="en-US" sz="5099" dirty="0" err="1">
                <a:solidFill>
                  <a:schemeClr val="accent5">
                    <a:lumMod val="50000"/>
                  </a:schemeClr>
                </a:solidFill>
                <a:latin typeface="Cambria Bold"/>
              </a:rPr>
              <a:t>hòa</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bình</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cho</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người</a:t>
            </a:r>
            <a:r>
              <a:rPr lang="en-US" sz="5099" dirty="0">
                <a:solidFill>
                  <a:schemeClr val="accent5">
                    <a:lumMod val="50000"/>
                  </a:schemeClr>
                </a:solidFill>
                <a:latin typeface="Cambria Bold"/>
              </a:rPr>
              <a:t> </a:t>
            </a:r>
            <a:r>
              <a:rPr lang="en-US" sz="5099" dirty="0" err="1">
                <a:solidFill>
                  <a:schemeClr val="accent5">
                    <a:lumMod val="50000"/>
                  </a:schemeClr>
                </a:solidFill>
                <a:latin typeface="Cambria Bold"/>
              </a:rPr>
              <a:t>dân</a:t>
            </a:r>
            <a:r>
              <a:rPr lang="en-US" sz="5099" dirty="0">
                <a:solidFill>
                  <a:schemeClr val="accent5">
                    <a:lumMod val="50000"/>
                  </a:schemeClr>
                </a:solidFill>
                <a:latin typeface="Cambria Bold"/>
              </a:rPr>
              <a:t>.</a:t>
            </a:r>
          </a:p>
        </p:txBody>
      </p:sp>
      <p:sp>
        <p:nvSpPr>
          <p:cNvPr id="9" name="Rectangle 8"/>
          <p:cNvSpPr/>
          <p:nvPr/>
        </p:nvSpPr>
        <p:spPr>
          <a:xfrm>
            <a:off x="4289747" y="664335"/>
            <a:ext cx="10645453" cy="1938992"/>
          </a:xfrm>
          <a:prstGeom prst="rect">
            <a:avLst/>
          </a:prstGeom>
        </p:spPr>
        <p:txBody>
          <a:bodyPr wrap="square">
            <a:spAutoFit/>
          </a:bodyPr>
          <a:lstStyle/>
          <a:p>
            <a:pPr algn="ctr"/>
            <a:r>
              <a:rPr lang="en-US" sz="6000" b="1" smtClean="0">
                <a:solidFill>
                  <a:schemeClr val="bg1"/>
                </a:solidFill>
                <a:latin typeface="Cambria" panose="02040503050406030204" pitchFamily="18" charset="0"/>
                <a:ea typeface="Cambria" panose="02040503050406030204" pitchFamily="18" charset="0"/>
              </a:rPr>
              <a:t>4. </a:t>
            </a:r>
            <a:r>
              <a:rPr lang="vi-VN" sz="6000" b="1" smtClean="0">
                <a:solidFill>
                  <a:schemeClr val="bg1"/>
                </a:solidFill>
                <a:latin typeface="Cambria" panose="02040503050406030204" pitchFamily="18" charset="0"/>
                <a:ea typeface="Cambria" panose="02040503050406030204" pitchFamily="18" charset="0"/>
              </a:rPr>
              <a:t>Nêu </a:t>
            </a:r>
            <a:r>
              <a:rPr lang="vi-VN" sz="6000" b="1" dirty="0">
                <a:solidFill>
                  <a:schemeClr val="bg1"/>
                </a:solidFill>
                <a:latin typeface="Cambria" panose="02040503050406030204" pitchFamily="18" charset="0"/>
                <a:ea typeface="Cambria" panose="02040503050406030204" pitchFamily="18" charset="0"/>
              </a:rPr>
              <a:t>cảm nghĩ của em về người lính đảo Trường Sa.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7CD"/>
        </a:solidFill>
        <a:effectLst/>
      </p:bgPr>
    </p:bg>
    <p:spTree>
      <p:nvGrpSpPr>
        <p:cNvPr id="1" name=""/>
        <p:cNvGrpSpPr/>
        <p:nvPr/>
      </p:nvGrpSpPr>
      <p:grpSpPr>
        <a:xfrm>
          <a:off x="0" y="0"/>
          <a:ext cx="0" cy="0"/>
          <a:chOff x="0" y="0"/>
          <a:chExt cx="0" cy="0"/>
        </a:xfrm>
      </p:grpSpPr>
      <p:sp>
        <p:nvSpPr>
          <p:cNvPr id="2" name="Freeform 2"/>
          <p:cNvSpPr/>
          <p:nvPr/>
        </p:nvSpPr>
        <p:spPr>
          <a:xfrm>
            <a:off x="-3842964" y="4147945"/>
            <a:ext cx="16574562" cy="4537286"/>
          </a:xfrm>
          <a:custGeom>
            <a:avLst/>
            <a:gdLst/>
            <a:ahLst/>
            <a:cxnLst/>
            <a:rect l="l" t="t" r="r" b="b"/>
            <a:pathLst>
              <a:path w="16574562" h="4537286">
                <a:moveTo>
                  <a:pt x="0" y="0"/>
                </a:moveTo>
                <a:lnTo>
                  <a:pt x="16574562" y="0"/>
                </a:lnTo>
                <a:lnTo>
                  <a:pt x="16574562" y="4537286"/>
                </a:lnTo>
                <a:lnTo>
                  <a:pt x="0" y="453728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604410" y="5834460"/>
            <a:ext cx="22661749" cy="8158230"/>
          </a:xfrm>
          <a:custGeom>
            <a:avLst/>
            <a:gdLst/>
            <a:ahLst/>
            <a:cxnLst/>
            <a:rect l="l" t="t" r="r" b="b"/>
            <a:pathLst>
              <a:path w="22661749" h="8158230">
                <a:moveTo>
                  <a:pt x="0" y="0"/>
                </a:moveTo>
                <a:lnTo>
                  <a:pt x="22661748" y="0"/>
                </a:lnTo>
                <a:lnTo>
                  <a:pt x="22661748" y="8158230"/>
                </a:lnTo>
                <a:lnTo>
                  <a:pt x="0" y="815823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217355" flipV="1">
            <a:off x="13585752" y="-2917606"/>
            <a:ext cx="3252278" cy="5967482"/>
          </a:xfrm>
          <a:custGeom>
            <a:avLst/>
            <a:gdLst/>
            <a:ahLst/>
            <a:cxnLst/>
            <a:rect l="l" t="t" r="r" b="b"/>
            <a:pathLst>
              <a:path w="3252278" h="5967482">
                <a:moveTo>
                  <a:pt x="0" y="5967483"/>
                </a:moveTo>
                <a:lnTo>
                  <a:pt x="3252278" y="5967483"/>
                </a:lnTo>
                <a:lnTo>
                  <a:pt x="3252278" y="0"/>
                </a:lnTo>
                <a:lnTo>
                  <a:pt x="0" y="0"/>
                </a:lnTo>
                <a:lnTo>
                  <a:pt x="0" y="5967483"/>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249296" y="1807908"/>
            <a:ext cx="2443985" cy="8192129"/>
          </a:xfrm>
          <a:custGeom>
            <a:avLst/>
            <a:gdLst/>
            <a:ahLst/>
            <a:cxnLst/>
            <a:rect l="l" t="t" r="r" b="b"/>
            <a:pathLst>
              <a:path w="2443985" h="8192129">
                <a:moveTo>
                  <a:pt x="0" y="0"/>
                </a:moveTo>
                <a:lnTo>
                  <a:pt x="2443985" y="0"/>
                </a:lnTo>
                <a:lnTo>
                  <a:pt x="2443985" y="8192129"/>
                </a:lnTo>
                <a:lnTo>
                  <a:pt x="0" y="8192129"/>
                </a:lnTo>
                <a:lnTo>
                  <a:pt x="0" y="0"/>
                </a:lnTo>
                <a:close/>
              </a:path>
            </a:pathLst>
          </a:custGeom>
          <a:blipFill>
            <a:blip r:embed="rId8"/>
            <a:stretch>
              <a:fillRect/>
            </a:stretch>
          </a:blipFill>
        </p:spPr>
      </p:sp>
      <p:sp>
        <p:nvSpPr>
          <p:cNvPr id="6" name="Freeform 6"/>
          <p:cNvSpPr/>
          <p:nvPr/>
        </p:nvSpPr>
        <p:spPr>
          <a:xfrm>
            <a:off x="4241038" y="923955"/>
            <a:ext cx="12159370" cy="2341831"/>
          </a:xfrm>
          <a:custGeom>
            <a:avLst/>
            <a:gdLst/>
            <a:ahLst/>
            <a:cxnLst/>
            <a:rect l="l" t="t" r="r" b="b"/>
            <a:pathLst>
              <a:path w="12159370" h="2341831">
                <a:moveTo>
                  <a:pt x="0" y="0"/>
                </a:moveTo>
                <a:lnTo>
                  <a:pt x="12159370" y="0"/>
                </a:lnTo>
                <a:lnTo>
                  <a:pt x="12159370" y="2341831"/>
                </a:lnTo>
                <a:lnTo>
                  <a:pt x="0" y="2341831"/>
                </a:lnTo>
                <a:lnTo>
                  <a:pt x="0" y="0"/>
                </a:lnTo>
                <a:close/>
              </a:path>
            </a:pathLst>
          </a:custGeom>
          <a:blipFill>
            <a:blip r:embed="rId9">
              <a:extLst>
                <a:ext uri="{96DAC541-7B7A-43D3-8B79-37D633B846F1}">
                  <asvg:svgBlip xmlns="" xmlns:asvg="http://schemas.microsoft.com/office/drawing/2016/SVG/main" r:embed="rId10"/>
                </a:ext>
              </a:extLst>
            </a:blip>
            <a:stretch>
              <a:fillRect t="-2866" b="-2866"/>
            </a:stretch>
          </a:blipFill>
        </p:spPr>
      </p:sp>
      <p:sp>
        <p:nvSpPr>
          <p:cNvPr id="7" name="Freeform 7"/>
          <p:cNvSpPr/>
          <p:nvPr/>
        </p:nvSpPr>
        <p:spPr>
          <a:xfrm>
            <a:off x="2674275" y="3938155"/>
            <a:ext cx="5935897" cy="4162548"/>
          </a:xfrm>
          <a:custGeom>
            <a:avLst/>
            <a:gdLst/>
            <a:ahLst/>
            <a:cxnLst/>
            <a:rect l="l" t="t" r="r" b="b"/>
            <a:pathLst>
              <a:path w="5935897" h="4162548">
                <a:moveTo>
                  <a:pt x="0" y="0"/>
                </a:moveTo>
                <a:lnTo>
                  <a:pt x="5935897" y="0"/>
                </a:lnTo>
                <a:lnTo>
                  <a:pt x="5935897" y="4162548"/>
                </a:lnTo>
                <a:lnTo>
                  <a:pt x="0" y="4162548"/>
                </a:lnTo>
                <a:lnTo>
                  <a:pt x="0" y="0"/>
                </a:lnTo>
                <a:close/>
              </a:path>
            </a:pathLst>
          </a:custGeom>
          <a:blipFill>
            <a:blip r:embed="rId11"/>
            <a:stretch>
              <a:fillRect/>
            </a:stretch>
          </a:blipFill>
        </p:spPr>
      </p:sp>
      <p:sp>
        <p:nvSpPr>
          <p:cNvPr id="9" name="Freeform 9"/>
          <p:cNvSpPr/>
          <p:nvPr/>
        </p:nvSpPr>
        <p:spPr>
          <a:xfrm>
            <a:off x="7857366" y="3753186"/>
            <a:ext cx="5935897" cy="4162548"/>
          </a:xfrm>
          <a:custGeom>
            <a:avLst/>
            <a:gdLst/>
            <a:ahLst/>
            <a:cxnLst/>
            <a:rect l="l" t="t" r="r" b="b"/>
            <a:pathLst>
              <a:path w="5935897" h="4162548">
                <a:moveTo>
                  <a:pt x="0" y="0"/>
                </a:moveTo>
                <a:lnTo>
                  <a:pt x="5935898" y="0"/>
                </a:lnTo>
                <a:lnTo>
                  <a:pt x="5935898" y="4162548"/>
                </a:lnTo>
                <a:lnTo>
                  <a:pt x="0" y="4162548"/>
                </a:lnTo>
                <a:lnTo>
                  <a:pt x="0" y="0"/>
                </a:lnTo>
                <a:close/>
              </a:path>
            </a:pathLst>
          </a:custGeom>
          <a:blipFill>
            <a:blip r:embed="rId11"/>
            <a:stretch>
              <a:fillRect/>
            </a:stretch>
          </a:blipFill>
        </p:spPr>
      </p:sp>
      <p:sp>
        <p:nvSpPr>
          <p:cNvPr id="10" name="Freeform 10"/>
          <p:cNvSpPr/>
          <p:nvPr/>
        </p:nvSpPr>
        <p:spPr>
          <a:xfrm>
            <a:off x="12990490" y="3753186"/>
            <a:ext cx="5935897" cy="4162548"/>
          </a:xfrm>
          <a:custGeom>
            <a:avLst/>
            <a:gdLst/>
            <a:ahLst/>
            <a:cxnLst/>
            <a:rect l="l" t="t" r="r" b="b"/>
            <a:pathLst>
              <a:path w="5935897" h="4162548">
                <a:moveTo>
                  <a:pt x="0" y="0"/>
                </a:moveTo>
                <a:lnTo>
                  <a:pt x="5935897" y="0"/>
                </a:lnTo>
                <a:lnTo>
                  <a:pt x="5935897" y="4162548"/>
                </a:lnTo>
                <a:lnTo>
                  <a:pt x="0" y="4162548"/>
                </a:lnTo>
                <a:lnTo>
                  <a:pt x="0" y="0"/>
                </a:lnTo>
                <a:close/>
              </a:path>
            </a:pathLst>
          </a:custGeom>
          <a:blipFill>
            <a:blip r:embed="rId11"/>
            <a:stretch>
              <a:fillRect/>
            </a:stretch>
          </a:blipFill>
        </p:spPr>
      </p:sp>
      <p:sp>
        <p:nvSpPr>
          <p:cNvPr id="11" name="TextBox 11"/>
          <p:cNvSpPr txBox="1"/>
          <p:nvPr/>
        </p:nvSpPr>
        <p:spPr>
          <a:xfrm rot="-330975">
            <a:off x="13673258" y="4677341"/>
            <a:ext cx="4256588" cy="2289175"/>
          </a:xfrm>
          <a:prstGeom prst="rect">
            <a:avLst/>
          </a:prstGeom>
        </p:spPr>
        <p:txBody>
          <a:bodyPr lIns="0" tIns="0" rIns="0" bIns="0" rtlCol="0" anchor="t">
            <a:spAutoFit/>
          </a:bodyPr>
          <a:lstStyle/>
          <a:p>
            <a:pPr algn="ctr">
              <a:lnSpc>
                <a:spcPts val="4550"/>
              </a:lnSpc>
              <a:spcBef>
                <a:spcPct val="0"/>
              </a:spcBef>
            </a:pPr>
            <a:r>
              <a:rPr lang="en-US" sz="3500">
                <a:solidFill>
                  <a:srgbClr val="000000"/>
                </a:solidFill>
                <a:latin typeface="Cambria Bold"/>
              </a:rPr>
              <a:t>C. Những người thầm lặng bảo vệ biển trời Tổ quốc đáng được tôn vinh.</a:t>
            </a:r>
          </a:p>
        </p:txBody>
      </p:sp>
      <p:sp>
        <p:nvSpPr>
          <p:cNvPr id="12" name="TextBox 12"/>
          <p:cNvSpPr txBox="1"/>
          <p:nvPr/>
        </p:nvSpPr>
        <p:spPr>
          <a:xfrm rot="-431405">
            <a:off x="8509889" y="4735749"/>
            <a:ext cx="4259042" cy="2289175"/>
          </a:xfrm>
          <a:prstGeom prst="rect">
            <a:avLst/>
          </a:prstGeom>
        </p:spPr>
        <p:txBody>
          <a:bodyPr lIns="0" tIns="0" rIns="0" bIns="0" rtlCol="0" anchor="t">
            <a:spAutoFit/>
          </a:bodyPr>
          <a:lstStyle/>
          <a:p>
            <a:pPr algn="ctr">
              <a:lnSpc>
                <a:spcPts val="4550"/>
              </a:lnSpc>
              <a:spcBef>
                <a:spcPct val="0"/>
              </a:spcBef>
            </a:pPr>
            <a:r>
              <a:rPr lang="en-US" sz="3500">
                <a:solidFill>
                  <a:srgbClr val="000000"/>
                </a:solidFill>
                <a:latin typeface="Cambria Bold"/>
              </a:rPr>
              <a:t>B. Những tên đảo, tên người ở Trường Sa góp phần làm nền Tổ quốc vẹn toàn.</a:t>
            </a:r>
          </a:p>
        </p:txBody>
      </p:sp>
      <p:sp>
        <p:nvSpPr>
          <p:cNvPr id="13" name="TextBox 13"/>
          <p:cNvSpPr txBox="1"/>
          <p:nvPr/>
        </p:nvSpPr>
        <p:spPr>
          <a:xfrm rot="-318109">
            <a:off x="3166760" y="5073447"/>
            <a:ext cx="4211084" cy="2289175"/>
          </a:xfrm>
          <a:prstGeom prst="rect">
            <a:avLst/>
          </a:prstGeom>
        </p:spPr>
        <p:txBody>
          <a:bodyPr lIns="0" tIns="0" rIns="0" bIns="0" rtlCol="0" anchor="t">
            <a:spAutoFit/>
          </a:bodyPr>
          <a:lstStyle/>
          <a:p>
            <a:pPr algn="ctr">
              <a:lnSpc>
                <a:spcPts val="4550"/>
              </a:lnSpc>
              <a:spcBef>
                <a:spcPct val="0"/>
              </a:spcBef>
            </a:pPr>
            <a:r>
              <a:rPr lang="en-US" sz="3500">
                <a:solidFill>
                  <a:srgbClr val="000000"/>
                </a:solidFill>
                <a:latin typeface="Cambria Bold"/>
              </a:rPr>
              <a:t>A. Quần đảo Trường Sa thuộc chủ quyền thiêng liêng của Tổ quốc ta.</a:t>
            </a:r>
          </a:p>
        </p:txBody>
      </p:sp>
      <p:sp>
        <p:nvSpPr>
          <p:cNvPr id="14" name="Rectangle 13"/>
          <p:cNvSpPr/>
          <p:nvPr/>
        </p:nvSpPr>
        <p:spPr>
          <a:xfrm>
            <a:off x="4395360" y="995565"/>
            <a:ext cx="11822813" cy="1938992"/>
          </a:xfrm>
          <a:prstGeom prst="rect">
            <a:avLst/>
          </a:prstGeom>
        </p:spPr>
        <p:txBody>
          <a:bodyPr wrap="square">
            <a:spAutoFit/>
          </a:bodyPr>
          <a:lstStyle/>
          <a:p>
            <a:pPr algn="ctr"/>
            <a:r>
              <a:rPr lang="en-US" sz="6000" b="1" smtClean="0">
                <a:solidFill>
                  <a:schemeClr val="bg1"/>
                </a:solidFill>
                <a:latin typeface="Cambria" panose="02040503050406030204" pitchFamily="18" charset="0"/>
                <a:ea typeface="Cambria" panose="02040503050406030204" pitchFamily="18" charset="0"/>
              </a:rPr>
              <a:t>5. </a:t>
            </a:r>
            <a:r>
              <a:rPr lang="vi-VN" sz="6000" b="1" smtClean="0">
                <a:solidFill>
                  <a:schemeClr val="bg1"/>
                </a:solidFill>
                <a:latin typeface="Cambria" panose="02040503050406030204" pitchFamily="18" charset="0"/>
                <a:ea typeface="Cambria" panose="02040503050406030204" pitchFamily="18" charset="0"/>
              </a:rPr>
              <a:t>Ý </a:t>
            </a:r>
            <a:r>
              <a:rPr lang="vi-VN" sz="6000" b="1" dirty="0">
                <a:solidFill>
                  <a:schemeClr val="bg1"/>
                </a:solidFill>
                <a:latin typeface="Cambria" panose="02040503050406030204" pitchFamily="18" charset="0"/>
                <a:ea typeface="Cambria" panose="02040503050406030204" pitchFamily="18" charset="0"/>
              </a:rPr>
              <a:t>nghĩa của khổ thơ cuối là gì? Em chọn ý nào dưới đây? Vì sao?</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3398" y="3168072"/>
            <a:ext cx="21401447" cy="7077422"/>
          </a:xfrm>
          <a:custGeom>
            <a:avLst/>
            <a:gdLst/>
            <a:ahLst/>
            <a:cxnLst/>
            <a:rect l="l" t="t" r="r" b="b"/>
            <a:pathLst>
              <a:path w="21401447" h="7077422">
                <a:moveTo>
                  <a:pt x="0" y="0"/>
                </a:moveTo>
                <a:lnTo>
                  <a:pt x="21401447" y="0"/>
                </a:lnTo>
                <a:lnTo>
                  <a:pt x="21401447" y="7077422"/>
                </a:lnTo>
                <a:lnTo>
                  <a:pt x="0" y="707742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850051" y="6386501"/>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sp>
        <p:nvSpPr>
          <p:cNvPr id="4" name="Freeform 4"/>
          <p:cNvSpPr/>
          <p:nvPr/>
        </p:nvSpPr>
        <p:spPr>
          <a:xfrm>
            <a:off x="2226321" y="7017601"/>
            <a:ext cx="8239900" cy="8229600"/>
          </a:xfrm>
          <a:custGeom>
            <a:avLst/>
            <a:gdLst/>
            <a:ahLst/>
            <a:cxnLst/>
            <a:rect l="l" t="t" r="r" b="b"/>
            <a:pathLst>
              <a:path w="8239900" h="8229600">
                <a:moveTo>
                  <a:pt x="0" y="0"/>
                </a:moveTo>
                <a:lnTo>
                  <a:pt x="8239899" y="0"/>
                </a:lnTo>
                <a:lnTo>
                  <a:pt x="8239899" y="8229600"/>
                </a:lnTo>
                <a:lnTo>
                  <a:pt x="0" y="8229600"/>
                </a:lnTo>
                <a:lnTo>
                  <a:pt x="0" y="0"/>
                </a:lnTo>
                <a:close/>
              </a:path>
            </a:pathLst>
          </a:custGeom>
          <a:blipFill>
            <a:blip r:embed="rId4"/>
            <a:stretch>
              <a:fillRect/>
            </a:stretch>
          </a:blipFill>
        </p:spPr>
      </p:sp>
      <p:sp>
        <p:nvSpPr>
          <p:cNvPr id="5" name="Freeform 5"/>
          <p:cNvSpPr/>
          <p:nvPr/>
        </p:nvSpPr>
        <p:spPr>
          <a:xfrm>
            <a:off x="-812612" y="7595512"/>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sp>
        <p:nvSpPr>
          <p:cNvPr id="6" name="Freeform 6"/>
          <p:cNvSpPr/>
          <p:nvPr/>
        </p:nvSpPr>
        <p:spPr>
          <a:xfrm>
            <a:off x="9000736" y="6201037"/>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sp>
        <p:nvSpPr>
          <p:cNvPr id="7" name="Freeform 7"/>
          <p:cNvSpPr/>
          <p:nvPr/>
        </p:nvSpPr>
        <p:spPr>
          <a:xfrm>
            <a:off x="15908124" y="4236518"/>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sp>
        <p:nvSpPr>
          <p:cNvPr id="8" name="Freeform 8"/>
          <p:cNvSpPr/>
          <p:nvPr/>
        </p:nvSpPr>
        <p:spPr>
          <a:xfrm>
            <a:off x="12736219" y="6386501"/>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sp>
        <p:nvSpPr>
          <p:cNvPr id="9" name="Freeform 9"/>
          <p:cNvSpPr/>
          <p:nvPr/>
        </p:nvSpPr>
        <p:spPr>
          <a:xfrm>
            <a:off x="5920876" y="8024869"/>
            <a:ext cx="8239900" cy="8229600"/>
          </a:xfrm>
          <a:custGeom>
            <a:avLst/>
            <a:gdLst/>
            <a:ahLst/>
            <a:cxnLst/>
            <a:rect l="l" t="t" r="r" b="b"/>
            <a:pathLst>
              <a:path w="8239900" h="8229600">
                <a:moveTo>
                  <a:pt x="0" y="0"/>
                </a:moveTo>
                <a:lnTo>
                  <a:pt x="8239899" y="0"/>
                </a:lnTo>
                <a:lnTo>
                  <a:pt x="8239899" y="8229600"/>
                </a:lnTo>
                <a:lnTo>
                  <a:pt x="0" y="8229600"/>
                </a:lnTo>
                <a:lnTo>
                  <a:pt x="0" y="0"/>
                </a:lnTo>
                <a:close/>
              </a:path>
            </a:pathLst>
          </a:custGeom>
          <a:blipFill>
            <a:blip r:embed="rId4"/>
            <a:stretch>
              <a:fillRect/>
            </a:stretch>
          </a:blipFill>
        </p:spPr>
      </p:sp>
      <p:sp>
        <p:nvSpPr>
          <p:cNvPr id="11" name="Freeform 11"/>
          <p:cNvSpPr/>
          <p:nvPr/>
        </p:nvSpPr>
        <p:spPr>
          <a:xfrm>
            <a:off x="1066800" y="593567"/>
            <a:ext cx="16450018" cy="4846702"/>
          </a:xfrm>
          <a:custGeom>
            <a:avLst/>
            <a:gdLst/>
            <a:ahLst/>
            <a:cxnLst/>
            <a:rect l="l" t="t" r="r" b="b"/>
            <a:pathLst>
              <a:path w="7959003" h="4760931">
                <a:moveTo>
                  <a:pt x="0" y="0"/>
                </a:moveTo>
                <a:lnTo>
                  <a:pt x="7959003" y="0"/>
                </a:lnTo>
                <a:lnTo>
                  <a:pt x="7959003" y="4760931"/>
                </a:lnTo>
                <a:lnTo>
                  <a:pt x="0" y="4760931"/>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sp>
      <p:sp>
        <p:nvSpPr>
          <p:cNvPr id="12" name="Freeform 12"/>
          <p:cNvSpPr/>
          <p:nvPr/>
        </p:nvSpPr>
        <p:spPr>
          <a:xfrm rot="-564734" flipH="1">
            <a:off x="2605740" y="5128955"/>
            <a:ext cx="3178130" cy="3306247"/>
          </a:xfrm>
          <a:custGeom>
            <a:avLst/>
            <a:gdLst/>
            <a:ahLst/>
            <a:cxnLst/>
            <a:rect l="l" t="t" r="r" b="b"/>
            <a:pathLst>
              <a:path w="3178130" h="3306247">
                <a:moveTo>
                  <a:pt x="3178129" y="0"/>
                </a:moveTo>
                <a:lnTo>
                  <a:pt x="0" y="0"/>
                </a:lnTo>
                <a:lnTo>
                  <a:pt x="0" y="3306247"/>
                </a:lnTo>
                <a:lnTo>
                  <a:pt x="3178129" y="3306247"/>
                </a:lnTo>
                <a:lnTo>
                  <a:pt x="3178129" y="0"/>
                </a:lnTo>
                <a:close/>
              </a:path>
            </a:pathLst>
          </a:custGeom>
          <a:blipFill>
            <a:blip r:embed="rId9"/>
            <a:stretch>
              <a:fillRect/>
            </a:stretch>
          </a:blipFill>
        </p:spPr>
      </p:sp>
      <p:sp>
        <p:nvSpPr>
          <p:cNvPr id="13" name="Freeform 13"/>
          <p:cNvSpPr/>
          <p:nvPr/>
        </p:nvSpPr>
        <p:spPr>
          <a:xfrm>
            <a:off x="-363358" y="5443758"/>
            <a:ext cx="18288000" cy="6047810"/>
          </a:xfrm>
          <a:custGeom>
            <a:avLst/>
            <a:gdLst/>
            <a:ahLst/>
            <a:cxnLst/>
            <a:rect l="l" t="t" r="r" b="b"/>
            <a:pathLst>
              <a:path w="18288000" h="6047810">
                <a:moveTo>
                  <a:pt x="0" y="0"/>
                </a:moveTo>
                <a:lnTo>
                  <a:pt x="18288000" y="0"/>
                </a:lnTo>
                <a:lnTo>
                  <a:pt x="18288000" y="6047810"/>
                </a:lnTo>
                <a:lnTo>
                  <a:pt x="0" y="604781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4" name="Freeform 14"/>
          <p:cNvSpPr/>
          <p:nvPr/>
        </p:nvSpPr>
        <p:spPr>
          <a:xfrm>
            <a:off x="-4862000" y="7900762"/>
            <a:ext cx="8239900" cy="8229600"/>
          </a:xfrm>
          <a:custGeom>
            <a:avLst/>
            <a:gdLst/>
            <a:ahLst/>
            <a:cxnLst/>
            <a:rect l="l" t="t" r="r" b="b"/>
            <a:pathLst>
              <a:path w="8239900" h="8229600">
                <a:moveTo>
                  <a:pt x="0" y="0"/>
                </a:moveTo>
                <a:lnTo>
                  <a:pt x="8239899" y="0"/>
                </a:lnTo>
                <a:lnTo>
                  <a:pt x="8239899" y="8229600"/>
                </a:lnTo>
                <a:lnTo>
                  <a:pt x="0" y="8229600"/>
                </a:lnTo>
                <a:lnTo>
                  <a:pt x="0" y="0"/>
                </a:lnTo>
                <a:close/>
              </a:path>
            </a:pathLst>
          </a:custGeom>
          <a:blipFill>
            <a:blip r:embed="rId4"/>
            <a:stretch>
              <a:fillRect/>
            </a:stretch>
          </a:blipFill>
        </p:spPr>
      </p:sp>
      <p:sp>
        <p:nvSpPr>
          <p:cNvPr id="15" name="Freeform 15"/>
          <p:cNvSpPr/>
          <p:nvPr/>
        </p:nvSpPr>
        <p:spPr>
          <a:xfrm>
            <a:off x="1984468" y="8339469"/>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sp>
        <p:nvSpPr>
          <p:cNvPr id="16" name="Freeform 16"/>
          <p:cNvSpPr/>
          <p:nvPr/>
        </p:nvSpPr>
        <p:spPr>
          <a:xfrm>
            <a:off x="-1054465" y="8917380"/>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sp>
        <p:nvSpPr>
          <p:cNvPr id="17" name="Freeform 17"/>
          <p:cNvSpPr/>
          <p:nvPr/>
        </p:nvSpPr>
        <p:spPr>
          <a:xfrm>
            <a:off x="8758884" y="7522905"/>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sp>
        <p:nvSpPr>
          <p:cNvPr id="18" name="Freeform 18"/>
          <p:cNvSpPr/>
          <p:nvPr/>
        </p:nvSpPr>
        <p:spPr>
          <a:xfrm>
            <a:off x="12279190" y="7344545"/>
            <a:ext cx="3763172" cy="4114800"/>
          </a:xfrm>
          <a:custGeom>
            <a:avLst/>
            <a:gdLst/>
            <a:ahLst/>
            <a:cxnLst/>
            <a:rect l="l" t="t" r="r" b="b"/>
            <a:pathLst>
              <a:path w="3763172" h="4114800">
                <a:moveTo>
                  <a:pt x="0" y="0"/>
                </a:moveTo>
                <a:lnTo>
                  <a:pt x="3763171" y="0"/>
                </a:lnTo>
                <a:lnTo>
                  <a:pt x="3763171"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9" name="Freeform 19"/>
          <p:cNvSpPr/>
          <p:nvPr/>
        </p:nvSpPr>
        <p:spPr>
          <a:xfrm>
            <a:off x="15666271" y="5558386"/>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sp>
        <p:nvSpPr>
          <p:cNvPr id="20" name="Freeform 20"/>
          <p:cNvSpPr/>
          <p:nvPr/>
        </p:nvSpPr>
        <p:spPr>
          <a:xfrm>
            <a:off x="12494366" y="7708369"/>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sp>
        <p:nvSpPr>
          <p:cNvPr id="21" name="Freeform 21"/>
          <p:cNvSpPr/>
          <p:nvPr/>
        </p:nvSpPr>
        <p:spPr>
          <a:xfrm>
            <a:off x="5679023" y="9346737"/>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grpSp>
        <p:nvGrpSpPr>
          <p:cNvPr id="23" name="Group 23"/>
          <p:cNvGrpSpPr/>
          <p:nvPr/>
        </p:nvGrpSpPr>
        <p:grpSpPr>
          <a:xfrm rot="6787184">
            <a:off x="6915780" y="7672539"/>
            <a:ext cx="539310" cy="1333860"/>
            <a:chOff x="0" y="0"/>
            <a:chExt cx="471149" cy="1165279"/>
          </a:xfrm>
        </p:grpSpPr>
        <p:sp>
          <p:nvSpPr>
            <p:cNvPr id="24" name="Freeform 24"/>
            <p:cNvSpPr/>
            <p:nvPr/>
          </p:nvSpPr>
          <p:spPr>
            <a:xfrm>
              <a:off x="0" y="0"/>
              <a:ext cx="471149" cy="1165279"/>
            </a:xfrm>
            <a:custGeom>
              <a:avLst/>
              <a:gdLst/>
              <a:ahLst/>
              <a:cxnLst/>
              <a:rect l="l" t="t" r="r" b="b"/>
              <a:pathLst>
                <a:path w="471149" h="1165279">
                  <a:moveTo>
                    <a:pt x="235574" y="0"/>
                  </a:moveTo>
                  <a:cubicBezTo>
                    <a:pt x="105470" y="0"/>
                    <a:pt x="0" y="260857"/>
                    <a:pt x="0" y="582640"/>
                  </a:cubicBezTo>
                  <a:cubicBezTo>
                    <a:pt x="0" y="904423"/>
                    <a:pt x="105470" y="1165279"/>
                    <a:pt x="235574" y="1165279"/>
                  </a:cubicBezTo>
                  <a:cubicBezTo>
                    <a:pt x="365678" y="1165279"/>
                    <a:pt x="471149" y="904423"/>
                    <a:pt x="471149" y="582640"/>
                  </a:cubicBezTo>
                  <a:cubicBezTo>
                    <a:pt x="471149" y="260857"/>
                    <a:pt x="365678" y="0"/>
                    <a:pt x="235574" y="0"/>
                  </a:cubicBezTo>
                  <a:close/>
                </a:path>
              </a:pathLst>
            </a:custGeom>
            <a:gradFill rotWithShape="1">
              <a:gsLst>
                <a:gs pos="0">
                  <a:srgbClr val="72A6C3">
                    <a:alpha val="100000"/>
                  </a:srgbClr>
                </a:gs>
                <a:gs pos="100000">
                  <a:srgbClr val="706E6E">
                    <a:alpha val="100000"/>
                  </a:srgbClr>
                </a:gs>
              </a:gsLst>
              <a:lin ang="0"/>
            </a:gradFill>
          </p:spPr>
        </p:sp>
        <p:sp>
          <p:nvSpPr>
            <p:cNvPr id="25" name="TextBox 25"/>
            <p:cNvSpPr txBox="1"/>
            <p:nvPr/>
          </p:nvSpPr>
          <p:spPr>
            <a:xfrm>
              <a:off x="44170" y="71145"/>
              <a:ext cx="382808" cy="984889"/>
            </a:xfrm>
            <a:prstGeom prst="rect">
              <a:avLst/>
            </a:prstGeom>
          </p:spPr>
          <p:txBody>
            <a:bodyPr lIns="50800" tIns="50800" rIns="50800" bIns="50800" rtlCol="0" anchor="ctr"/>
            <a:lstStyle/>
            <a:p>
              <a:pPr algn="ctr">
                <a:lnSpc>
                  <a:spcPts val="2659"/>
                </a:lnSpc>
                <a:spcBef>
                  <a:spcPct val="0"/>
                </a:spcBef>
              </a:pPr>
              <a:endParaRPr/>
            </a:p>
          </p:txBody>
        </p:sp>
      </p:grpSp>
      <p:grpSp>
        <p:nvGrpSpPr>
          <p:cNvPr id="29" name="Group 29"/>
          <p:cNvGrpSpPr/>
          <p:nvPr/>
        </p:nvGrpSpPr>
        <p:grpSpPr>
          <a:xfrm rot="3060822">
            <a:off x="17859344" y="6780280"/>
            <a:ext cx="798301" cy="1012992"/>
            <a:chOff x="0" y="0"/>
            <a:chExt cx="918312" cy="1165279"/>
          </a:xfrm>
        </p:grpSpPr>
        <p:sp>
          <p:nvSpPr>
            <p:cNvPr id="30" name="Freeform 30"/>
            <p:cNvSpPr/>
            <p:nvPr/>
          </p:nvSpPr>
          <p:spPr>
            <a:xfrm>
              <a:off x="0" y="0"/>
              <a:ext cx="918312" cy="1165279"/>
            </a:xfrm>
            <a:custGeom>
              <a:avLst/>
              <a:gdLst/>
              <a:ahLst/>
              <a:cxnLst/>
              <a:rect l="l" t="t" r="r" b="b"/>
              <a:pathLst>
                <a:path w="918312" h="1165279">
                  <a:moveTo>
                    <a:pt x="459156" y="0"/>
                  </a:moveTo>
                  <a:cubicBezTo>
                    <a:pt x="205571" y="0"/>
                    <a:pt x="0" y="260857"/>
                    <a:pt x="0" y="582640"/>
                  </a:cubicBezTo>
                  <a:cubicBezTo>
                    <a:pt x="0" y="904423"/>
                    <a:pt x="205571" y="1165279"/>
                    <a:pt x="459156" y="1165279"/>
                  </a:cubicBezTo>
                  <a:cubicBezTo>
                    <a:pt x="712741" y="1165279"/>
                    <a:pt x="918312" y="904423"/>
                    <a:pt x="918312" y="582640"/>
                  </a:cubicBezTo>
                  <a:cubicBezTo>
                    <a:pt x="918312" y="260857"/>
                    <a:pt x="712741" y="0"/>
                    <a:pt x="459156" y="0"/>
                  </a:cubicBezTo>
                  <a:close/>
                </a:path>
              </a:pathLst>
            </a:custGeom>
            <a:gradFill rotWithShape="1">
              <a:gsLst>
                <a:gs pos="0">
                  <a:srgbClr val="8DC1DF">
                    <a:alpha val="100000"/>
                  </a:srgbClr>
                </a:gs>
                <a:gs pos="100000">
                  <a:srgbClr val="706E6E">
                    <a:alpha val="100000"/>
                  </a:srgbClr>
                </a:gs>
              </a:gsLst>
              <a:lin ang="0"/>
            </a:gradFill>
          </p:spPr>
        </p:sp>
        <p:sp>
          <p:nvSpPr>
            <p:cNvPr id="31" name="TextBox 31"/>
            <p:cNvSpPr txBox="1"/>
            <p:nvPr/>
          </p:nvSpPr>
          <p:spPr>
            <a:xfrm>
              <a:off x="86092" y="71145"/>
              <a:ext cx="746129" cy="984889"/>
            </a:xfrm>
            <a:prstGeom prst="rect">
              <a:avLst/>
            </a:prstGeom>
          </p:spPr>
          <p:txBody>
            <a:bodyPr lIns="50800" tIns="50800" rIns="50800" bIns="50800" rtlCol="0" anchor="ctr"/>
            <a:lstStyle/>
            <a:p>
              <a:pPr algn="ctr">
                <a:lnSpc>
                  <a:spcPts val="2659"/>
                </a:lnSpc>
                <a:spcBef>
                  <a:spcPct val="0"/>
                </a:spcBef>
              </a:pPr>
              <a:endParaRPr/>
            </a:p>
          </p:txBody>
        </p:sp>
      </p:grpSp>
      <p:sp>
        <p:nvSpPr>
          <p:cNvPr id="32" name="Freeform 32"/>
          <p:cNvSpPr/>
          <p:nvPr/>
        </p:nvSpPr>
        <p:spPr>
          <a:xfrm>
            <a:off x="15489700" y="5852552"/>
            <a:ext cx="2027118" cy="1081350"/>
          </a:xfrm>
          <a:custGeom>
            <a:avLst/>
            <a:gdLst/>
            <a:ahLst/>
            <a:cxnLst/>
            <a:rect l="l" t="t" r="r" b="b"/>
            <a:pathLst>
              <a:path w="2027118" h="1081350">
                <a:moveTo>
                  <a:pt x="0" y="0"/>
                </a:moveTo>
                <a:lnTo>
                  <a:pt x="2027118" y="0"/>
                </a:lnTo>
                <a:lnTo>
                  <a:pt x="2027118" y="1081350"/>
                </a:lnTo>
                <a:lnTo>
                  <a:pt x="0" y="1081350"/>
                </a:lnTo>
                <a:lnTo>
                  <a:pt x="0" y="0"/>
                </a:lnTo>
                <a:close/>
              </a:path>
            </a:pathLst>
          </a:custGeom>
          <a:blipFill>
            <a:blip r:embed="rId14">
              <a:extLst>
                <a:ext uri="{96DAC541-7B7A-43D3-8B79-37D633B846F1}">
                  <asvg:svgBlip xmlns="" xmlns:asvg="http://schemas.microsoft.com/office/drawing/2016/SVG/main" r:embed="rId17"/>
                </a:ext>
              </a:extLst>
            </a:blip>
            <a:stretch>
              <a:fillRect/>
            </a:stretch>
          </a:blipFill>
        </p:spPr>
      </p:sp>
      <p:sp>
        <p:nvSpPr>
          <p:cNvPr id="36" name="TextBox 35"/>
          <p:cNvSpPr txBox="1"/>
          <p:nvPr/>
        </p:nvSpPr>
        <p:spPr>
          <a:xfrm>
            <a:off x="1907328" y="627020"/>
            <a:ext cx="15052823" cy="4893647"/>
          </a:xfrm>
          <a:prstGeom prst="rect">
            <a:avLst/>
          </a:prstGeom>
          <a:noFill/>
        </p:spPr>
        <p:txBody>
          <a:bodyPr wrap="square" rtlCol="0">
            <a:spAutoFit/>
          </a:bodyPr>
          <a:lstStyle/>
          <a:p>
            <a:r>
              <a:rPr lang="en-US" sz="6600" smtClean="0">
                <a:solidFill>
                  <a:srgbClr val="E0B667"/>
                </a:solidFill>
                <a:latin typeface="Times New Roman" panose="02020603050405020304" pitchFamily="18" charset="0"/>
                <a:cs typeface="Times New Roman" panose="02020603050405020304" pitchFamily="18" charset="0"/>
              </a:rPr>
              <a:t>Nội dung: </a:t>
            </a:r>
          </a:p>
          <a:p>
            <a:r>
              <a:rPr lang="en-US" sz="6600">
                <a:solidFill>
                  <a:srgbClr val="E0B667"/>
                </a:solidFill>
                <a:latin typeface="Times New Roman" panose="02020603050405020304" pitchFamily="18" charset="0"/>
                <a:cs typeface="Times New Roman" panose="02020603050405020304" pitchFamily="18" charset="0"/>
              </a:rPr>
              <a:t> </a:t>
            </a:r>
            <a:r>
              <a:rPr lang="en-US" sz="6600" smtClean="0">
                <a:solidFill>
                  <a:srgbClr val="E0B667"/>
                </a:solidFill>
                <a:latin typeface="Times New Roman" panose="02020603050405020304" pitchFamily="18" charset="0"/>
                <a:cs typeface="Times New Roman" panose="02020603050405020304" pitchFamily="18" charset="0"/>
              </a:rPr>
              <a:t> </a:t>
            </a:r>
            <a:r>
              <a:rPr lang="en-US" sz="6000" smtClean="0">
                <a:solidFill>
                  <a:schemeClr val="bg1"/>
                </a:solidFill>
                <a:latin typeface="Times New Roman" panose="02020603050405020304" pitchFamily="18" charset="0"/>
                <a:cs typeface="Times New Roman" panose="02020603050405020304" pitchFamily="18" charset="0"/>
              </a:rPr>
              <a:t>Bài thơ thể hiện tình cảm, cảm xúc trước những tấm gương chiến đấu, hi sinh của những người lính ở Trường Sa để bảo vệ toàn vẹn lãnh thổ Việt Nam.</a:t>
            </a:r>
            <a:endParaRPr lang="en-US" sz="60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8499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xEl>
                                              <p:pRg st="1" end="1"/>
                                            </p:txEl>
                                          </p:spTgt>
                                        </p:tgtEl>
                                        <p:attrNameLst>
                                          <p:attrName>style.visibility</p:attrName>
                                        </p:attrNameLst>
                                      </p:cBhvr>
                                      <p:to>
                                        <p:strVal val="visible"/>
                                      </p:to>
                                    </p:set>
                                    <p:animEffect transition="in" filter="barn(inVertical)">
                                      <p:cBhvr>
                                        <p:cTn id="7" dur="500"/>
                                        <p:tgtEl>
                                          <p:spTgt spid="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0B667"/>
        </a:solidFill>
        <a:effectLst/>
      </p:bgPr>
    </p:bg>
    <p:spTree>
      <p:nvGrpSpPr>
        <p:cNvPr id="1" name=""/>
        <p:cNvGrpSpPr/>
        <p:nvPr/>
      </p:nvGrpSpPr>
      <p:grpSpPr>
        <a:xfrm>
          <a:off x="0" y="0"/>
          <a:ext cx="0" cy="0"/>
          <a:chOff x="0" y="0"/>
          <a:chExt cx="0" cy="0"/>
        </a:xfrm>
      </p:grpSpPr>
      <p:sp>
        <p:nvSpPr>
          <p:cNvPr id="2" name="Freeform 2"/>
          <p:cNvSpPr/>
          <p:nvPr/>
        </p:nvSpPr>
        <p:spPr>
          <a:xfrm>
            <a:off x="7686893" y="0"/>
            <a:ext cx="10601107" cy="10287000"/>
          </a:xfrm>
          <a:custGeom>
            <a:avLst/>
            <a:gdLst/>
            <a:ahLst/>
            <a:cxnLst/>
            <a:rect l="l" t="t" r="r" b="b"/>
            <a:pathLst>
              <a:path w="10601107" h="10287000">
                <a:moveTo>
                  <a:pt x="0" y="0"/>
                </a:moveTo>
                <a:lnTo>
                  <a:pt x="10601107" y="0"/>
                </a:lnTo>
                <a:lnTo>
                  <a:pt x="10601107" y="10287000"/>
                </a:lnTo>
                <a:lnTo>
                  <a:pt x="0" y="10287000"/>
                </a:lnTo>
                <a:lnTo>
                  <a:pt x="0" y="0"/>
                </a:lnTo>
                <a:close/>
              </a:path>
            </a:pathLst>
          </a:custGeom>
          <a:blipFill>
            <a:blip r:embed="rId2"/>
            <a:stretch>
              <a:fillRect/>
            </a:stretch>
          </a:blipFill>
        </p:spPr>
      </p:sp>
      <p:grpSp>
        <p:nvGrpSpPr>
          <p:cNvPr id="3" name="Group 3"/>
          <p:cNvGrpSpPr/>
          <p:nvPr/>
        </p:nvGrpSpPr>
        <p:grpSpPr>
          <a:xfrm>
            <a:off x="247876" y="0"/>
            <a:ext cx="7234493" cy="10287000"/>
            <a:chOff x="0" y="0"/>
            <a:chExt cx="1905381" cy="2709333"/>
          </a:xfrm>
        </p:grpSpPr>
        <p:sp>
          <p:nvSpPr>
            <p:cNvPr id="4" name="Freeform 4"/>
            <p:cNvSpPr/>
            <p:nvPr/>
          </p:nvSpPr>
          <p:spPr>
            <a:xfrm>
              <a:off x="0" y="0"/>
              <a:ext cx="1905381" cy="2709333"/>
            </a:xfrm>
            <a:custGeom>
              <a:avLst/>
              <a:gdLst/>
              <a:ahLst/>
              <a:cxnLst/>
              <a:rect l="l" t="t" r="r" b="b"/>
              <a:pathLst>
                <a:path w="1905381" h="2709333">
                  <a:moveTo>
                    <a:pt x="0" y="0"/>
                  </a:moveTo>
                  <a:lnTo>
                    <a:pt x="1905381" y="0"/>
                  </a:lnTo>
                  <a:lnTo>
                    <a:pt x="1905381" y="2709333"/>
                  </a:lnTo>
                  <a:lnTo>
                    <a:pt x="0" y="2709333"/>
                  </a:lnTo>
                  <a:close/>
                </a:path>
              </a:pathLst>
            </a:custGeom>
            <a:solidFill>
              <a:srgbClr val="1D5175"/>
            </a:solidFill>
          </p:spPr>
        </p:sp>
        <p:sp>
          <p:nvSpPr>
            <p:cNvPr id="5" name="TextBox 5"/>
            <p:cNvSpPr txBox="1"/>
            <p:nvPr/>
          </p:nvSpPr>
          <p:spPr>
            <a:xfrm>
              <a:off x="0" y="-19050"/>
              <a:ext cx="1905381" cy="2728383"/>
            </a:xfrm>
            <a:prstGeom prst="rect">
              <a:avLst/>
            </a:prstGeom>
          </p:spPr>
          <p:txBody>
            <a:bodyPr lIns="50800" tIns="50800" rIns="50800" bIns="50800" rtlCol="0" anchor="ctr"/>
            <a:lstStyle/>
            <a:p>
              <a:pPr algn="ctr">
                <a:lnSpc>
                  <a:spcPts val="2860"/>
                </a:lnSpc>
              </a:pPr>
              <a:endParaRPr/>
            </a:p>
          </p:txBody>
        </p:sp>
      </p:grpSp>
      <p:sp>
        <p:nvSpPr>
          <p:cNvPr id="6" name="Freeform 6"/>
          <p:cNvSpPr/>
          <p:nvPr/>
        </p:nvSpPr>
        <p:spPr>
          <a:xfrm flipH="1">
            <a:off x="3676179" y="2057400"/>
            <a:ext cx="3806190" cy="8229600"/>
          </a:xfrm>
          <a:custGeom>
            <a:avLst/>
            <a:gdLst/>
            <a:ahLst/>
            <a:cxnLst/>
            <a:rect l="l" t="t" r="r" b="b"/>
            <a:pathLst>
              <a:path w="3806190" h="8229600">
                <a:moveTo>
                  <a:pt x="3806190" y="0"/>
                </a:moveTo>
                <a:lnTo>
                  <a:pt x="0" y="0"/>
                </a:lnTo>
                <a:lnTo>
                  <a:pt x="0" y="8229600"/>
                </a:lnTo>
                <a:lnTo>
                  <a:pt x="3806190" y="8229600"/>
                </a:lnTo>
                <a:lnTo>
                  <a:pt x="3806190" y="0"/>
                </a:lnTo>
                <a:close/>
              </a:path>
            </a:pathLst>
          </a:custGeom>
          <a:blipFill>
            <a:blip r:embed="rId3"/>
            <a:stretch>
              <a:fillRect/>
            </a:stretch>
          </a:blipFill>
        </p:spPr>
      </p:sp>
      <p:pic>
        <p:nvPicPr>
          <p:cNvPr id="8" name="Picture 7"/>
          <p:cNvPicPr>
            <a:picLocks noChangeAspect="1"/>
          </p:cNvPicPr>
          <p:nvPr/>
        </p:nvPicPr>
        <p:blipFill>
          <a:blip r:embed="rId4"/>
          <a:stretch>
            <a:fillRect/>
          </a:stretch>
        </p:blipFill>
        <p:spPr>
          <a:xfrm>
            <a:off x="-371965" y="-266700"/>
            <a:ext cx="8474174" cy="29994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sp>
        <p:nvSpPr>
          <p:cNvPr id="3" name="AutoShape 3"/>
          <p:cNvSpPr/>
          <p:nvPr/>
        </p:nvSpPr>
        <p:spPr>
          <a:xfrm>
            <a:off x="6570378" y="7865455"/>
            <a:ext cx="6484180" cy="2542534"/>
          </a:xfrm>
          <a:prstGeom prst="rect">
            <a:avLst/>
          </a:prstGeom>
          <a:solidFill>
            <a:srgbClr val="FDE0A0"/>
          </a:solidFill>
        </p:spPr>
      </p:sp>
      <p:sp>
        <p:nvSpPr>
          <p:cNvPr id="4" name="AutoShape 4"/>
          <p:cNvSpPr/>
          <p:nvPr/>
        </p:nvSpPr>
        <p:spPr>
          <a:xfrm>
            <a:off x="10400018" y="6655231"/>
            <a:ext cx="4955853" cy="3631769"/>
          </a:xfrm>
          <a:prstGeom prst="rect">
            <a:avLst/>
          </a:prstGeom>
          <a:solidFill>
            <a:srgbClr val="FDE0A0"/>
          </a:solidFill>
        </p:spPr>
      </p:sp>
      <p:sp>
        <p:nvSpPr>
          <p:cNvPr id="5" name="AutoShape 5"/>
          <p:cNvSpPr/>
          <p:nvPr/>
        </p:nvSpPr>
        <p:spPr>
          <a:xfrm>
            <a:off x="13926856" y="7161873"/>
            <a:ext cx="3104152" cy="3949700"/>
          </a:xfrm>
          <a:prstGeom prst="rect">
            <a:avLst/>
          </a:prstGeom>
          <a:solidFill>
            <a:srgbClr val="829B62"/>
          </a:solidFill>
        </p:spPr>
      </p:sp>
      <p:sp>
        <p:nvSpPr>
          <p:cNvPr id="6" name="AutoShape 6"/>
          <p:cNvSpPr/>
          <p:nvPr/>
        </p:nvSpPr>
        <p:spPr>
          <a:xfrm>
            <a:off x="15338163" y="6654399"/>
            <a:ext cx="3225740" cy="3753590"/>
          </a:xfrm>
          <a:prstGeom prst="rect">
            <a:avLst/>
          </a:prstGeom>
          <a:solidFill>
            <a:srgbClr val="829B62"/>
          </a:solidFill>
        </p:spPr>
      </p:sp>
      <p:sp>
        <p:nvSpPr>
          <p:cNvPr id="7" name="AutoShape 7"/>
          <p:cNvSpPr/>
          <p:nvPr/>
        </p:nvSpPr>
        <p:spPr>
          <a:xfrm>
            <a:off x="14648888" y="826478"/>
            <a:ext cx="3905035" cy="3241166"/>
          </a:xfrm>
          <a:prstGeom prst="rect">
            <a:avLst/>
          </a:prstGeom>
          <a:solidFill>
            <a:srgbClr val="FFCE5C"/>
          </a:solidFill>
        </p:spPr>
      </p:sp>
      <p:sp>
        <p:nvSpPr>
          <p:cNvPr id="8" name="Freeform 8"/>
          <p:cNvSpPr/>
          <p:nvPr/>
        </p:nvSpPr>
        <p:spPr>
          <a:xfrm flipH="1">
            <a:off x="11356046" y="6437406"/>
            <a:ext cx="5078084" cy="4470145"/>
          </a:xfrm>
          <a:custGeom>
            <a:avLst/>
            <a:gdLst/>
            <a:ahLst/>
            <a:cxnLst/>
            <a:rect l="l" t="t" r="r" b="b"/>
            <a:pathLst>
              <a:path w="5078084" h="4470145">
                <a:moveTo>
                  <a:pt x="5078085" y="0"/>
                </a:moveTo>
                <a:lnTo>
                  <a:pt x="0" y="0"/>
                </a:lnTo>
                <a:lnTo>
                  <a:pt x="0" y="4470144"/>
                </a:lnTo>
                <a:lnTo>
                  <a:pt x="5078085" y="4470144"/>
                </a:lnTo>
                <a:lnTo>
                  <a:pt x="5078085"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AutoShape 9"/>
          <p:cNvSpPr/>
          <p:nvPr/>
        </p:nvSpPr>
        <p:spPr>
          <a:xfrm>
            <a:off x="15338163" y="3740854"/>
            <a:ext cx="3215760" cy="2914377"/>
          </a:xfrm>
          <a:prstGeom prst="rect">
            <a:avLst/>
          </a:prstGeom>
          <a:solidFill>
            <a:srgbClr val="829B62"/>
          </a:solidFill>
        </p:spPr>
      </p:sp>
      <p:sp>
        <p:nvSpPr>
          <p:cNvPr id="10" name="Freeform 10"/>
          <p:cNvSpPr/>
          <p:nvPr/>
        </p:nvSpPr>
        <p:spPr>
          <a:xfrm>
            <a:off x="11781990" y="8293099"/>
            <a:ext cx="1312985" cy="1687247"/>
          </a:xfrm>
          <a:custGeom>
            <a:avLst/>
            <a:gdLst/>
            <a:ahLst/>
            <a:cxnLst/>
            <a:rect l="l" t="t" r="r" b="b"/>
            <a:pathLst>
              <a:path w="1312985" h="1687247">
                <a:moveTo>
                  <a:pt x="0" y="0"/>
                </a:moveTo>
                <a:lnTo>
                  <a:pt x="1312985" y="0"/>
                </a:lnTo>
                <a:lnTo>
                  <a:pt x="1312985" y="1687247"/>
                </a:lnTo>
                <a:lnTo>
                  <a:pt x="0" y="16872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rot="-10800000">
            <a:off x="9434527" y="3785298"/>
            <a:ext cx="1434967" cy="2869933"/>
          </a:xfrm>
          <a:custGeom>
            <a:avLst/>
            <a:gdLst/>
            <a:ahLst/>
            <a:cxnLst/>
            <a:rect l="l" t="t" r="r" b="b"/>
            <a:pathLst>
              <a:path w="1434967" h="2869933">
                <a:moveTo>
                  <a:pt x="0" y="0"/>
                </a:moveTo>
                <a:lnTo>
                  <a:pt x="1434966" y="0"/>
                </a:lnTo>
                <a:lnTo>
                  <a:pt x="1434966" y="2869933"/>
                </a:lnTo>
                <a:lnTo>
                  <a:pt x="0" y="286993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2" name="AutoShape 12"/>
          <p:cNvSpPr/>
          <p:nvPr/>
        </p:nvSpPr>
        <p:spPr>
          <a:xfrm>
            <a:off x="10851786" y="3785298"/>
            <a:ext cx="4486377" cy="2869933"/>
          </a:xfrm>
          <a:prstGeom prst="rect">
            <a:avLst/>
          </a:prstGeom>
          <a:solidFill>
            <a:srgbClr val="6BB9D4"/>
          </a:solidFill>
        </p:spPr>
      </p:sp>
      <p:sp>
        <p:nvSpPr>
          <p:cNvPr id="13" name="Freeform 13"/>
          <p:cNvSpPr/>
          <p:nvPr/>
        </p:nvSpPr>
        <p:spPr>
          <a:xfrm rot="-10800000">
            <a:off x="13292787" y="826478"/>
            <a:ext cx="1484661" cy="2969323"/>
          </a:xfrm>
          <a:custGeom>
            <a:avLst/>
            <a:gdLst/>
            <a:ahLst/>
            <a:cxnLst/>
            <a:rect l="l" t="t" r="r" b="b"/>
            <a:pathLst>
              <a:path w="1484661" h="2969323">
                <a:moveTo>
                  <a:pt x="0" y="0"/>
                </a:moveTo>
                <a:lnTo>
                  <a:pt x="1484661" y="0"/>
                </a:lnTo>
                <a:lnTo>
                  <a:pt x="1484661" y="2969322"/>
                </a:lnTo>
                <a:lnTo>
                  <a:pt x="0" y="296932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a:off x="14648888" y="6154042"/>
            <a:ext cx="5078084" cy="4470145"/>
          </a:xfrm>
          <a:custGeom>
            <a:avLst/>
            <a:gdLst/>
            <a:ahLst/>
            <a:cxnLst/>
            <a:rect l="l" t="t" r="r" b="b"/>
            <a:pathLst>
              <a:path w="5078084" h="4470145">
                <a:moveTo>
                  <a:pt x="0" y="0"/>
                </a:moveTo>
                <a:lnTo>
                  <a:pt x="5078085" y="0"/>
                </a:lnTo>
                <a:lnTo>
                  <a:pt x="5078085" y="4470145"/>
                </a:lnTo>
                <a:lnTo>
                  <a:pt x="0" y="447014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Freeform 15"/>
          <p:cNvSpPr/>
          <p:nvPr/>
        </p:nvSpPr>
        <p:spPr>
          <a:xfrm>
            <a:off x="13352287" y="7638849"/>
            <a:ext cx="1085604" cy="1395052"/>
          </a:xfrm>
          <a:custGeom>
            <a:avLst/>
            <a:gdLst/>
            <a:ahLst/>
            <a:cxnLst/>
            <a:rect l="l" t="t" r="r" b="b"/>
            <a:pathLst>
              <a:path w="1085604" h="1395052">
                <a:moveTo>
                  <a:pt x="0" y="0"/>
                </a:moveTo>
                <a:lnTo>
                  <a:pt x="1085604" y="0"/>
                </a:lnTo>
                <a:lnTo>
                  <a:pt x="1085604" y="1395052"/>
                </a:lnTo>
                <a:lnTo>
                  <a:pt x="0" y="139505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6" name="Freeform 16"/>
          <p:cNvSpPr/>
          <p:nvPr/>
        </p:nvSpPr>
        <p:spPr>
          <a:xfrm>
            <a:off x="14046261" y="2183922"/>
            <a:ext cx="4507661" cy="4491270"/>
          </a:xfrm>
          <a:custGeom>
            <a:avLst/>
            <a:gdLst/>
            <a:ahLst/>
            <a:cxnLst/>
            <a:rect l="l" t="t" r="r" b="b"/>
            <a:pathLst>
              <a:path w="4507661" h="4491270">
                <a:moveTo>
                  <a:pt x="0" y="0"/>
                </a:moveTo>
                <a:lnTo>
                  <a:pt x="4507662" y="0"/>
                </a:lnTo>
                <a:lnTo>
                  <a:pt x="4507662" y="4491270"/>
                </a:lnTo>
                <a:lnTo>
                  <a:pt x="0" y="449127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7" name="Freeform 17"/>
          <p:cNvSpPr/>
          <p:nvPr/>
        </p:nvSpPr>
        <p:spPr>
          <a:xfrm>
            <a:off x="10679995" y="4819366"/>
            <a:ext cx="6097300" cy="1835033"/>
          </a:xfrm>
          <a:custGeom>
            <a:avLst/>
            <a:gdLst/>
            <a:ahLst/>
            <a:cxnLst/>
            <a:rect l="l" t="t" r="r" b="b"/>
            <a:pathLst>
              <a:path w="6097300" h="1835033">
                <a:moveTo>
                  <a:pt x="0" y="0"/>
                </a:moveTo>
                <a:lnTo>
                  <a:pt x="6097300" y="0"/>
                </a:lnTo>
                <a:lnTo>
                  <a:pt x="6097300" y="1835033"/>
                </a:lnTo>
                <a:lnTo>
                  <a:pt x="0" y="1835033"/>
                </a:lnTo>
                <a:lnTo>
                  <a:pt x="0" y="0"/>
                </a:lnTo>
                <a:close/>
              </a:path>
            </a:pathLst>
          </a:custGeom>
          <a:blipFill>
            <a:blip r:embed="rId14">
              <a:extLst>
                <a:ext uri="{96DAC541-7B7A-43D3-8B79-37D633B846F1}">
                  <asvg:svgBlip xmlns="" xmlns:asvg="http://schemas.microsoft.com/office/drawing/2016/SVG/main" r:embed="rId15"/>
                </a:ext>
              </a:extLst>
            </a:blip>
            <a:stretch>
              <a:fillRect r="-1075" b="-24540"/>
            </a:stretch>
          </a:blipFill>
        </p:spPr>
      </p:sp>
      <p:sp>
        <p:nvSpPr>
          <p:cNvPr id="18" name="Freeform 18"/>
          <p:cNvSpPr/>
          <p:nvPr/>
        </p:nvSpPr>
        <p:spPr>
          <a:xfrm>
            <a:off x="11396463" y="1637493"/>
            <a:ext cx="3397023" cy="3341435"/>
          </a:xfrm>
          <a:custGeom>
            <a:avLst/>
            <a:gdLst/>
            <a:ahLst/>
            <a:cxnLst/>
            <a:rect l="l" t="t" r="r" b="b"/>
            <a:pathLst>
              <a:path w="3397023" h="3341435">
                <a:moveTo>
                  <a:pt x="0" y="0"/>
                </a:moveTo>
                <a:lnTo>
                  <a:pt x="3397023" y="0"/>
                </a:lnTo>
                <a:lnTo>
                  <a:pt x="3397023" y="3341434"/>
                </a:lnTo>
                <a:lnTo>
                  <a:pt x="0" y="3341434"/>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9" name="Freeform 19"/>
          <p:cNvSpPr/>
          <p:nvPr/>
        </p:nvSpPr>
        <p:spPr>
          <a:xfrm>
            <a:off x="13292787" y="1746488"/>
            <a:ext cx="3270567" cy="1183351"/>
          </a:xfrm>
          <a:custGeom>
            <a:avLst/>
            <a:gdLst/>
            <a:ahLst/>
            <a:cxnLst/>
            <a:rect l="l" t="t" r="r" b="b"/>
            <a:pathLst>
              <a:path w="3270567" h="1183351">
                <a:moveTo>
                  <a:pt x="0" y="0"/>
                </a:moveTo>
                <a:lnTo>
                  <a:pt x="3270567" y="0"/>
                </a:lnTo>
                <a:lnTo>
                  <a:pt x="3270567" y="1183351"/>
                </a:lnTo>
                <a:lnTo>
                  <a:pt x="0" y="1183351"/>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0" name="Freeform 20"/>
          <p:cNvSpPr/>
          <p:nvPr/>
        </p:nvSpPr>
        <p:spPr>
          <a:xfrm>
            <a:off x="16946043" y="2775297"/>
            <a:ext cx="3571812" cy="1292347"/>
          </a:xfrm>
          <a:custGeom>
            <a:avLst/>
            <a:gdLst/>
            <a:ahLst/>
            <a:cxnLst/>
            <a:rect l="l" t="t" r="r" b="b"/>
            <a:pathLst>
              <a:path w="3571812" h="1292347">
                <a:moveTo>
                  <a:pt x="0" y="0"/>
                </a:moveTo>
                <a:lnTo>
                  <a:pt x="3571812" y="0"/>
                </a:lnTo>
                <a:lnTo>
                  <a:pt x="3571812" y="1292347"/>
                </a:lnTo>
                <a:lnTo>
                  <a:pt x="0" y="1292347"/>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1" name="Freeform 21"/>
          <p:cNvSpPr/>
          <p:nvPr/>
        </p:nvSpPr>
        <p:spPr>
          <a:xfrm>
            <a:off x="7988532" y="5339043"/>
            <a:ext cx="4822973" cy="2630712"/>
          </a:xfrm>
          <a:custGeom>
            <a:avLst/>
            <a:gdLst/>
            <a:ahLst/>
            <a:cxnLst/>
            <a:rect l="l" t="t" r="r" b="b"/>
            <a:pathLst>
              <a:path w="4822973" h="2630712">
                <a:moveTo>
                  <a:pt x="0" y="0"/>
                </a:moveTo>
                <a:lnTo>
                  <a:pt x="4822972" y="0"/>
                </a:lnTo>
                <a:lnTo>
                  <a:pt x="4822972" y="2630712"/>
                </a:lnTo>
                <a:lnTo>
                  <a:pt x="0" y="263071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2" name="Freeform 22"/>
          <p:cNvSpPr/>
          <p:nvPr/>
        </p:nvSpPr>
        <p:spPr>
          <a:xfrm flipH="1">
            <a:off x="8204654" y="8163567"/>
            <a:ext cx="1761406" cy="2728939"/>
          </a:xfrm>
          <a:custGeom>
            <a:avLst/>
            <a:gdLst/>
            <a:ahLst/>
            <a:cxnLst/>
            <a:rect l="l" t="t" r="r" b="b"/>
            <a:pathLst>
              <a:path w="1761406" h="2728939">
                <a:moveTo>
                  <a:pt x="1761407" y="0"/>
                </a:moveTo>
                <a:lnTo>
                  <a:pt x="0" y="0"/>
                </a:lnTo>
                <a:lnTo>
                  <a:pt x="0" y="2728940"/>
                </a:lnTo>
                <a:lnTo>
                  <a:pt x="1761407" y="2728940"/>
                </a:lnTo>
                <a:lnTo>
                  <a:pt x="1761407"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3" name="Freeform 23"/>
          <p:cNvSpPr/>
          <p:nvPr/>
        </p:nvSpPr>
        <p:spPr>
          <a:xfrm>
            <a:off x="9513500" y="7175295"/>
            <a:ext cx="2114945" cy="3276675"/>
          </a:xfrm>
          <a:custGeom>
            <a:avLst/>
            <a:gdLst/>
            <a:ahLst/>
            <a:cxnLst/>
            <a:rect l="l" t="t" r="r" b="b"/>
            <a:pathLst>
              <a:path w="2114945" h="3276675">
                <a:moveTo>
                  <a:pt x="0" y="0"/>
                </a:moveTo>
                <a:lnTo>
                  <a:pt x="2114945" y="0"/>
                </a:lnTo>
                <a:lnTo>
                  <a:pt x="2114945" y="3276675"/>
                </a:lnTo>
                <a:lnTo>
                  <a:pt x="0" y="3276675"/>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4" name="Freeform 24"/>
          <p:cNvSpPr/>
          <p:nvPr/>
        </p:nvSpPr>
        <p:spPr>
          <a:xfrm>
            <a:off x="14890523" y="5853832"/>
            <a:ext cx="588408" cy="1127612"/>
          </a:xfrm>
          <a:custGeom>
            <a:avLst/>
            <a:gdLst/>
            <a:ahLst/>
            <a:cxnLst/>
            <a:rect l="l" t="t" r="r" b="b"/>
            <a:pathLst>
              <a:path w="588408" h="1127612">
                <a:moveTo>
                  <a:pt x="0" y="0"/>
                </a:moveTo>
                <a:lnTo>
                  <a:pt x="588408" y="0"/>
                </a:lnTo>
                <a:lnTo>
                  <a:pt x="588408" y="1127612"/>
                </a:lnTo>
                <a:lnTo>
                  <a:pt x="0" y="1127612"/>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5" name="Freeform 25"/>
          <p:cNvSpPr/>
          <p:nvPr/>
        </p:nvSpPr>
        <p:spPr>
          <a:xfrm>
            <a:off x="14035117" y="5896761"/>
            <a:ext cx="720456" cy="1380664"/>
          </a:xfrm>
          <a:custGeom>
            <a:avLst/>
            <a:gdLst/>
            <a:ahLst/>
            <a:cxnLst/>
            <a:rect l="l" t="t" r="r" b="b"/>
            <a:pathLst>
              <a:path w="720456" h="1380664">
                <a:moveTo>
                  <a:pt x="0" y="0"/>
                </a:moveTo>
                <a:lnTo>
                  <a:pt x="720456" y="0"/>
                </a:lnTo>
                <a:lnTo>
                  <a:pt x="720456" y="1380665"/>
                </a:lnTo>
                <a:lnTo>
                  <a:pt x="0" y="1380665"/>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6" name="Freeform 26"/>
          <p:cNvSpPr/>
          <p:nvPr/>
        </p:nvSpPr>
        <p:spPr>
          <a:xfrm>
            <a:off x="16892336" y="7033028"/>
            <a:ext cx="1184488" cy="516867"/>
          </a:xfrm>
          <a:custGeom>
            <a:avLst/>
            <a:gdLst/>
            <a:ahLst/>
            <a:cxnLst/>
            <a:rect l="l" t="t" r="r" b="b"/>
            <a:pathLst>
              <a:path w="1184488" h="516867">
                <a:moveTo>
                  <a:pt x="0" y="0"/>
                </a:moveTo>
                <a:lnTo>
                  <a:pt x="1184488" y="0"/>
                </a:lnTo>
                <a:lnTo>
                  <a:pt x="1184488" y="516867"/>
                </a:lnTo>
                <a:lnTo>
                  <a:pt x="0" y="516867"/>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7" name="Freeform 27"/>
          <p:cNvSpPr/>
          <p:nvPr/>
        </p:nvSpPr>
        <p:spPr>
          <a:xfrm>
            <a:off x="14716405" y="7033028"/>
            <a:ext cx="2234628" cy="1892555"/>
          </a:xfrm>
          <a:custGeom>
            <a:avLst/>
            <a:gdLst/>
            <a:ahLst/>
            <a:cxnLst/>
            <a:rect l="l" t="t" r="r" b="b"/>
            <a:pathLst>
              <a:path w="2234628" h="1892555">
                <a:moveTo>
                  <a:pt x="0" y="0"/>
                </a:moveTo>
                <a:lnTo>
                  <a:pt x="2234628" y="0"/>
                </a:lnTo>
                <a:lnTo>
                  <a:pt x="2234628" y="1892555"/>
                </a:lnTo>
                <a:lnTo>
                  <a:pt x="0" y="1892555"/>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28" name="Freeform 28"/>
          <p:cNvSpPr/>
          <p:nvPr/>
        </p:nvSpPr>
        <p:spPr>
          <a:xfrm>
            <a:off x="16233417" y="6396797"/>
            <a:ext cx="1184488" cy="516867"/>
          </a:xfrm>
          <a:custGeom>
            <a:avLst/>
            <a:gdLst/>
            <a:ahLst/>
            <a:cxnLst/>
            <a:rect l="l" t="t" r="r" b="b"/>
            <a:pathLst>
              <a:path w="1184488" h="516867">
                <a:moveTo>
                  <a:pt x="0" y="0"/>
                </a:moveTo>
                <a:lnTo>
                  <a:pt x="1184488" y="0"/>
                </a:lnTo>
                <a:lnTo>
                  <a:pt x="1184488" y="516867"/>
                </a:lnTo>
                <a:lnTo>
                  <a:pt x="0" y="516867"/>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9" name="Freeform 29"/>
          <p:cNvSpPr/>
          <p:nvPr/>
        </p:nvSpPr>
        <p:spPr>
          <a:xfrm rot="-10800000">
            <a:off x="5044489" y="7865455"/>
            <a:ext cx="1535414" cy="3070828"/>
          </a:xfrm>
          <a:custGeom>
            <a:avLst/>
            <a:gdLst/>
            <a:ahLst/>
            <a:cxnLst/>
            <a:rect l="l" t="t" r="r" b="b"/>
            <a:pathLst>
              <a:path w="1535414" h="3070828">
                <a:moveTo>
                  <a:pt x="0" y="0"/>
                </a:moveTo>
                <a:lnTo>
                  <a:pt x="1535414" y="0"/>
                </a:lnTo>
                <a:lnTo>
                  <a:pt x="1535414" y="3070829"/>
                </a:lnTo>
                <a:lnTo>
                  <a:pt x="0" y="3070829"/>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30" name="Freeform 30"/>
          <p:cNvSpPr/>
          <p:nvPr/>
        </p:nvSpPr>
        <p:spPr>
          <a:xfrm>
            <a:off x="6018468" y="7381288"/>
            <a:ext cx="2379417" cy="1652613"/>
          </a:xfrm>
          <a:custGeom>
            <a:avLst/>
            <a:gdLst/>
            <a:ahLst/>
            <a:cxnLst/>
            <a:rect l="l" t="t" r="r" b="b"/>
            <a:pathLst>
              <a:path w="2379417" h="1652613">
                <a:moveTo>
                  <a:pt x="0" y="0"/>
                </a:moveTo>
                <a:lnTo>
                  <a:pt x="2379416" y="0"/>
                </a:lnTo>
                <a:lnTo>
                  <a:pt x="2379416" y="1652613"/>
                </a:lnTo>
                <a:lnTo>
                  <a:pt x="0" y="1652613"/>
                </a:lnTo>
                <a:lnTo>
                  <a:pt x="0" y="0"/>
                </a:lnTo>
                <a:close/>
              </a:path>
            </a:pathLst>
          </a:custGeom>
          <a:blipFill>
            <a:blip r:embed="rId34">
              <a:extLst>
                <a:ext uri="{96DAC541-7B7A-43D3-8B79-37D633B846F1}">
                  <asvg:svgBlip xmlns="" xmlns:asvg="http://schemas.microsoft.com/office/drawing/2016/SVG/main" r:embed="rId35"/>
                </a:ext>
              </a:extLst>
            </a:blip>
            <a:stretch>
              <a:fillRect/>
            </a:stretch>
          </a:blipFill>
        </p:spPr>
      </p:sp>
      <p:sp>
        <p:nvSpPr>
          <p:cNvPr id="31" name="Freeform 31"/>
          <p:cNvSpPr/>
          <p:nvPr/>
        </p:nvSpPr>
        <p:spPr>
          <a:xfrm rot="806744">
            <a:off x="7368475" y="8135682"/>
            <a:ext cx="1169152" cy="1516589"/>
          </a:xfrm>
          <a:custGeom>
            <a:avLst/>
            <a:gdLst/>
            <a:ahLst/>
            <a:cxnLst/>
            <a:rect l="l" t="t" r="r" b="b"/>
            <a:pathLst>
              <a:path w="1169152" h="1516589">
                <a:moveTo>
                  <a:pt x="0" y="0"/>
                </a:moveTo>
                <a:lnTo>
                  <a:pt x="1169153" y="0"/>
                </a:lnTo>
                <a:lnTo>
                  <a:pt x="1169153" y="1516589"/>
                </a:lnTo>
                <a:lnTo>
                  <a:pt x="0" y="1516589"/>
                </a:lnTo>
                <a:lnTo>
                  <a:pt x="0" y="0"/>
                </a:lnTo>
                <a:close/>
              </a:path>
            </a:pathLst>
          </a:custGeom>
          <a:blipFill>
            <a:blip r:embed="rId36">
              <a:extLst>
                <a:ext uri="{96DAC541-7B7A-43D3-8B79-37D633B846F1}">
                  <asvg:svgBlip xmlns="" xmlns:asvg="http://schemas.microsoft.com/office/drawing/2016/SVG/main" r:embed="rId37"/>
                </a:ext>
              </a:extLst>
            </a:blip>
            <a:stretch>
              <a:fillRect/>
            </a:stretch>
          </a:blipFill>
        </p:spPr>
      </p:sp>
      <p:sp>
        <p:nvSpPr>
          <p:cNvPr id="32" name="Freeform 32"/>
          <p:cNvSpPr/>
          <p:nvPr/>
        </p:nvSpPr>
        <p:spPr>
          <a:xfrm rot="-1585154">
            <a:off x="6507558" y="8494450"/>
            <a:ext cx="1169152" cy="1516589"/>
          </a:xfrm>
          <a:custGeom>
            <a:avLst/>
            <a:gdLst/>
            <a:ahLst/>
            <a:cxnLst/>
            <a:rect l="l" t="t" r="r" b="b"/>
            <a:pathLst>
              <a:path w="1169152" h="1516589">
                <a:moveTo>
                  <a:pt x="0" y="0"/>
                </a:moveTo>
                <a:lnTo>
                  <a:pt x="1169153" y="0"/>
                </a:lnTo>
                <a:lnTo>
                  <a:pt x="1169153" y="1516590"/>
                </a:lnTo>
                <a:lnTo>
                  <a:pt x="0" y="1516590"/>
                </a:lnTo>
                <a:lnTo>
                  <a:pt x="0" y="0"/>
                </a:lnTo>
                <a:close/>
              </a:path>
            </a:pathLst>
          </a:custGeom>
          <a:blipFill>
            <a:blip r:embed="rId38">
              <a:extLst>
                <a:ext uri="{96DAC541-7B7A-43D3-8B79-37D633B846F1}">
                  <asvg:svgBlip xmlns="" xmlns:asvg="http://schemas.microsoft.com/office/drawing/2016/SVG/main" r:embed="rId39"/>
                </a:ext>
              </a:extLst>
            </a:blip>
            <a:stretch>
              <a:fillRect/>
            </a:stretch>
          </a:blipFill>
        </p:spPr>
      </p:sp>
      <p:sp>
        <p:nvSpPr>
          <p:cNvPr id="33" name="Freeform 33"/>
          <p:cNvSpPr/>
          <p:nvPr/>
        </p:nvSpPr>
        <p:spPr>
          <a:xfrm>
            <a:off x="12669729" y="7309462"/>
            <a:ext cx="643625" cy="827089"/>
          </a:xfrm>
          <a:custGeom>
            <a:avLst/>
            <a:gdLst/>
            <a:ahLst/>
            <a:cxnLst/>
            <a:rect l="l" t="t" r="r" b="b"/>
            <a:pathLst>
              <a:path w="643625" h="827089">
                <a:moveTo>
                  <a:pt x="0" y="0"/>
                </a:moveTo>
                <a:lnTo>
                  <a:pt x="643626" y="0"/>
                </a:lnTo>
                <a:lnTo>
                  <a:pt x="643626" y="827089"/>
                </a:lnTo>
                <a:lnTo>
                  <a:pt x="0" y="82708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4" name="AutoShape 34"/>
          <p:cNvSpPr/>
          <p:nvPr/>
        </p:nvSpPr>
        <p:spPr>
          <a:xfrm>
            <a:off x="13195940" y="9767415"/>
            <a:ext cx="3104152" cy="519585"/>
          </a:xfrm>
          <a:prstGeom prst="rect">
            <a:avLst/>
          </a:prstGeom>
          <a:solidFill>
            <a:srgbClr val="829B62"/>
          </a:solidFill>
        </p:spPr>
      </p:sp>
      <p:pic>
        <p:nvPicPr>
          <p:cNvPr id="35" name="Picture 34"/>
          <p:cNvPicPr>
            <a:picLocks noChangeAspect="1"/>
          </p:cNvPicPr>
          <p:nvPr/>
        </p:nvPicPr>
        <p:blipFill>
          <a:blip r:embed="rId40"/>
          <a:stretch>
            <a:fillRect/>
          </a:stretch>
        </p:blipFill>
        <p:spPr>
          <a:xfrm>
            <a:off x="-935110" y="-604335"/>
            <a:ext cx="14954784" cy="97666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0B667"/>
        </a:solidFill>
        <a:effectLst/>
      </p:bgPr>
    </p:bg>
    <p:spTree>
      <p:nvGrpSpPr>
        <p:cNvPr id="1" name=""/>
        <p:cNvGrpSpPr/>
        <p:nvPr/>
      </p:nvGrpSpPr>
      <p:grpSpPr>
        <a:xfrm>
          <a:off x="0" y="0"/>
          <a:ext cx="0" cy="0"/>
          <a:chOff x="0" y="0"/>
          <a:chExt cx="0" cy="0"/>
        </a:xfrm>
      </p:grpSpPr>
      <p:sp>
        <p:nvSpPr>
          <p:cNvPr id="2" name="Freeform 2"/>
          <p:cNvSpPr/>
          <p:nvPr/>
        </p:nvSpPr>
        <p:spPr>
          <a:xfrm>
            <a:off x="1801053" y="8277729"/>
            <a:ext cx="16486947" cy="6444898"/>
          </a:xfrm>
          <a:custGeom>
            <a:avLst/>
            <a:gdLst/>
            <a:ahLst/>
            <a:cxnLst/>
            <a:rect l="l" t="t" r="r" b="b"/>
            <a:pathLst>
              <a:path w="16486947" h="6444898">
                <a:moveTo>
                  <a:pt x="0" y="0"/>
                </a:moveTo>
                <a:lnTo>
                  <a:pt x="16486947" y="0"/>
                </a:lnTo>
                <a:lnTo>
                  <a:pt x="16486947" y="6444898"/>
                </a:lnTo>
                <a:lnTo>
                  <a:pt x="0" y="644489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6891655" y="-699538"/>
            <a:ext cx="11995748" cy="4843283"/>
          </a:xfrm>
          <a:custGeom>
            <a:avLst/>
            <a:gdLst/>
            <a:ahLst/>
            <a:cxnLst/>
            <a:rect l="l" t="t" r="r" b="b"/>
            <a:pathLst>
              <a:path w="11995748" h="4843283">
                <a:moveTo>
                  <a:pt x="0" y="0"/>
                </a:moveTo>
                <a:lnTo>
                  <a:pt x="11995748" y="0"/>
                </a:lnTo>
                <a:lnTo>
                  <a:pt x="11995748" y="4843283"/>
                </a:lnTo>
                <a:lnTo>
                  <a:pt x="0" y="484328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652169" flipV="1">
            <a:off x="-911990" y="1629605"/>
            <a:ext cx="3031635" cy="5028281"/>
          </a:xfrm>
          <a:custGeom>
            <a:avLst/>
            <a:gdLst/>
            <a:ahLst/>
            <a:cxnLst/>
            <a:rect l="l" t="t" r="r" b="b"/>
            <a:pathLst>
              <a:path w="3031635" h="5028281">
                <a:moveTo>
                  <a:pt x="0" y="5028281"/>
                </a:moveTo>
                <a:lnTo>
                  <a:pt x="3031634" y="5028281"/>
                </a:lnTo>
                <a:lnTo>
                  <a:pt x="3031634" y="0"/>
                </a:lnTo>
                <a:lnTo>
                  <a:pt x="0" y="0"/>
                </a:lnTo>
                <a:lnTo>
                  <a:pt x="0" y="5028281"/>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rot="-537658" flipH="1">
            <a:off x="-6016166" y="3845422"/>
            <a:ext cx="15634438" cy="7680418"/>
          </a:xfrm>
          <a:custGeom>
            <a:avLst/>
            <a:gdLst/>
            <a:ahLst/>
            <a:cxnLst/>
            <a:rect l="l" t="t" r="r" b="b"/>
            <a:pathLst>
              <a:path w="15634438" h="7680418">
                <a:moveTo>
                  <a:pt x="15634438" y="0"/>
                </a:moveTo>
                <a:lnTo>
                  <a:pt x="0" y="0"/>
                </a:lnTo>
                <a:lnTo>
                  <a:pt x="0" y="7680418"/>
                </a:lnTo>
                <a:lnTo>
                  <a:pt x="15634438" y="7680418"/>
                </a:lnTo>
                <a:lnTo>
                  <a:pt x="15634438"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flipH="1">
            <a:off x="-2676161" y="6920206"/>
            <a:ext cx="19135631" cy="1530850"/>
          </a:xfrm>
          <a:custGeom>
            <a:avLst/>
            <a:gdLst/>
            <a:ahLst/>
            <a:cxnLst/>
            <a:rect l="l" t="t" r="r" b="b"/>
            <a:pathLst>
              <a:path w="19135631" h="1530850">
                <a:moveTo>
                  <a:pt x="19135631" y="0"/>
                </a:moveTo>
                <a:lnTo>
                  <a:pt x="0" y="0"/>
                </a:lnTo>
                <a:lnTo>
                  <a:pt x="0" y="1530850"/>
                </a:lnTo>
                <a:lnTo>
                  <a:pt x="19135631" y="1530850"/>
                </a:lnTo>
                <a:lnTo>
                  <a:pt x="19135631"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Freeform 7"/>
          <p:cNvSpPr/>
          <p:nvPr/>
        </p:nvSpPr>
        <p:spPr>
          <a:xfrm flipH="1">
            <a:off x="-3439922" y="0"/>
            <a:ext cx="6879844" cy="2777737"/>
          </a:xfrm>
          <a:custGeom>
            <a:avLst/>
            <a:gdLst/>
            <a:ahLst/>
            <a:cxnLst/>
            <a:rect l="l" t="t" r="r" b="b"/>
            <a:pathLst>
              <a:path w="6879844" h="2777737">
                <a:moveTo>
                  <a:pt x="6879844" y="0"/>
                </a:moveTo>
                <a:lnTo>
                  <a:pt x="0" y="0"/>
                </a:lnTo>
                <a:lnTo>
                  <a:pt x="0" y="2777737"/>
                </a:lnTo>
                <a:lnTo>
                  <a:pt x="6879844" y="2777737"/>
                </a:lnTo>
                <a:lnTo>
                  <a:pt x="6879844"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rot="-664542">
            <a:off x="7240482" y="-75392"/>
            <a:ext cx="5608088" cy="2208185"/>
          </a:xfrm>
          <a:custGeom>
            <a:avLst/>
            <a:gdLst/>
            <a:ahLst/>
            <a:cxnLst/>
            <a:rect l="l" t="t" r="r" b="b"/>
            <a:pathLst>
              <a:path w="5608088" h="2208185">
                <a:moveTo>
                  <a:pt x="0" y="0"/>
                </a:moveTo>
                <a:lnTo>
                  <a:pt x="5608089" y="0"/>
                </a:lnTo>
                <a:lnTo>
                  <a:pt x="5608089" y="2208184"/>
                </a:lnTo>
                <a:lnTo>
                  <a:pt x="0" y="220818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 name="TextBox 9"/>
          <p:cNvSpPr txBox="1"/>
          <p:nvPr/>
        </p:nvSpPr>
        <p:spPr>
          <a:xfrm>
            <a:off x="9830451" y="1244650"/>
            <a:ext cx="7428849" cy="2812415"/>
          </a:xfrm>
          <a:prstGeom prst="rect">
            <a:avLst/>
          </a:prstGeom>
        </p:spPr>
        <p:txBody>
          <a:bodyPr lIns="0" tIns="0" rIns="0" bIns="0" rtlCol="0" anchor="t">
            <a:spAutoFit/>
          </a:bodyPr>
          <a:lstStyle/>
          <a:p>
            <a:pPr algn="ctr">
              <a:lnSpc>
                <a:spcPts val="5589"/>
              </a:lnSpc>
              <a:spcBef>
                <a:spcPct val="0"/>
              </a:spcBef>
            </a:pPr>
            <a:r>
              <a:rPr lang="en-US" sz="4299">
                <a:solidFill>
                  <a:srgbClr val="154D52"/>
                </a:solidFill>
                <a:latin typeface="Cambria Bold"/>
              </a:rPr>
              <a:t>Dựa vào ý thơ của bài Cảm xúc Trường Sa, viết 2-3 câu về sự kiên cường của những người lính đảo.</a:t>
            </a:r>
          </a:p>
        </p:txBody>
      </p:sp>
      <p:sp>
        <p:nvSpPr>
          <p:cNvPr id="10" name="TextBox 10"/>
          <p:cNvSpPr txBox="1"/>
          <p:nvPr/>
        </p:nvSpPr>
        <p:spPr>
          <a:xfrm>
            <a:off x="686451" y="4440998"/>
            <a:ext cx="16572849" cy="5631815"/>
          </a:xfrm>
          <a:prstGeom prst="rect">
            <a:avLst/>
          </a:prstGeom>
          <a:solidFill>
            <a:schemeClr val="accent5">
              <a:lumMod val="20000"/>
              <a:lumOff val="80000"/>
            </a:schemeClr>
          </a:solidFill>
        </p:spPr>
        <p:txBody>
          <a:bodyPr lIns="0" tIns="0" rIns="0" bIns="0" rtlCol="0" anchor="t">
            <a:spAutoFit/>
          </a:bodyPr>
          <a:lstStyle/>
          <a:p>
            <a:pPr algn="just">
              <a:lnSpc>
                <a:spcPts val="5589"/>
              </a:lnSpc>
              <a:spcBef>
                <a:spcPct val="0"/>
              </a:spcBef>
            </a:pPr>
            <a:r>
              <a:rPr lang="en-US" sz="4299" dirty="0">
                <a:solidFill>
                  <a:srgbClr val="154D52"/>
                </a:solidFill>
                <a:latin typeface="Cambria Bold"/>
              </a:rPr>
              <a:t>    </a:t>
            </a:r>
            <a:r>
              <a:rPr lang="en-US" sz="4299" dirty="0" err="1">
                <a:solidFill>
                  <a:srgbClr val="154D52"/>
                </a:solidFill>
                <a:latin typeface="Cambria Bold"/>
              </a:rPr>
              <a:t>Với</a:t>
            </a:r>
            <a:r>
              <a:rPr lang="en-US" sz="4299" dirty="0">
                <a:solidFill>
                  <a:srgbClr val="154D52"/>
                </a:solidFill>
                <a:latin typeface="Cambria Bold"/>
              </a:rPr>
              <a:t> </a:t>
            </a:r>
            <a:r>
              <a:rPr lang="en-US" sz="4299" dirty="0" err="1">
                <a:solidFill>
                  <a:srgbClr val="154D52"/>
                </a:solidFill>
                <a:latin typeface="Cambria Bold"/>
              </a:rPr>
              <a:t>mỗi</a:t>
            </a:r>
            <a:r>
              <a:rPr lang="en-US" sz="4299" dirty="0">
                <a:solidFill>
                  <a:srgbClr val="154D52"/>
                </a:solidFill>
                <a:latin typeface="Cambria Bold"/>
              </a:rPr>
              <a:t> </a:t>
            </a:r>
            <a:r>
              <a:rPr lang="en-US" sz="4299" dirty="0" err="1">
                <a:solidFill>
                  <a:srgbClr val="154D52"/>
                </a:solidFill>
                <a:latin typeface="Cambria Bold"/>
              </a:rPr>
              <a:t>người</a:t>
            </a:r>
            <a:r>
              <a:rPr lang="en-US" sz="4299" dirty="0">
                <a:solidFill>
                  <a:srgbClr val="154D52"/>
                </a:solidFill>
                <a:latin typeface="Cambria Bold"/>
              </a:rPr>
              <a:t> </a:t>
            </a:r>
            <a:r>
              <a:rPr lang="en-US" sz="4299" dirty="0" err="1">
                <a:solidFill>
                  <a:srgbClr val="154D52"/>
                </a:solidFill>
                <a:latin typeface="Cambria Bold"/>
              </a:rPr>
              <a:t>lính</a:t>
            </a:r>
            <a:r>
              <a:rPr lang="en-US" sz="4299" dirty="0">
                <a:solidFill>
                  <a:srgbClr val="154D52"/>
                </a:solidFill>
                <a:latin typeface="Cambria Bold"/>
              </a:rPr>
              <a:t> </a:t>
            </a:r>
            <a:r>
              <a:rPr lang="en-US" sz="4299" dirty="0" err="1">
                <a:solidFill>
                  <a:srgbClr val="154D52"/>
                </a:solidFill>
                <a:latin typeface="Cambria Bold"/>
              </a:rPr>
              <a:t>đảo</a:t>
            </a:r>
            <a:r>
              <a:rPr lang="en-US" sz="4299" dirty="0">
                <a:solidFill>
                  <a:srgbClr val="154D52"/>
                </a:solidFill>
                <a:latin typeface="Cambria Bold"/>
              </a:rPr>
              <a:t>, </a:t>
            </a:r>
            <a:r>
              <a:rPr lang="en-US" sz="4299" dirty="0" err="1">
                <a:solidFill>
                  <a:srgbClr val="154D52"/>
                </a:solidFill>
                <a:latin typeface="Cambria Bold"/>
              </a:rPr>
              <a:t>lòng</a:t>
            </a:r>
            <a:r>
              <a:rPr lang="en-US" sz="4299" dirty="0">
                <a:solidFill>
                  <a:srgbClr val="154D52"/>
                </a:solidFill>
                <a:latin typeface="Cambria Bold"/>
              </a:rPr>
              <a:t> </a:t>
            </a:r>
            <a:r>
              <a:rPr lang="en-US" sz="4299" dirty="0" err="1">
                <a:solidFill>
                  <a:srgbClr val="154D52"/>
                </a:solidFill>
                <a:latin typeface="Cambria Bold"/>
              </a:rPr>
              <a:t>dũng</a:t>
            </a:r>
            <a:r>
              <a:rPr lang="en-US" sz="4299" dirty="0">
                <a:solidFill>
                  <a:srgbClr val="154D52"/>
                </a:solidFill>
                <a:latin typeface="Cambria Bold"/>
              </a:rPr>
              <a:t> </a:t>
            </a:r>
            <a:r>
              <a:rPr lang="en-US" sz="4299" dirty="0" err="1">
                <a:solidFill>
                  <a:srgbClr val="154D52"/>
                </a:solidFill>
                <a:latin typeface="Cambria Bold"/>
              </a:rPr>
              <a:t>cảm</a:t>
            </a:r>
            <a:r>
              <a:rPr lang="en-US" sz="4299" dirty="0">
                <a:solidFill>
                  <a:srgbClr val="154D52"/>
                </a:solidFill>
                <a:latin typeface="Cambria Bold"/>
              </a:rPr>
              <a:t>, </a:t>
            </a:r>
            <a:r>
              <a:rPr lang="en-US" sz="4299" dirty="0" err="1">
                <a:solidFill>
                  <a:srgbClr val="154D52"/>
                </a:solidFill>
                <a:latin typeface="Cambria Bold"/>
              </a:rPr>
              <a:t>sự</a:t>
            </a:r>
            <a:r>
              <a:rPr lang="en-US" sz="4299" dirty="0">
                <a:solidFill>
                  <a:srgbClr val="154D52"/>
                </a:solidFill>
                <a:latin typeface="Cambria Bold"/>
              </a:rPr>
              <a:t> </a:t>
            </a:r>
            <a:r>
              <a:rPr lang="en-US" sz="4299" dirty="0" err="1">
                <a:solidFill>
                  <a:srgbClr val="154D52"/>
                </a:solidFill>
                <a:latin typeface="Cambria Bold"/>
              </a:rPr>
              <a:t>kiên</a:t>
            </a:r>
            <a:r>
              <a:rPr lang="en-US" sz="4299" dirty="0">
                <a:solidFill>
                  <a:srgbClr val="154D52"/>
                </a:solidFill>
                <a:latin typeface="Cambria Bold"/>
              </a:rPr>
              <a:t> </a:t>
            </a:r>
            <a:r>
              <a:rPr lang="en-US" sz="4299" dirty="0" err="1">
                <a:solidFill>
                  <a:srgbClr val="154D52"/>
                </a:solidFill>
                <a:latin typeface="Cambria Bold"/>
              </a:rPr>
              <a:t>cường</a:t>
            </a:r>
            <a:r>
              <a:rPr lang="en-US" sz="4299" dirty="0">
                <a:solidFill>
                  <a:srgbClr val="154D52"/>
                </a:solidFill>
                <a:latin typeface="Cambria Bold"/>
              </a:rPr>
              <a:t> </a:t>
            </a:r>
            <a:r>
              <a:rPr lang="en-US" sz="4299" dirty="0" err="1">
                <a:solidFill>
                  <a:srgbClr val="154D52"/>
                </a:solidFill>
                <a:latin typeface="Cambria Bold"/>
              </a:rPr>
              <a:t>chính</a:t>
            </a:r>
            <a:r>
              <a:rPr lang="en-US" sz="4299" dirty="0">
                <a:solidFill>
                  <a:srgbClr val="154D52"/>
                </a:solidFill>
                <a:latin typeface="Cambria Bold"/>
              </a:rPr>
              <a:t> </a:t>
            </a:r>
            <a:r>
              <a:rPr lang="en-US" sz="4299" dirty="0" err="1">
                <a:solidFill>
                  <a:srgbClr val="154D52"/>
                </a:solidFill>
                <a:latin typeface="Cambria Bold"/>
              </a:rPr>
              <a:t>là</a:t>
            </a:r>
            <a:r>
              <a:rPr lang="en-US" sz="4299" dirty="0">
                <a:solidFill>
                  <a:srgbClr val="154D52"/>
                </a:solidFill>
                <a:latin typeface="Cambria Bold"/>
              </a:rPr>
              <a:t> </a:t>
            </a:r>
            <a:r>
              <a:rPr lang="en-US" sz="4299" dirty="0" err="1">
                <a:solidFill>
                  <a:srgbClr val="154D52"/>
                </a:solidFill>
                <a:latin typeface="Cambria Bold"/>
              </a:rPr>
              <a:t>động</a:t>
            </a:r>
            <a:r>
              <a:rPr lang="en-US" sz="4299" dirty="0">
                <a:solidFill>
                  <a:srgbClr val="154D52"/>
                </a:solidFill>
                <a:latin typeface="Cambria Bold"/>
              </a:rPr>
              <a:t> </a:t>
            </a:r>
            <a:r>
              <a:rPr lang="en-US" sz="4299" dirty="0" err="1">
                <a:solidFill>
                  <a:srgbClr val="154D52"/>
                </a:solidFill>
                <a:latin typeface="Cambria Bold"/>
              </a:rPr>
              <a:t>lực</a:t>
            </a:r>
            <a:r>
              <a:rPr lang="en-US" sz="4299" dirty="0">
                <a:solidFill>
                  <a:srgbClr val="154D52"/>
                </a:solidFill>
                <a:latin typeface="Cambria Bold"/>
              </a:rPr>
              <a:t> </a:t>
            </a:r>
            <a:r>
              <a:rPr lang="en-US" sz="4299" dirty="0" err="1">
                <a:solidFill>
                  <a:srgbClr val="154D52"/>
                </a:solidFill>
                <a:latin typeface="Cambria Bold"/>
              </a:rPr>
              <a:t>giúp</a:t>
            </a:r>
            <a:r>
              <a:rPr lang="en-US" sz="4299" dirty="0">
                <a:solidFill>
                  <a:srgbClr val="154D52"/>
                </a:solidFill>
                <a:latin typeface="Cambria Bold"/>
              </a:rPr>
              <a:t> </a:t>
            </a:r>
            <a:r>
              <a:rPr lang="en-US" sz="4299" dirty="0" err="1">
                <a:solidFill>
                  <a:srgbClr val="154D52"/>
                </a:solidFill>
                <a:latin typeface="Cambria Bold"/>
              </a:rPr>
              <a:t>họ</a:t>
            </a:r>
            <a:r>
              <a:rPr lang="en-US" sz="4299" dirty="0">
                <a:solidFill>
                  <a:srgbClr val="154D52"/>
                </a:solidFill>
                <a:latin typeface="Cambria Bold"/>
              </a:rPr>
              <a:t> </a:t>
            </a:r>
            <a:r>
              <a:rPr lang="en-US" sz="4299" dirty="0" err="1">
                <a:solidFill>
                  <a:srgbClr val="154D52"/>
                </a:solidFill>
                <a:latin typeface="Cambria Bold"/>
              </a:rPr>
              <a:t>vững</a:t>
            </a:r>
            <a:r>
              <a:rPr lang="en-US" sz="4299" dirty="0">
                <a:solidFill>
                  <a:srgbClr val="154D52"/>
                </a:solidFill>
                <a:latin typeface="Cambria Bold"/>
              </a:rPr>
              <a:t> </a:t>
            </a:r>
            <a:r>
              <a:rPr lang="en-US" sz="4299" dirty="0" err="1">
                <a:solidFill>
                  <a:srgbClr val="154D52"/>
                </a:solidFill>
                <a:latin typeface="Cambria Bold"/>
              </a:rPr>
              <a:t>vàng</a:t>
            </a:r>
            <a:r>
              <a:rPr lang="en-US" sz="4299" dirty="0">
                <a:solidFill>
                  <a:srgbClr val="154D52"/>
                </a:solidFill>
                <a:latin typeface="Cambria Bold"/>
              </a:rPr>
              <a:t> </a:t>
            </a:r>
            <a:r>
              <a:rPr lang="en-US" sz="4299" dirty="0" err="1">
                <a:solidFill>
                  <a:srgbClr val="154D52"/>
                </a:solidFill>
                <a:latin typeface="Cambria Bold"/>
              </a:rPr>
              <a:t>hơn</a:t>
            </a:r>
            <a:r>
              <a:rPr lang="en-US" sz="4299" dirty="0">
                <a:solidFill>
                  <a:srgbClr val="154D52"/>
                </a:solidFill>
                <a:latin typeface="Cambria Bold"/>
              </a:rPr>
              <a:t>. </a:t>
            </a:r>
            <a:r>
              <a:rPr lang="en-US" sz="4299" dirty="0" err="1">
                <a:solidFill>
                  <a:srgbClr val="154D52"/>
                </a:solidFill>
                <a:latin typeface="Cambria Bold"/>
              </a:rPr>
              <a:t>Bởi</a:t>
            </a:r>
            <a:r>
              <a:rPr lang="en-US" sz="4299" dirty="0">
                <a:solidFill>
                  <a:srgbClr val="154D52"/>
                </a:solidFill>
                <a:latin typeface="Cambria Bold"/>
              </a:rPr>
              <a:t> </a:t>
            </a:r>
            <a:r>
              <a:rPr lang="en-US" sz="4299" dirty="0" err="1">
                <a:solidFill>
                  <a:srgbClr val="154D52"/>
                </a:solidFill>
                <a:latin typeface="Cambria Bold"/>
              </a:rPr>
              <a:t>giữa</a:t>
            </a:r>
            <a:r>
              <a:rPr lang="en-US" sz="4299" dirty="0">
                <a:solidFill>
                  <a:srgbClr val="154D52"/>
                </a:solidFill>
                <a:latin typeface="Cambria Bold"/>
              </a:rPr>
              <a:t> </a:t>
            </a:r>
            <a:r>
              <a:rPr lang="en-US" sz="4299" dirty="0" err="1">
                <a:solidFill>
                  <a:srgbClr val="154D52"/>
                </a:solidFill>
                <a:latin typeface="Cambria Bold"/>
              </a:rPr>
              <a:t>nơi</a:t>
            </a:r>
            <a:r>
              <a:rPr lang="en-US" sz="4299" dirty="0">
                <a:solidFill>
                  <a:srgbClr val="154D52"/>
                </a:solidFill>
                <a:latin typeface="Cambria Bold"/>
              </a:rPr>
              <a:t> </a:t>
            </a:r>
            <a:r>
              <a:rPr lang="en-US" sz="4299" dirty="0" err="1">
                <a:solidFill>
                  <a:srgbClr val="154D52"/>
                </a:solidFill>
                <a:latin typeface="Cambria Bold"/>
              </a:rPr>
              <a:t>trùng</a:t>
            </a:r>
            <a:r>
              <a:rPr lang="en-US" sz="4299" dirty="0">
                <a:solidFill>
                  <a:srgbClr val="154D52"/>
                </a:solidFill>
                <a:latin typeface="Cambria Bold"/>
              </a:rPr>
              <a:t> </a:t>
            </a:r>
            <a:r>
              <a:rPr lang="en-US" sz="4299" dirty="0" err="1">
                <a:solidFill>
                  <a:srgbClr val="154D52"/>
                </a:solidFill>
                <a:latin typeface="Cambria Bold"/>
              </a:rPr>
              <a:t>khơi</a:t>
            </a:r>
            <a:r>
              <a:rPr lang="en-US" sz="4299" dirty="0">
                <a:solidFill>
                  <a:srgbClr val="154D52"/>
                </a:solidFill>
                <a:latin typeface="Cambria Bold"/>
              </a:rPr>
              <a:t>, </a:t>
            </a:r>
            <a:r>
              <a:rPr lang="en-US" sz="4299" dirty="0" err="1">
                <a:solidFill>
                  <a:srgbClr val="154D52"/>
                </a:solidFill>
                <a:latin typeface="Cambria Bold"/>
              </a:rPr>
              <a:t>chỉ</a:t>
            </a:r>
            <a:r>
              <a:rPr lang="en-US" sz="4299" dirty="0">
                <a:solidFill>
                  <a:srgbClr val="154D52"/>
                </a:solidFill>
                <a:latin typeface="Cambria Bold"/>
              </a:rPr>
              <a:t> </a:t>
            </a:r>
            <a:r>
              <a:rPr lang="en-US" sz="4299" dirty="0" err="1">
                <a:solidFill>
                  <a:srgbClr val="154D52"/>
                </a:solidFill>
                <a:latin typeface="Cambria Bold"/>
              </a:rPr>
              <a:t>có</a:t>
            </a:r>
            <a:r>
              <a:rPr lang="en-US" sz="4299" dirty="0">
                <a:solidFill>
                  <a:srgbClr val="154D52"/>
                </a:solidFill>
                <a:latin typeface="Cambria Bold"/>
              </a:rPr>
              <a:t> </a:t>
            </a:r>
            <a:r>
              <a:rPr lang="en-US" sz="4299" dirty="0" err="1">
                <a:solidFill>
                  <a:srgbClr val="154D52"/>
                </a:solidFill>
                <a:latin typeface="Cambria Bold"/>
              </a:rPr>
              <a:t>niềm</a:t>
            </a:r>
            <a:r>
              <a:rPr lang="en-US" sz="4299" dirty="0">
                <a:solidFill>
                  <a:srgbClr val="154D52"/>
                </a:solidFill>
                <a:latin typeface="Cambria Bold"/>
              </a:rPr>
              <a:t> tin, </a:t>
            </a:r>
            <a:r>
              <a:rPr lang="en-US" sz="4299" dirty="0" err="1">
                <a:solidFill>
                  <a:srgbClr val="154D52"/>
                </a:solidFill>
                <a:latin typeface="Cambria Bold"/>
              </a:rPr>
              <a:t>tình</a:t>
            </a:r>
            <a:r>
              <a:rPr lang="en-US" sz="4299" dirty="0">
                <a:solidFill>
                  <a:srgbClr val="154D52"/>
                </a:solidFill>
                <a:latin typeface="Cambria Bold"/>
              </a:rPr>
              <a:t> </a:t>
            </a:r>
            <a:r>
              <a:rPr lang="en-US" sz="4299" dirty="0" err="1">
                <a:solidFill>
                  <a:srgbClr val="154D52"/>
                </a:solidFill>
                <a:latin typeface="Cambria Bold"/>
              </a:rPr>
              <a:t>yêu</a:t>
            </a:r>
            <a:r>
              <a:rPr lang="en-US" sz="4299" dirty="0">
                <a:solidFill>
                  <a:srgbClr val="154D52"/>
                </a:solidFill>
                <a:latin typeface="Cambria Bold"/>
              </a:rPr>
              <a:t> </a:t>
            </a:r>
            <a:r>
              <a:rPr lang="en-US" sz="4299" dirty="0" err="1">
                <a:solidFill>
                  <a:srgbClr val="154D52"/>
                </a:solidFill>
                <a:latin typeface="Cambria Bold"/>
              </a:rPr>
              <a:t>biển</a:t>
            </a:r>
            <a:r>
              <a:rPr lang="en-US" sz="4299" dirty="0">
                <a:solidFill>
                  <a:srgbClr val="154D52"/>
                </a:solidFill>
                <a:latin typeface="Cambria Bold"/>
              </a:rPr>
              <a:t> </a:t>
            </a:r>
            <a:r>
              <a:rPr lang="en-US" sz="4299" dirty="0" err="1">
                <a:solidFill>
                  <a:srgbClr val="154D52"/>
                </a:solidFill>
                <a:latin typeface="Cambria Bold"/>
              </a:rPr>
              <a:t>đảo</a:t>
            </a:r>
            <a:r>
              <a:rPr lang="en-US" sz="4299" dirty="0">
                <a:solidFill>
                  <a:srgbClr val="154D52"/>
                </a:solidFill>
                <a:latin typeface="Cambria Bold"/>
              </a:rPr>
              <a:t> </a:t>
            </a:r>
            <a:r>
              <a:rPr lang="en-US" sz="4299" dirty="0" err="1">
                <a:solidFill>
                  <a:srgbClr val="154D52"/>
                </a:solidFill>
                <a:latin typeface="Cambria Bold"/>
              </a:rPr>
              <a:t>quê</a:t>
            </a:r>
            <a:r>
              <a:rPr lang="en-US" sz="4299" dirty="0">
                <a:solidFill>
                  <a:srgbClr val="154D52"/>
                </a:solidFill>
                <a:latin typeface="Cambria Bold"/>
              </a:rPr>
              <a:t> </a:t>
            </a:r>
            <a:r>
              <a:rPr lang="en-US" sz="4299" dirty="0" err="1">
                <a:solidFill>
                  <a:srgbClr val="154D52"/>
                </a:solidFill>
                <a:latin typeface="Cambria Bold"/>
              </a:rPr>
              <a:t>hương</a:t>
            </a:r>
            <a:r>
              <a:rPr lang="en-US" sz="4299" dirty="0">
                <a:solidFill>
                  <a:srgbClr val="154D52"/>
                </a:solidFill>
                <a:latin typeface="Cambria Bold"/>
              </a:rPr>
              <a:t>, </a:t>
            </a:r>
            <a:r>
              <a:rPr lang="en-US" sz="4299" dirty="0" err="1">
                <a:solidFill>
                  <a:srgbClr val="154D52"/>
                </a:solidFill>
                <a:latin typeface="Cambria Bold"/>
              </a:rPr>
              <a:t>trọng</a:t>
            </a:r>
            <a:r>
              <a:rPr lang="en-US" sz="4299" dirty="0">
                <a:solidFill>
                  <a:srgbClr val="154D52"/>
                </a:solidFill>
                <a:latin typeface="Cambria Bold"/>
              </a:rPr>
              <a:t> </a:t>
            </a:r>
            <a:r>
              <a:rPr lang="en-US" sz="4299" dirty="0" err="1">
                <a:solidFill>
                  <a:srgbClr val="154D52"/>
                </a:solidFill>
                <a:latin typeface="Cambria Bold"/>
              </a:rPr>
              <a:t>trách</a:t>
            </a:r>
            <a:r>
              <a:rPr lang="en-US" sz="4299" dirty="0">
                <a:solidFill>
                  <a:srgbClr val="154D52"/>
                </a:solidFill>
                <a:latin typeface="Cambria Bold"/>
              </a:rPr>
              <a:t> </a:t>
            </a:r>
            <a:r>
              <a:rPr lang="en-US" sz="4299" dirty="0" err="1">
                <a:solidFill>
                  <a:srgbClr val="154D52"/>
                </a:solidFill>
                <a:latin typeface="Cambria Bold"/>
              </a:rPr>
              <a:t>với</a:t>
            </a:r>
            <a:r>
              <a:rPr lang="en-US" sz="4299" dirty="0">
                <a:solidFill>
                  <a:srgbClr val="154D52"/>
                </a:solidFill>
                <a:latin typeface="Cambria Bold"/>
              </a:rPr>
              <a:t> </a:t>
            </a:r>
            <a:r>
              <a:rPr lang="en-US" sz="4299" dirty="0" err="1">
                <a:solidFill>
                  <a:srgbClr val="154D52"/>
                </a:solidFill>
                <a:latin typeface="Cambria Bold"/>
              </a:rPr>
              <a:t>Tổ</a:t>
            </a:r>
            <a:r>
              <a:rPr lang="en-US" sz="4299" dirty="0">
                <a:solidFill>
                  <a:srgbClr val="154D52"/>
                </a:solidFill>
                <a:latin typeface="Cambria Bold"/>
              </a:rPr>
              <a:t> </a:t>
            </a:r>
            <a:r>
              <a:rPr lang="en-US" sz="4299" dirty="0" err="1">
                <a:solidFill>
                  <a:srgbClr val="154D52"/>
                </a:solidFill>
                <a:latin typeface="Cambria Bold"/>
              </a:rPr>
              <a:t>quốc</a:t>
            </a:r>
            <a:r>
              <a:rPr lang="en-US" sz="4299" dirty="0">
                <a:solidFill>
                  <a:srgbClr val="154D52"/>
                </a:solidFill>
                <a:latin typeface="Cambria Bold"/>
              </a:rPr>
              <a:t>, </a:t>
            </a:r>
            <a:r>
              <a:rPr lang="en-US" sz="4299" dirty="0" err="1">
                <a:solidFill>
                  <a:srgbClr val="154D52"/>
                </a:solidFill>
                <a:latin typeface="Cambria Bold"/>
              </a:rPr>
              <a:t>dân</a:t>
            </a:r>
            <a:r>
              <a:rPr lang="en-US" sz="4299" dirty="0">
                <a:solidFill>
                  <a:srgbClr val="154D52"/>
                </a:solidFill>
                <a:latin typeface="Cambria Bold"/>
              </a:rPr>
              <a:t> </a:t>
            </a:r>
            <a:r>
              <a:rPr lang="en-US" sz="4299" dirty="0" err="1">
                <a:solidFill>
                  <a:srgbClr val="154D52"/>
                </a:solidFill>
                <a:latin typeface="Cambria Bold"/>
              </a:rPr>
              <a:t>tộc</a:t>
            </a:r>
            <a:r>
              <a:rPr lang="en-US" sz="4299" dirty="0">
                <a:solidFill>
                  <a:srgbClr val="154D52"/>
                </a:solidFill>
                <a:latin typeface="Cambria Bold"/>
              </a:rPr>
              <a:t> </a:t>
            </a:r>
            <a:r>
              <a:rPr lang="en-US" sz="4299" dirty="0" err="1">
                <a:solidFill>
                  <a:srgbClr val="154D52"/>
                </a:solidFill>
                <a:latin typeface="Cambria Bold"/>
              </a:rPr>
              <a:t>mới</a:t>
            </a:r>
            <a:r>
              <a:rPr lang="en-US" sz="4299" dirty="0">
                <a:solidFill>
                  <a:srgbClr val="154D52"/>
                </a:solidFill>
                <a:latin typeface="Cambria Bold"/>
              </a:rPr>
              <a:t> </a:t>
            </a:r>
            <a:r>
              <a:rPr lang="en-US" sz="4299" dirty="0" err="1">
                <a:solidFill>
                  <a:srgbClr val="154D52"/>
                </a:solidFill>
                <a:latin typeface="Cambria Bold"/>
              </a:rPr>
              <a:t>thực</a:t>
            </a:r>
            <a:r>
              <a:rPr lang="en-US" sz="4299" dirty="0">
                <a:solidFill>
                  <a:srgbClr val="154D52"/>
                </a:solidFill>
                <a:latin typeface="Cambria Bold"/>
              </a:rPr>
              <a:t> </a:t>
            </a:r>
            <a:r>
              <a:rPr lang="en-US" sz="4299" dirty="0" err="1">
                <a:solidFill>
                  <a:srgbClr val="154D52"/>
                </a:solidFill>
                <a:latin typeface="Cambria Bold"/>
              </a:rPr>
              <a:t>sự</a:t>
            </a:r>
            <a:r>
              <a:rPr lang="en-US" sz="4299" dirty="0">
                <a:solidFill>
                  <a:srgbClr val="154D52"/>
                </a:solidFill>
                <a:latin typeface="Cambria Bold"/>
              </a:rPr>
              <a:t> </a:t>
            </a:r>
            <a:r>
              <a:rPr lang="en-US" sz="4299" dirty="0" err="1">
                <a:solidFill>
                  <a:srgbClr val="154D52"/>
                </a:solidFill>
                <a:latin typeface="Cambria Bold"/>
              </a:rPr>
              <a:t>là</a:t>
            </a:r>
            <a:r>
              <a:rPr lang="en-US" sz="4299" dirty="0">
                <a:solidFill>
                  <a:srgbClr val="154D52"/>
                </a:solidFill>
                <a:latin typeface="Cambria Bold"/>
              </a:rPr>
              <a:t> </a:t>
            </a:r>
            <a:r>
              <a:rPr lang="en-US" sz="4299" dirty="0" err="1">
                <a:solidFill>
                  <a:srgbClr val="154D52"/>
                </a:solidFill>
                <a:latin typeface="Cambria Bold"/>
              </a:rPr>
              <a:t>thành</a:t>
            </a:r>
            <a:r>
              <a:rPr lang="en-US" sz="4299" dirty="0">
                <a:solidFill>
                  <a:srgbClr val="154D52"/>
                </a:solidFill>
                <a:latin typeface="Cambria Bold"/>
              </a:rPr>
              <a:t> </a:t>
            </a:r>
            <a:r>
              <a:rPr lang="en-US" sz="4299" dirty="0" err="1">
                <a:solidFill>
                  <a:srgbClr val="154D52"/>
                </a:solidFill>
                <a:latin typeface="Cambria Bold"/>
              </a:rPr>
              <a:t>lũy</a:t>
            </a:r>
            <a:r>
              <a:rPr lang="en-US" sz="4299" dirty="0">
                <a:solidFill>
                  <a:srgbClr val="154D52"/>
                </a:solidFill>
                <a:latin typeface="Cambria Bold"/>
              </a:rPr>
              <a:t> </a:t>
            </a:r>
            <a:r>
              <a:rPr lang="en-US" sz="4299" dirty="0" err="1">
                <a:solidFill>
                  <a:srgbClr val="154D52"/>
                </a:solidFill>
                <a:latin typeface="Cambria Bold"/>
              </a:rPr>
              <a:t>vững</a:t>
            </a:r>
            <a:r>
              <a:rPr lang="en-US" sz="4299" dirty="0">
                <a:solidFill>
                  <a:srgbClr val="154D52"/>
                </a:solidFill>
                <a:latin typeface="Cambria Bold"/>
              </a:rPr>
              <a:t> </a:t>
            </a:r>
            <a:r>
              <a:rPr lang="en-US" sz="4299" dirty="0" err="1">
                <a:solidFill>
                  <a:srgbClr val="154D52"/>
                </a:solidFill>
                <a:latin typeface="Cambria Bold"/>
              </a:rPr>
              <a:t>chắc</a:t>
            </a:r>
            <a:r>
              <a:rPr lang="en-US" sz="4299" dirty="0">
                <a:solidFill>
                  <a:srgbClr val="154D52"/>
                </a:solidFill>
                <a:latin typeface="Cambria Bold"/>
              </a:rPr>
              <a:t> </a:t>
            </a:r>
            <a:r>
              <a:rPr lang="en-US" sz="4299" dirty="0" err="1">
                <a:solidFill>
                  <a:srgbClr val="154D52"/>
                </a:solidFill>
                <a:latin typeface="Cambria Bold"/>
              </a:rPr>
              <a:t>che</a:t>
            </a:r>
            <a:r>
              <a:rPr lang="en-US" sz="4299" dirty="0">
                <a:solidFill>
                  <a:srgbClr val="154D52"/>
                </a:solidFill>
                <a:latin typeface="Cambria Bold"/>
              </a:rPr>
              <a:t> </a:t>
            </a:r>
            <a:r>
              <a:rPr lang="en-US" sz="4299" dirty="0" err="1">
                <a:solidFill>
                  <a:srgbClr val="154D52"/>
                </a:solidFill>
                <a:latin typeface="Cambria Bold"/>
              </a:rPr>
              <a:t>chở</a:t>
            </a:r>
            <a:r>
              <a:rPr lang="en-US" sz="4299" dirty="0">
                <a:solidFill>
                  <a:srgbClr val="154D52"/>
                </a:solidFill>
                <a:latin typeface="Cambria Bold"/>
              </a:rPr>
              <a:t> </a:t>
            </a:r>
            <a:r>
              <a:rPr lang="en-US" sz="4299" dirty="0" err="1">
                <a:solidFill>
                  <a:srgbClr val="154D52"/>
                </a:solidFill>
                <a:latin typeface="Cambria Bold"/>
              </a:rPr>
              <a:t>cho</a:t>
            </a:r>
            <a:r>
              <a:rPr lang="en-US" sz="4299" dirty="0">
                <a:solidFill>
                  <a:srgbClr val="154D52"/>
                </a:solidFill>
                <a:latin typeface="Cambria Bold"/>
              </a:rPr>
              <a:t> </a:t>
            </a:r>
            <a:r>
              <a:rPr lang="en-US" sz="4299" dirty="0" err="1">
                <a:solidFill>
                  <a:srgbClr val="154D52"/>
                </a:solidFill>
                <a:latin typeface="Cambria Bold"/>
              </a:rPr>
              <a:t>họ</a:t>
            </a:r>
            <a:r>
              <a:rPr lang="en-US" sz="4299" dirty="0">
                <a:solidFill>
                  <a:srgbClr val="154D52"/>
                </a:solidFill>
                <a:latin typeface="Cambria Bold"/>
              </a:rPr>
              <a:t>. </a:t>
            </a:r>
            <a:r>
              <a:rPr lang="en-US" sz="4299" dirty="0" err="1">
                <a:solidFill>
                  <a:srgbClr val="154D52"/>
                </a:solidFill>
                <a:latin typeface="Cambria Bold"/>
              </a:rPr>
              <a:t>Chính</a:t>
            </a:r>
            <a:r>
              <a:rPr lang="en-US" sz="4299" dirty="0">
                <a:solidFill>
                  <a:srgbClr val="154D52"/>
                </a:solidFill>
                <a:latin typeface="Cambria Bold"/>
              </a:rPr>
              <a:t> </a:t>
            </a:r>
            <a:r>
              <a:rPr lang="en-US" sz="4299" dirty="0" err="1">
                <a:solidFill>
                  <a:srgbClr val="154D52"/>
                </a:solidFill>
                <a:latin typeface="Cambria Bold"/>
              </a:rPr>
              <a:t>sự</a:t>
            </a:r>
            <a:r>
              <a:rPr lang="en-US" sz="4299" dirty="0">
                <a:solidFill>
                  <a:srgbClr val="154D52"/>
                </a:solidFill>
                <a:latin typeface="Cambria Bold"/>
              </a:rPr>
              <a:t> </a:t>
            </a:r>
            <a:r>
              <a:rPr lang="en-US" sz="4299" dirty="0" err="1">
                <a:solidFill>
                  <a:srgbClr val="154D52"/>
                </a:solidFill>
                <a:latin typeface="Cambria Bold"/>
              </a:rPr>
              <a:t>quả</a:t>
            </a:r>
            <a:r>
              <a:rPr lang="en-US" sz="4299" dirty="0">
                <a:solidFill>
                  <a:srgbClr val="154D52"/>
                </a:solidFill>
                <a:latin typeface="Cambria Bold"/>
              </a:rPr>
              <a:t> </a:t>
            </a:r>
            <a:r>
              <a:rPr lang="en-US" sz="4299" dirty="0" err="1">
                <a:solidFill>
                  <a:srgbClr val="154D52"/>
                </a:solidFill>
                <a:latin typeface="Cambria Bold"/>
              </a:rPr>
              <a:t>cảm</a:t>
            </a:r>
            <a:r>
              <a:rPr lang="en-US" sz="4299" dirty="0">
                <a:solidFill>
                  <a:srgbClr val="154D52"/>
                </a:solidFill>
                <a:latin typeface="Cambria Bold"/>
              </a:rPr>
              <a:t> </a:t>
            </a:r>
            <a:r>
              <a:rPr lang="en-US" sz="4299" dirty="0" err="1">
                <a:solidFill>
                  <a:srgbClr val="154D52"/>
                </a:solidFill>
                <a:latin typeface="Cambria Bold"/>
              </a:rPr>
              <a:t>và</a:t>
            </a:r>
            <a:r>
              <a:rPr lang="en-US" sz="4299" dirty="0">
                <a:solidFill>
                  <a:srgbClr val="154D52"/>
                </a:solidFill>
                <a:latin typeface="Cambria Bold"/>
              </a:rPr>
              <a:t> </a:t>
            </a:r>
            <a:r>
              <a:rPr lang="en-US" sz="4299" dirty="0" err="1">
                <a:solidFill>
                  <a:srgbClr val="154D52"/>
                </a:solidFill>
                <a:latin typeface="Cambria Bold"/>
              </a:rPr>
              <a:t>tấm</a:t>
            </a:r>
            <a:r>
              <a:rPr lang="en-US" sz="4299" dirty="0">
                <a:solidFill>
                  <a:srgbClr val="154D52"/>
                </a:solidFill>
                <a:latin typeface="Cambria Bold"/>
              </a:rPr>
              <a:t> </a:t>
            </a:r>
            <a:r>
              <a:rPr lang="en-US" sz="4299" dirty="0" err="1">
                <a:solidFill>
                  <a:srgbClr val="154D52"/>
                </a:solidFill>
                <a:latin typeface="Cambria Bold"/>
              </a:rPr>
              <a:t>lòng</a:t>
            </a:r>
            <a:r>
              <a:rPr lang="en-US" sz="4299" dirty="0">
                <a:solidFill>
                  <a:srgbClr val="154D52"/>
                </a:solidFill>
                <a:latin typeface="Cambria Bold"/>
              </a:rPr>
              <a:t> </a:t>
            </a:r>
            <a:r>
              <a:rPr lang="en-US" sz="4299" dirty="0" err="1">
                <a:solidFill>
                  <a:srgbClr val="154D52"/>
                </a:solidFill>
                <a:latin typeface="Cambria Bold"/>
              </a:rPr>
              <a:t>sắt</a:t>
            </a:r>
            <a:r>
              <a:rPr lang="en-US" sz="4299" dirty="0">
                <a:solidFill>
                  <a:srgbClr val="154D52"/>
                </a:solidFill>
                <a:latin typeface="Cambria Bold"/>
              </a:rPr>
              <a:t> son </a:t>
            </a:r>
            <a:r>
              <a:rPr lang="en-US" sz="4299" dirty="0" err="1">
                <a:solidFill>
                  <a:srgbClr val="154D52"/>
                </a:solidFill>
                <a:latin typeface="Cambria Bold"/>
              </a:rPr>
              <a:t>vì</a:t>
            </a:r>
            <a:r>
              <a:rPr lang="en-US" sz="4299" dirty="0">
                <a:solidFill>
                  <a:srgbClr val="154D52"/>
                </a:solidFill>
                <a:latin typeface="Cambria Bold"/>
              </a:rPr>
              <a:t> </a:t>
            </a:r>
            <a:r>
              <a:rPr lang="en-US" sz="4299" dirty="0" err="1">
                <a:solidFill>
                  <a:srgbClr val="154D52"/>
                </a:solidFill>
                <a:latin typeface="Cambria Bold"/>
              </a:rPr>
              <a:t>sự</a:t>
            </a:r>
            <a:r>
              <a:rPr lang="en-US" sz="4299" dirty="0">
                <a:solidFill>
                  <a:srgbClr val="154D52"/>
                </a:solidFill>
                <a:latin typeface="Cambria Bold"/>
              </a:rPr>
              <a:t> </a:t>
            </a:r>
            <a:r>
              <a:rPr lang="en-US" sz="4299" dirty="0" err="1">
                <a:solidFill>
                  <a:srgbClr val="154D52"/>
                </a:solidFill>
                <a:latin typeface="Cambria Bold"/>
              </a:rPr>
              <a:t>vẹn</a:t>
            </a:r>
            <a:r>
              <a:rPr lang="en-US" sz="4299" dirty="0">
                <a:solidFill>
                  <a:srgbClr val="154D52"/>
                </a:solidFill>
                <a:latin typeface="Cambria Bold"/>
              </a:rPr>
              <a:t> </a:t>
            </a:r>
            <a:r>
              <a:rPr lang="en-US" sz="4299" dirty="0" err="1">
                <a:solidFill>
                  <a:srgbClr val="154D52"/>
                </a:solidFill>
                <a:latin typeface="Cambria Bold"/>
              </a:rPr>
              <a:t>toàn</a:t>
            </a:r>
            <a:r>
              <a:rPr lang="en-US" sz="4299" dirty="0">
                <a:solidFill>
                  <a:srgbClr val="154D52"/>
                </a:solidFill>
                <a:latin typeface="Cambria Bold"/>
              </a:rPr>
              <a:t> </a:t>
            </a:r>
            <a:r>
              <a:rPr lang="en-US" sz="4299" dirty="0" err="1">
                <a:solidFill>
                  <a:srgbClr val="154D52"/>
                </a:solidFill>
                <a:latin typeface="Cambria Bold"/>
              </a:rPr>
              <a:t>của</a:t>
            </a:r>
            <a:r>
              <a:rPr lang="en-US" sz="4299" dirty="0">
                <a:solidFill>
                  <a:srgbClr val="154D52"/>
                </a:solidFill>
                <a:latin typeface="Cambria Bold"/>
              </a:rPr>
              <a:t> </a:t>
            </a:r>
            <a:r>
              <a:rPr lang="en-US" sz="4299" dirty="0" err="1">
                <a:solidFill>
                  <a:srgbClr val="154D52"/>
                </a:solidFill>
                <a:latin typeface="Cambria Bold"/>
              </a:rPr>
              <a:t>chủ</a:t>
            </a:r>
            <a:r>
              <a:rPr lang="en-US" sz="4299" dirty="0">
                <a:solidFill>
                  <a:srgbClr val="154D52"/>
                </a:solidFill>
                <a:latin typeface="Cambria Bold"/>
              </a:rPr>
              <a:t> </a:t>
            </a:r>
            <a:r>
              <a:rPr lang="en-US" sz="4299" dirty="0" err="1">
                <a:solidFill>
                  <a:srgbClr val="154D52"/>
                </a:solidFill>
                <a:latin typeface="Cambria Bold"/>
              </a:rPr>
              <a:t>quyền</a:t>
            </a:r>
            <a:r>
              <a:rPr lang="en-US" sz="4299" dirty="0">
                <a:solidFill>
                  <a:srgbClr val="154D52"/>
                </a:solidFill>
                <a:latin typeface="Cambria Bold"/>
              </a:rPr>
              <a:t> </a:t>
            </a:r>
            <a:r>
              <a:rPr lang="en-US" sz="4299" dirty="0" err="1">
                <a:solidFill>
                  <a:srgbClr val="154D52"/>
                </a:solidFill>
                <a:latin typeface="Cambria Bold"/>
              </a:rPr>
              <a:t>đất</a:t>
            </a:r>
            <a:r>
              <a:rPr lang="en-US" sz="4299" dirty="0">
                <a:solidFill>
                  <a:srgbClr val="154D52"/>
                </a:solidFill>
                <a:latin typeface="Cambria Bold"/>
              </a:rPr>
              <a:t> </a:t>
            </a:r>
            <a:r>
              <a:rPr lang="en-US" sz="4299" dirty="0" err="1">
                <a:solidFill>
                  <a:srgbClr val="154D52"/>
                </a:solidFill>
                <a:latin typeface="Cambria Bold"/>
              </a:rPr>
              <a:t>nước</a:t>
            </a:r>
            <a:r>
              <a:rPr lang="en-US" sz="4299" dirty="0">
                <a:solidFill>
                  <a:srgbClr val="154D52"/>
                </a:solidFill>
                <a:latin typeface="Cambria Bold"/>
              </a:rPr>
              <a:t> </a:t>
            </a:r>
            <a:r>
              <a:rPr lang="en-US" sz="4299" dirty="0" err="1">
                <a:solidFill>
                  <a:srgbClr val="154D52"/>
                </a:solidFill>
                <a:latin typeface="Cambria Bold"/>
              </a:rPr>
              <a:t>đã</a:t>
            </a:r>
            <a:r>
              <a:rPr lang="en-US" sz="4299" dirty="0">
                <a:solidFill>
                  <a:srgbClr val="154D52"/>
                </a:solidFill>
                <a:latin typeface="Cambria Bold"/>
              </a:rPr>
              <a:t> </a:t>
            </a:r>
            <a:r>
              <a:rPr lang="en-US" sz="4299" dirty="0" err="1">
                <a:solidFill>
                  <a:srgbClr val="154D52"/>
                </a:solidFill>
                <a:latin typeface="Cambria Bold"/>
              </a:rPr>
              <a:t>tôi</a:t>
            </a:r>
            <a:r>
              <a:rPr lang="en-US" sz="4299" dirty="0">
                <a:solidFill>
                  <a:srgbClr val="154D52"/>
                </a:solidFill>
                <a:latin typeface="Cambria Bold"/>
              </a:rPr>
              <a:t> </a:t>
            </a:r>
            <a:r>
              <a:rPr lang="en-US" sz="4299" dirty="0" err="1">
                <a:solidFill>
                  <a:srgbClr val="154D52"/>
                </a:solidFill>
                <a:latin typeface="Cambria Bold"/>
              </a:rPr>
              <a:t>luyện</a:t>
            </a:r>
            <a:r>
              <a:rPr lang="en-US" sz="4299" dirty="0">
                <a:solidFill>
                  <a:srgbClr val="154D52"/>
                </a:solidFill>
                <a:latin typeface="Cambria Bold"/>
              </a:rPr>
              <a:t>, </a:t>
            </a:r>
            <a:r>
              <a:rPr lang="en-US" sz="4299" dirty="0" err="1">
                <a:solidFill>
                  <a:srgbClr val="154D52"/>
                </a:solidFill>
                <a:latin typeface="Cambria Bold"/>
              </a:rPr>
              <a:t>giúp</a:t>
            </a:r>
            <a:r>
              <a:rPr lang="en-US" sz="4299" dirty="0">
                <a:solidFill>
                  <a:srgbClr val="154D52"/>
                </a:solidFill>
                <a:latin typeface="Cambria Bold"/>
              </a:rPr>
              <a:t> </a:t>
            </a:r>
            <a:r>
              <a:rPr lang="en-US" sz="4299" dirty="0" err="1">
                <a:solidFill>
                  <a:srgbClr val="154D52"/>
                </a:solidFill>
                <a:latin typeface="Cambria Bold"/>
              </a:rPr>
              <a:t>họ</a:t>
            </a:r>
            <a:r>
              <a:rPr lang="en-US" sz="4299" dirty="0">
                <a:solidFill>
                  <a:srgbClr val="154D52"/>
                </a:solidFill>
                <a:latin typeface="Cambria Bold"/>
              </a:rPr>
              <a:t> </a:t>
            </a:r>
            <a:r>
              <a:rPr lang="en-US" sz="4299" dirty="0" err="1">
                <a:solidFill>
                  <a:srgbClr val="154D52"/>
                </a:solidFill>
                <a:latin typeface="Cambria Bold"/>
              </a:rPr>
              <a:t>có</a:t>
            </a:r>
            <a:r>
              <a:rPr lang="en-US" sz="4299" dirty="0">
                <a:solidFill>
                  <a:srgbClr val="154D52"/>
                </a:solidFill>
                <a:latin typeface="Cambria Bold"/>
              </a:rPr>
              <a:t> </a:t>
            </a:r>
            <a:r>
              <a:rPr lang="en-US" sz="4299" dirty="0" err="1">
                <a:solidFill>
                  <a:srgbClr val="154D52"/>
                </a:solidFill>
                <a:latin typeface="Cambria Bold"/>
              </a:rPr>
              <a:t>được</a:t>
            </a:r>
            <a:r>
              <a:rPr lang="en-US" sz="4299" dirty="0">
                <a:solidFill>
                  <a:srgbClr val="154D52"/>
                </a:solidFill>
                <a:latin typeface="Cambria Bold"/>
              </a:rPr>
              <a:t> </a:t>
            </a:r>
            <a:r>
              <a:rPr lang="en-US" sz="4299" dirty="0" err="1">
                <a:solidFill>
                  <a:srgbClr val="154D52"/>
                </a:solidFill>
                <a:latin typeface="Cambria Bold"/>
              </a:rPr>
              <a:t>tinh</a:t>
            </a:r>
            <a:r>
              <a:rPr lang="en-US" sz="4299" dirty="0">
                <a:solidFill>
                  <a:srgbClr val="154D52"/>
                </a:solidFill>
                <a:latin typeface="Cambria Bold"/>
              </a:rPr>
              <a:t> </a:t>
            </a:r>
            <a:r>
              <a:rPr lang="en-US" sz="4299" dirty="0" err="1">
                <a:solidFill>
                  <a:srgbClr val="154D52"/>
                </a:solidFill>
                <a:latin typeface="Cambria Bold"/>
              </a:rPr>
              <a:t>thần</a:t>
            </a:r>
            <a:r>
              <a:rPr lang="en-US" sz="4299" dirty="0">
                <a:solidFill>
                  <a:srgbClr val="154D52"/>
                </a:solidFill>
                <a:latin typeface="Cambria Bold"/>
              </a:rPr>
              <a:t> </a:t>
            </a:r>
            <a:r>
              <a:rPr lang="en-US" sz="4299" dirty="0" err="1">
                <a:solidFill>
                  <a:srgbClr val="154D52"/>
                </a:solidFill>
                <a:latin typeface="Cambria Bold"/>
              </a:rPr>
              <a:t>và</a:t>
            </a:r>
            <a:r>
              <a:rPr lang="en-US" sz="4299" dirty="0">
                <a:solidFill>
                  <a:srgbClr val="154D52"/>
                </a:solidFill>
                <a:latin typeface="Cambria Bold"/>
              </a:rPr>
              <a:t> ý </a:t>
            </a:r>
            <a:r>
              <a:rPr lang="en-US" sz="4299" dirty="0" err="1">
                <a:solidFill>
                  <a:srgbClr val="154D52"/>
                </a:solidFill>
                <a:latin typeface="Cambria Bold"/>
              </a:rPr>
              <a:t>chí</a:t>
            </a:r>
            <a:r>
              <a:rPr lang="en-US" sz="4299" dirty="0">
                <a:solidFill>
                  <a:srgbClr val="154D52"/>
                </a:solidFill>
                <a:latin typeface="Cambria Bold"/>
              </a:rPr>
              <a:t> </a:t>
            </a:r>
            <a:r>
              <a:rPr lang="en-US" sz="4299" dirty="0" err="1">
                <a:solidFill>
                  <a:srgbClr val="154D52"/>
                </a:solidFill>
                <a:latin typeface="Cambria Bold"/>
              </a:rPr>
              <a:t>vượt</a:t>
            </a:r>
            <a:r>
              <a:rPr lang="en-US" sz="4299" dirty="0">
                <a:solidFill>
                  <a:srgbClr val="154D52"/>
                </a:solidFill>
                <a:latin typeface="Cambria Bold"/>
              </a:rPr>
              <a:t> qua </a:t>
            </a:r>
            <a:r>
              <a:rPr lang="en-US" sz="4299" dirty="0" err="1">
                <a:solidFill>
                  <a:srgbClr val="154D52"/>
                </a:solidFill>
                <a:latin typeface="Cambria Bold"/>
              </a:rPr>
              <a:t>mọi</a:t>
            </a:r>
            <a:r>
              <a:rPr lang="en-US" sz="4299" dirty="0">
                <a:solidFill>
                  <a:srgbClr val="154D52"/>
                </a:solidFill>
                <a:latin typeface="Cambria Bold"/>
              </a:rPr>
              <a:t> </a:t>
            </a:r>
            <a:r>
              <a:rPr lang="en-US" sz="4299" dirty="0" err="1">
                <a:solidFill>
                  <a:srgbClr val="154D52"/>
                </a:solidFill>
                <a:latin typeface="Cambria Bold"/>
              </a:rPr>
              <a:t>khó</a:t>
            </a:r>
            <a:r>
              <a:rPr lang="en-US" sz="4299" dirty="0">
                <a:solidFill>
                  <a:srgbClr val="154D52"/>
                </a:solidFill>
                <a:latin typeface="Cambria Bold"/>
              </a:rPr>
              <a:t> </a:t>
            </a:r>
            <a:r>
              <a:rPr lang="en-US" sz="4299" dirty="0" err="1">
                <a:solidFill>
                  <a:srgbClr val="154D52"/>
                </a:solidFill>
                <a:latin typeface="Cambria Bold"/>
              </a:rPr>
              <a:t>khăn</a:t>
            </a:r>
            <a:r>
              <a:rPr lang="en-US" sz="4299" dirty="0">
                <a:solidFill>
                  <a:srgbClr val="154D52"/>
                </a:solidFill>
                <a:latin typeface="Cambria Bold"/>
              </a:rPr>
              <a:t>, </a:t>
            </a:r>
            <a:r>
              <a:rPr lang="en-US" sz="4299" dirty="0" err="1">
                <a:solidFill>
                  <a:srgbClr val="154D52"/>
                </a:solidFill>
                <a:latin typeface="Cambria Bold"/>
              </a:rPr>
              <a:t>gian</a:t>
            </a:r>
            <a:r>
              <a:rPr lang="en-US" sz="4299" dirty="0">
                <a:solidFill>
                  <a:srgbClr val="154D52"/>
                </a:solidFill>
                <a:latin typeface="Cambria Bold"/>
              </a:rPr>
              <a:t> </a:t>
            </a:r>
            <a:r>
              <a:rPr lang="en-US" sz="4299" dirty="0" err="1">
                <a:solidFill>
                  <a:srgbClr val="154D52"/>
                </a:solidFill>
                <a:latin typeface="Cambria Bold"/>
              </a:rPr>
              <a:t>khổ</a:t>
            </a:r>
            <a:r>
              <a:rPr lang="en-US" sz="4299" dirty="0">
                <a:solidFill>
                  <a:srgbClr val="154D52"/>
                </a:solidFill>
                <a:latin typeface="Cambria Bold"/>
              </a:rPr>
              <a:t>, </a:t>
            </a:r>
            <a:r>
              <a:rPr lang="en-US" sz="4299" dirty="0" err="1">
                <a:solidFill>
                  <a:srgbClr val="154D52"/>
                </a:solidFill>
                <a:latin typeface="Cambria Bold"/>
              </a:rPr>
              <a:t>sự</a:t>
            </a:r>
            <a:r>
              <a:rPr lang="en-US" sz="4299" dirty="0">
                <a:solidFill>
                  <a:srgbClr val="154D52"/>
                </a:solidFill>
                <a:latin typeface="Cambria Bold"/>
              </a:rPr>
              <a:t> </a:t>
            </a:r>
            <a:r>
              <a:rPr lang="en-US" sz="4299" dirty="0" err="1">
                <a:solidFill>
                  <a:srgbClr val="154D52"/>
                </a:solidFill>
                <a:latin typeface="Cambria Bold"/>
              </a:rPr>
              <a:t>khắc</a:t>
            </a:r>
            <a:r>
              <a:rPr lang="en-US" sz="4299" dirty="0">
                <a:solidFill>
                  <a:srgbClr val="154D52"/>
                </a:solidFill>
                <a:latin typeface="Cambria Bold"/>
              </a:rPr>
              <a:t> </a:t>
            </a:r>
            <a:r>
              <a:rPr lang="en-US" sz="4299" dirty="0" err="1">
                <a:solidFill>
                  <a:srgbClr val="154D52"/>
                </a:solidFill>
                <a:latin typeface="Cambria Bold"/>
              </a:rPr>
              <a:t>nghiệt</a:t>
            </a:r>
            <a:r>
              <a:rPr lang="en-US" sz="4299" dirty="0">
                <a:solidFill>
                  <a:srgbClr val="154D52"/>
                </a:solidFill>
                <a:latin typeface="Cambria Bold"/>
              </a:rPr>
              <a:t> </a:t>
            </a:r>
            <a:r>
              <a:rPr lang="en-US" sz="4299" dirty="0" err="1">
                <a:solidFill>
                  <a:srgbClr val="154D52"/>
                </a:solidFill>
                <a:latin typeface="Cambria Bold"/>
              </a:rPr>
              <a:t>của</a:t>
            </a:r>
            <a:r>
              <a:rPr lang="en-US" sz="4299" dirty="0">
                <a:solidFill>
                  <a:srgbClr val="154D52"/>
                </a:solidFill>
                <a:latin typeface="Cambria Bold"/>
              </a:rPr>
              <a:t> </a:t>
            </a:r>
            <a:r>
              <a:rPr lang="en-US" sz="4299" dirty="0" err="1">
                <a:solidFill>
                  <a:srgbClr val="154D52"/>
                </a:solidFill>
                <a:latin typeface="Cambria Bold"/>
              </a:rPr>
              <a:t>thời</a:t>
            </a:r>
            <a:r>
              <a:rPr lang="en-US" sz="4299" dirty="0">
                <a:solidFill>
                  <a:srgbClr val="154D52"/>
                </a:solidFill>
                <a:latin typeface="Cambria Bold"/>
              </a:rPr>
              <a:t> </a:t>
            </a:r>
            <a:r>
              <a:rPr lang="en-US" sz="4299" dirty="0" err="1">
                <a:solidFill>
                  <a:srgbClr val="154D52"/>
                </a:solidFill>
                <a:latin typeface="Cambria Bold"/>
              </a:rPr>
              <a:t>tiết</a:t>
            </a:r>
            <a:r>
              <a:rPr lang="en-US" sz="4299" dirty="0">
                <a:solidFill>
                  <a:srgbClr val="154D52"/>
                </a:solidFill>
                <a:latin typeface="Cambria Bold"/>
              </a:rPr>
              <a:t> </a:t>
            </a:r>
            <a:r>
              <a:rPr lang="en-US" sz="4299" dirty="0" err="1">
                <a:solidFill>
                  <a:srgbClr val="154D52"/>
                </a:solidFill>
                <a:latin typeface="Cambria Bold"/>
              </a:rPr>
              <a:t>để</a:t>
            </a:r>
            <a:r>
              <a:rPr lang="en-US" sz="4299" dirty="0">
                <a:solidFill>
                  <a:srgbClr val="154D52"/>
                </a:solidFill>
                <a:latin typeface="Cambria Bold"/>
              </a:rPr>
              <a:t> </a:t>
            </a:r>
            <a:r>
              <a:rPr lang="en-US" sz="4299" dirty="0" err="1">
                <a:solidFill>
                  <a:srgbClr val="154D52"/>
                </a:solidFill>
                <a:latin typeface="Cambria Bold"/>
              </a:rPr>
              <a:t>luôn</a:t>
            </a:r>
            <a:r>
              <a:rPr lang="en-US" sz="4299" dirty="0">
                <a:solidFill>
                  <a:srgbClr val="154D52"/>
                </a:solidFill>
                <a:latin typeface="Cambria Bold"/>
              </a:rPr>
              <a:t> </a:t>
            </a:r>
            <a:r>
              <a:rPr lang="en-US" sz="4299" dirty="0" err="1">
                <a:solidFill>
                  <a:srgbClr val="154D52"/>
                </a:solidFill>
                <a:latin typeface="Cambria Bold"/>
              </a:rPr>
              <a:t>hoàn</a:t>
            </a:r>
            <a:r>
              <a:rPr lang="en-US" sz="4299" dirty="0">
                <a:solidFill>
                  <a:srgbClr val="154D52"/>
                </a:solidFill>
                <a:latin typeface="Cambria Bold"/>
              </a:rPr>
              <a:t> </a:t>
            </a:r>
            <a:r>
              <a:rPr lang="en-US" sz="4299" dirty="0" err="1">
                <a:solidFill>
                  <a:srgbClr val="154D52"/>
                </a:solidFill>
                <a:latin typeface="Cambria Bold"/>
              </a:rPr>
              <a:t>thành</a:t>
            </a:r>
            <a:r>
              <a:rPr lang="en-US" sz="4299" dirty="0">
                <a:solidFill>
                  <a:srgbClr val="154D52"/>
                </a:solidFill>
                <a:latin typeface="Cambria Bold"/>
              </a:rPr>
              <a:t> </a:t>
            </a:r>
            <a:r>
              <a:rPr lang="en-US" sz="4299" dirty="0" err="1">
                <a:solidFill>
                  <a:srgbClr val="154D52"/>
                </a:solidFill>
                <a:latin typeface="Cambria Bold"/>
              </a:rPr>
              <a:t>xuất</a:t>
            </a:r>
            <a:r>
              <a:rPr lang="en-US" sz="4299" dirty="0">
                <a:solidFill>
                  <a:srgbClr val="154D52"/>
                </a:solidFill>
                <a:latin typeface="Cambria Bold"/>
              </a:rPr>
              <a:t> </a:t>
            </a:r>
            <a:r>
              <a:rPr lang="en-US" sz="4299" dirty="0" err="1">
                <a:solidFill>
                  <a:srgbClr val="154D52"/>
                </a:solidFill>
                <a:latin typeface="Cambria Bold"/>
              </a:rPr>
              <a:t>sắc</a:t>
            </a:r>
            <a:r>
              <a:rPr lang="en-US" sz="4299" dirty="0">
                <a:solidFill>
                  <a:srgbClr val="154D52"/>
                </a:solidFill>
                <a:latin typeface="Cambria Bold"/>
              </a:rPr>
              <a:t> </a:t>
            </a:r>
            <a:r>
              <a:rPr lang="en-US" sz="4299" dirty="0" err="1">
                <a:solidFill>
                  <a:srgbClr val="154D52"/>
                </a:solidFill>
                <a:latin typeface="Cambria Bold"/>
              </a:rPr>
              <a:t>nhiệm</a:t>
            </a:r>
            <a:r>
              <a:rPr lang="en-US" sz="4299" dirty="0">
                <a:solidFill>
                  <a:srgbClr val="154D52"/>
                </a:solidFill>
                <a:latin typeface="Cambria Bold"/>
              </a:rPr>
              <a:t> </a:t>
            </a:r>
            <a:r>
              <a:rPr lang="en-US" sz="4299" dirty="0" err="1">
                <a:solidFill>
                  <a:srgbClr val="154D52"/>
                </a:solidFill>
                <a:latin typeface="Cambria Bold"/>
              </a:rPr>
              <a:t>vụ</a:t>
            </a:r>
            <a:r>
              <a:rPr lang="en-US" sz="4299" dirty="0">
                <a:solidFill>
                  <a:srgbClr val="154D52"/>
                </a:solidFill>
                <a:latin typeface="Cambria Bold"/>
              </a:rPr>
              <a:t> </a:t>
            </a:r>
            <a:r>
              <a:rPr lang="en-US" sz="4299" dirty="0" err="1">
                <a:solidFill>
                  <a:srgbClr val="154D52"/>
                </a:solidFill>
                <a:latin typeface="Cambria Bold"/>
              </a:rPr>
              <a:t>được</a:t>
            </a:r>
            <a:r>
              <a:rPr lang="en-US" sz="4299" dirty="0">
                <a:solidFill>
                  <a:srgbClr val="154D52"/>
                </a:solidFill>
                <a:latin typeface="Cambria Bold"/>
              </a:rPr>
              <a:t> </a:t>
            </a:r>
            <a:r>
              <a:rPr lang="en-US" sz="4299" dirty="0" err="1">
                <a:solidFill>
                  <a:srgbClr val="154D52"/>
                </a:solidFill>
                <a:latin typeface="Cambria Bold"/>
              </a:rPr>
              <a:t>giao</a:t>
            </a:r>
            <a:r>
              <a:rPr lang="en-US" sz="4299" dirty="0">
                <a:solidFill>
                  <a:srgbClr val="154D52"/>
                </a:solidFill>
                <a:latin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0B667"/>
        </a:solidFill>
        <a:effectLst/>
      </p:bgPr>
    </p:bg>
    <p:spTree>
      <p:nvGrpSpPr>
        <p:cNvPr id="1" name=""/>
        <p:cNvGrpSpPr/>
        <p:nvPr/>
      </p:nvGrpSpPr>
      <p:grpSpPr>
        <a:xfrm>
          <a:off x="0" y="0"/>
          <a:ext cx="0" cy="0"/>
          <a:chOff x="0" y="0"/>
          <a:chExt cx="0" cy="0"/>
        </a:xfrm>
      </p:grpSpPr>
      <p:sp>
        <p:nvSpPr>
          <p:cNvPr id="2" name="Freeform 2"/>
          <p:cNvSpPr/>
          <p:nvPr/>
        </p:nvSpPr>
        <p:spPr>
          <a:xfrm>
            <a:off x="1801053" y="8277729"/>
            <a:ext cx="16486947" cy="6444898"/>
          </a:xfrm>
          <a:custGeom>
            <a:avLst/>
            <a:gdLst/>
            <a:ahLst/>
            <a:cxnLst/>
            <a:rect l="l" t="t" r="r" b="b"/>
            <a:pathLst>
              <a:path w="16486947" h="6444898">
                <a:moveTo>
                  <a:pt x="0" y="0"/>
                </a:moveTo>
                <a:lnTo>
                  <a:pt x="16486947" y="0"/>
                </a:lnTo>
                <a:lnTo>
                  <a:pt x="16486947" y="6444898"/>
                </a:lnTo>
                <a:lnTo>
                  <a:pt x="0" y="644489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7080607" y="-1538808"/>
            <a:ext cx="11995748" cy="4843283"/>
          </a:xfrm>
          <a:custGeom>
            <a:avLst/>
            <a:gdLst/>
            <a:ahLst/>
            <a:cxnLst/>
            <a:rect l="l" t="t" r="r" b="b"/>
            <a:pathLst>
              <a:path w="11995748" h="4843283">
                <a:moveTo>
                  <a:pt x="0" y="0"/>
                </a:moveTo>
                <a:lnTo>
                  <a:pt x="11995749" y="0"/>
                </a:lnTo>
                <a:lnTo>
                  <a:pt x="11995749" y="4843283"/>
                </a:lnTo>
                <a:lnTo>
                  <a:pt x="0" y="484328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652169" flipV="1">
            <a:off x="-911990" y="1629605"/>
            <a:ext cx="3031635" cy="5028281"/>
          </a:xfrm>
          <a:custGeom>
            <a:avLst/>
            <a:gdLst/>
            <a:ahLst/>
            <a:cxnLst/>
            <a:rect l="l" t="t" r="r" b="b"/>
            <a:pathLst>
              <a:path w="3031635" h="5028281">
                <a:moveTo>
                  <a:pt x="0" y="5028281"/>
                </a:moveTo>
                <a:lnTo>
                  <a:pt x="3031634" y="5028281"/>
                </a:lnTo>
                <a:lnTo>
                  <a:pt x="3031634" y="0"/>
                </a:lnTo>
                <a:lnTo>
                  <a:pt x="0" y="0"/>
                </a:lnTo>
                <a:lnTo>
                  <a:pt x="0" y="5028281"/>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rot="-537658" flipH="1">
            <a:off x="-6016166" y="3845422"/>
            <a:ext cx="15634438" cy="7680418"/>
          </a:xfrm>
          <a:custGeom>
            <a:avLst/>
            <a:gdLst/>
            <a:ahLst/>
            <a:cxnLst/>
            <a:rect l="l" t="t" r="r" b="b"/>
            <a:pathLst>
              <a:path w="15634438" h="7680418">
                <a:moveTo>
                  <a:pt x="15634438" y="0"/>
                </a:moveTo>
                <a:lnTo>
                  <a:pt x="0" y="0"/>
                </a:lnTo>
                <a:lnTo>
                  <a:pt x="0" y="7680418"/>
                </a:lnTo>
                <a:lnTo>
                  <a:pt x="15634438" y="7680418"/>
                </a:lnTo>
                <a:lnTo>
                  <a:pt x="15634438"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flipH="1">
            <a:off x="-2676161" y="6920206"/>
            <a:ext cx="19135631" cy="1530850"/>
          </a:xfrm>
          <a:custGeom>
            <a:avLst/>
            <a:gdLst/>
            <a:ahLst/>
            <a:cxnLst/>
            <a:rect l="l" t="t" r="r" b="b"/>
            <a:pathLst>
              <a:path w="19135631" h="1530850">
                <a:moveTo>
                  <a:pt x="19135631" y="0"/>
                </a:moveTo>
                <a:lnTo>
                  <a:pt x="0" y="0"/>
                </a:lnTo>
                <a:lnTo>
                  <a:pt x="0" y="1530850"/>
                </a:lnTo>
                <a:lnTo>
                  <a:pt x="19135631" y="1530850"/>
                </a:lnTo>
                <a:lnTo>
                  <a:pt x="19135631"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Freeform 7"/>
          <p:cNvSpPr/>
          <p:nvPr/>
        </p:nvSpPr>
        <p:spPr>
          <a:xfrm flipH="1">
            <a:off x="-3439922" y="0"/>
            <a:ext cx="6879844" cy="2777737"/>
          </a:xfrm>
          <a:custGeom>
            <a:avLst/>
            <a:gdLst/>
            <a:ahLst/>
            <a:cxnLst/>
            <a:rect l="l" t="t" r="r" b="b"/>
            <a:pathLst>
              <a:path w="6879844" h="2777737">
                <a:moveTo>
                  <a:pt x="6879844" y="0"/>
                </a:moveTo>
                <a:lnTo>
                  <a:pt x="0" y="0"/>
                </a:lnTo>
                <a:lnTo>
                  <a:pt x="0" y="2777737"/>
                </a:lnTo>
                <a:lnTo>
                  <a:pt x="6879844" y="2777737"/>
                </a:lnTo>
                <a:lnTo>
                  <a:pt x="6879844"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rot="-664542">
            <a:off x="7240482" y="-75392"/>
            <a:ext cx="5608088" cy="2208185"/>
          </a:xfrm>
          <a:custGeom>
            <a:avLst/>
            <a:gdLst/>
            <a:ahLst/>
            <a:cxnLst/>
            <a:rect l="l" t="t" r="r" b="b"/>
            <a:pathLst>
              <a:path w="5608088" h="2208185">
                <a:moveTo>
                  <a:pt x="0" y="0"/>
                </a:moveTo>
                <a:lnTo>
                  <a:pt x="5608089" y="0"/>
                </a:lnTo>
                <a:lnTo>
                  <a:pt x="5608089" y="2208184"/>
                </a:lnTo>
                <a:lnTo>
                  <a:pt x="0" y="220818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 name="TextBox 9"/>
          <p:cNvSpPr txBox="1"/>
          <p:nvPr/>
        </p:nvSpPr>
        <p:spPr>
          <a:xfrm>
            <a:off x="9758514" y="1570147"/>
            <a:ext cx="8028327" cy="1466850"/>
          </a:xfrm>
          <a:prstGeom prst="rect">
            <a:avLst/>
          </a:prstGeom>
        </p:spPr>
        <p:txBody>
          <a:bodyPr lIns="0" tIns="0" rIns="0" bIns="0" rtlCol="0" anchor="t">
            <a:spAutoFit/>
          </a:bodyPr>
          <a:lstStyle/>
          <a:p>
            <a:pPr algn="ctr">
              <a:lnSpc>
                <a:spcPts val="5849"/>
              </a:lnSpc>
              <a:spcBef>
                <a:spcPct val="0"/>
              </a:spcBef>
            </a:pPr>
            <a:r>
              <a:rPr lang="en-US" sz="4499">
                <a:solidFill>
                  <a:srgbClr val="154D52"/>
                </a:solidFill>
                <a:latin typeface="Cambria Bold"/>
              </a:rPr>
              <a:t> Xác định chủ ngữ, vị ngữ của mỗi câu em đã viết ở bài tập 1.</a:t>
            </a:r>
          </a:p>
        </p:txBody>
      </p:sp>
      <p:sp>
        <p:nvSpPr>
          <p:cNvPr id="10" name="TextBox 10"/>
          <p:cNvSpPr txBox="1"/>
          <p:nvPr/>
        </p:nvSpPr>
        <p:spPr>
          <a:xfrm>
            <a:off x="182889" y="3406632"/>
            <a:ext cx="18105111" cy="6575583"/>
          </a:xfrm>
          <a:prstGeom prst="rect">
            <a:avLst/>
          </a:prstGeom>
          <a:solidFill>
            <a:schemeClr val="accent5">
              <a:lumMod val="20000"/>
              <a:lumOff val="80000"/>
            </a:schemeClr>
          </a:solidFill>
        </p:spPr>
        <p:txBody>
          <a:bodyPr lIns="0" tIns="0" rIns="0" bIns="0" rtlCol="0" anchor="t">
            <a:spAutoFit/>
          </a:bodyPr>
          <a:lstStyle/>
          <a:p>
            <a:pPr algn="just">
              <a:lnSpc>
                <a:spcPts val="4290"/>
              </a:lnSpc>
            </a:pPr>
            <a:r>
              <a:rPr lang="vi-VN" sz="3300" dirty="0">
                <a:solidFill>
                  <a:srgbClr val="000000"/>
                </a:solidFill>
                <a:latin typeface="Cambria Bold"/>
              </a:rPr>
              <a:t>Với mỗi người lính đảo, </a:t>
            </a:r>
            <a:r>
              <a:rPr lang="vi-VN" sz="3300" u="sng" dirty="0">
                <a:solidFill>
                  <a:srgbClr val="000000"/>
                </a:solidFill>
                <a:latin typeface="Cambria Bold"/>
              </a:rPr>
              <a:t>lòng dũng cảm, sự kiên cường</a:t>
            </a:r>
            <a:r>
              <a:rPr lang="vi-VN" sz="3300" dirty="0">
                <a:solidFill>
                  <a:srgbClr val="000000"/>
                </a:solidFill>
                <a:latin typeface="Cambria Bold"/>
              </a:rPr>
              <a:t>/ </a:t>
            </a:r>
            <a:r>
              <a:rPr lang="vi-VN" sz="3300" dirty="0">
                <a:solidFill>
                  <a:srgbClr val="166EBF"/>
                </a:solidFill>
                <a:latin typeface="Cambria Bold"/>
              </a:rPr>
              <a:t>chính là động lực giúp</a:t>
            </a:r>
          </a:p>
          <a:p>
            <a:pPr algn="just">
              <a:lnSpc>
                <a:spcPts val="4290"/>
              </a:lnSpc>
            </a:pPr>
            <a:r>
              <a:rPr lang="vi-VN" sz="3300" dirty="0">
                <a:solidFill>
                  <a:srgbClr val="166EBF"/>
                </a:solidFill>
                <a:latin typeface="Cambria Bold"/>
              </a:rPr>
              <a:t>                                             </a:t>
            </a:r>
            <a:r>
              <a:rPr lang="en-US" sz="3300" dirty="0" smtClean="0">
                <a:solidFill>
                  <a:srgbClr val="166EBF"/>
                </a:solidFill>
                <a:latin typeface="Cambria Bold"/>
              </a:rPr>
              <a:t>			</a:t>
            </a:r>
            <a:r>
              <a:rPr lang="vi-VN" sz="3300" dirty="0" smtClean="0">
                <a:solidFill>
                  <a:srgbClr val="C00000"/>
                </a:solidFill>
                <a:latin typeface="Cambria Bold"/>
              </a:rPr>
              <a:t>CN</a:t>
            </a:r>
            <a:r>
              <a:rPr lang="vi-VN" sz="3300" dirty="0">
                <a:solidFill>
                  <a:srgbClr val="C00000"/>
                </a:solidFill>
                <a:latin typeface="Cambria Bold"/>
              </a:rPr>
              <a:t>                                             VN</a:t>
            </a:r>
          </a:p>
          <a:p>
            <a:pPr algn="just">
              <a:lnSpc>
                <a:spcPts val="4290"/>
              </a:lnSpc>
            </a:pPr>
            <a:r>
              <a:rPr lang="vi-VN" sz="3300" dirty="0">
                <a:solidFill>
                  <a:srgbClr val="166EBF"/>
                </a:solidFill>
                <a:latin typeface="Cambria Bold"/>
              </a:rPr>
              <a:t>họ vững vàng hơn</a:t>
            </a:r>
            <a:r>
              <a:rPr lang="vi-VN" sz="3300" dirty="0">
                <a:solidFill>
                  <a:srgbClr val="000000"/>
                </a:solidFill>
                <a:latin typeface="Cambria Bold"/>
              </a:rPr>
              <a:t>. Bởi giữa nơi trùng khơi, </a:t>
            </a:r>
            <a:r>
              <a:rPr lang="vi-VN" sz="3300" u="sng" dirty="0">
                <a:solidFill>
                  <a:srgbClr val="000000"/>
                </a:solidFill>
                <a:latin typeface="Cambria Bold"/>
              </a:rPr>
              <a:t>chỉ có niềm tin, tình yêu biển đảo</a:t>
            </a:r>
          </a:p>
          <a:p>
            <a:pPr algn="just">
              <a:lnSpc>
                <a:spcPts val="4290"/>
              </a:lnSpc>
            </a:pPr>
            <a:r>
              <a:rPr lang="vi-VN" sz="3300" dirty="0">
                <a:solidFill>
                  <a:srgbClr val="000000"/>
                </a:solidFill>
                <a:latin typeface="Cambria Bold"/>
              </a:rPr>
              <a:t>                                                                                   </a:t>
            </a:r>
            <a:r>
              <a:rPr lang="vi-VN" sz="3300" dirty="0">
                <a:solidFill>
                  <a:srgbClr val="C00000"/>
                </a:solidFill>
                <a:latin typeface="Cambria Bold"/>
              </a:rPr>
              <a:t>   CN</a:t>
            </a:r>
            <a:r>
              <a:rPr lang="vi-VN" sz="3300" dirty="0">
                <a:solidFill>
                  <a:srgbClr val="000000"/>
                </a:solidFill>
                <a:latin typeface="Cambria Bold"/>
              </a:rPr>
              <a:t>             </a:t>
            </a:r>
          </a:p>
          <a:p>
            <a:pPr algn="just">
              <a:lnSpc>
                <a:spcPts val="4290"/>
              </a:lnSpc>
            </a:pPr>
            <a:r>
              <a:rPr lang="vi-VN" sz="3300" u="sng" dirty="0">
                <a:solidFill>
                  <a:srgbClr val="000000"/>
                </a:solidFill>
                <a:latin typeface="Cambria Bold"/>
              </a:rPr>
              <a:t>quê hương, trọng trách với Tổ quốc, dân tộc</a:t>
            </a:r>
            <a:r>
              <a:rPr lang="vi-VN" sz="3300" dirty="0">
                <a:solidFill>
                  <a:srgbClr val="000000"/>
                </a:solidFill>
                <a:latin typeface="Cambria Bold"/>
              </a:rPr>
              <a:t>/ </a:t>
            </a:r>
            <a:r>
              <a:rPr lang="vi-VN" sz="3300" dirty="0">
                <a:solidFill>
                  <a:srgbClr val="166EBF"/>
                </a:solidFill>
                <a:latin typeface="Cambria Bold"/>
              </a:rPr>
              <a:t>mới thực sự là thành lũy vững</a:t>
            </a:r>
          </a:p>
          <a:p>
            <a:pPr algn="just">
              <a:lnSpc>
                <a:spcPts val="4290"/>
              </a:lnSpc>
            </a:pPr>
            <a:r>
              <a:rPr lang="vi-VN" sz="3300" dirty="0">
                <a:solidFill>
                  <a:srgbClr val="000000"/>
                </a:solidFill>
                <a:latin typeface="Cambria Bold"/>
              </a:rPr>
              <a:t>                                                                                      </a:t>
            </a:r>
            <a:r>
              <a:rPr lang="en-US" sz="3300" dirty="0" smtClean="0">
                <a:solidFill>
                  <a:srgbClr val="000000"/>
                </a:solidFill>
                <a:latin typeface="Cambria Bold"/>
              </a:rPr>
              <a:t>	</a:t>
            </a:r>
            <a:r>
              <a:rPr lang="en-US" sz="3300" dirty="0" smtClean="0">
                <a:solidFill>
                  <a:srgbClr val="C00000"/>
                </a:solidFill>
                <a:latin typeface="Cambria Bold"/>
              </a:rPr>
              <a:t>	</a:t>
            </a:r>
            <a:r>
              <a:rPr lang="vi-VN" sz="3300" dirty="0" smtClean="0">
                <a:solidFill>
                  <a:srgbClr val="C00000"/>
                </a:solidFill>
                <a:latin typeface="Cambria Bold"/>
              </a:rPr>
              <a:t> </a:t>
            </a:r>
            <a:r>
              <a:rPr lang="vi-VN" sz="3300" dirty="0">
                <a:solidFill>
                  <a:srgbClr val="C00000"/>
                </a:solidFill>
                <a:latin typeface="Cambria Bold"/>
              </a:rPr>
              <a:t>VN</a:t>
            </a:r>
          </a:p>
          <a:p>
            <a:pPr algn="just">
              <a:lnSpc>
                <a:spcPts val="4290"/>
              </a:lnSpc>
            </a:pPr>
            <a:r>
              <a:rPr lang="vi-VN" sz="3300" dirty="0">
                <a:solidFill>
                  <a:srgbClr val="166EBF"/>
                </a:solidFill>
                <a:latin typeface="Cambria Bold"/>
              </a:rPr>
              <a:t>chắc che chở cho họ</a:t>
            </a:r>
            <a:r>
              <a:rPr lang="vi-VN" sz="3300" dirty="0">
                <a:solidFill>
                  <a:srgbClr val="000000"/>
                </a:solidFill>
                <a:latin typeface="Cambria Bold"/>
              </a:rPr>
              <a:t>. </a:t>
            </a:r>
            <a:r>
              <a:rPr lang="vi-VN" sz="3300" u="sng" dirty="0">
                <a:solidFill>
                  <a:srgbClr val="000000"/>
                </a:solidFill>
                <a:latin typeface="Cambria Bold"/>
              </a:rPr>
              <a:t>Chính sự quả cảm và tấm lòng sắt son vì sự vẹn toàn của</a:t>
            </a:r>
          </a:p>
          <a:p>
            <a:pPr algn="just">
              <a:lnSpc>
                <a:spcPts val="4290"/>
              </a:lnSpc>
            </a:pPr>
            <a:r>
              <a:rPr lang="vi-VN" sz="3300" dirty="0">
                <a:solidFill>
                  <a:srgbClr val="000000"/>
                </a:solidFill>
                <a:latin typeface="Cambria Bold"/>
              </a:rPr>
              <a:t>                                                                  </a:t>
            </a:r>
            <a:r>
              <a:rPr lang="vi-VN" sz="3300" dirty="0">
                <a:solidFill>
                  <a:srgbClr val="C00000"/>
                </a:solidFill>
                <a:latin typeface="Cambria Bold"/>
              </a:rPr>
              <a:t>   CN  </a:t>
            </a:r>
            <a:r>
              <a:rPr lang="vi-VN" sz="3300" dirty="0">
                <a:solidFill>
                  <a:srgbClr val="000000"/>
                </a:solidFill>
                <a:latin typeface="Cambria Bold"/>
              </a:rPr>
              <a:t> </a:t>
            </a:r>
          </a:p>
          <a:p>
            <a:pPr algn="just">
              <a:lnSpc>
                <a:spcPts val="4290"/>
              </a:lnSpc>
            </a:pPr>
            <a:r>
              <a:rPr lang="vi-VN" sz="3300" u="sng" dirty="0">
                <a:solidFill>
                  <a:srgbClr val="000000"/>
                </a:solidFill>
                <a:latin typeface="Cambria Bold"/>
              </a:rPr>
              <a:t>chủ quyền đất nước</a:t>
            </a:r>
            <a:r>
              <a:rPr lang="vi-VN" sz="3300" dirty="0">
                <a:solidFill>
                  <a:srgbClr val="000000"/>
                </a:solidFill>
                <a:latin typeface="Cambria Bold"/>
              </a:rPr>
              <a:t>/ </a:t>
            </a:r>
            <a:r>
              <a:rPr lang="vi-VN" sz="3300" dirty="0">
                <a:solidFill>
                  <a:srgbClr val="166EBF"/>
                </a:solidFill>
                <a:latin typeface="Cambria Bold"/>
              </a:rPr>
              <a:t>đã tôi luyện, giúp họ có được tinh thần và ý chí vượt qua mọi khó khăn, gian khổ, sự khắc nghiệt của thời tiết để luôn hoàn thành xuất sắc nhiệm vụ được giao.</a:t>
            </a:r>
          </a:p>
          <a:p>
            <a:pPr algn="just">
              <a:lnSpc>
                <a:spcPts val="4290"/>
              </a:lnSpc>
            </a:pPr>
            <a:r>
              <a:rPr lang="vi-VN" sz="3300" dirty="0">
                <a:solidFill>
                  <a:srgbClr val="000000"/>
                </a:solidFill>
                <a:latin typeface="Cambria Bold"/>
              </a:rPr>
              <a:t>                </a:t>
            </a:r>
            <a:r>
              <a:rPr lang="vi-VN" sz="3300" dirty="0">
                <a:solidFill>
                  <a:srgbClr val="C00000"/>
                </a:solidFill>
                <a:latin typeface="Cambria Bold"/>
              </a:rPr>
              <a:t>   VN</a:t>
            </a:r>
          </a:p>
          <a:p>
            <a:pPr algn="just">
              <a:lnSpc>
                <a:spcPts val="4290"/>
              </a:lnSpc>
              <a:spcBef>
                <a:spcPct val="0"/>
              </a:spcBef>
            </a:pPr>
            <a:endParaRPr lang="en-US" sz="3300" dirty="0">
              <a:solidFill>
                <a:srgbClr val="000000"/>
              </a:solidFill>
              <a:latin typeface="Cambria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30DAC2-7BB3-BA2C-E2F1-E99C1B7E87B7}"/>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0007"/>
          <a:stretch/>
        </p:blipFill>
        <p:spPr>
          <a:xfrm>
            <a:off x="0" y="0"/>
            <a:ext cx="18288000" cy="10287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5128873" y="6491111"/>
            <a:ext cx="1613519" cy="1644350"/>
          </a:xfrm>
          <a:prstGeom prst="rect">
            <a:avLst/>
          </a:prstGeom>
        </p:spPr>
      </p:pic>
      <p:pic>
        <p:nvPicPr>
          <p:cNvPr id="8" name="Picture 7">
            <a:extLst>
              <a:ext uri="{FF2B5EF4-FFF2-40B4-BE49-F238E27FC236}">
                <a16:creationId xmlns:a16="http://schemas.microsoft.com/office/drawing/2014/main" id="{919BE637-A1E9-FA27-3520-74B50C919795}"/>
              </a:ext>
            </a:extLst>
          </p:cNvPr>
          <p:cNvPicPr>
            <a:picLocks noChangeAspect="1"/>
          </p:cNvPicPr>
          <p:nvPr/>
        </p:nvPicPr>
        <p:blipFill>
          <a:blip r:embed="rId5"/>
          <a:stretch>
            <a:fillRect/>
          </a:stretch>
        </p:blipFill>
        <p:spPr>
          <a:xfrm>
            <a:off x="6626881" y="1299523"/>
            <a:ext cx="5377139" cy="1572905"/>
          </a:xfrm>
          <a:prstGeom prst="rect">
            <a:avLst/>
          </a:prstGeom>
        </p:spPr>
      </p:pic>
      <p:pic>
        <p:nvPicPr>
          <p:cNvPr id="9" name="Picture 8">
            <a:extLst>
              <a:ext uri="{FF2B5EF4-FFF2-40B4-BE49-F238E27FC236}">
                <a16:creationId xmlns:a16="http://schemas.microsoft.com/office/drawing/2014/main" id="{66E958D8-A168-9993-8C18-510B0F531E36}"/>
              </a:ext>
            </a:extLst>
          </p:cNvPr>
          <p:cNvPicPr>
            <a:picLocks noChangeAspect="1"/>
          </p:cNvPicPr>
          <p:nvPr/>
        </p:nvPicPr>
        <p:blipFill>
          <a:blip r:embed="rId6"/>
          <a:stretch>
            <a:fillRect/>
          </a:stretch>
        </p:blipFill>
        <p:spPr>
          <a:xfrm>
            <a:off x="1039983" y="3653450"/>
            <a:ext cx="16579509" cy="3465876"/>
          </a:xfrm>
          <a:prstGeom prst="rect">
            <a:avLst/>
          </a:prstGeom>
        </p:spPr>
      </p:pic>
      <p:pic>
        <p:nvPicPr>
          <p:cNvPr id="12" name="Picture 11">
            <a:extLst>
              <a:ext uri="{FF2B5EF4-FFF2-40B4-BE49-F238E27FC236}">
                <a16:creationId xmlns:a16="http://schemas.microsoft.com/office/drawing/2014/main" id="{0CC1CF6B-0193-EF77-7830-AFAD8012F144}"/>
              </a:ext>
            </a:extLst>
          </p:cNvPr>
          <p:cNvPicPr>
            <a:picLocks noChangeAspect="1"/>
          </p:cNvPicPr>
          <p:nvPr/>
        </p:nvPicPr>
        <p:blipFill>
          <a:blip r:embed="rId7"/>
          <a:stretch>
            <a:fillRect/>
          </a:stretch>
        </p:blipFill>
        <p:spPr>
          <a:xfrm>
            <a:off x="1097639" y="1315993"/>
            <a:ext cx="4919898" cy="3968840"/>
          </a:xfrm>
          <a:prstGeom prst="rect">
            <a:avLst/>
          </a:prstGeom>
        </p:spPr>
      </p:pic>
      <p:pic>
        <p:nvPicPr>
          <p:cNvPr id="15" name="Picture 14">
            <a:extLst>
              <a:ext uri="{FF2B5EF4-FFF2-40B4-BE49-F238E27FC236}">
                <a16:creationId xmlns:a16="http://schemas.microsoft.com/office/drawing/2014/main" id="{FAB7F413-0AB3-B760-700F-F1477F89A593}"/>
              </a:ext>
            </a:extLst>
          </p:cNvPr>
          <p:cNvPicPr>
            <a:picLocks noChangeAspect="1"/>
          </p:cNvPicPr>
          <p:nvPr/>
        </p:nvPicPr>
        <p:blipFill>
          <a:blip r:embed="rId8"/>
          <a:stretch>
            <a:fillRect/>
          </a:stretch>
        </p:blipFill>
        <p:spPr>
          <a:xfrm>
            <a:off x="11838466" y="6044714"/>
            <a:ext cx="3612194" cy="969348"/>
          </a:xfrm>
          <a:prstGeom prst="rect">
            <a:avLst/>
          </a:prstGeom>
        </p:spPr>
      </p:pic>
      <p:pic>
        <p:nvPicPr>
          <p:cNvPr id="17" name="Picture 16" descr="A cartoon of a sailor holding an object&#10;&#10;Description automatically generated">
            <a:extLst>
              <a:ext uri="{FF2B5EF4-FFF2-40B4-BE49-F238E27FC236}">
                <a16:creationId xmlns:a16="http://schemas.microsoft.com/office/drawing/2014/main" id="{3C2639C5-EBA7-0062-B50B-B02A2867D7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016038" y="4966118"/>
            <a:ext cx="4271963" cy="5320883"/>
          </a:xfrm>
          <a:prstGeom prst="rect">
            <a:avLst/>
          </a:prstGeom>
        </p:spPr>
      </p:pic>
    </p:spTree>
    <p:extLst>
      <p:ext uri="{BB962C8B-B14F-4D97-AF65-F5344CB8AC3E}">
        <p14:creationId xmlns:p14="http://schemas.microsoft.com/office/powerpoint/2010/main" val="53679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0B667"/>
        </a:solidFill>
        <a:effectLst/>
      </p:bgPr>
    </p:bg>
    <p:spTree>
      <p:nvGrpSpPr>
        <p:cNvPr id="1" name=""/>
        <p:cNvGrpSpPr/>
        <p:nvPr/>
      </p:nvGrpSpPr>
      <p:grpSpPr>
        <a:xfrm>
          <a:off x="0" y="0"/>
          <a:ext cx="0" cy="0"/>
          <a:chOff x="0" y="0"/>
          <a:chExt cx="0" cy="0"/>
        </a:xfrm>
      </p:grpSpPr>
      <p:sp>
        <p:nvSpPr>
          <p:cNvPr id="2" name="Freeform 2"/>
          <p:cNvSpPr/>
          <p:nvPr/>
        </p:nvSpPr>
        <p:spPr>
          <a:xfrm>
            <a:off x="-2293398" y="3168072"/>
            <a:ext cx="21401447" cy="7077422"/>
          </a:xfrm>
          <a:custGeom>
            <a:avLst/>
            <a:gdLst/>
            <a:ahLst/>
            <a:cxnLst/>
            <a:rect l="l" t="t" r="r" b="b"/>
            <a:pathLst>
              <a:path w="21401447" h="7077422">
                <a:moveTo>
                  <a:pt x="0" y="0"/>
                </a:moveTo>
                <a:lnTo>
                  <a:pt x="21401447" y="0"/>
                </a:lnTo>
                <a:lnTo>
                  <a:pt x="21401447" y="7077422"/>
                </a:lnTo>
                <a:lnTo>
                  <a:pt x="0" y="707742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3535501" y="6386501"/>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sp>
        <p:nvSpPr>
          <p:cNvPr id="4" name="Freeform 4"/>
          <p:cNvSpPr/>
          <p:nvPr/>
        </p:nvSpPr>
        <p:spPr>
          <a:xfrm>
            <a:off x="2226321" y="7017601"/>
            <a:ext cx="8239900" cy="8229600"/>
          </a:xfrm>
          <a:custGeom>
            <a:avLst/>
            <a:gdLst/>
            <a:ahLst/>
            <a:cxnLst/>
            <a:rect l="l" t="t" r="r" b="b"/>
            <a:pathLst>
              <a:path w="8239900" h="8229600">
                <a:moveTo>
                  <a:pt x="0" y="0"/>
                </a:moveTo>
                <a:lnTo>
                  <a:pt x="8239899" y="0"/>
                </a:lnTo>
                <a:lnTo>
                  <a:pt x="8239899" y="8229600"/>
                </a:lnTo>
                <a:lnTo>
                  <a:pt x="0" y="8229600"/>
                </a:lnTo>
                <a:lnTo>
                  <a:pt x="0" y="0"/>
                </a:lnTo>
                <a:close/>
              </a:path>
            </a:pathLst>
          </a:custGeom>
          <a:blipFill>
            <a:blip r:embed="rId4"/>
            <a:stretch>
              <a:fillRect/>
            </a:stretch>
          </a:blipFill>
        </p:spPr>
      </p:sp>
      <p:sp>
        <p:nvSpPr>
          <p:cNvPr id="5" name="Freeform 5"/>
          <p:cNvSpPr/>
          <p:nvPr/>
        </p:nvSpPr>
        <p:spPr>
          <a:xfrm>
            <a:off x="-812612" y="7595512"/>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sp>
        <p:nvSpPr>
          <p:cNvPr id="6" name="Freeform 6"/>
          <p:cNvSpPr/>
          <p:nvPr/>
        </p:nvSpPr>
        <p:spPr>
          <a:xfrm>
            <a:off x="9000736" y="6201037"/>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sp>
        <p:nvSpPr>
          <p:cNvPr id="7" name="Freeform 7"/>
          <p:cNvSpPr/>
          <p:nvPr/>
        </p:nvSpPr>
        <p:spPr>
          <a:xfrm>
            <a:off x="15908124" y="4236518"/>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sp>
        <p:nvSpPr>
          <p:cNvPr id="8" name="Freeform 8"/>
          <p:cNvSpPr/>
          <p:nvPr/>
        </p:nvSpPr>
        <p:spPr>
          <a:xfrm>
            <a:off x="12736219" y="6386501"/>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sp>
        <p:nvSpPr>
          <p:cNvPr id="9" name="Freeform 9"/>
          <p:cNvSpPr/>
          <p:nvPr/>
        </p:nvSpPr>
        <p:spPr>
          <a:xfrm>
            <a:off x="5920876" y="8024869"/>
            <a:ext cx="8239900" cy="8229600"/>
          </a:xfrm>
          <a:custGeom>
            <a:avLst/>
            <a:gdLst/>
            <a:ahLst/>
            <a:cxnLst/>
            <a:rect l="l" t="t" r="r" b="b"/>
            <a:pathLst>
              <a:path w="8239900" h="8229600">
                <a:moveTo>
                  <a:pt x="0" y="0"/>
                </a:moveTo>
                <a:lnTo>
                  <a:pt x="8239899" y="0"/>
                </a:lnTo>
                <a:lnTo>
                  <a:pt x="8239899" y="8229600"/>
                </a:lnTo>
                <a:lnTo>
                  <a:pt x="0" y="8229600"/>
                </a:lnTo>
                <a:lnTo>
                  <a:pt x="0" y="0"/>
                </a:lnTo>
                <a:close/>
              </a:path>
            </a:pathLst>
          </a:custGeom>
          <a:blipFill>
            <a:blip r:embed="rId4"/>
            <a:stretch>
              <a:fillRect/>
            </a:stretch>
          </a:blipFill>
        </p:spPr>
      </p:sp>
      <p:sp>
        <p:nvSpPr>
          <p:cNvPr id="10" name="Freeform 10"/>
          <p:cNvSpPr/>
          <p:nvPr/>
        </p:nvSpPr>
        <p:spPr>
          <a:xfrm>
            <a:off x="549720" y="382569"/>
            <a:ext cx="7959003" cy="4760931"/>
          </a:xfrm>
          <a:custGeom>
            <a:avLst/>
            <a:gdLst/>
            <a:ahLst/>
            <a:cxnLst/>
            <a:rect l="l" t="t" r="r" b="b"/>
            <a:pathLst>
              <a:path w="7959003" h="4760931">
                <a:moveTo>
                  <a:pt x="0" y="0"/>
                </a:moveTo>
                <a:lnTo>
                  <a:pt x="7959003" y="0"/>
                </a:lnTo>
                <a:lnTo>
                  <a:pt x="7959003" y="4760931"/>
                </a:lnTo>
                <a:lnTo>
                  <a:pt x="0" y="4760931"/>
                </a:lnTo>
                <a:lnTo>
                  <a:pt x="0" y="0"/>
                </a:lnTo>
                <a:close/>
              </a:path>
            </a:pathLst>
          </a:custGeom>
          <a:blipFill>
            <a:blip r:embed="rId5">
              <a:alphaModFix amt="31000"/>
              <a:extLst>
                <a:ext uri="{96DAC541-7B7A-43D3-8B79-37D633B846F1}">
                  <asvg:svgBlip xmlns="" xmlns:asvg="http://schemas.microsoft.com/office/drawing/2016/SVG/main" r:embed="rId6"/>
                </a:ext>
              </a:extLst>
            </a:blip>
            <a:stretch>
              <a:fillRect/>
            </a:stretch>
          </a:blipFill>
        </p:spPr>
      </p:sp>
      <p:sp>
        <p:nvSpPr>
          <p:cNvPr id="11" name="Freeform 11"/>
          <p:cNvSpPr/>
          <p:nvPr/>
        </p:nvSpPr>
        <p:spPr>
          <a:xfrm>
            <a:off x="416370" y="244797"/>
            <a:ext cx="7959003" cy="4760931"/>
          </a:xfrm>
          <a:custGeom>
            <a:avLst/>
            <a:gdLst/>
            <a:ahLst/>
            <a:cxnLst/>
            <a:rect l="l" t="t" r="r" b="b"/>
            <a:pathLst>
              <a:path w="7959003" h="4760931">
                <a:moveTo>
                  <a:pt x="0" y="0"/>
                </a:moveTo>
                <a:lnTo>
                  <a:pt x="7959003" y="0"/>
                </a:lnTo>
                <a:lnTo>
                  <a:pt x="7959003" y="4760931"/>
                </a:lnTo>
                <a:lnTo>
                  <a:pt x="0" y="476093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2" name="Freeform 12"/>
          <p:cNvSpPr/>
          <p:nvPr/>
        </p:nvSpPr>
        <p:spPr>
          <a:xfrm rot="-564734" flipH="1">
            <a:off x="2605740" y="5128955"/>
            <a:ext cx="3178130" cy="3306247"/>
          </a:xfrm>
          <a:custGeom>
            <a:avLst/>
            <a:gdLst/>
            <a:ahLst/>
            <a:cxnLst/>
            <a:rect l="l" t="t" r="r" b="b"/>
            <a:pathLst>
              <a:path w="3178130" h="3306247">
                <a:moveTo>
                  <a:pt x="3178129" y="0"/>
                </a:moveTo>
                <a:lnTo>
                  <a:pt x="0" y="0"/>
                </a:lnTo>
                <a:lnTo>
                  <a:pt x="0" y="3306247"/>
                </a:lnTo>
                <a:lnTo>
                  <a:pt x="3178129" y="3306247"/>
                </a:lnTo>
                <a:lnTo>
                  <a:pt x="3178129" y="0"/>
                </a:lnTo>
                <a:close/>
              </a:path>
            </a:pathLst>
          </a:custGeom>
          <a:blipFill>
            <a:blip r:embed="rId9"/>
            <a:stretch>
              <a:fillRect/>
            </a:stretch>
          </a:blipFill>
        </p:spPr>
      </p:sp>
      <p:sp>
        <p:nvSpPr>
          <p:cNvPr id="13" name="Freeform 13"/>
          <p:cNvSpPr/>
          <p:nvPr/>
        </p:nvSpPr>
        <p:spPr>
          <a:xfrm>
            <a:off x="0" y="5096440"/>
            <a:ext cx="18288000" cy="6047810"/>
          </a:xfrm>
          <a:custGeom>
            <a:avLst/>
            <a:gdLst/>
            <a:ahLst/>
            <a:cxnLst/>
            <a:rect l="l" t="t" r="r" b="b"/>
            <a:pathLst>
              <a:path w="18288000" h="6047810">
                <a:moveTo>
                  <a:pt x="0" y="0"/>
                </a:moveTo>
                <a:lnTo>
                  <a:pt x="18288000" y="0"/>
                </a:lnTo>
                <a:lnTo>
                  <a:pt x="18288000" y="6047810"/>
                </a:lnTo>
                <a:lnTo>
                  <a:pt x="0" y="604781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4" name="Freeform 14"/>
          <p:cNvSpPr/>
          <p:nvPr/>
        </p:nvSpPr>
        <p:spPr>
          <a:xfrm>
            <a:off x="-3777353" y="7708369"/>
            <a:ext cx="8239900" cy="8229600"/>
          </a:xfrm>
          <a:custGeom>
            <a:avLst/>
            <a:gdLst/>
            <a:ahLst/>
            <a:cxnLst/>
            <a:rect l="l" t="t" r="r" b="b"/>
            <a:pathLst>
              <a:path w="8239900" h="8229600">
                <a:moveTo>
                  <a:pt x="0" y="0"/>
                </a:moveTo>
                <a:lnTo>
                  <a:pt x="8239899" y="0"/>
                </a:lnTo>
                <a:lnTo>
                  <a:pt x="8239899" y="8229600"/>
                </a:lnTo>
                <a:lnTo>
                  <a:pt x="0" y="8229600"/>
                </a:lnTo>
                <a:lnTo>
                  <a:pt x="0" y="0"/>
                </a:lnTo>
                <a:close/>
              </a:path>
            </a:pathLst>
          </a:custGeom>
          <a:blipFill>
            <a:blip r:embed="rId4"/>
            <a:stretch>
              <a:fillRect/>
            </a:stretch>
          </a:blipFill>
        </p:spPr>
      </p:sp>
      <p:sp>
        <p:nvSpPr>
          <p:cNvPr id="15" name="Freeform 15"/>
          <p:cNvSpPr/>
          <p:nvPr/>
        </p:nvSpPr>
        <p:spPr>
          <a:xfrm>
            <a:off x="1984468" y="8339469"/>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sp>
        <p:nvSpPr>
          <p:cNvPr id="16" name="Freeform 16"/>
          <p:cNvSpPr/>
          <p:nvPr/>
        </p:nvSpPr>
        <p:spPr>
          <a:xfrm>
            <a:off x="-1054465" y="8917380"/>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sp>
        <p:nvSpPr>
          <p:cNvPr id="17" name="Freeform 17"/>
          <p:cNvSpPr/>
          <p:nvPr/>
        </p:nvSpPr>
        <p:spPr>
          <a:xfrm>
            <a:off x="8758884" y="7522905"/>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sp>
        <p:nvSpPr>
          <p:cNvPr id="18" name="Freeform 18"/>
          <p:cNvSpPr/>
          <p:nvPr/>
        </p:nvSpPr>
        <p:spPr>
          <a:xfrm>
            <a:off x="12279190" y="7344545"/>
            <a:ext cx="3763172" cy="4114800"/>
          </a:xfrm>
          <a:custGeom>
            <a:avLst/>
            <a:gdLst/>
            <a:ahLst/>
            <a:cxnLst/>
            <a:rect l="l" t="t" r="r" b="b"/>
            <a:pathLst>
              <a:path w="3763172" h="4114800">
                <a:moveTo>
                  <a:pt x="0" y="0"/>
                </a:moveTo>
                <a:lnTo>
                  <a:pt x="3763171" y="0"/>
                </a:lnTo>
                <a:lnTo>
                  <a:pt x="3763171"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9" name="Freeform 19"/>
          <p:cNvSpPr/>
          <p:nvPr/>
        </p:nvSpPr>
        <p:spPr>
          <a:xfrm>
            <a:off x="15666271" y="5558386"/>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sp>
        <p:nvSpPr>
          <p:cNvPr id="20" name="Freeform 20"/>
          <p:cNvSpPr/>
          <p:nvPr/>
        </p:nvSpPr>
        <p:spPr>
          <a:xfrm>
            <a:off x="12494366" y="7708369"/>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sp>
        <p:nvSpPr>
          <p:cNvPr id="21" name="Freeform 21"/>
          <p:cNvSpPr/>
          <p:nvPr/>
        </p:nvSpPr>
        <p:spPr>
          <a:xfrm>
            <a:off x="5679023" y="9346737"/>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sp>
      <p:sp>
        <p:nvSpPr>
          <p:cNvPr id="22" name="Freeform 22"/>
          <p:cNvSpPr/>
          <p:nvPr/>
        </p:nvSpPr>
        <p:spPr>
          <a:xfrm>
            <a:off x="0" y="6649280"/>
            <a:ext cx="18288000" cy="6047810"/>
          </a:xfrm>
          <a:custGeom>
            <a:avLst/>
            <a:gdLst/>
            <a:ahLst/>
            <a:cxnLst/>
            <a:rect l="l" t="t" r="r" b="b"/>
            <a:pathLst>
              <a:path w="18288000" h="6047810">
                <a:moveTo>
                  <a:pt x="0" y="0"/>
                </a:moveTo>
                <a:lnTo>
                  <a:pt x="18288000" y="0"/>
                </a:lnTo>
                <a:lnTo>
                  <a:pt x="18288000" y="6047811"/>
                </a:lnTo>
                <a:lnTo>
                  <a:pt x="0" y="604781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nvGrpSpPr>
          <p:cNvPr id="23" name="Group 23"/>
          <p:cNvGrpSpPr/>
          <p:nvPr/>
        </p:nvGrpSpPr>
        <p:grpSpPr>
          <a:xfrm rot="6787184">
            <a:off x="6915780" y="7672539"/>
            <a:ext cx="539310" cy="1333860"/>
            <a:chOff x="0" y="0"/>
            <a:chExt cx="471149" cy="1165279"/>
          </a:xfrm>
        </p:grpSpPr>
        <p:sp>
          <p:nvSpPr>
            <p:cNvPr id="24" name="Freeform 24"/>
            <p:cNvSpPr/>
            <p:nvPr/>
          </p:nvSpPr>
          <p:spPr>
            <a:xfrm>
              <a:off x="0" y="0"/>
              <a:ext cx="471149" cy="1165279"/>
            </a:xfrm>
            <a:custGeom>
              <a:avLst/>
              <a:gdLst/>
              <a:ahLst/>
              <a:cxnLst/>
              <a:rect l="l" t="t" r="r" b="b"/>
              <a:pathLst>
                <a:path w="471149" h="1165279">
                  <a:moveTo>
                    <a:pt x="235574" y="0"/>
                  </a:moveTo>
                  <a:cubicBezTo>
                    <a:pt x="105470" y="0"/>
                    <a:pt x="0" y="260857"/>
                    <a:pt x="0" y="582640"/>
                  </a:cubicBezTo>
                  <a:cubicBezTo>
                    <a:pt x="0" y="904423"/>
                    <a:pt x="105470" y="1165279"/>
                    <a:pt x="235574" y="1165279"/>
                  </a:cubicBezTo>
                  <a:cubicBezTo>
                    <a:pt x="365678" y="1165279"/>
                    <a:pt x="471149" y="904423"/>
                    <a:pt x="471149" y="582640"/>
                  </a:cubicBezTo>
                  <a:cubicBezTo>
                    <a:pt x="471149" y="260857"/>
                    <a:pt x="365678" y="0"/>
                    <a:pt x="235574" y="0"/>
                  </a:cubicBezTo>
                  <a:close/>
                </a:path>
              </a:pathLst>
            </a:custGeom>
            <a:gradFill rotWithShape="1">
              <a:gsLst>
                <a:gs pos="0">
                  <a:srgbClr val="72A6C3">
                    <a:alpha val="100000"/>
                  </a:srgbClr>
                </a:gs>
                <a:gs pos="100000">
                  <a:srgbClr val="706E6E">
                    <a:alpha val="100000"/>
                  </a:srgbClr>
                </a:gs>
              </a:gsLst>
              <a:lin ang="0"/>
            </a:gradFill>
          </p:spPr>
        </p:sp>
        <p:sp>
          <p:nvSpPr>
            <p:cNvPr id="25" name="TextBox 25"/>
            <p:cNvSpPr txBox="1"/>
            <p:nvPr/>
          </p:nvSpPr>
          <p:spPr>
            <a:xfrm>
              <a:off x="44170" y="71145"/>
              <a:ext cx="382808" cy="98488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4284033">
            <a:off x="11996377" y="6858306"/>
            <a:ext cx="466220" cy="972476"/>
            <a:chOff x="0" y="0"/>
            <a:chExt cx="558652" cy="1165279"/>
          </a:xfrm>
        </p:grpSpPr>
        <p:sp>
          <p:nvSpPr>
            <p:cNvPr id="27" name="Freeform 27"/>
            <p:cNvSpPr/>
            <p:nvPr/>
          </p:nvSpPr>
          <p:spPr>
            <a:xfrm>
              <a:off x="0" y="0"/>
              <a:ext cx="558652" cy="1165279"/>
            </a:xfrm>
            <a:custGeom>
              <a:avLst/>
              <a:gdLst/>
              <a:ahLst/>
              <a:cxnLst/>
              <a:rect l="l" t="t" r="r" b="b"/>
              <a:pathLst>
                <a:path w="558652" h="1165279">
                  <a:moveTo>
                    <a:pt x="279326" y="0"/>
                  </a:moveTo>
                  <a:cubicBezTo>
                    <a:pt x="125059" y="0"/>
                    <a:pt x="0" y="260857"/>
                    <a:pt x="0" y="582640"/>
                  </a:cubicBezTo>
                  <a:cubicBezTo>
                    <a:pt x="0" y="904423"/>
                    <a:pt x="125059" y="1165279"/>
                    <a:pt x="279326" y="1165279"/>
                  </a:cubicBezTo>
                  <a:cubicBezTo>
                    <a:pt x="433594" y="1165279"/>
                    <a:pt x="558652" y="904423"/>
                    <a:pt x="558652" y="582640"/>
                  </a:cubicBezTo>
                  <a:cubicBezTo>
                    <a:pt x="558652" y="260857"/>
                    <a:pt x="433594" y="0"/>
                    <a:pt x="279326" y="0"/>
                  </a:cubicBezTo>
                  <a:close/>
                </a:path>
              </a:pathLst>
            </a:custGeom>
            <a:gradFill rotWithShape="1">
              <a:gsLst>
                <a:gs pos="0">
                  <a:srgbClr val="72A6C3">
                    <a:alpha val="100000"/>
                  </a:srgbClr>
                </a:gs>
                <a:gs pos="100000">
                  <a:srgbClr val="706E6E">
                    <a:alpha val="100000"/>
                  </a:srgbClr>
                </a:gs>
              </a:gsLst>
              <a:lin ang="0"/>
            </a:gradFill>
          </p:spPr>
        </p:sp>
        <p:sp>
          <p:nvSpPr>
            <p:cNvPr id="28" name="TextBox 28"/>
            <p:cNvSpPr txBox="1"/>
            <p:nvPr/>
          </p:nvSpPr>
          <p:spPr>
            <a:xfrm>
              <a:off x="52374" y="71145"/>
              <a:ext cx="453905" cy="984889"/>
            </a:xfrm>
            <a:prstGeom prst="rect">
              <a:avLst/>
            </a:prstGeom>
          </p:spPr>
          <p:txBody>
            <a:bodyPr lIns="50800" tIns="50800" rIns="50800" bIns="50800" rtlCol="0" anchor="ctr"/>
            <a:lstStyle/>
            <a:p>
              <a:pPr algn="ctr">
                <a:lnSpc>
                  <a:spcPts val="2659"/>
                </a:lnSpc>
                <a:spcBef>
                  <a:spcPct val="0"/>
                </a:spcBef>
              </a:pPr>
              <a:endParaRPr/>
            </a:p>
          </p:txBody>
        </p:sp>
      </p:grpSp>
      <p:grpSp>
        <p:nvGrpSpPr>
          <p:cNvPr id="29" name="Group 29"/>
          <p:cNvGrpSpPr/>
          <p:nvPr/>
        </p:nvGrpSpPr>
        <p:grpSpPr>
          <a:xfrm rot="3060822">
            <a:off x="17859344" y="6780280"/>
            <a:ext cx="798301" cy="1012992"/>
            <a:chOff x="0" y="0"/>
            <a:chExt cx="918312" cy="1165279"/>
          </a:xfrm>
        </p:grpSpPr>
        <p:sp>
          <p:nvSpPr>
            <p:cNvPr id="30" name="Freeform 30"/>
            <p:cNvSpPr/>
            <p:nvPr/>
          </p:nvSpPr>
          <p:spPr>
            <a:xfrm>
              <a:off x="0" y="0"/>
              <a:ext cx="918312" cy="1165279"/>
            </a:xfrm>
            <a:custGeom>
              <a:avLst/>
              <a:gdLst/>
              <a:ahLst/>
              <a:cxnLst/>
              <a:rect l="l" t="t" r="r" b="b"/>
              <a:pathLst>
                <a:path w="918312" h="1165279">
                  <a:moveTo>
                    <a:pt x="459156" y="0"/>
                  </a:moveTo>
                  <a:cubicBezTo>
                    <a:pt x="205571" y="0"/>
                    <a:pt x="0" y="260857"/>
                    <a:pt x="0" y="582640"/>
                  </a:cubicBezTo>
                  <a:cubicBezTo>
                    <a:pt x="0" y="904423"/>
                    <a:pt x="205571" y="1165279"/>
                    <a:pt x="459156" y="1165279"/>
                  </a:cubicBezTo>
                  <a:cubicBezTo>
                    <a:pt x="712741" y="1165279"/>
                    <a:pt x="918312" y="904423"/>
                    <a:pt x="918312" y="582640"/>
                  </a:cubicBezTo>
                  <a:cubicBezTo>
                    <a:pt x="918312" y="260857"/>
                    <a:pt x="712741" y="0"/>
                    <a:pt x="459156" y="0"/>
                  </a:cubicBezTo>
                  <a:close/>
                </a:path>
              </a:pathLst>
            </a:custGeom>
            <a:gradFill rotWithShape="1">
              <a:gsLst>
                <a:gs pos="0">
                  <a:srgbClr val="8DC1DF">
                    <a:alpha val="100000"/>
                  </a:srgbClr>
                </a:gs>
                <a:gs pos="100000">
                  <a:srgbClr val="706E6E">
                    <a:alpha val="100000"/>
                  </a:srgbClr>
                </a:gs>
              </a:gsLst>
              <a:lin ang="0"/>
            </a:gradFill>
          </p:spPr>
        </p:sp>
        <p:sp>
          <p:nvSpPr>
            <p:cNvPr id="31" name="TextBox 31"/>
            <p:cNvSpPr txBox="1"/>
            <p:nvPr/>
          </p:nvSpPr>
          <p:spPr>
            <a:xfrm>
              <a:off x="86092" y="71145"/>
              <a:ext cx="746129" cy="984889"/>
            </a:xfrm>
            <a:prstGeom prst="rect">
              <a:avLst/>
            </a:prstGeom>
          </p:spPr>
          <p:txBody>
            <a:bodyPr lIns="50800" tIns="50800" rIns="50800" bIns="50800" rtlCol="0" anchor="ctr"/>
            <a:lstStyle/>
            <a:p>
              <a:pPr algn="ctr">
                <a:lnSpc>
                  <a:spcPts val="2659"/>
                </a:lnSpc>
                <a:spcBef>
                  <a:spcPct val="0"/>
                </a:spcBef>
              </a:pPr>
              <a:endParaRPr/>
            </a:p>
          </p:txBody>
        </p:sp>
      </p:grpSp>
      <p:sp>
        <p:nvSpPr>
          <p:cNvPr id="32" name="Freeform 32"/>
          <p:cNvSpPr/>
          <p:nvPr/>
        </p:nvSpPr>
        <p:spPr>
          <a:xfrm>
            <a:off x="15489700" y="5852552"/>
            <a:ext cx="2027118" cy="1081350"/>
          </a:xfrm>
          <a:custGeom>
            <a:avLst/>
            <a:gdLst/>
            <a:ahLst/>
            <a:cxnLst/>
            <a:rect l="l" t="t" r="r" b="b"/>
            <a:pathLst>
              <a:path w="2027118" h="1081350">
                <a:moveTo>
                  <a:pt x="0" y="0"/>
                </a:moveTo>
                <a:lnTo>
                  <a:pt x="2027118" y="0"/>
                </a:lnTo>
                <a:lnTo>
                  <a:pt x="2027118" y="1081350"/>
                </a:lnTo>
                <a:lnTo>
                  <a:pt x="0" y="108135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pic>
        <p:nvPicPr>
          <p:cNvPr id="43" name="Picture 42"/>
          <p:cNvPicPr>
            <a:picLocks noChangeAspect="1"/>
          </p:cNvPicPr>
          <p:nvPr/>
        </p:nvPicPr>
        <p:blipFill>
          <a:blip r:embed="rId18"/>
          <a:stretch>
            <a:fillRect/>
          </a:stretch>
        </p:blipFill>
        <p:spPr>
          <a:xfrm>
            <a:off x="308202" y="1088666"/>
            <a:ext cx="8175337" cy="3703665"/>
          </a:xfrm>
          <a:prstGeom prst="rect">
            <a:avLst/>
          </a:prstGeom>
        </p:spPr>
      </p:pic>
      <p:grpSp>
        <p:nvGrpSpPr>
          <p:cNvPr id="45" name="Group 44"/>
          <p:cNvGrpSpPr/>
          <p:nvPr/>
        </p:nvGrpSpPr>
        <p:grpSpPr>
          <a:xfrm>
            <a:off x="10441036" y="685800"/>
            <a:ext cx="6012875" cy="1891722"/>
            <a:chOff x="10441036" y="685800"/>
            <a:chExt cx="6012875" cy="1891722"/>
          </a:xfrm>
        </p:grpSpPr>
        <p:grpSp>
          <p:nvGrpSpPr>
            <p:cNvPr id="33" name="Group 33"/>
            <p:cNvGrpSpPr/>
            <p:nvPr/>
          </p:nvGrpSpPr>
          <p:grpSpPr>
            <a:xfrm>
              <a:off x="10466220" y="685800"/>
              <a:ext cx="5987691" cy="1891722"/>
              <a:chOff x="0" y="0"/>
              <a:chExt cx="1577005" cy="498231"/>
            </a:xfrm>
          </p:grpSpPr>
          <p:sp>
            <p:nvSpPr>
              <p:cNvPr id="34" name="Freeform 34"/>
              <p:cNvSpPr/>
              <p:nvPr/>
            </p:nvSpPr>
            <p:spPr>
              <a:xfrm>
                <a:off x="0" y="0"/>
                <a:ext cx="1577005" cy="498231"/>
              </a:xfrm>
              <a:custGeom>
                <a:avLst/>
                <a:gdLst/>
                <a:ahLst/>
                <a:cxnLst/>
                <a:rect l="l" t="t" r="r" b="b"/>
                <a:pathLst>
                  <a:path w="1577005" h="498231">
                    <a:moveTo>
                      <a:pt x="65942" y="0"/>
                    </a:moveTo>
                    <a:lnTo>
                      <a:pt x="1511064" y="0"/>
                    </a:lnTo>
                    <a:cubicBezTo>
                      <a:pt x="1528552" y="0"/>
                      <a:pt x="1545325" y="6947"/>
                      <a:pt x="1557691" y="19314"/>
                    </a:cubicBezTo>
                    <a:cubicBezTo>
                      <a:pt x="1570058" y="31680"/>
                      <a:pt x="1577005" y="48453"/>
                      <a:pt x="1577005" y="65942"/>
                    </a:cubicBezTo>
                    <a:lnTo>
                      <a:pt x="1577005" y="432290"/>
                    </a:lnTo>
                    <a:cubicBezTo>
                      <a:pt x="1577005" y="468708"/>
                      <a:pt x="1547482" y="498231"/>
                      <a:pt x="1511064" y="498231"/>
                    </a:cubicBezTo>
                    <a:lnTo>
                      <a:pt x="65942" y="498231"/>
                    </a:lnTo>
                    <a:cubicBezTo>
                      <a:pt x="48453" y="498231"/>
                      <a:pt x="31680" y="491284"/>
                      <a:pt x="19314" y="478917"/>
                    </a:cubicBezTo>
                    <a:cubicBezTo>
                      <a:pt x="6947" y="466551"/>
                      <a:pt x="0" y="449778"/>
                      <a:pt x="0" y="432290"/>
                    </a:cubicBezTo>
                    <a:lnTo>
                      <a:pt x="0" y="65942"/>
                    </a:lnTo>
                    <a:cubicBezTo>
                      <a:pt x="0" y="48453"/>
                      <a:pt x="6947" y="31680"/>
                      <a:pt x="19314" y="19314"/>
                    </a:cubicBezTo>
                    <a:cubicBezTo>
                      <a:pt x="31680" y="6947"/>
                      <a:pt x="48453" y="0"/>
                      <a:pt x="65942" y="0"/>
                    </a:cubicBezTo>
                    <a:close/>
                  </a:path>
                </a:pathLst>
              </a:custGeom>
              <a:solidFill>
                <a:srgbClr val="145DA0"/>
              </a:solidFill>
            </p:spPr>
          </p:sp>
          <p:sp>
            <p:nvSpPr>
              <p:cNvPr id="35" name="TextBox 35"/>
              <p:cNvSpPr txBox="1"/>
              <p:nvPr/>
            </p:nvSpPr>
            <p:spPr>
              <a:xfrm>
                <a:off x="0" y="-38100"/>
                <a:ext cx="1577005" cy="536331"/>
              </a:xfrm>
              <a:prstGeom prst="rect">
                <a:avLst/>
              </a:prstGeom>
            </p:spPr>
            <p:txBody>
              <a:bodyPr lIns="50800" tIns="50800" rIns="50800" bIns="50800" rtlCol="0" anchor="ctr"/>
              <a:lstStyle/>
              <a:p>
                <a:pPr algn="ctr">
                  <a:lnSpc>
                    <a:spcPts val="2659"/>
                  </a:lnSpc>
                </a:pPr>
                <a:endParaRPr/>
              </a:p>
            </p:txBody>
          </p:sp>
        </p:grpSp>
        <p:sp>
          <p:nvSpPr>
            <p:cNvPr id="44" name="TextBox 43"/>
            <p:cNvSpPr txBox="1"/>
            <p:nvPr/>
          </p:nvSpPr>
          <p:spPr>
            <a:xfrm>
              <a:off x="10441036" y="1019839"/>
              <a:ext cx="5987690" cy="1015663"/>
            </a:xfrm>
            <a:prstGeom prst="rect">
              <a:avLst/>
            </a:prstGeom>
            <a:noFill/>
          </p:spPr>
          <p:txBody>
            <a:bodyPr wrap="square" rtlCol="0">
              <a:spAutoFit/>
            </a:bodyPr>
            <a:lstStyle/>
            <a:p>
              <a:pPr algn="ctr"/>
              <a:r>
                <a:rPr lang="en-US" sz="6000" b="1" dirty="0" err="1" smtClean="0">
                  <a:solidFill>
                    <a:schemeClr val="bg1"/>
                  </a:solidFill>
                  <a:latin typeface="Cambria" panose="02040503050406030204" pitchFamily="18" charset="0"/>
                  <a:ea typeface="Cambria" panose="02040503050406030204" pitchFamily="18" charset="0"/>
                </a:rPr>
                <a:t>hoa</a:t>
              </a:r>
              <a:r>
                <a:rPr lang="en-US" sz="6000" b="1" dirty="0" smtClean="0">
                  <a:solidFill>
                    <a:schemeClr val="bg1"/>
                  </a:solidFill>
                  <a:latin typeface="Cambria" panose="02040503050406030204" pitchFamily="18" charset="0"/>
                  <a:ea typeface="Cambria" panose="02040503050406030204" pitchFamily="18" charset="0"/>
                </a:rPr>
                <a:t> </a:t>
              </a:r>
              <a:r>
                <a:rPr lang="en-US" sz="6000" b="1" dirty="0" err="1" smtClean="0">
                  <a:solidFill>
                    <a:schemeClr val="bg1"/>
                  </a:solidFill>
                  <a:latin typeface="Cambria" panose="02040503050406030204" pitchFamily="18" charset="0"/>
                  <a:ea typeface="Cambria" panose="02040503050406030204" pitchFamily="18" charset="0"/>
                </a:rPr>
                <a:t>bàng</a:t>
              </a:r>
              <a:r>
                <a:rPr lang="en-US" sz="6000" b="1" dirty="0" smtClean="0">
                  <a:solidFill>
                    <a:schemeClr val="bg1"/>
                  </a:solidFill>
                  <a:latin typeface="Cambria" panose="02040503050406030204" pitchFamily="18" charset="0"/>
                  <a:ea typeface="Cambria" panose="02040503050406030204" pitchFamily="18" charset="0"/>
                </a:rPr>
                <a:t> </a:t>
              </a:r>
              <a:r>
                <a:rPr lang="en-US" sz="6000" b="1" dirty="0" err="1" smtClean="0">
                  <a:solidFill>
                    <a:schemeClr val="bg1"/>
                  </a:solidFill>
                  <a:latin typeface="Cambria" panose="02040503050406030204" pitchFamily="18" charset="0"/>
                  <a:ea typeface="Cambria" panose="02040503050406030204" pitchFamily="18" charset="0"/>
                </a:rPr>
                <a:t>vuông</a:t>
              </a:r>
              <a:endParaRPr lang="en-US" sz="6000" b="1" dirty="0">
                <a:solidFill>
                  <a:schemeClr val="bg1"/>
                </a:solidFill>
                <a:latin typeface="Cambria" panose="02040503050406030204" pitchFamily="18" charset="0"/>
                <a:ea typeface="Cambria" panose="02040503050406030204" pitchFamily="18" charset="0"/>
              </a:endParaRPr>
            </a:p>
          </p:txBody>
        </p:sp>
      </p:grpSp>
      <p:grpSp>
        <p:nvGrpSpPr>
          <p:cNvPr id="47" name="Group 46"/>
          <p:cNvGrpSpPr/>
          <p:nvPr/>
        </p:nvGrpSpPr>
        <p:grpSpPr>
          <a:xfrm>
            <a:off x="10490384" y="2920422"/>
            <a:ext cx="6012875" cy="1891722"/>
            <a:chOff x="10490384" y="2920422"/>
            <a:chExt cx="6012875" cy="1891722"/>
          </a:xfrm>
        </p:grpSpPr>
        <p:grpSp>
          <p:nvGrpSpPr>
            <p:cNvPr id="37" name="Group 37"/>
            <p:cNvGrpSpPr/>
            <p:nvPr/>
          </p:nvGrpSpPr>
          <p:grpSpPr>
            <a:xfrm>
              <a:off x="10515568" y="2920422"/>
              <a:ext cx="5987691" cy="1891722"/>
              <a:chOff x="0" y="0"/>
              <a:chExt cx="1577005" cy="498231"/>
            </a:xfrm>
          </p:grpSpPr>
          <p:sp>
            <p:nvSpPr>
              <p:cNvPr id="38" name="Freeform 38"/>
              <p:cNvSpPr/>
              <p:nvPr/>
            </p:nvSpPr>
            <p:spPr>
              <a:xfrm>
                <a:off x="0" y="0"/>
                <a:ext cx="1577005" cy="498231"/>
              </a:xfrm>
              <a:custGeom>
                <a:avLst/>
                <a:gdLst/>
                <a:ahLst/>
                <a:cxnLst/>
                <a:rect l="l" t="t" r="r" b="b"/>
                <a:pathLst>
                  <a:path w="1577005" h="498231">
                    <a:moveTo>
                      <a:pt x="65942" y="0"/>
                    </a:moveTo>
                    <a:lnTo>
                      <a:pt x="1511064" y="0"/>
                    </a:lnTo>
                    <a:cubicBezTo>
                      <a:pt x="1528552" y="0"/>
                      <a:pt x="1545325" y="6947"/>
                      <a:pt x="1557691" y="19314"/>
                    </a:cubicBezTo>
                    <a:cubicBezTo>
                      <a:pt x="1570058" y="31680"/>
                      <a:pt x="1577005" y="48453"/>
                      <a:pt x="1577005" y="65942"/>
                    </a:cubicBezTo>
                    <a:lnTo>
                      <a:pt x="1577005" y="432290"/>
                    </a:lnTo>
                    <a:cubicBezTo>
                      <a:pt x="1577005" y="468708"/>
                      <a:pt x="1547482" y="498231"/>
                      <a:pt x="1511064" y="498231"/>
                    </a:cubicBezTo>
                    <a:lnTo>
                      <a:pt x="65942" y="498231"/>
                    </a:lnTo>
                    <a:cubicBezTo>
                      <a:pt x="48453" y="498231"/>
                      <a:pt x="31680" y="491284"/>
                      <a:pt x="19314" y="478917"/>
                    </a:cubicBezTo>
                    <a:cubicBezTo>
                      <a:pt x="6947" y="466551"/>
                      <a:pt x="0" y="449778"/>
                      <a:pt x="0" y="432290"/>
                    </a:cubicBezTo>
                    <a:lnTo>
                      <a:pt x="0" y="65942"/>
                    </a:lnTo>
                    <a:cubicBezTo>
                      <a:pt x="0" y="48453"/>
                      <a:pt x="6947" y="31680"/>
                      <a:pt x="19314" y="19314"/>
                    </a:cubicBezTo>
                    <a:cubicBezTo>
                      <a:pt x="31680" y="6947"/>
                      <a:pt x="48453" y="0"/>
                      <a:pt x="65942" y="0"/>
                    </a:cubicBezTo>
                    <a:close/>
                  </a:path>
                </a:pathLst>
              </a:custGeom>
              <a:solidFill>
                <a:srgbClr val="145DA0"/>
              </a:solidFill>
            </p:spPr>
          </p:sp>
          <p:sp>
            <p:nvSpPr>
              <p:cNvPr id="39" name="TextBox 39"/>
              <p:cNvSpPr txBox="1"/>
              <p:nvPr/>
            </p:nvSpPr>
            <p:spPr>
              <a:xfrm>
                <a:off x="0" y="-38100"/>
                <a:ext cx="1577005" cy="536331"/>
              </a:xfrm>
              <a:prstGeom prst="rect">
                <a:avLst/>
              </a:prstGeom>
            </p:spPr>
            <p:txBody>
              <a:bodyPr lIns="50800" tIns="50800" rIns="50800" bIns="50800" rtlCol="0" anchor="ctr"/>
              <a:lstStyle/>
              <a:p>
                <a:pPr algn="ctr">
                  <a:lnSpc>
                    <a:spcPts val="2659"/>
                  </a:lnSpc>
                </a:pPr>
                <a:endParaRPr/>
              </a:p>
            </p:txBody>
          </p:sp>
        </p:grpSp>
        <p:sp>
          <p:nvSpPr>
            <p:cNvPr id="46" name="TextBox 45"/>
            <p:cNvSpPr txBox="1"/>
            <p:nvPr/>
          </p:nvSpPr>
          <p:spPr>
            <a:xfrm>
              <a:off x="10490384" y="3327887"/>
              <a:ext cx="5987690" cy="1015663"/>
            </a:xfrm>
            <a:prstGeom prst="rect">
              <a:avLst/>
            </a:prstGeom>
            <a:noFill/>
          </p:spPr>
          <p:txBody>
            <a:bodyPr wrap="square" rtlCol="0">
              <a:spAutoFit/>
            </a:bodyPr>
            <a:lstStyle/>
            <a:p>
              <a:pPr algn="ctr"/>
              <a:r>
                <a:rPr lang="en-US" sz="6000" b="1" dirty="0" err="1" smtClean="0">
                  <a:solidFill>
                    <a:schemeClr val="bg1"/>
                  </a:solidFill>
                  <a:latin typeface="Cambria" panose="02040503050406030204" pitchFamily="18" charset="0"/>
                  <a:ea typeface="Cambria" panose="02040503050406030204" pitchFamily="18" charset="0"/>
                </a:rPr>
                <a:t>oằn</a:t>
              </a:r>
              <a:r>
                <a:rPr lang="en-US" sz="6000" b="1" dirty="0" smtClean="0">
                  <a:solidFill>
                    <a:schemeClr val="bg1"/>
                  </a:solidFill>
                  <a:latin typeface="Cambria" panose="02040503050406030204" pitchFamily="18" charset="0"/>
                  <a:ea typeface="Cambria" panose="02040503050406030204" pitchFamily="18" charset="0"/>
                </a:rPr>
                <a:t> </a:t>
              </a:r>
              <a:r>
                <a:rPr lang="en-US" sz="6000" b="1" dirty="0" err="1" smtClean="0">
                  <a:solidFill>
                    <a:schemeClr val="bg1"/>
                  </a:solidFill>
                  <a:latin typeface="Cambria" panose="02040503050406030204" pitchFamily="18" charset="0"/>
                  <a:ea typeface="Cambria" panose="02040503050406030204" pitchFamily="18" charset="0"/>
                </a:rPr>
                <a:t>mình</a:t>
              </a:r>
              <a:endParaRPr lang="en-US" sz="6000" b="1" dirty="0">
                <a:solidFill>
                  <a:schemeClr val="bg1"/>
                </a:solidFill>
                <a:latin typeface="Cambria" panose="02040503050406030204" pitchFamily="18" charset="0"/>
                <a:ea typeface="Cambria" panose="02040503050406030204" pitchFamily="18" charset="0"/>
              </a:endParaRPr>
            </a:p>
          </p:txBody>
        </p:sp>
      </p:grpSp>
      <p:grpSp>
        <p:nvGrpSpPr>
          <p:cNvPr id="49" name="Group 48"/>
          <p:cNvGrpSpPr/>
          <p:nvPr/>
        </p:nvGrpSpPr>
        <p:grpSpPr>
          <a:xfrm>
            <a:off x="10515568" y="5255176"/>
            <a:ext cx="6001720" cy="1891722"/>
            <a:chOff x="10515568" y="5255176"/>
            <a:chExt cx="6001720" cy="1891722"/>
          </a:xfrm>
        </p:grpSpPr>
        <p:grpSp>
          <p:nvGrpSpPr>
            <p:cNvPr id="40" name="Group 40"/>
            <p:cNvGrpSpPr/>
            <p:nvPr/>
          </p:nvGrpSpPr>
          <p:grpSpPr>
            <a:xfrm>
              <a:off x="10515568" y="5255176"/>
              <a:ext cx="5987691" cy="1891722"/>
              <a:chOff x="0" y="0"/>
              <a:chExt cx="1577005" cy="498231"/>
            </a:xfrm>
          </p:grpSpPr>
          <p:sp>
            <p:nvSpPr>
              <p:cNvPr id="41" name="Freeform 41"/>
              <p:cNvSpPr/>
              <p:nvPr/>
            </p:nvSpPr>
            <p:spPr>
              <a:xfrm>
                <a:off x="0" y="0"/>
                <a:ext cx="1577005" cy="498231"/>
              </a:xfrm>
              <a:custGeom>
                <a:avLst/>
                <a:gdLst/>
                <a:ahLst/>
                <a:cxnLst/>
                <a:rect l="l" t="t" r="r" b="b"/>
                <a:pathLst>
                  <a:path w="1577005" h="498231">
                    <a:moveTo>
                      <a:pt x="65942" y="0"/>
                    </a:moveTo>
                    <a:lnTo>
                      <a:pt x="1511064" y="0"/>
                    </a:lnTo>
                    <a:cubicBezTo>
                      <a:pt x="1528552" y="0"/>
                      <a:pt x="1545325" y="6947"/>
                      <a:pt x="1557691" y="19314"/>
                    </a:cubicBezTo>
                    <a:cubicBezTo>
                      <a:pt x="1570058" y="31680"/>
                      <a:pt x="1577005" y="48453"/>
                      <a:pt x="1577005" y="65942"/>
                    </a:cubicBezTo>
                    <a:lnTo>
                      <a:pt x="1577005" y="432290"/>
                    </a:lnTo>
                    <a:cubicBezTo>
                      <a:pt x="1577005" y="468708"/>
                      <a:pt x="1547482" y="498231"/>
                      <a:pt x="1511064" y="498231"/>
                    </a:cubicBezTo>
                    <a:lnTo>
                      <a:pt x="65942" y="498231"/>
                    </a:lnTo>
                    <a:cubicBezTo>
                      <a:pt x="48453" y="498231"/>
                      <a:pt x="31680" y="491284"/>
                      <a:pt x="19314" y="478917"/>
                    </a:cubicBezTo>
                    <a:cubicBezTo>
                      <a:pt x="6947" y="466551"/>
                      <a:pt x="0" y="449778"/>
                      <a:pt x="0" y="432290"/>
                    </a:cubicBezTo>
                    <a:lnTo>
                      <a:pt x="0" y="65942"/>
                    </a:lnTo>
                    <a:cubicBezTo>
                      <a:pt x="0" y="48453"/>
                      <a:pt x="6947" y="31680"/>
                      <a:pt x="19314" y="19314"/>
                    </a:cubicBezTo>
                    <a:cubicBezTo>
                      <a:pt x="31680" y="6947"/>
                      <a:pt x="48453" y="0"/>
                      <a:pt x="65942" y="0"/>
                    </a:cubicBezTo>
                    <a:close/>
                  </a:path>
                </a:pathLst>
              </a:custGeom>
              <a:solidFill>
                <a:srgbClr val="145DA0"/>
              </a:solidFill>
            </p:spPr>
          </p:sp>
          <p:sp>
            <p:nvSpPr>
              <p:cNvPr id="42" name="TextBox 42"/>
              <p:cNvSpPr txBox="1"/>
              <p:nvPr/>
            </p:nvSpPr>
            <p:spPr>
              <a:xfrm>
                <a:off x="0" y="-38100"/>
                <a:ext cx="1577005" cy="536331"/>
              </a:xfrm>
              <a:prstGeom prst="rect">
                <a:avLst/>
              </a:prstGeom>
            </p:spPr>
            <p:txBody>
              <a:bodyPr lIns="50800" tIns="50800" rIns="50800" bIns="50800" rtlCol="0" anchor="ctr"/>
              <a:lstStyle/>
              <a:p>
                <a:pPr algn="ctr">
                  <a:lnSpc>
                    <a:spcPts val="2659"/>
                  </a:lnSpc>
                </a:pPr>
                <a:endParaRPr/>
              </a:p>
            </p:txBody>
          </p:sp>
        </p:grpSp>
        <p:sp>
          <p:nvSpPr>
            <p:cNvPr id="48" name="TextBox 47"/>
            <p:cNvSpPr txBox="1"/>
            <p:nvPr/>
          </p:nvSpPr>
          <p:spPr>
            <a:xfrm>
              <a:off x="10529598" y="5601178"/>
              <a:ext cx="5987690" cy="1015663"/>
            </a:xfrm>
            <a:prstGeom prst="rect">
              <a:avLst/>
            </a:prstGeom>
            <a:noFill/>
          </p:spPr>
          <p:txBody>
            <a:bodyPr wrap="square" rtlCol="0">
              <a:spAutoFit/>
            </a:bodyPr>
            <a:lstStyle/>
            <a:p>
              <a:pPr algn="ctr"/>
              <a:r>
                <a:rPr lang="en-US" sz="6000" b="1" dirty="0" err="1">
                  <a:solidFill>
                    <a:schemeClr val="bg1"/>
                  </a:solidFill>
                  <a:latin typeface="Cambria" panose="02040503050406030204" pitchFamily="18" charset="0"/>
                  <a:ea typeface="Cambria" panose="02040503050406030204" pitchFamily="18" charset="0"/>
                </a:rPr>
                <a:t>k</a:t>
              </a:r>
              <a:r>
                <a:rPr lang="en-US" sz="6000" b="1" dirty="0" err="1" smtClean="0">
                  <a:solidFill>
                    <a:schemeClr val="bg1"/>
                  </a:solidFill>
                  <a:latin typeface="Cambria" panose="02040503050406030204" pitchFamily="18" charset="0"/>
                  <a:ea typeface="Cambria" panose="02040503050406030204" pitchFamily="18" charset="0"/>
                </a:rPr>
                <a:t>iêu</a:t>
              </a:r>
              <a:r>
                <a:rPr lang="en-US" sz="6000" b="1" dirty="0" smtClean="0">
                  <a:solidFill>
                    <a:schemeClr val="bg1"/>
                  </a:solidFill>
                  <a:latin typeface="Cambria" panose="02040503050406030204" pitchFamily="18" charset="0"/>
                  <a:ea typeface="Cambria" panose="02040503050406030204" pitchFamily="18" charset="0"/>
                </a:rPr>
                <a:t> </a:t>
              </a:r>
              <a:r>
                <a:rPr lang="en-US" sz="6000" b="1" dirty="0" err="1" smtClean="0">
                  <a:solidFill>
                    <a:schemeClr val="bg1"/>
                  </a:solidFill>
                  <a:latin typeface="Cambria" panose="02040503050406030204" pitchFamily="18" charset="0"/>
                  <a:ea typeface="Cambria" panose="02040503050406030204" pitchFamily="18" charset="0"/>
                </a:rPr>
                <a:t>hãnh</a:t>
              </a:r>
              <a:endParaRPr lang="en-US" sz="6000" b="1" dirty="0">
                <a:solidFill>
                  <a:schemeClr val="bg1"/>
                </a:solidFill>
                <a:latin typeface="Cambria" panose="02040503050406030204" pitchFamily="18" charset="0"/>
                <a:ea typeface="Cambria" panose="02040503050406030204" pitchFamily="18" charset="0"/>
              </a:endParaRPr>
            </a:p>
          </p:txBody>
        </p:sp>
      </p:grpSp>
      <p:grpSp>
        <p:nvGrpSpPr>
          <p:cNvPr id="50" name="Group 49"/>
          <p:cNvGrpSpPr/>
          <p:nvPr/>
        </p:nvGrpSpPr>
        <p:grpSpPr>
          <a:xfrm>
            <a:off x="10558117" y="7824924"/>
            <a:ext cx="6001720" cy="1891722"/>
            <a:chOff x="10515568" y="5255176"/>
            <a:chExt cx="6001720" cy="1891722"/>
          </a:xfrm>
        </p:grpSpPr>
        <p:grpSp>
          <p:nvGrpSpPr>
            <p:cNvPr id="51" name="Group 40"/>
            <p:cNvGrpSpPr/>
            <p:nvPr/>
          </p:nvGrpSpPr>
          <p:grpSpPr>
            <a:xfrm>
              <a:off x="10515568" y="5255176"/>
              <a:ext cx="5987691" cy="1891722"/>
              <a:chOff x="0" y="0"/>
              <a:chExt cx="1577005" cy="498231"/>
            </a:xfrm>
          </p:grpSpPr>
          <p:sp>
            <p:nvSpPr>
              <p:cNvPr id="53" name="Freeform 41"/>
              <p:cNvSpPr/>
              <p:nvPr/>
            </p:nvSpPr>
            <p:spPr>
              <a:xfrm>
                <a:off x="0" y="0"/>
                <a:ext cx="1577005" cy="498231"/>
              </a:xfrm>
              <a:custGeom>
                <a:avLst/>
                <a:gdLst/>
                <a:ahLst/>
                <a:cxnLst/>
                <a:rect l="l" t="t" r="r" b="b"/>
                <a:pathLst>
                  <a:path w="1577005" h="498231">
                    <a:moveTo>
                      <a:pt x="65942" y="0"/>
                    </a:moveTo>
                    <a:lnTo>
                      <a:pt x="1511064" y="0"/>
                    </a:lnTo>
                    <a:cubicBezTo>
                      <a:pt x="1528552" y="0"/>
                      <a:pt x="1545325" y="6947"/>
                      <a:pt x="1557691" y="19314"/>
                    </a:cubicBezTo>
                    <a:cubicBezTo>
                      <a:pt x="1570058" y="31680"/>
                      <a:pt x="1577005" y="48453"/>
                      <a:pt x="1577005" y="65942"/>
                    </a:cubicBezTo>
                    <a:lnTo>
                      <a:pt x="1577005" y="432290"/>
                    </a:lnTo>
                    <a:cubicBezTo>
                      <a:pt x="1577005" y="468708"/>
                      <a:pt x="1547482" y="498231"/>
                      <a:pt x="1511064" y="498231"/>
                    </a:cubicBezTo>
                    <a:lnTo>
                      <a:pt x="65942" y="498231"/>
                    </a:lnTo>
                    <a:cubicBezTo>
                      <a:pt x="48453" y="498231"/>
                      <a:pt x="31680" y="491284"/>
                      <a:pt x="19314" y="478917"/>
                    </a:cubicBezTo>
                    <a:cubicBezTo>
                      <a:pt x="6947" y="466551"/>
                      <a:pt x="0" y="449778"/>
                      <a:pt x="0" y="432290"/>
                    </a:cubicBezTo>
                    <a:lnTo>
                      <a:pt x="0" y="65942"/>
                    </a:lnTo>
                    <a:cubicBezTo>
                      <a:pt x="0" y="48453"/>
                      <a:pt x="6947" y="31680"/>
                      <a:pt x="19314" y="19314"/>
                    </a:cubicBezTo>
                    <a:cubicBezTo>
                      <a:pt x="31680" y="6947"/>
                      <a:pt x="48453" y="0"/>
                      <a:pt x="65942" y="0"/>
                    </a:cubicBezTo>
                    <a:close/>
                  </a:path>
                </a:pathLst>
              </a:custGeom>
              <a:solidFill>
                <a:srgbClr val="145DA0"/>
              </a:solidFill>
            </p:spPr>
          </p:sp>
          <p:sp>
            <p:nvSpPr>
              <p:cNvPr id="54" name="TextBox 42"/>
              <p:cNvSpPr txBox="1"/>
              <p:nvPr/>
            </p:nvSpPr>
            <p:spPr>
              <a:xfrm>
                <a:off x="0" y="-38100"/>
                <a:ext cx="1577005" cy="536331"/>
              </a:xfrm>
              <a:prstGeom prst="rect">
                <a:avLst/>
              </a:prstGeom>
            </p:spPr>
            <p:txBody>
              <a:bodyPr lIns="50800" tIns="50800" rIns="50800" bIns="50800" rtlCol="0" anchor="ctr"/>
              <a:lstStyle/>
              <a:p>
                <a:pPr algn="ctr">
                  <a:lnSpc>
                    <a:spcPts val="2659"/>
                  </a:lnSpc>
                </a:pPr>
                <a:endParaRPr/>
              </a:p>
            </p:txBody>
          </p:sp>
        </p:grpSp>
        <p:sp>
          <p:nvSpPr>
            <p:cNvPr id="52" name="TextBox 51"/>
            <p:cNvSpPr txBox="1"/>
            <p:nvPr/>
          </p:nvSpPr>
          <p:spPr>
            <a:xfrm>
              <a:off x="10529598" y="5601178"/>
              <a:ext cx="5987690" cy="1015663"/>
            </a:xfrm>
            <a:prstGeom prst="rect">
              <a:avLst/>
            </a:prstGeom>
            <a:noFill/>
          </p:spPr>
          <p:txBody>
            <a:bodyPr wrap="square" rtlCol="0">
              <a:spAutoFit/>
            </a:bodyPr>
            <a:lstStyle/>
            <a:p>
              <a:pPr algn="ctr"/>
              <a:r>
                <a:rPr lang="en-US" sz="6000" b="1" dirty="0" smtClean="0">
                  <a:solidFill>
                    <a:schemeClr val="bg1"/>
                  </a:solidFill>
                  <a:latin typeface="Cambria" panose="02040503050406030204" pitchFamily="18" charset="0"/>
                  <a:ea typeface="Cambria" panose="02040503050406030204" pitchFamily="18" charset="0"/>
                </a:rPr>
                <a:t>……….</a:t>
              </a:r>
              <a:endParaRPr lang="en-US" sz="6000" b="1" dirty="0">
                <a:solidFill>
                  <a:schemeClr val="bg1"/>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barn(inVertical)">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barn(inVertical)">
                                      <p:cBhvr>
                                        <p:cTn id="2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grpSp>
        <p:nvGrpSpPr>
          <p:cNvPr id="2" name="Group 2"/>
          <p:cNvGrpSpPr/>
          <p:nvPr/>
        </p:nvGrpSpPr>
        <p:grpSpPr>
          <a:xfrm>
            <a:off x="-6553" y="6679111"/>
            <a:ext cx="18003853" cy="4618606"/>
            <a:chOff x="0" y="0"/>
            <a:chExt cx="24005137" cy="6158141"/>
          </a:xfrm>
        </p:grpSpPr>
        <p:sp>
          <p:nvSpPr>
            <p:cNvPr id="3" name="Freeform 3"/>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5" name="Freeform 5"/>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16700650" y="4528171"/>
            <a:ext cx="2288955" cy="961361"/>
          </a:xfrm>
          <a:custGeom>
            <a:avLst/>
            <a:gdLst/>
            <a:ahLst/>
            <a:cxnLst/>
            <a:rect l="l" t="t" r="r" b="b"/>
            <a:pathLst>
              <a:path w="2288955" h="961361">
                <a:moveTo>
                  <a:pt x="0" y="0"/>
                </a:moveTo>
                <a:lnTo>
                  <a:pt x="2288954" y="0"/>
                </a:lnTo>
                <a:lnTo>
                  <a:pt x="2288954" y="961361"/>
                </a:lnTo>
                <a:lnTo>
                  <a:pt x="0" y="96136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1" name="Freeform 11"/>
          <p:cNvSpPr/>
          <p:nvPr/>
        </p:nvSpPr>
        <p:spPr>
          <a:xfrm>
            <a:off x="15047838" y="718158"/>
            <a:ext cx="3305623" cy="1388362"/>
          </a:xfrm>
          <a:custGeom>
            <a:avLst/>
            <a:gdLst/>
            <a:ahLst/>
            <a:cxnLst/>
            <a:rect l="l" t="t" r="r" b="b"/>
            <a:pathLst>
              <a:path w="3305623" h="1388362">
                <a:moveTo>
                  <a:pt x="0" y="0"/>
                </a:moveTo>
                <a:lnTo>
                  <a:pt x="3305623" y="0"/>
                </a:lnTo>
                <a:lnTo>
                  <a:pt x="3305623" y="1388361"/>
                </a:lnTo>
                <a:lnTo>
                  <a:pt x="0" y="138836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2" name="Freeform 12"/>
          <p:cNvSpPr/>
          <p:nvPr/>
        </p:nvSpPr>
        <p:spPr>
          <a:xfrm>
            <a:off x="14816520" y="2762136"/>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3" name="Freeform 13"/>
          <p:cNvSpPr/>
          <p:nvPr/>
        </p:nvSpPr>
        <p:spPr>
          <a:xfrm>
            <a:off x="16178596" y="2651847"/>
            <a:ext cx="1568342" cy="1816910"/>
          </a:xfrm>
          <a:custGeom>
            <a:avLst/>
            <a:gdLst/>
            <a:ahLst/>
            <a:cxnLst/>
            <a:rect l="l" t="t" r="r" b="b"/>
            <a:pathLst>
              <a:path w="1568342" h="1816910">
                <a:moveTo>
                  <a:pt x="0" y="0"/>
                </a:moveTo>
                <a:lnTo>
                  <a:pt x="1568342" y="0"/>
                </a:lnTo>
                <a:lnTo>
                  <a:pt x="1568342" y="1816910"/>
                </a:lnTo>
                <a:lnTo>
                  <a:pt x="0" y="1816910"/>
                </a:lnTo>
                <a:lnTo>
                  <a:pt x="0" y="0"/>
                </a:lnTo>
                <a:close/>
              </a:path>
            </a:pathLst>
          </a:custGeom>
          <a:blipFill>
            <a:blip r:embed="rId14">
              <a:extLst>
                <a:ext uri="{96DAC541-7B7A-43D3-8B79-37D633B846F1}">
                  <asvg:svgBlip xmlns="" xmlns:asvg="http://schemas.microsoft.com/office/drawing/2016/SVG/main" r:embed="rId15"/>
                </a:ext>
              </a:extLst>
            </a:blip>
            <a:stretch>
              <a:fillRect l="-126835" b="-65015"/>
            </a:stretch>
          </a:blipFill>
        </p:spPr>
      </p:sp>
      <p:sp>
        <p:nvSpPr>
          <p:cNvPr id="14" name="Freeform 14"/>
          <p:cNvSpPr/>
          <p:nvPr/>
        </p:nvSpPr>
        <p:spPr>
          <a:xfrm>
            <a:off x="15301397" y="3641016"/>
            <a:ext cx="1206233" cy="1397410"/>
          </a:xfrm>
          <a:custGeom>
            <a:avLst/>
            <a:gdLst/>
            <a:ahLst/>
            <a:cxnLst/>
            <a:rect l="l" t="t" r="r" b="b"/>
            <a:pathLst>
              <a:path w="1206233" h="1397410">
                <a:moveTo>
                  <a:pt x="0" y="0"/>
                </a:moveTo>
                <a:lnTo>
                  <a:pt x="1206232" y="0"/>
                </a:lnTo>
                <a:lnTo>
                  <a:pt x="1206232" y="1397410"/>
                </a:lnTo>
                <a:lnTo>
                  <a:pt x="0" y="1397410"/>
                </a:lnTo>
                <a:lnTo>
                  <a:pt x="0" y="0"/>
                </a:lnTo>
                <a:close/>
              </a:path>
            </a:pathLst>
          </a:custGeom>
          <a:blipFill>
            <a:blip r:embed="rId14">
              <a:extLst>
                <a:ext uri="{96DAC541-7B7A-43D3-8B79-37D633B846F1}">
                  <asvg:svgBlip xmlns="" xmlns:asvg="http://schemas.microsoft.com/office/drawing/2016/SVG/main" r:embed="rId15"/>
                </a:ext>
              </a:extLst>
            </a:blip>
            <a:stretch>
              <a:fillRect l="-126835" b="-65015"/>
            </a:stretch>
          </a:blipFill>
        </p:spPr>
      </p:sp>
      <p:sp>
        <p:nvSpPr>
          <p:cNvPr id="15" name="Freeform 15"/>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Freeform 16"/>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7" name="Freeform 17"/>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8" name="TextBox 18"/>
          <p:cNvSpPr txBox="1"/>
          <p:nvPr/>
        </p:nvSpPr>
        <p:spPr>
          <a:xfrm>
            <a:off x="393780" y="817798"/>
            <a:ext cx="7272814" cy="3260725"/>
          </a:xfrm>
          <a:prstGeom prst="rect">
            <a:avLst/>
          </a:prstGeom>
        </p:spPr>
        <p:txBody>
          <a:bodyPr lIns="0" tIns="0" rIns="0" bIns="0" rtlCol="0" anchor="t">
            <a:spAutoFit/>
          </a:bodyPr>
          <a:lstStyle/>
          <a:p>
            <a:pPr>
              <a:lnSpc>
                <a:spcPts val="6499"/>
              </a:lnSpc>
              <a:spcBef>
                <a:spcPct val="0"/>
              </a:spcBef>
            </a:pPr>
            <a:r>
              <a:rPr lang="en-US" sz="4999" u="sng" dirty="0" err="1">
                <a:solidFill>
                  <a:srgbClr val="FFFFFF"/>
                </a:solidFill>
                <a:latin typeface="Cambria Bold"/>
              </a:rPr>
              <a:t>Bão</a:t>
            </a:r>
            <a:r>
              <a:rPr lang="en-US" sz="4999" u="sng" dirty="0">
                <a:solidFill>
                  <a:srgbClr val="FFFFFF"/>
                </a:solidFill>
                <a:latin typeface="Cambria Bold"/>
              </a:rPr>
              <a:t> </a:t>
            </a:r>
            <a:r>
              <a:rPr lang="en-US" sz="4999" u="sng" dirty="0" err="1">
                <a:solidFill>
                  <a:srgbClr val="FFFFFF"/>
                </a:solidFill>
                <a:latin typeface="Cambria Bold"/>
              </a:rPr>
              <a:t>giăng</a:t>
            </a:r>
            <a:r>
              <a:rPr lang="en-US" sz="4999" u="sng" dirty="0">
                <a:solidFill>
                  <a:srgbClr val="FFFFFF"/>
                </a:solidFill>
                <a:latin typeface="Cambria Bold"/>
              </a:rPr>
              <a:t> </a:t>
            </a:r>
            <a:r>
              <a:rPr lang="en-US" sz="4999" u="sng" dirty="0" err="1">
                <a:solidFill>
                  <a:srgbClr val="FFFFFF"/>
                </a:solidFill>
                <a:latin typeface="Cambria Bold"/>
              </a:rPr>
              <a:t>giăng</a:t>
            </a:r>
            <a:r>
              <a:rPr lang="en-US" sz="4999" dirty="0">
                <a:solidFill>
                  <a:srgbClr val="FFFFFF"/>
                </a:solidFill>
                <a:latin typeface="Cambria Bold"/>
              </a:rPr>
              <a:t> </a:t>
            </a:r>
            <a:r>
              <a:rPr lang="en-US" sz="4999" dirty="0" err="1">
                <a:solidFill>
                  <a:srgbClr val="FFFFFF"/>
                </a:solidFill>
                <a:latin typeface="Cambria Bold"/>
              </a:rPr>
              <a:t>mặt</a:t>
            </a:r>
            <a:r>
              <a:rPr lang="en-US" sz="4999" dirty="0">
                <a:solidFill>
                  <a:srgbClr val="FFFFFF"/>
                </a:solidFill>
                <a:latin typeface="Cambria Bold"/>
              </a:rPr>
              <a:t> </a:t>
            </a:r>
            <a:r>
              <a:rPr lang="en-US" sz="4999" dirty="0" err="1">
                <a:solidFill>
                  <a:srgbClr val="FFFFFF"/>
                </a:solidFill>
                <a:latin typeface="Cambria Bold"/>
              </a:rPr>
              <a:t>biển</a:t>
            </a:r>
            <a:endParaRPr lang="en-US" sz="4999" dirty="0">
              <a:solidFill>
                <a:srgbClr val="FFFFFF"/>
              </a:solidFill>
              <a:latin typeface="Cambria Bold"/>
            </a:endParaRPr>
          </a:p>
          <a:p>
            <a:pPr>
              <a:lnSpc>
                <a:spcPts val="6499"/>
              </a:lnSpc>
              <a:spcBef>
                <a:spcPct val="0"/>
              </a:spcBef>
            </a:pPr>
            <a:r>
              <a:rPr lang="en-US" sz="4999" dirty="0" err="1">
                <a:solidFill>
                  <a:srgbClr val="FFFFFF"/>
                </a:solidFill>
                <a:latin typeface="Cambria Bold"/>
              </a:rPr>
              <a:t>Đảo</a:t>
            </a:r>
            <a:r>
              <a:rPr lang="en-US" sz="4999" dirty="0">
                <a:solidFill>
                  <a:srgbClr val="FFFFFF"/>
                </a:solidFill>
                <a:latin typeface="Cambria Bold"/>
              </a:rPr>
              <a:t> </a:t>
            </a:r>
            <a:r>
              <a:rPr lang="en-US" sz="4999" u="sng" dirty="0" err="1">
                <a:solidFill>
                  <a:srgbClr val="FFFFFF"/>
                </a:solidFill>
                <a:latin typeface="Cambria Bold"/>
              </a:rPr>
              <a:t>oằn</a:t>
            </a:r>
            <a:r>
              <a:rPr lang="en-US" sz="4999" u="sng" dirty="0">
                <a:solidFill>
                  <a:srgbClr val="FFFFFF"/>
                </a:solidFill>
                <a:latin typeface="Cambria Bold"/>
              </a:rPr>
              <a:t> </a:t>
            </a:r>
            <a:r>
              <a:rPr lang="en-US" sz="4999" u="sng" dirty="0" err="1">
                <a:solidFill>
                  <a:srgbClr val="FFFFFF"/>
                </a:solidFill>
                <a:latin typeface="Cambria Bold"/>
              </a:rPr>
              <a:t>mình</a:t>
            </a:r>
            <a:r>
              <a:rPr lang="en-US" sz="4999" u="sng" dirty="0">
                <a:solidFill>
                  <a:srgbClr val="FFFFFF"/>
                </a:solidFill>
                <a:latin typeface="Cambria Bold"/>
              </a:rPr>
              <a:t> </a:t>
            </a:r>
            <a:r>
              <a:rPr lang="en-US" sz="4999" u="sng" dirty="0" err="1">
                <a:solidFill>
                  <a:srgbClr val="FFFFFF"/>
                </a:solidFill>
                <a:latin typeface="Cambria Bold"/>
              </a:rPr>
              <a:t>khát</a:t>
            </a:r>
            <a:r>
              <a:rPr lang="en-US" sz="4999" u="sng" dirty="0">
                <a:solidFill>
                  <a:srgbClr val="FFFFFF"/>
                </a:solidFill>
                <a:latin typeface="Cambria Bold"/>
              </a:rPr>
              <a:t> </a:t>
            </a:r>
            <a:r>
              <a:rPr lang="en-US" sz="4999" u="sng" dirty="0" err="1">
                <a:solidFill>
                  <a:srgbClr val="FFFFFF"/>
                </a:solidFill>
                <a:latin typeface="Cambria Bold"/>
              </a:rPr>
              <a:t>mưa</a:t>
            </a:r>
            <a:endParaRPr lang="en-US" sz="4999" u="sng" dirty="0">
              <a:solidFill>
                <a:srgbClr val="FFFFFF"/>
              </a:solidFill>
              <a:latin typeface="Cambria Bold"/>
            </a:endParaRPr>
          </a:p>
          <a:p>
            <a:pPr>
              <a:lnSpc>
                <a:spcPts val="6499"/>
              </a:lnSpc>
              <a:spcBef>
                <a:spcPct val="0"/>
              </a:spcBef>
            </a:pPr>
            <a:r>
              <a:rPr lang="en-US" sz="4999" dirty="0" err="1">
                <a:solidFill>
                  <a:srgbClr val="FFFFFF"/>
                </a:solidFill>
                <a:latin typeface="Cambria Bold"/>
              </a:rPr>
              <a:t>Đoá</a:t>
            </a:r>
            <a:r>
              <a:rPr lang="en-US" sz="4999" dirty="0">
                <a:solidFill>
                  <a:srgbClr val="FFFFFF"/>
                </a:solidFill>
                <a:latin typeface="Cambria Bold"/>
              </a:rPr>
              <a:t> san </a:t>
            </a:r>
            <a:r>
              <a:rPr lang="en-US" sz="4999" dirty="0" err="1">
                <a:solidFill>
                  <a:srgbClr val="FFFFFF"/>
                </a:solidFill>
                <a:latin typeface="Cambria Bold"/>
              </a:rPr>
              <a:t>hô</a:t>
            </a:r>
            <a:r>
              <a:rPr lang="en-US" sz="4999" dirty="0">
                <a:solidFill>
                  <a:srgbClr val="FFFFFF"/>
                </a:solidFill>
                <a:latin typeface="Cambria Bold"/>
              </a:rPr>
              <a:t> </a:t>
            </a:r>
            <a:r>
              <a:rPr lang="en-US" sz="4999" u="sng" dirty="0" err="1">
                <a:solidFill>
                  <a:srgbClr val="FFFFFF"/>
                </a:solidFill>
                <a:latin typeface="Cambria Bold"/>
              </a:rPr>
              <a:t>kiêu</a:t>
            </a:r>
            <a:r>
              <a:rPr lang="en-US" sz="4999" u="sng" dirty="0">
                <a:solidFill>
                  <a:srgbClr val="FFFFFF"/>
                </a:solidFill>
                <a:latin typeface="Cambria Bold"/>
              </a:rPr>
              <a:t> </a:t>
            </a:r>
            <a:r>
              <a:rPr lang="en-US" sz="4999" u="sng" dirty="0" err="1">
                <a:solidFill>
                  <a:srgbClr val="FFFFFF"/>
                </a:solidFill>
                <a:latin typeface="Cambria Bold"/>
              </a:rPr>
              <a:t>hãnh</a:t>
            </a:r>
            <a:endParaRPr lang="en-US" sz="4999" u="sng" dirty="0">
              <a:solidFill>
                <a:srgbClr val="FFFFFF"/>
              </a:solidFill>
              <a:latin typeface="Cambria Bold"/>
            </a:endParaRPr>
          </a:p>
          <a:p>
            <a:pPr>
              <a:lnSpc>
                <a:spcPts val="6499"/>
              </a:lnSpc>
              <a:spcBef>
                <a:spcPct val="0"/>
              </a:spcBef>
            </a:pPr>
            <a:r>
              <a:rPr lang="en-US" sz="4999" u="sng" dirty="0" err="1">
                <a:solidFill>
                  <a:srgbClr val="FFFFFF"/>
                </a:solidFill>
                <a:latin typeface="Cambria Bold"/>
              </a:rPr>
              <a:t>Vẫn</a:t>
            </a:r>
            <a:r>
              <a:rPr lang="en-US" sz="4999" u="sng" dirty="0">
                <a:solidFill>
                  <a:srgbClr val="FFFFFF"/>
                </a:solidFill>
                <a:latin typeface="Cambria Bold"/>
              </a:rPr>
              <a:t> </a:t>
            </a:r>
            <a:r>
              <a:rPr lang="en-US" sz="4999" u="sng" dirty="0" err="1">
                <a:solidFill>
                  <a:srgbClr val="FFFFFF"/>
                </a:solidFill>
                <a:latin typeface="Cambria Bold"/>
              </a:rPr>
              <a:t>nở</a:t>
            </a:r>
            <a:r>
              <a:rPr lang="en-US" sz="4999" u="sng" dirty="0">
                <a:solidFill>
                  <a:srgbClr val="FFFFFF"/>
                </a:solidFill>
                <a:latin typeface="Cambria Bold"/>
              </a:rPr>
              <a:t> </a:t>
            </a:r>
            <a:r>
              <a:rPr lang="en-US" sz="4999" u="sng" dirty="0" err="1">
                <a:solidFill>
                  <a:srgbClr val="FFFFFF"/>
                </a:solidFill>
                <a:latin typeface="Cambria Bold"/>
              </a:rPr>
              <a:t>hoa</a:t>
            </a:r>
            <a:r>
              <a:rPr lang="en-US" sz="4999" dirty="0">
                <a:solidFill>
                  <a:srgbClr val="FFFFFF"/>
                </a:solidFill>
                <a:latin typeface="Cambria Bold"/>
              </a:rPr>
              <a:t> </a:t>
            </a:r>
            <a:r>
              <a:rPr lang="en-US" sz="4999" dirty="0" err="1">
                <a:solidFill>
                  <a:srgbClr val="FFFFFF"/>
                </a:solidFill>
                <a:latin typeface="Cambria Bold"/>
              </a:rPr>
              <a:t>bốn</a:t>
            </a:r>
            <a:r>
              <a:rPr lang="en-US" sz="4999" dirty="0">
                <a:solidFill>
                  <a:srgbClr val="FFFFFF"/>
                </a:solidFill>
                <a:latin typeface="Cambria Bold"/>
              </a:rPr>
              <a:t> </a:t>
            </a:r>
            <a:r>
              <a:rPr lang="en-US" sz="4999" dirty="0" err="1">
                <a:solidFill>
                  <a:srgbClr val="FFFFFF"/>
                </a:solidFill>
                <a:latin typeface="Cambria Bold"/>
              </a:rPr>
              <a:t>mùa</a:t>
            </a:r>
            <a:r>
              <a:rPr lang="en-US" sz="4999" dirty="0">
                <a:solidFill>
                  <a:srgbClr val="FFFFFF"/>
                </a:solidFill>
                <a:latin typeface="Cambria Bold"/>
              </a:rPr>
              <a:t>.</a:t>
            </a:r>
          </a:p>
        </p:txBody>
      </p:sp>
      <p:sp>
        <p:nvSpPr>
          <p:cNvPr id="19" name="TextBox 19"/>
          <p:cNvSpPr txBox="1"/>
          <p:nvPr/>
        </p:nvSpPr>
        <p:spPr>
          <a:xfrm>
            <a:off x="7309282" y="2814582"/>
            <a:ext cx="7106126" cy="3260725"/>
          </a:xfrm>
          <a:prstGeom prst="rect">
            <a:avLst/>
          </a:prstGeom>
        </p:spPr>
        <p:txBody>
          <a:bodyPr lIns="0" tIns="0" rIns="0" bIns="0" rtlCol="0" anchor="t">
            <a:spAutoFit/>
          </a:bodyPr>
          <a:lstStyle/>
          <a:p>
            <a:pPr>
              <a:lnSpc>
                <a:spcPts val="6499"/>
              </a:lnSpc>
            </a:pPr>
            <a:r>
              <a:rPr lang="en-US" sz="4999">
                <a:solidFill>
                  <a:srgbClr val="FFFFFF"/>
                </a:solidFill>
                <a:latin typeface="Cambria Bold"/>
              </a:rPr>
              <a:t>Nụ cười người lính đảo</a:t>
            </a:r>
          </a:p>
          <a:p>
            <a:pPr>
              <a:lnSpc>
                <a:spcPts val="6499"/>
              </a:lnSpc>
            </a:pPr>
            <a:r>
              <a:rPr lang="en-US" sz="4999">
                <a:solidFill>
                  <a:srgbClr val="FFFFFF"/>
                </a:solidFill>
                <a:latin typeface="Cambria Bold"/>
              </a:rPr>
              <a:t>Trong gian khó </a:t>
            </a:r>
            <a:r>
              <a:rPr lang="en-US" sz="4999" u="sng">
                <a:solidFill>
                  <a:srgbClr val="FFFFFF"/>
                </a:solidFill>
                <a:latin typeface="Cambria Bold"/>
              </a:rPr>
              <a:t>vẫn ngờ</a:t>
            </a:r>
            <a:r>
              <a:rPr lang="en-US" sz="4999">
                <a:solidFill>
                  <a:srgbClr val="FFFFFF"/>
                </a:solidFill>
                <a:latin typeface="Cambria Bold"/>
              </a:rPr>
              <a:t>i</a:t>
            </a:r>
          </a:p>
          <a:p>
            <a:pPr>
              <a:lnSpc>
                <a:spcPts val="6499"/>
              </a:lnSpc>
            </a:pPr>
            <a:r>
              <a:rPr lang="en-US" sz="4999">
                <a:solidFill>
                  <a:srgbClr val="FFFFFF"/>
                </a:solidFill>
                <a:latin typeface="Cambria Bold"/>
              </a:rPr>
              <a:t>Ánh mắt bao trìu mến</a:t>
            </a:r>
          </a:p>
          <a:p>
            <a:pPr>
              <a:lnSpc>
                <a:spcPts val="6499"/>
              </a:lnSpc>
              <a:spcBef>
                <a:spcPct val="0"/>
              </a:spcBef>
            </a:pPr>
            <a:r>
              <a:rPr lang="en-US" sz="4999">
                <a:solidFill>
                  <a:srgbClr val="FFFFFF"/>
                </a:solidFill>
                <a:latin typeface="Cambria Bold"/>
              </a:rPr>
              <a:t>Ngầm hải âu giữa trời.</a:t>
            </a:r>
          </a:p>
        </p:txBody>
      </p:sp>
      <p:sp>
        <p:nvSpPr>
          <p:cNvPr id="20" name="Freeform 20"/>
          <p:cNvSpPr/>
          <p:nvPr/>
        </p:nvSpPr>
        <p:spPr>
          <a:xfrm rot="-388189" flipH="1">
            <a:off x="8691266" y="5967005"/>
            <a:ext cx="5885362" cy="4590583"/>
          </a:xfrm>
          <a:custGeom>
            <a:avLst/>
            <a:gdLst/>
            <a:ahLst/>
            <a:cxnLst/>
            <a:rect l="l" t="t" r="r" b="b"/>
            <a:pathLst>
              <a:path w="5885362" h="4590583">
                <a:moveTo>
                  <a:pt x="5885362" y="0"/>
                </a:moveTo>
                <a:lnTo>
                  <a:pt x="0" y="0"/>
                </a:lnTo>
                <a:lnTo>
                  <a:pt x="0" y="4590583"/>
                </a:lnTo>
                <a:lnTo>
                  <a:pt x="5885362" y="4590583"/>
                </a:lnTo>
                <a:lnTo>
                  <a:pt x="5885362" y="0"/>
                </a:lnTo>
                <a:close/>
              </a:path>
            </a:pathLst>
          </a:custGeom>
          <a:blipFill>
            <a:blip r:embed="rId20">
              <a:extLst>
                <a:ext uri="{96DAC541-7B7A-43D3-8B79-37D633B846F1}">
                  <asvg:svgBlip xmlns="" xmlns:asvg="http://schemas.microsoft.com/office/drawing/2016/SVG/main" r:embed="rId21"/>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0B667"/>
        </a:solidFill>
        <a:effectLst/>
      </p:bgPr>
    </p:bg>
    <p:spTree>
      <p:nvGrpSpPr>
        <p:cNvPr id="1" name=""/>
        <p:cNvGrpSpPr/>
        <p:nvPr/>
      </p:nvGrpSpPr>
      <p:grpSpPr>
        <a:xfrm>
          <a:off x="0" y="0"/>
          <a:ext cx="0" cy="0"/>
          <a:chOff x="0" y="0"/>
          <a:chExt cx="0" cy="0"/>
        </a:xfrm>
      </p:grpSpPr>
      <p:sp>
        <p:nvSpPr>
          <p:cNvPr id="2" name="Freeform 2"/>
          <p:cNvSpPr/>
          <p:nvPr/>
        </p:nvSpPr>
        <p:spPr>
          <a:xfrm>
            <a:off x="7686893" y="0"/>
            <a:ext cx="10601107" cy="10287000"/>
          </a:xfrm>
          <a:custGeom>
            <a:avLst/>
            <a:gdLst/>
            <a:ahLst/>
            <a:cxnLst/>
            <a:rect l="l" t="t" r="r" b="b"/>
            <a:pathLst>
              <a:path w="10601107" h="10287000">
                <a:moveTo>
                  <a:pt x="0" y="0"/>
                </a:moveTo>
                <a:lnTo>
                  <a:pt x="10601107" y="0"/>
                </a:lnTo>
                <a:lnTo>
                  <a:pt x="10601107" y="10287000"/>
                </a:lnTo>
                <a:lnTo>
                  <a:pt x="0" y="10287000"/>
                </a:lnTo>
                <a:lnTo>
                  <a:pt x="0" y="0"/>
                </a:lnTo>
                <a:close/>
              </a:path>
            </a:pathLst>
          </a:custGeom>
          <a:blipFill>
            <a:blip r:embed="rId2"/>
            <a:stretch>
              <a:fillRect/>
            </a:stretch>
          </a:blipFill>
        </p:spPr>
      </p:sp>
      <p:grpSp>
        <p:nvGrpSpPr>
          <p:cNvPr id="3" name="Group 3"/>
          <p:cNvGrpSpPr/>
          <p:nvPr/>
        </p:nvGrpSpPr>
        <p:grpSpPr>
          <a:xfrm>
            <a:off x="247876" y="0"/>
            <a:ext cx="7234493" cy="10287000"/>
            <a:chOff x="0" y="0"/>
            <a:chExt cx="1905381" cy="2709333"/>
          </a:xfrm>
        </p:grpSpPr>
        <p:sp>
          <p:nvSpPr>
            <p:cNvPr id="4" name="Freeform 4"/>
            <p:cNvSpPr/>
            <p:nvPr/>
          </p:nvSpPr>
          <p:spPr>
            <a:xfrm>
              <a:off x="0" y="0"/>
              <a:ext cx="1905381" cy="2709333"/>
            </a:xfrm>
            <a:custGeom>
              <a:avLst/>
              <a:gdLst/>
              <a:ahLst/>
              <a:cxnLst/>
              <a:rect l="l" t="t" r="r" b="b"/>
              <a:pathLst>
                <a:path w="1905381" h="2709333">
                  <a:moveTo>
                    <a:pt x="0" y="0"/>
                  </a:moveTo>
                  <a:lnTo>
                    <a:pt x="1905381" y="0"/>
                  </a:lnTo>
                  <a:lnTo>
                    <a:pt x="1905381" y="2709333"/>
                  </a:lnTo>
                  <a:lnTo>
                    <a:pt x="0" y="2709333"/>
                  </a:lnTo>
                  <a:close/>
                </a:path>
              </a:pathLst>
            </a:custGeom>
            <a:solidFill>
              <a:srgbClr val="1D5175"/>
            </a:solidFill>
          </p:spPr>
        </p:sp>
        <p:sp>
          <p:nvSpPr>
            <p:cNvPr id="5" name="TextBox 5"/>
            <p:cNvSpPr txBox="1"/>
            <p:nvPr/>
          </p:nvSpPr>
          <p:spPr>
            <a:xfrm>
              <a:off x="0" y="-19050"/>
              <a:ext cx="1905381" cy="2728383"/>
            </a:xfrm>
            <a:prstGeom prst="rect">
              <a:avLst/>
            </a:prstGeom>
          </p:spPr>
          <p:txBody>
            <a:bodyPr lIns="50800" tIns="50800" rIns="50800" bIns="50800" rtlCol="0" anchor="ctr"/>
            <a:lstStyle/>
            <a:p>
              <a:pPr algn="ctr">
                <a:lnSpc>
                  <a:spcPts val="2860"/>
                </a:lnSpc>
              </a:pPr>
              <a:endParaRPr/>
            </a:p>
          </p:txBody>
        </p:sp>
      </p:grpSp>
      <p:sp>
        <p:nvSpPr>
          <p:cNvPr id="6" name="Freeform 6"/>
          <p:cNvSpPr/>
          <p:nvPr/>
        </p:nvSpPr>
        <p:spPr>
          <a:xfrm flipH="1">
            <a:off x="3676179" y="2057400"/>
            <a:ext cx="3806190" cy="8229600"/>
          </a:xfrm>
          <a:custGeom>
            <a:avLst/>
            <a:gdLst/>
            <a:ahLst/>
            <a:cxnLst/>
            <a:rect l="l" t="t" r="r" b="b"/>
            <a:pathLst>
              <a:path w="3806190" h="8229600">
                <a:moveTo>
                  <a:pt x="3806190" y="0"/>
                </a:moveTo>
                <a:lnTo>
                  <a:pt x="0" y="0"/>
                </a:lnTo>
                <a:lnTo>
                  <a:pt x="0" y="8229600"/>
                </a:lnTo>
                <a:lnTo>
                  <a:pt x="3806190" y="8229600"/>
                </a:lnTo>
                <a:lnTo>
                  <a:pt x="3806190" y="0"/>
                </a:lnTo>
                <a:close/>
              </a:path>
            </a:pathLst>
          </a:custGeom>
          <a:blipFill>
            <a:blip r:embed="rId3"/>
            <a:stretch>
              <a:fillRect/>
            </a:stretch>
          </a:blipFill>
        </p:spPr>
      </p:sp>
      <p:pic>
        <p:nvPicPr>
          <p:cNvPr id="8" name="Picture 7"/>
          <p:cNvPicPr>
            <a:picLocks noChangeAspect="1"/>
          </p:cNvPicPr>
          <p:nvPr/>
        </p:nvPicPr>
        <p:blipFill>
          <a:blip r:embed="rId4"/>
          <a:stretch>
            <a:fillRect/>
          </a:stretch>
        </p:blipFill>
        <p:spPr>
          <a:xfrm>
            <a:off x="-228600" y="-72330"/>
            <a:ext cx="6291617" cy="64196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F61D43-8D5C-175C-2B7D-D97F8B957392}"/>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8288000" cy="10287000"/>
          </a:xfrm>
          <a:prstGeom prst="rect">
            <a:avLst/>
          </a:prstGeom>
        </p:spPr>
      </p:pic>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83475" y="6742506"/>
            <a:ext cx="4424121" cy="3965118"/>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841051" y="5711571"/>
            <a:ext cx="5283626" cy="4735449"/>
          </a:xfrm>
          <a:prstGeom prst="rect">
            <a:avLst/>
          </a:prstGeom>
        </p:spPr>
      </p:pic>
      <p:sp>
        <p:nvSpPr>
          <p:cNvPr id="4" name="TextBox 3">
            <a:extLst>
              <a:ext uri="{FF2B5EF4-FFF2-40B4-BE49-F238E27FC236}">
                <a16:creationId xmlns:a16="http://schemas.microsoft.com/office/drawing/2014/main" id="{494602FA-6B1C-5C44-2BDB-0C7FFAAD16BF}"/>
              </a:ext>
            </a:extLst>
          </p:cNvPr>
          <p:cNvSpPr txBox="1"/>
          <p:nvPr/>
        </p:nvSpPr>
        <p:spPr>
          <a:xfrm>
            <a:off x="981898" y="3021722"/>
            <a:ext cx="655949" cy="1200329"/>
          </a:xfrm>
          <a:prstGeom prst="rect">
            <a:avLst/>
          </a:prstGeom>
          <a:noFill/>
        </p:spPr>
        <p:txBody>
          <a:bodyPr wrap="none" rtlCol="0">
            <a:spAutoFit/>
          </a:bodyPr>
          <a:lstStyle/>
          <a:p>
            <a:pPr defTabSz="1371600">
              <a:defRPr/>
            </a:pPr>
            <a:r>
              <a:rPr lang="en-US" sz="7200" dirty="0">
                <a:solidFill>
                  <a:prstClr val="white"/>
                </a:solidFill>
                <a:latin typeface="UTM Cookies" panose="02040603050506020204" pitchFamily="18" charset="0"/>
              </a:rPr>
              <a:t>1</a:t>
            </a:r>
          </a:p>
        </p:txBody>
      </p:sp>
      <p:pic>
        <p:nvPicPr>
          <p:cNvPr id="18" name="Picture 12">
            <a:extLst>
              <a:ext uri="{FF2B5EF4-FFF2-40B4-BE49-F238E27FC236}">
                <a16:creationId xmlns:a16="http://schemas.microsoft.com/office/drawing/2014/main" id="{C20589A3-8F10-D826-A8DF-A1F2B89CBF5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28639" y="393988"/>
            <a:ext cx="16916400" cy="9499025"/>
          </a:xfrm>
          <a:prstGeom prst="rect">
            <a:avLst/>
          </a:prstGeom>
        </p:spPr>
      </p:pic>
      <p:sp>
        <p:nvSpPr>
          <p:cNvPr id="17" name="TextBox 16">
            <a:extLst>
              <a:ext uri="{FF2B5EF4-FFF2-40B4-BE49-F238E27FC236}">
                <a16:creationId xmlns:a16="http://schemas.microsoft.com/office/drawing/2014/main" id="{35C9ECD3-CB2B-AF76-C2D7-AE1611532C16}"/>
              </a:ext>
            </a:extLst>
          </p:cNvPr>
          <p:cNvSpPr txBox="1"/>
          <p:nvPr/>
        </p:nvSpPr>
        <p:spPr>
          <a:xfrm>
            <a:off x="1843088" y="3418564"/>
            <a:ext cx="14378849" cy="5410712"/>
          </a:xfrm>
          <a:prstGeom prst="rect">
            <a:avLst/>
          </a:prstGeom>
          <a:noFill/>
        </p:spPr>
        <p:txBody>
          <a:bodyPr wrap="square">
            <a:spAutoFit/>
          </a:bodyPr>
          <a:lstStyle/>
          <a:p>
            <a:pPr indent="342900" algn="just">
              <a:lnSpc>
                <a:spcPct val="120000"/>
              </a:lnSpc>
              <a:defRPr/>
            </a:pPr>
            <a:r>
              <a:rPr lang="vi-VN" sz="3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Đọc đúng từ ngữ, câu, đoạn và diễn cảm bài thơ Cảm xúc Trường Sa</a:t>
            </a:r>
          </a:p>
          <a:p>
            <a:pPr indent="342900" algn="just">
              <a:lnSpc>
                <a:spcPct val="120000"/>
              </a:lnSpc>
              <a:defRPr/>
            </a:pPr>
            <a:r>
              <a:rPr lang="vi-VN" sz="3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Biết đọc diễn cảm và nhân giọng vào các từ ngữ bộc lộ cảm xúc về cảnh vật, cuộc sống của người lính ở Trường Sa</a:t>
            </a:r>
          </a:p>
          <a:p>
            <a:pPr indent="342900" algn="just">
              <a:lnSpc>
                <a:spcPct val="120000"/>
              </a:lnSpc>
              <a:defRPr/>
            </a:pPr>
            <a:r>
              <a:rPr lang="vi-VN" sz="3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Nhận biết được cách liên tưởng, so sánh,… trong bài thơ.</a:t>
            </a:r>
          </a:p>
          <a:p>
            <a:pPr indent="342900" algn="just">
              <a:lnSpc>
                <a:spcPct val="120000"/>
              </a:lnSpc>
              <a:defRPr/>
            </a:pPr>
            <a:r>
              <a:rPr lang="vi-VN" sz="3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Hiểu điều tác giả muốn nói qua câu chuyện: Đất nước Việt Nam bao gồm cả những hòn đảo, quần đảo lớn, nhỏ, cả vùng biển vùng trời ngoài khơi xa, nơi hàng ngày, hàng giờ có biết bao con người thầm lặng hi sinh, chịu muôn vàn gian nguy để bảo vệ vẹn toàn lãnh thổ của chúng ta.</a:t>
            </a:r>
          </a:p>
        </p:txBody>
      </p:sp>
      <p:pic>
        <p:nvPicPr>
          <p:cNvPr id="2" name="Picture 1">
            <a:extLst>
              <a:ext uri="{FF2B5EF4-FFF2-40B4-BE49-F238E27FC236}">
                <a16:creationId xmlns:a16="http://schemas.microsoft.com/office/drawing/2014/main" id="{45912ED8-3C1D-D342-99C5-9FD6B04D86F9}"/>
              </a:ext>
            </a:extLst>
          </p:cNvPr>
          <p:cNvPicPr>
            <a:picLocks noChangeAspect="1"/>
          </p:cNvPicPr>
          <p:nvPr/>
        </p:nvPicPr>
        <p:blipFill>
          <a:blip r:embed="rId7"/>
          <a:stretch>
            <a:fillRect/>
          </a:stretch>
        </p:blipFill>
        <p:spPr>
          <a:xfrm>
            <a:off x="4081797" y="1562421"/>
            <a:ext cx="9867231" cy="1390008"/>
          </a:xfrm>
          <a:prstGeom prst="rect">
            <a:avLst/>
          </a:prstGeom>
        </p:spPr>
      </p:pic>
    </p:spTree>
    <p:extLst>
      <p:ext uri="{BB962C8B-B14F-4D97-AF65-F5344CB8AC3E}">
        <p14:creationId xmlns:p14="http://schemas.microsoft.com/office/powerpoint/2010/main" val="2010954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sp>
        <p:nvSpPr>
          <p:cNvPr id="3" name="AutoShape 3"/>
          <p:cNvSpPr/>
          <p:nvPr/>
        </p:nvSpPr>
        <p:spPr>
          <a:xfrm>
            <a:off x="6570378" y="7865455"/>
            <a:ext cx="6484180" cy="2542534"/>
          </a:xfrm>
          <a:prstGeom prst="rect">
            <a:avLst/>
          </a:prstGeom>
          <a:solidFill>
            <a:srgbClr val="FDE0A0"/>
          </a:solidFill>
        </p:spPr>
      </p:sp>
      <p:sp>
        <p:nvSpPr>
          <p:cNvPr id="4" name="AutoShape 4"/>
          <p:cNvSpPr/>
          <p:nvPr/>
        </p:nvSpPr>
        <p:spPr>
          <a:xfrm>
            <a:off x="10400018" y="6655231"/>
            <a:ext cx="4955853" cy="3631769"/>
          </a:xfrm>
          <a:prstGeom prst="rect">
            <a:avLst/>
          </a:prstGeom>
          <a:solidFill>
            <a:srgbClr val="FDE0A0"/>
          </a:solidFill>
        </p:spPr>
      </p:sp>
      <p:sp>
        <p:nvSpPr>
          <p:cNvPr id="5" name="AutoShape 5"/>
          <p:cNvSpPr/>
          <p:nvPr/>
        </p:nvSpPr>
        <p:spPr>
          <a:xfrm>
            <a:off x="13926856" y="7161873"/>
            <a:ext cx="3104152" cy="3949700"/>
          </a:xfrm>
          <a:prstGeom prst="rect">
            <a:avLst/>
          </a:prstGeom>
          <a:solidFill>
            <a:srgbClr val="829B62"/>
          </a:solidFill>
        </p:spPr>
      </p:sp>
      <p:sp>
        <p:nvSpPr>
          <p:cNvPr id="6" name="AutoShape 6"/>
          <p:cNvSpPr/>
          <p:nvPr/>
        </p:nvSpPr>
        <p:spPr>
          <a:xfrm>
            <a:off x="15338163" y="6654399"/>
            <a:ext cx="3225740" cy="3753590"/>
          </a:xfrm>
          <a:prstGeom prst="rect">
            <a:avLst/>
          </a:prstGeom>
          <a:solidFill>
            <a:srgbClr val="829B62"/>
          </a:solidFill>
        </p:spPr>
      </p:sp>
      <p:sp>
        <p:nvSpPr>
          <p:cNvPr id="7" name="AutoShape 7"/>
          <p:cNvSpPr/>
          <p:nvPr/>
        </p:nvSpPr>
        <p:spPr>
          <a:xfrm>
            <a:off x="14648888" y="826478"/>
            <a:ext cx="3905035" cy="3241166"/>
          </a:xfrm>
          <a:prstGeom prst="rect">
            <a:avLst/>
          </a:prstGeom>
          <a:solidFill>
            <a:srgbClr val="FFCE5C"/>
          </a:solidFill>
        </p:spPr>
      </p:sp>
      <p:sp>
        <p:nvSpPr>
          <p:cNvPr id="8" name="Freeform 8"/>
          <p:cNvSpPr/>
          <p:nvPr/>
        </p:nvSpPr>
        <p:spPr>
          <a:xfrm flipH="1">
            <a:off x="11356046" y="6437406"/>
            <a:ext cx="5078084" cy="4470145"/>
          </a:xfrm>
          <a:custGeom>
            <a:avLst/>
            <a:gdLst/>
            <a:ahLst/>
            <a:cxnLst/>
            <a:rect l="l" t="t" r="r" b="b"/>
            <a:pathLst>
              <a:path w="5078084" h="4470145">
                <a:moveTo>
                  <a:pt x="5078085" y="0"/>
                </a:moveTo>
                <a:lnTo>
                  <a:pt x="0" y="0"/>
                </a:lnTo>
                <a:lnTo>
                  <a:pt x="0" y="4470144"/>
                </a:lnTo>
                <a:lnTo>
                  <a:pt x="5078085" y="4470144"/>
                </a:lnTo>
                <a:lnTo>
                  <a:pt x="5078085"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AutoShape 9"/>
          <p:cNvSpPr/>
          <p:nvPr/>
        </p:nvSpPr>
        <p:spPr>
          <a:xfrm>
            <a:off x="15338163" y="3740854"/>
            <a:ext cx="3215760" cy="2914377"/>
          </a:xfrm>
          <a:prstGeom prst="rect">
            <a:avLst/>
          </a:prstGeom>
          <a:solidFill>
            <a:srgbClr val="829B62"/>
          </a:solidFill>
        </p:spPr>
      </p:sp>
      <p:sp>
        <p:nvSpPr>
          <p:cNvPr id="10" name="Freeform 10"/>
          <p:cNvSpPr/>
          <p:nvPr/>
        </p:nvSpPr>
        <p:spPr>
          <a:xfrm>
            <a:off x="11781990" y="8293099"/>
            <a:ext cx="1312985" cy="1687247"/>
          </a:xfrm>
          <a:custGeom>
            <a:avLst/>
            <a:gdLst/>
            <a:ahLst/>
            <a:cxnLst/>
            <a:rect l="l" t="t" r="r" b="b"/>
            <a:pathLst>
              <a:path w="1312985" h="1687247">
                <a:moveTo>
                  <a:pt x="0" y="0"/>
                </a:moveTo>
                <a:lnTo>
                  <a:pt x="1312985" y="0"/>
                </a:lnTo>
                <a:lnTo>
                  <a:pt x="1312985" y="1687247"/>
                </a:lnTo>
                <a:lnTo>
                  <a:pt x="0" y="16872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rot="-10800000">
            <a:off x="9434527" y="3785298"/>
            <a:ext cx="1434967" cy="2869933"/>
          </a:xfrm>
          <a:custGeom>
            <a:avLst/>
            <a:gdLst/>
            <a:ahLst/>
            <a:cxnLst/>
            <a:rect l="l" t="t" r="r" b="b"/>
            <a:pathLst>
              <a:path w="1434967" h="2869933">
                <a:moveTo>
                  <a:pt x="0" y="0"/>
                </a:moveTo>
                <a:lnTo>
                  <a:pt x="1434966" y="0"/>
                </a:lnTo>
                <a:lnTo>
                  <a:pt x="1434966" y="2869933"/>
                </a:lnTo>
                <a:lnTo>
                  <a:pt x="0" y="286993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2" name="AutoShape 12"/>
          <p:cNvSpPr/>
          <p:nvPr/>
        </p:nvSpPr>
        <p:spPr>
          <a:xfrm>
            <a:off x="10851786" y="3785298"/>
            <a:ext cx="4486377" cy="2869933"/>
          </a:xfrm>
          <a:prstGeom prst="rect">
            <a:avLst/>
          </a:prstGeom>
          <a:solidFill>
            <a:srgbClr val="6BB9D4"/>
          </a:solidFill>
        </p:spPr>
      </p:sp>
      <p:sp>
        <p:nvSpPr>
          <p:cNvPr id="13" name="Freeform 13"/>
          <p:cNvSpPr/>
          <p:nvPr/>
        </p:nvSpPr>
        <p:spPr>
          <a:xfrm rot="-10800000">
            <a:off x="13292787" y="826478"/>
            <a:ext cx="1484661" cy="2969323"/>
          </a:xfrm>
          <a:custGeom>
            <a:avLst/>
            <a:gdLst/>
            <a:ahLst/>
            <a:cxnLst/>
            <a:rect l="l" t="t" r="r" b="b"/>
            <a:pathLst>
              <a:path w="1484661" h="2969323">
                <a:moveTo>
                  <a:pt x="0" y="0"/>
                </a:moveTo>
                <a:lnTo>
                  <a:pt x="1484661" y="0"/>
                </a:lnTo>
                <a:lnTo>
                  <a:pt x="1484661" y="2969322"/>
                </a:lnTo>
                <a:lnTo>
                  <a:pt x="0" y="296932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a:off x="14648888" y="6154042"/>
            <a:ext cx="5078084" cy="4470145"/>
          </a:xfrm>
          <a:custGeom>
            <a:avLst/>
            <a:gdLst/>
            <a:ahLst/>
            <a:cxnLst/>
            <a:rect l="l" t="t" r="r" b="b"/>
            <a:pathLst>
              <a:path w="5078084" h="4470145">
                <a:moveTo>
                  <a:pt x="0" y="0"/>
                </a:moveTo>
                <a:lnTo>
                  <a:pt x="5078085" y="0"/>
                </a:lnTo>
                <a:lnTo>
                  <a:pt x="5078085" y="4470145"/>
                </a:lnTo>
                <a:lnTo>
                  <a:pt x="0" y="447014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Freeform 15"/>
          <p:cNvSpPr/>
          <p:nvPr/>
        </p:nvSpPr>
        <p:spPr>
          <a:xfrm>
            <a:off x="13352287" y="7638849"/>
            <a:ext cx="1085604" cy="1395052"/>
          </a:xfrm>
          <a:custGeom>
            <a:avLst/>
            <a:gdLst/>
            <a:ahLst/>
            <a:cxnLst/>
            <a:rect l="l" t="t" r="r" b="b"/>
            <a:pathLst>
              <a:path w="1085604" h="1395052">
                <a:moveTo>
                  <a:pt x="0" y="0"/>
                </a:moveTo>
                <a:lnTo>
                  <a:pt x="1085604" y="0"/>
                </a:lnTo>
                <a:lnTo>
                  <a:pt x="1085604" y="1395052"/>
                </a:lnTo>
                <a:lnTo>
                  <a:pt x="0" y="139505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6" name="Freeform 16"/>
          <p:cNvSpPr/>
          <p:nvPr/>
        </p:nvSpPr>
        <p:spPr>
          <a:xfrm>
            <a:off x="14046261" y="2183922"/>
            <a:ext cx="4507661" cy="4491270"/>
          </a:xfrm>
          <a:custGeom>
            <a:avLst/>
            <a:gdLst/>
            <a:ahLst/>
            <a:cxnLst/>
            <a:rect l="l" t="t" r="r" b="b"/>
            <a:pathLst>
              <a:path w="4507661" h="4491270">
                <a:moveTo>
                  <a:pt x="0" y="0"/>
                </a:moveTo>
                <a:lnTo>
                  <a:pt x="4507662" y="0"/>
                </a:lnTo>
                <a:lnTo>
                  <a:pt x="4507662" y="4491270"/>
                </a:lnTo>
                <a:lnTo>
                  <a:pt x="0" y="449127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7" name="Freeform 17"/>
          <p:cNvSpPr/>
          <p:nvPr/>
        </p:nvSpPr>
        <p:spPr>
          <a:xfrm>
            <a:off x="10679995" y="4819366"/>
            <a:ext cx="6097300" cy="1835033"/>
          </a:xfrm>
          <a:custGeom>
            <a:avLst/>
            <a:gdLst/>
            <a:ahLst/>
            <a:cxnLst/>
            <a:rect l="l" t="t" r="r" b="b"/>
            <a:pathLst>
              <a:path w="6097300" h="1835033">
                <a:moveTo>
                  <a:pt x="0" y="0"/>
                </a:moveTo>
                <a:lnTo>
                  <a:pt x="6097300" y="0"/>
                </a:lnTo>
                <a:lnTo>
                  <a:pt x="6097300" y="1835033"/>
                </a:lnTo>
                <a:lnTo>
                  <a:pt x="0" y="1835033"/>
                </a:lnTo>
                <a:lnTo>
                  <a:pt x="0" y="0"/>
                </a:lnTo>
                <a:close/>
              </a:path>
            </a:pathLst>
          </a:custGeom>
          <a:blipFill>
            <a:blip r:embed="rId14">
              <a:extLst>
                <a:ext uri="{96DAC541-7B7A-43D3-8B79-37D633B846F1}">
                  <asvg:svgBlip xmlns="" xmlns:asvg="http://schemas.microsoft.com/office/drawing/2016/SVG/main" r:embed="rId15"/>
                </a:ext>
              </a:extLst>
            </a:blip>
            <a:stretch>
              <a:fillRect r="-1075" b="-24540"/>
            </a:stretch>
          </a:blipFill>
        </p:spPr>
      </p:sp>
      <p:sp>
        <p:nvSpPr>
          <p:cNvPr id="18" name="Freeform 18"/>
          <p:cNvSpPr/>
          <p:nvPr/>
        </p:nvSpPr>
        <p:spPr>
          <a:xfrm>
            <a:off x="11396463" y="1637493"/>
            <a:ext cx="3397023" cy="3341435"/>
          </a:xfrm>
          <a:custGeom>
            <a:avLst/>
            <a:gdLst/>
            <a:ahLst/>
            <a:cxnLst/>
            <a:rect l="l" t="t" r="r" b="b"/>
            <a:pathLst>
              <a:path w="3397023" h="3341435">
                <a:moveTo>
                  <a:pt x="0" y="0"/>
                </a:moveTo>
                <a:lnTo>
                  <a:pt x="3397023" y="0"/>
                </a:lnTo>
                <a:lnTo>
                  <a:pt x="3397023" y="3341434"/>
                </a:lnTo>
                <a:lnTo>
                  <a:pt x="0" y="3341434"/>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9" name="Freeform 19"/>
          <p:cNvSpPr/>
          <p:nvPr/>
        </p:nvSpPr>
        <p:spPr>
          <a:xfrm>
            <a:off x="13292787" y="1746488"/>
            <a:ext cx="3270567" cy="1183351"/>
          </a:xfrm>
          <a:custGeom>
            <a:avLst/>
            <a:gdLst/>
            <a:ahLst/>
            <a:cxnLst/>
            <a:rect l="l" t="t" r="r" b="b"/>
            <a:pathLst>
              <a:path w="3270567" h="1183351">
                <a:moveTo>
                  <a:pt x="0" y="0"/>
                </a:moveTo>
                <a:lnTo>
                  <a:pt x="3270567" y="0"/>
                </a:lnTo>
                <a:lnTo>
                  <a:pt x="3270567" y="1183351"/>
                </a:lnTo>
                <a:lnTo>
                  <a:pt x="0" y="1183351"/>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0" name="Freeform 20"/>
          <p:cNvSpPr/>
          <p:nvPr/>
        </p:nvSpPr>
        <p:spPr>
          <a:xfrm>
            <a:off x="16946043" y="2775297"/>
            <a:ext cx="3571812" cy="1292347"/>
          </a:xfrm>
          <a:custGeom>
            <a:avLst/>
            <a:gdLst/>
            <a:ahLst/>
            <a:cxnLst/>
            <a:rect l="l" t="t" r="r" b="b"/>
            <a:pathLst>
              <a:path w="3571812" h="1292347">
                <a:moveTo>
                  <a:pt x="0" y="0"/>
                </a:moveTo>
                <a:lnTo>
                  <a:pt x="3571812" y="0"/>
                </a:lnTo>
                <a:lnTo>
                  <a:pt x="3571812" y="1292347"/>
                </a:lnTo>
                <a:lnTo>
                  <a:pt x="0" y="1292347"/>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1" name="Freeform 21"/>
          <p:cNvSpPr/>
          <p:nvPr/>
        </p:nvSpPr>
        <p:spPr>
          <a:xfrm>
            <a:off x="7988532" y="5339043"/>
            <a:ext cx="4822973" cy="2630712"/>
          </a:xfrm>
          <a:custGeom>
            <a:avLst/>
            <a:gdLst/>
            <a:ahLst/>
            <a:cxnLst/>
            <a:rect l="l" t="t" r="r" b="b"/>
            <a:pathLst>
              <a:path w="4822973" h="2630712">
                <a:moveTo>
                  <a:pt x="0" y="0"/>
                </a:moveTo>
                <a:lnTo>
                  <a:pt x="4822972" y="0"/>
                </a:lnTo>
                <a:lnTo>
                  <a:pt x="4822972" y="2630712"/>
                </a:lnTo>
                <a:lnTo>
                  <a:pt x="0" y="263071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2" name="Freeform 22"/>
          <p:cNvSpPr/>
          <p:nvPr/>
        </p:nvSpPr>
        <p:spPr>
          <a:xfrm flipH="1">
            <a:off x="8204654" y="8163567"/>
            <a:ext cx="1761406" cy="2728939"/>
          </a:xfrm>
          <a:custGeom>
            <a:avLst/>
            <a:gdLst/>
            <a:ahLst/>
            <a:cxnLst/>
            <a:rect l="l" t="t" r="r" b="b"/>
            <a:pathLst>
              <a:path w="1761406" h="2728939">
                <a:moveTo>
                  <a:pt x="1761407" y="0"/>
                </a:moveTo>
                <a:lnTo>
                  <a:pt x="0" y="0"/>
                </a:lnTo>
                <a:lnTo>
                  <a:pt x="0" y="2728940"/>
                </a:lnTo>
                <a:lnTo>
                  <a:pt x="1761407" y="2728940"/>
                </a:lnTo>
                <a:lnTo>
                  <a:pt x="1761407"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3" name="Freeform 23"/>
          <p:cNvSpPr/>
          <p:nvPr/>
        </p:nvSpPr>
        <p:spPr>
          <a:xfrm>
            <a:off x="9513500" y="7175295"/>
            <a:ext cx="2114945" cy="3276675"/>
          </a:xfrm>
          <a:custGeom>
            <a:avLst/>
            <a:gdLst/>
            <a:ahLst/>
            <a:cxnLst/>
            <a:rect l="l" t="t" r="r" b="b"/>
            <a:pathLst>
              <a:path w="2114945" h="3276675">
                <a:moveTo>
                  <a:pt x="0" y="0"/>
                </a:moveTo>
                <a:lnTo>
                  <a:pt x="2114945" y="0"/>
                </a:lnTo>
                <a:lnTo>
                  <a:pt x="2114945" y="3276675"/>
                </a:lnTo>
                <a:lnTo>
                  <a:pt x="0" y="3276675"/>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4" name="Freeform 24"/>
          <p:cNvSpPr/>
          <p:nvPr/>
        </p:nvSpPr>
        <p:spPr>
          <a:xfrm>
            <a:off x="14890523" y="5853832"/>
            <a:ext cx="588408" cy="1127612"/>
          </a:xfrm>
          <a:custGeom>
            <a:avLst/>
            <a:gdLst/>
            <a:ahLst/>
            <a:cxnLst/>
            <a:rect l="l" t="t" r="r" b="b"/>
            <a:pathLst>
              <a:path w="588408" h="1127612">
                <a:moveTo>
                  <a:pt x="0" y="0"/>
                </a:moveTo>
                <a:lnTo>
                  <a:pt x="588408" y="0"/>
                </a:lnTo>
                <a:lnTo>
                  <a:pt x="588408" y="1127612"/>
                </a:lnTo>
                <a:lnTo>
                  <a:pt x="0" y="1127612"/>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5" name="Freeform 25"/>
          <p:cNvSpPr/>
          <p:nvPr/>
        </p:nvSpPr>
        <p:spPr>
          <a:xfrm>
            <a:off x="14035117" y="5896761"/>
            <a:ext cx="720456" cy="1380664"/>
          </a:xfrm>
          <a:custGeom>
            <a:avLst/>
            <a:gdLst/>
            <a:ahLst/>
            <a:cxnLst/>
            <a:rect l="l" t="t" r="r" b="b"/>
            <a:pathLst>
              <a:path w="720456" h="1380664">
                <a:moveTo>
                  <a:pt x="0" y="0"/>
                </a:moveTo>
                <a:lnTo>
                  <a:pt x="720456" y="0"/>
                </a:lnTo>
                <a:lnTo>
                  <a:pt x="720456" y="1380665"/>
                </a:lnTo>
                <a:lnTo>
                  <a:pt x="0" y="1380665"/>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6" name="Freeform 26"/>
          <p:cNvSpPr/>
          <p:nvPr/>
        </p:nvSpPr>
        <p:spPr>
          <a:xfrm>
            <a:off x="16892336" y="7033028"/>
            <a:ext cx="1184488" cy="516867"/>
          </a:xfrm>
          <a:custGeom>
            <a:avLst/>
            <a:gdLst/>
            <a:ahLst/>
            <a:cxnLst/>
            <a:rect l="l" t="t" r="r" b="b"/>
            <a:pathLst>
              <a:path w="1184488" h="516867">
                <a:moveTo>
                  <a:pt x="0" y="0"/>
                </a:moveTo>
                <a:lnTo>
                  <a:pt x="1184488" y="0"/>
                </a:lnTo>
                <a:lnTo>
                  <a:pt x="1184488" y="516867"/>
                </a:lnTo>
                <a:lnTo>
                  <a:pt x="0" y="516867"/>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7" name="Freeform 27"/>
          <p:cNvSpPr/>
          <p:nvPr/>
        </p:nvSpPr>
        <p:spPr>
          <a:xfrm>
            <a:off x="14716405" y="7033028"/>
            <a:ext cx="2234628" cy="1892555"/>
          </a:xfrm>
          <a:custGeom>
            <a:avLst/>
            <a:gdLst/>
            <a:ahLst/>
            <a:cxnLst/>
            <a:rect l="l" t="t" r="r" b="b"/>
            <a:pathLst>
              <a:path w="2234628" h="1892555">
                <a:moveTo>
                  <a:pt x="0" y="0"/>
                </a:moveTo>
                <a:lnTo>
                  <a:pt x="2234628" y="0"/>
                </a:lnTo>
                <a:lnTo>
                  <a:pt x="2234628" y="1892555"/>
                </a:lnTo>
                <a:lnTo>
                  <a:pt x="0" y="1892555"/>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28" name="Freeform 28"/>
          <p:cNvSpPr/>
          <p:nvPr/>
        </p:nvSpPr>
        <p:spPr>
          <a:xfrm>
            <a:off x="16233417" y="6396797"/>
            <a:ext cx="1184488" cy="516867"/>
          </a:xfrm>
          <a:custGeom>
            <a:avLst/>
            <a:gdLst/>
            <a:ahLst/>
            <a:cxnLst/>
            <a:rect l="l" t="t" r="r" b="b"/>
            <a:pathLst>
              <a:path w="1184488" h="516867">
                <a:moveTo>
                  <a:pt x="0" y="0"/>
                </a:moveTo>
                <a:lnTo>
                  <a:pt x="1184488" y="0"/>
                </a:lnTo>
                <a:lnTo>
                  <a:pt x="1184488" y="516867"/>
                </a:lnTo>
                <a:lnTo>
                  <a:pt x="0" y="516867"/>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9" name="Freeform 29"/>
          <p:cNvSpPr/>
          <p:nvPr/>
        </p:nvSpPr>
        <p:spPr>
          <a:xfrm rot="-10800000">
            <a:off x="5044489" y="7865455"/>
            <a:ext cx="1535414" cy="3070828"/>
          </a:xfrm>
          <a:custGeom>
            <a:avLst/>
            <a:gdLst/>
            <a:ahLst/>
            <a:cxnLst/>
            <a:rect l="l" t="t" r="r" b="b"/>
            <a:pathLst>
              <a:path w="1535414" h="3070828">
                <a:moveTo>
                  <a:pt x="0" y="0"/>
                </a:moveTo>
                <a:lnTo>
                  <a:pt x="1535414" y="0"/>
                </a:lnTo>
                <a:lnTo>
                  <a:pt x="1535414" y="3070829"/>
                </a:lnTo>
                <a:lnTo>
                  <a:pt x="0" y="3070829"/>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30" name="Freeform 30"/>
          <p:cNvSpPr/>
          <p:nvPr/>
        </p:nvSpPr>
        <p:spPr>
          <a:xfrm>
            <a:off x="6018468" y="7381288"/>
            <a:ext cx="2379417" cy="1652613"/>
          </a:xfrm>
          <a:custGeom>
            <a:avLst/>
            <a:gdLst/>
            <a:ahLst/>
            <a:cxnLst/>
            <a:rect l="l" t="t" r="r" b="b"/>
            <a:pathLst>
              <a:path w="2379417" h="1652613">
                <a:moveTo>
                  <a:pt x="0" y="0"/>
                </a:moveTo>
                <a:lnTo>
                  <a:pt x="2379416" y="0"/>
                </a:lnTo>
                <a:lnTo>
                  <a:pt x="2379416" y="1652613"/>
                </a:lnTo>
                <a:lnTo>
                  <a:pt x="0" y="1652613"/>
                </a:lnTo>
                <a:lnTo>
                  <a:pt x="0" y="0"/>
                </a:lnTo>
                <a:close/>
              </a:path>
            </a:pathLst>
          </a:custGeom>
          <a:blipFill>
            <a:blip r:embed="rId34">
              <a:extLst>
                <a:ext uri="{96DAC541-7B7A-43D3-8B79-37D633B846F1}">
                  <asvg:svgBlip xmlns="" xmlns:asvg="http://schemas.microsoft.com/office/drawing/2016/SVG/main" r:embed="rId35"/>
                </a:ext>
              </a:extLst>
            </a:blip>
            <a:stretch>
              <a:fillRect/>
            </a:stretch>
          </a:blipFill>
        </p:spPr>
      </p:sp>
      <p:sp>
        <p:nvSpPr>
          <p:cNvPr id="31" name="Freeform 31"/>
          <p:cNvSpPr/>
          <p:nvPr/>
        </p:nvSpPr>
        <p:spPr>
          <a:xfrm rot="806744">
            <a:off x="7368475" y="8135682"/>
            <a:ext cx="1169152" cy="1516589"/>
          </a:xfrm>
          <a:custGeom>
            <a:avLst/>
            <a:gdLst/>
            <a:ahLst/>
            <a:cxnLst/>
            <a:rect l="l" t="t" r="r" b="b"/>
            <a:pathLst>
              <a:path w="1169152" h="1516589">
                <a:moveTo>
                  <a:pt x="0" y="0"/>
                </a:moveTo>
                <a:lnTo>
                  <a:pt x="1169153" y="0"/>
                </a:lnTo>
                <a:lnTo>
                  <a:pt x="1169153" y="1516589"/>
                </a:lnTo>
                <a:lnTo>
                  <a:pt x="0" y="1516589"/>
                </a:lnTo>
                <a:lnTo>
                  <a:pt x="0" y="0"/>
                </a:lnTo>
                <a:close/>
              </a:path>
            </a:pathLst>
          </a:custGeom>
          <a:blipFill>
            <a:blip r:embed="rId36">
              <a:extLst>
                <a:ext uri="{96DAC541-7B7A-43D3-8B79-37D633B846F1}">
                  <asvg:svgBlip xmlns="" xmlns:asvg="http://schemas.microsoft.com/office/drawing/2016/SVG/main" r:embed="rId37"/>
                </a:ext>
              </a:extLst>
            </a:blip>
            <a:stretch>
              <a:fillRect/>
            </a:stretch>
          </a:blipFill>
        </p:spPr>
      </p:sp>
      <p:sp>
        <p:nvSpPr>
          <p:cNvPr id="32" name="Freeform 32"/>
          <p:cNvSpPr/>
          <p:nvPr/>
        </p:nvSpPr>
        <p:spPr>
          <a:xfrm rot="-1585154">
            <a:off x="6507558" y="8494450"/>
            <a:ext cx="1169152" cy="1516589"/>
          </a:xfrm>
          <a:custGeom>
            <a:avLst/>
            <a:gdLst/>
            <a:ahLst/>
            <a:cxnLst/>
            <a:rect l="l" t="t" r="r" b="b"/>
            <a:pathLst>
              <a:path w="1169152" h="1516589">
                <a:moveTo>
                  <a:pt x="0" y="0"/>
                </a:moveTo>
                <a:lnTo>
                  <a:pt x="1169153" y="0"/>
                </a:lnTo>
                <a:lnTo>
                  <a:pt x="1169153" y="1516590"/>
                </a:lnTo>
                <a:lnTo>
                  <a:pt x="0" y="1516590"/>
                </a:lnTo>
                <a:lnTo>
                  <a:pt x="0" y="0"/>
                </a:lnTo>
                <a:close/>
              </a:path>
            </a:pathLst>
          </a:custGeom>
          <a:blipFill>
            <a:blip r:embed="rId38">
              <a:extLst>
                <a:ext uri="{96DAC541-7B7A-43D3-8B79-37D633B846F1}">
                  <asvg:svgBlip xmlns="" xmlns:asvg="http://schemas.microsoft.com/office/drawing/2016/SVG/main" r:embed="rId39"/>
                </a:ext>
              </a:extLst>
            </a:blip>
            <a:stretch>
              <a:fillRect/>
            </a:stretch>
          </a:blipFill>
        </p:spPr>
      </p:sp>
      <p:sp>
        <p:nvSpPr>
          <p:cNvPr id="33" name="Freeform 33"/>
          <p:cNvSpPr/>
          <p:nvPr/>
        </p:nvSpPr>
        <p:spPr>
          <a:xfrm>
            <a:off x="12669729" y="7309462"/>
            <a:ext cx="643625" cy="827089"/>
          </a:xfrm>
          <a:custGeom>
            <a:avLst/>
            <a:gdLst/>
            <a:ahLst/>
            <a:cxnLst/>
            <a:rect l="l" t="t" r="r" b="b"/>
            <a:pathLst>
              <a:path w="643625" h="827089">
                <a:moveTo>
                  <a:pt x="0" y="0"/>
                </a:moveTo>
                <a:lnTo>
                  <a:pt x="643626" y="0"/>
                </a:lnTo>
                <a:lnTo>
                  <a:pt x="643626" y="827089"/>
                </a:lnTo>
                <a:lnTo>
                  <a:pt x="0" y="82708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4" name="AutoShape 34"/>
          <p:cNvSpPr/>
          <p:nvPr/>
        </p:nvSpPr>
        <p:spPr>
          <a:xfrm>
            <a:off x="13195940" y="9767415"/>
            <a:ext cx="3104152" cy="519585"/>
          </a:xfrm>
          <a:prstGeom prst="rect">
            <a:avLst/>
          </a:prstGeom>
          <a:solidFill>
            <a:srgbClr val="829B62"/>
          </a:solidFill>
        </p:spPr>
      </p:sp>
      <p:pic>
        <p:nvPicPr>
          <p:cNvPr id="35" name="Picture 34"/>
          <p:cNvPicPr>
            <a:picLocks noChangeAspect="1"/>
          </p:cNvPicPr>
          <p:nvPr/>
        </p:nvPicPr>
        <p:blipFill>
          <a:blip r:embed="rId40"/>
          <a:stretch>
            <a:fillRect/>
          </a:stretch>
        </p:blipFill>
        <p:spPr>
          <a:xfrm>
            <a:off x="-573033" y="-1111211"/>
            <a:ext cx="8687274" cy="95823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0B667"/>
        </a:solidFill>
        <a:effectLst/>
      </p:bgPr>
    </p:bg>
    <p:spTree>
      <p:nvGrpSpPr>
        <p:cNvPr id="1" name=""/>
        <p:cNvGrpSpPr/>
        <p:nvPr/>
      </p:nvGrpSpPr>
      <p:grpSpPr>
        <a:xfrm>
          <a:off x="0" y="0"/>
          <a:ext cx="0" cy="0"/>
          <a:chOff x="0" y="0"/>
          <a:chExt cx="0" cy="0"/>
        </a:xfrm>
      </p:grpSpPr>
      <p:sp>
        <p:nvSpPr>
          <p:cNvPr id="2" name="Freeform 2"/>
          <p:cNvSpPr/>
          <p:nvPr/>
        </p:nvSpPr>
        <p:spPr>
          <a:xfrm>
            <a:off x="7686893" y="0"/>
            <a:ext cx="10601107" cy="10287000"/>
          </a:xfrm>
          <a:custGeom>
            <a:avLst/>
            <a:gdLst/>
            <a:ahLst/>
            <a:cxnLst/>
            <a:rect l="l" t="t" r="r" b="b"/>
            <a:pathLst>
              <a:path w="10601107" h="10287000">
                <a:moveTo>
                  <a:pt x="0" y="0"/>
                </a:moveTo>
                <a:lnTo>
                  <a:pt x="10601107" y="0"/>
                </a:lnTo>
                <a:lnTo>
                  <a:pt x="10601107" y="10287000"/>
                </a:lnTo>
                <a:lnTo>
                  <a:pt x="0" y="10287000"/>
                </a:lnTo>
                <a:lnTo>
                  <a:pt x="0" y="0"/>
                </a:lnTo>
                <a:close/>
              </a:path>
            </a:pathLst>
          </a:custGeom>
          <a:blipFill>
            <a:blip r:embed="rId2"/>
            <a:stretch>
              <a:fillRect/>
            </a:stretch>
          </a:blipFill>
        </p:spPr>
      </p:sp>
      <p:grpSp>
        <p:nvGrpSpPr>
          <p:cNvPr id="3" name="Group 3"/>
          <p:cNvGrpSpPr/>
          <p:nvPr/>
        </p:nvGrpSpPr>
        <p:grpSpPr>
          <a:xfrm>
            <a:off x="247876" y="0"/>
            <a:ext cx="7234493" cy="10287000"/>
            <a:chOff x="0" y="0"/>
            <a:chExt cx="1905381" cy="2709333"/>
          </a:xfrm>
        </p:grpSpPr>
        <p:sp>
          <p:nvSpPr>
            <p:cNvPr id="4" name="Freeform 4"/>
            <p:cNvSpPr/>
            <p:nvPr/>
          </p:nvSpPr>
          <p:spPr>
            <a:xfrm>
              <a:off x="0" y="0"/>
              <a:ext cx="1905381" cy="2709333"/>
            </a:xfrm>
            <a:custGeom>
              <a:avLst/>
              <a:gdLst/>
              <a:ahLst/>
              <a:cxnLst/>
              <a:rect l="l" t="t" r="r" b="b"/>
              <a:pathLst>
                <a:path w="1905381" h="2709333">
                  <a:moveTo>
                    <a:pt x="0" y="0"/>
                  </a:moveTo>
                  <a:lnTo>
                    <a:pt x="1905381" y="0"/>
                  </a:lnTo>
                  <a:lnTo>
                    <a:pt x="1905381" y="2709333"/>
                  </a:lnTo>
                  <a:lnTo>
                    <a:pt x="0" y="2709333"/>
                  </a:lnTo>
                  <a:close/>
                </a:path>
              </a:pathLst>
            </a:custGeom>
            <a:solidFill>
              <a:srgbClr val="1D5175"/>
            </a:solidFill>
          </p:spPr>
        </p:sp>
        <p:sp>
          <p:nvSpPr>
            <p:cNvPr id="5" name="TextBox 5"/>
            <p:cNvSpPr txBox="1"/>
            <p:nvPr/>
          </p:nvSpPr>
          <p:spPr>
            <a:xfrm>
              <a:off x="0" y="-19050"/>
              <a:ext cx="1905381" cy="2728383"/>
            </a:xfrm>
            <a:prstGeom prst="rect">
              <a:avLst/>
            </a:prstGeom>
          </p:spPr>
          <p:txBody>
            <a:bodyPr lIns="50800" tIns="50800" rIns="50800" bIns="50800" rtlCol="0" anchor="ctr"/>
            <a:lstStyle/>
            <a:p>
              <a:pPr algn="ctr">
                <a:lnSpc>
                  <a:spcPts val="2860"/>
                </a:lnSpc>
              </a:pPr>
              <a:endParaRPr/>
            </a:p>
          </p:txBody>
        </p:sp>
      </p:grpSp>
      <p:sp>
        <p:nvSpPr>
          <p:cNvPr id="6" name="Freeform 6"/>
          <p:cNvSpPr/>
          <p:nvPr/>
        </p:nvSpPr>
        <p:spPr>
          <a:xfrm flipH="1">
            <a:off x="3676179" y="2057400"/>
            <a:ext cx="3806190" cy="8229600"/>
          </a:xfrm>
          <a:custGeom>
            <a:avLst/>
            <a:gdLst/>
            <a:ahLst/>
            <a:cxnLst/>
            <a:rect l="l" t="t" r="r" b="b"/>
            <a:pathLst>
              <a:path w="3806190" h="8229600">
                <a:moveTo>
                  <a:pt x="3806190" y="0"/>
                </a:moveTo>
                <a:lnTo>
                  <a:pt x="0" y="0"/>
                </a:lnTo>
                <a:lnTo>
                  <a:pt x="0" y="8229600"/>
                </a:lnTo>
                <a:lnTo>
                  <a:pt x="3806190" y="8229600"/>
                </a:lnTo>
                <a:lnTo>
                  <a:pt x="3806190" y="0"/>
                </a:lnTo>
                <a:close/>
              </a:path>
            </a:pathLst>
          </a:custGeom>
          <a:blipFill>
            <a:blip r:embed="rId3"/>
            <a:stretch>
              <a:fillRect/>
            </a:stretch>
          </a:blipFill>
        </p:spPr>
      </p:sp>
      <p:pic>
        <p:nvPicPr>
          <p:cNvPr id="8" name="Picture 7"/>
          <p:cNvPicPr>
            <a:picLocks noChangeAspect="1"/>
          </p:cNvPicPr>
          <p:nvPr/>
        </p:nvPicPr>
        <p:blipFill>
          <a:blip r:embed="rId4"/>
          <a:stretch>
            <a:fillRect/>
          </a:stretch>
        </p:blipFill>
        <p:spPr>
          <a:xfrm>
            <a:off x="43352" y="190500"/>
            <a:ext cx="4590579" cy="32171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86893" y="0"/>
            <a:ext cx="10601107" cy="10287000"/>
          </a:xfrm>
          <a:custGeom>
            <a:avLst/>
            <a:gdLst/>
            <a:ahLst/>
            <a:cxnLst/>
            <a:rect l="l" t="t" r="r" b="b"/>
            <a:pathLst>
              <a:path w="10601107" h="10287000">
                <a:moveTo>
                  <a:pt x="0" y="0"/>
                </a:moveTo>
                <a:lnTo>
                  <a:pt x="10601107" y="0"/>
                </a:lnTo>
                <a:lnTo>
                  <a:pt x="10601107" y="10287000"/>
                </a:lnTo>
                <a:lnTo>
                  <a:pt x="0" y="10287000"/>
                </a:lnTo>
                <a:lnTo>
                  <a:pt x="0" y="0"/>
                </a:lnTo>
                <a:close/>
              </a:path>
            </a:pathLst>
          </a:custGeom>
          <a:blipFill>
            <a:blip r:embed="rId2"/>
            <a:stretch>
              <a:fillRect/>
            </a:stretch>
          </a:blipFill>
        </p:spPr>
      </p:sp>
      <p:grpSp>
        <p:nvGrpSpPr>
          <p:cNvPr id="3" name="Group 3"/>
          <p:cNvGrpSpPr/>
          <p:nvPr/>
        </p:nvGrpSpPr>
        <p:grpSpPr>
          <a:xfrm>
            <a:off x="247876" y="0"/>
            <a:ext cx="7234493" cy="10287000"/>
            <a:chOff x="0" y="0"/>
            <a:chExt cx="1905381" cy="2709333"/>
          </a:xfrm>
        </p:grpSpPr>
        <p:sp>
          <p:nvSpPr>
            <p:cNvPr id="4" name="Freeform 4"/>
            <p:cNvSpPr/>
            <p:nvPr/>
          </p:nvSpPr>
          <p:spPr>
            <a:xfrm>
              <a:off x="0" y="0"/>
              <a:ext cx="1905381" cy="2709333"/>
            </a:xfrm>
            <a:custGeom>
              <a:avLst/>
              <a:gdLst/>
              <a:ahLst/>
              <a:cxnLst/>
              <a:rect l="l" t="t" r="r" b="b"/>
              <a:pathLst>
                <a:path w="1905381" h="2709333">
                  <a:moveTo>
                    <a:pt x="0" y="0"/>
                  </a:moveTo>
                  <a:lnTo>
                    <a:pt x="1905381" y="0"/>
                  </a:lnTo>
                  <a:lnTo>
                    <a:pt x="1905381" y="2709333"/>
                  </a:lnTo>
                  <a:lnTo>
                    <a:pt x="0" y="2709333"/>
                  </a:lnTo>
                  <a:close/>
                </a:path>
              </a:pathLst>
            </a:custGeom>
            <a:solidFill>
              <a:srgbClr val="1D5175"/>
            </a:solidFill>
          </p:spPr>
        </p:sp>
        <p:sp>
          <p:nvSpPr>
            <p:cNvPr id="5" name="TextBox 5"/>
            <p:cNvSpPr txBox="1"/>
            <p:nvPr/>
          </p:nvSpPr>
          <p:spPr>
            <a:xfrm>
              <a:off x="0" y="-19050"/>
              <a:ext cx="1905381" cy="2728383"/>
            </a:xfrm>
            <a:prstGeom prst="rect">
              <a:avLst/>
            </a:prstGeom>
          </p:spPr>
          <p:txBody>
            <a:bodyPr lIns="50800" tIns="50800" rIns="50800" bIns="50800" rtlCol="0" anchor="ctr"/>
            <a:lstStyle/>
            <a:p>
              <a:pPr algn="ctr">
                <a:lnSpc>
                  <a:spcPts val="2860"/>
                </a:lnSpc>
              </a:pPr>
              <a:endParaRPr/>
            </a:p>
          </p:txBody>
        </p:sp>
      </p:grpSp>
      <p:sp>
        <p:nvSpPr>
          <p:cNvPr id="6" name="Freeform 6"/>
          <p:cNvSpPr/>
          <p:nvPr/>
        </p:nvSpPr>
        <p:spPr>
          <a:xfrm flipH="1">
            <a:off x="3676179" y="2057400"/>
            <a:ext cx="3806190" cy="8229600"/>
          </a:xfrm>
          <a:custGeom>
            <a:avLst/>
            <a:gdLst/>
            <a:ahLst/>
            <a:cxnLst/>
            <a:rect l="l" t="t" r="r" b="b"/>
            <a:pathLst>
              <a:path w="3806190" h="8229600">
                <a:moveTo>
                  <a:pt x="3806190" y="0"/>
                </a:moveTo>
                <a:lnTo>
                  <a:pt x="0" y="0"/>
                </a:lnTo>
                <a:lnTo>
                  <a:pt x="0" y="8229600"/>
                </a:lnTo>
                <a:lnTo>
                  <a:pt x="3806190" y="8229600"/>
                </a:lnTo>
                <a:lnTo>
                  <a:pt x="3806190" y="0"/>
                </a:lnTo>
                <a:close/>
              </a:path>
            </a:pathLst>
          </a:custGeom>
          <a:blipFill>
            <a:blip r:embed="rId3"/>
            <a:stretch>
              <a:fillRect/>
            </a:stretch>
          </a:blipFill>
        </p:spPr>
      </p:sp>
      <p:sp>
        <p:nvSpPr>
          <p:cNvPr id="7" name="TextBox 6"/>
          <p:cNvSpPr txBox="1"/>
          <p:nvPr/>
        </p:nvSpPr>
        <p:spPr>
          <a:xfrm>
            <a:off x="609600" y="495300"/>
            <a:ext cx="4419600" cy="2800767"/>
          </a:xfrm>
          <a:prstGeom prst="rect">
            <a:avLst/>
          </a:prstGeom>
          <a:noFill/>
        </p:spPr>
        <p:txBody>
          <a:bodyPr wrap="square" rtlCol="0">
            <a:spAutoFit/>
          </a:bodyPr>
          <a:lstStyle/>
          <a:p>
            <a:r>
              <a:rPr lang="en-US" sz="8800" smtClean="0">
                <a:solidFill>
                  <a:srgbClr val="E0B667"/>
                </a:solidFill>
                <a:latin typeface="Times New Roman" panose="02020603050405020304" pitchFamily="18" charset="0"/>
                <a:cs typeface="Times New Roman" panose="02020603050405020304" pitchFamily="18" charset="0"/>
              </a:rPr>
              <a:t>CHIA ĐOẠN</a:t>
            </a:r>
            <a:endParaRPr lang="en-US" sz="8800">
              <a:solidFill>
                <a:srgbClr val="E0B667"/>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8763000" y="95190"/>
            <a:ext cx="381000" cy="400110"/>
          </a:xfrm>
          <a:prstGeom prst="rect">
            <a:avLst/>
          </a:prstGeom>
          <a:noFill/>
        </p:spPr>
        <p:txBody>
          <a:bodyPr wrap="square" rtlCol="0">
            <a:spAutoFit/>
          </a:bodyPr>
          <a:lstStyle/>
          <a:p>
            <a:r>
              <a:rPr lang="en-US" sz="2000" b="1" smtClean="0">
                <a:solidFill>
                  <a:srgbClr val="C00000"/>
                </a:solidFill>
                <a:latin typeface="Times New Roman" panose="02020603050405020304" pitchFamily="18" charset="0"/>
                <a:cs typeface="Times New Roman" panose="02020603050405020304" pitchFamily="18" charset="0"/>
              </a:rPr>
              <a:t>1</a:t>
            </a:r>
            <a:endParaRPr lang="en-US" sz="2000" b="1">
              <a:solidFill>
                <a:srgbClr val="C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8763000" y="1895683"/>
            <a:ext cx="381000" cy="400110"/>
          </a:xfrm>
          <a:prstGeom prst="rect">
            <a:avLst/>
          </a:prstGeom>
          <a:noFill/>
        </p:spPr>
        <p:txBody>
          <a:bodyPr wrap="square" rtlCol="0">
            <a:spAutoFit/>
          </a:bodyPr>
          <a:lstStyle/>
          <a:p>
            <a:r>
              <a:rPr lang="en-US" sz="2000" b="1" smtClean="0">
                <a:solidFill>
                  <a:srgbClr val="C00000"/>
                </a:solidFill>
                <a:latin typeface="Times New Roman" panose="02020603050405020304" pitchFamily="18" charset="0"/>
                <a:cs typeface="Times New Roman" panose="02020603050405020304" pitchFamily="18" charset="0"/>
              </a:rPr>
              <a:t>2</a:t>
            </a:r>
            <a:endParaRPr lang="en-US" sz="2000" b="1">
              <a:solidFill>
                <a:srgbClr val="C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8763000" y="3619500"/>
            <a:ext cx="381000" cy="400110"/>
          </a:xfrm>
          <a:prstGeom prst="rect">
            <a:avLst/>
          </a:prstGeom>
          <a:noFill/>
        </p:spPr>
        <p:txBody>
          <a:bodyPr wrap="square" rtlCol="0">
            <a:spAutoFit/>
          </a:bodyPr>
          <a:lstStyle/>
          <a:p>
            <a:r>
              <a:rPr lang="en-US" sz="2000" b="1" smtClean="0">
                <a:solidFill>
                  <a:srgbClr val="C00000"/>
                </a:solidFill>
                <a:latin typeface="Times New Roman" panose="02020603050405020304" pitchFamily="18" charset="0"/>
                <a:cs typeface="Times New Roman" panose="02020603050405020304" pitchFamily="18" charset="0"/>
              </a:rPr>
              <a:t>3</a:t>
            </a:r>
            <a:endParaRPr lang="en-US" sz="2000" b="1">
              <a:solidFill>
                <a:srgbClr val="C0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8763000" y="5372100"/>
            <a:ext cx="381000" cy="400110"/>
          </a:xfrm>
          <a:prstGeom prst="rect">
            <a:avLst/>
          </a:prstGeom>
          <a:noFill/>
        </p:spPr>
        <p:txBody>
          <a:bodyPr wrap="square" rtlCol="0">
            <a:spAutoFit/>
          </a:bodyPr>
          <a:lstStyle/>
          <a:p>
            <a:r>
              <a:rPr lang="en-US" sz="2000" b="1" smtClean="0">
                <a:solidFill>
                  <a:srgbClr val="C00000"/>
                </a:solidFill>
                <a:latin typeface="Times New Roman" panose="02020603050405020304" pitchFamily="18" charset="0"/>
                <a:cs typeface="Times New Roman" panose="02020603050405020304" pitchFamily="18" charset="0"/>
              </a:rPr>
              <a:t>4</a:t>
            </a:r>
            <a:endParaRPr lang="en-US" sz="2000" b="1">
              <a:solidFill>
                <a:srgbClr val="C0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2590497" y="95190"/>
            <a:ext cx="381000" cy="400110"/>
          </a:xfrm>
          <a:prstGeom prst="rect">
            <a:avLst/>
          </a:prstGeom>
          <a:noFill/>
        </p:spPr>
        <p:txBody>
          <a:bodyPr wrap="square" rtlCol="0">
            <a:spAutoFit/>
          </a:bodyPr>
          <a:lstStyle/>
          <a:p>
            <a:r>
              <a:rPr lang="en-US" sz="2000" b="1" smtClean="0">
                <a:solidFill>
                  <a:srgbClr val="C00000"/>
                </a:solidFill>
                <a:latin typeface="Times New Roman" panose="02020603050405020304" pitchFamily="18" charset="0"/>
                <a:cs typeface="Times New Roman" panose="02020603050405020304" pitchFamily="18" charset="0"/>
              </a:rPr>
              <a:t>5</a:t>
            </a:r>
            <a:endParaRPr lang="en-US" sz="2000" b="1">
              <a:solidFill>
                <a:srgbClr val="C0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2506099" y="1895683"/>
            <a:ext cx="381000" cy="400110"/>
          </a:xfrm>
          <a:prstGeom prst="rect">
            <a:avLst/>
          </a:prstGeom>
          <a:noFill/>
        </p:spPr>
        <p:txBody>
          <a:bodyPr wrap="square" rtlCol="0">
            <a:spAutoFit/>
          </a:bodyPr>
          <a:lstStyle/>
          <a:p>
            <a:r>
              <a:rPr lang="en-US" sz="2000" b="1" smtClean="0">
                <a:solidFill>
                  <a:srgbClr val="C00000"/>
                </a:solidFill>
                <a:latin typeface="Times New Roman" panose="02020603050405020304" pitchFamily="18" charset="0"/>
                <a:cs typeface="Times New Roman" panose="02020603050405020304" pitchFamily="18" charset="0"/>
              </a:rPr>
              <a:t>6</a:t>
            </a:r>
            <a:endParaRPr lang="en-US" sz="20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9367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0B667"/>
        </a:solidFill>
        <a:effectLst/>
      </p:bgPr>
    </p:bg>
    <p:spTree>
      <p:nvGrpSpPr>
        <p:cNvPr id="1" name=""/>
        <p:cNvGrpSpPr/>
        <p:nvPr/>
      </p:nvGrpSpPr>
      <p:grpSpPr>
        <a:xfrm>
          <a:off x="0" y="0"/>
          <a:ext cx="0" cy="0"/>
          <a:chOff x="0" y="0"/>
          <a:chExt cx="0" cy="0"/>
        </a:xfrm>
      </p:grpSpPr>
      <p:grpSp>
        <p:nvGrpSpPr>
          <p:cNvPr id="3" name="Group 3"/>
          <p:cNvGrpSpPr/>
          <p:nvPr/>
        </p:nvGrpSpPr>
        <p:grpSpPr>
          <a:xfrm>
            <a:off x="247876" y="0"/>
            <a:ext cx="7234493" cy="10287000"/>
            <a:chOff x="0" y="0"/>
            <a:chExt cx="1905381" cy="2709333"/>
          </a:xfrm>
        </p:grpSpPr>
        <p:sp>
          <p:nvSpPr>
            <p:cNvPr id="4" name="Freeform 4"/>
            <p:cNvSpPr/>
            <p:nvPr/>
          </p:nvSpPr>
          <p:spPr>
            <a:xfrm>
              <a:off x="0" y="0"/>
              <a:ext cx="1905381" cy="2709333"/>
            </a:xfrm>
            <a:custGeom>
              <a:avLst/>
              <a:gdLst/>
              <a:ahLst/>
              <a:cxnLst/>
              <a:rect l="l" t="t" r="r" b="b"/>
              <a:pathLst>
                <a:path w="1905381" h="2709333">
                  <a:moveTo>
                    <a:pt x="0" y="0"/>
                  </a:moveTo>
                  <a:lnTo>
                    <a:pt x="1905381" y="0"/>
                  </a:lnTo>
                  <a:lnTo>
                    <a:pt x="1905381" y="2709333"/>
                  </a:lnTo>
                  <a:lnTo>
                    <a:pt x="0" y="2709333"/>
                  </a:lnTo>
                  <a:close/>
                </a:path>
              </a:pathLst>
            </a:custGeom>
            <a:solidFill>
              <a:srgbClr val="1D5175"/>
            </a:solidFill>
          </p:spPr>
        </p:sp>
        <p:sp>
          <p:nvSpPr>
            <p:cNvPr id="5" name="TextBox 5"/>
            <p:cNvSpPr txBox="1"/>
            <p:nvPr/>
          </p:nvSpPr>
          <p:spPr>
            <a:xfrm>
              <a:off x="0" y="-19050"/>
              <a:ext cx="1905381" cy="2728383"/>
            </a:xfrm>
            <a:prstGeom prst="rect">
              <a:avLst/>
            </a:prstGeom>
          </p:spPr>
          <p:txBody>
            <a:bodyPr lIns="50800" tIns="50800" rIns="50800" bIns="50800" rtlCol="0" anchor="ctr"/>
            <a:lstStyle/>
            <a:p>
              <a:pPr algn="ctr">
                <a:lnSpc>
                  <a:spcPts val="2860"/>
                </a:lnSpc>
              </a:pPr>
              <a:endParaRPr/>
            </a:p>
          </p:txBody>
        </p:sp>
      </p:grpSp>
      <p:sp>
        <p:nvSpPr>
          <p:cNvPr id="6" name="Freeform 6"/>
          <p:cNvSpPr/>
          <p:nvPr/>
        </p:nvSpPr>
        <p:spPr>
          <a:xfrm flipH="1">
            <a:off x="3778441" y="2057400"/>
            <a:ext cx="3806190" cy="8229600"/>
          </a:xfrm>
          <a:custGeom>
            <a:avLst/>
            <a:gdLst/>
            <a:ahLst/>
            <a:cxnLst/>
            <a:rect l="l" t="t" r="r" b="b"/>
            <a:pathLst>
              <a:path w="3806190" h="8229600">
                <a:moveTo>
                  <a:pt x="3806190" y="0"/>
                </a:moveTo>
                <a:lnTo>
                  <a:pt x="0" y="0"/>
                </a:lnTo>
                <a:lnTo>
                  <a:pt x="0" y="8229600"/>
                </a:lnTo>
                <a:lnTo>
                  <a:pt x="3806190" y="8229600"/>
                </a:lnTo>
                <a:lnTo>
                  <a:pt x="3806190" y="0"/>
                </a:lnTo>
                <a:close/>
              </a:path>
            </a:pathLst>
          </a:custGeom>
          <a:blipFill>
            <a:blip r:embed="rId2"/>
            <a:stretch>
              <a:fillRect/>
            </a:stretch>
          </a:blipFill>
        </p:spPr>
      </p:sp>
      <p:pic>
        <p:nvPicPr>
          <p:cNvPr id="8" name="Picture 7"/>
          <p:cNvPicPr>
            <a:picLocks noChangeAspect="1"/>
          </p:cNvPicPr>
          <p:nvPr/>
        </p:nvPicPr>
        <p:blipFill>
          <a:blip r:embed="rId3"/>
          <a:stretch>
            <a:fillRect/>
          </a:stretch>
        </p:blipFill>
        <p:spPr>
          <a:xfrm>
            <a:off x="-326774" y="-232790"/>
            <a:ext cx="5316173" cy="6419644"/>
          </a:xfrm>
          <a:prstGeom prst="rect">
            <a:avLst/>
          </a:prstGeom>
        </p:spPr>
      </p:pic>
      <p:sp>
        <p:nvSpPr>
          <p:cNvPr id="10" name="Freeform 2"/>
          <p:cNvSpPr/>
          <p:nvPr/>
        </p:nvSpPr>
        <p:spPr>
          <a:xfrm>
            <a:off x="7686893" y="0"/>
            <a:ext cx="10601107" cy="10287000"/>
          </a:xfrm>
          <a:custGeom>
            <a:avLst/>
            <a:gdLst/>
            <a:ahLst/>
            <a:cxnLst/>
            <a:rect l="l" t="t" r="r" b="b"/>
            <a:pathLst>
              <a:path w="10601107" h="10287000">
                <a:moveTo>
                  <a:pt x="0" y="0"/>
                </a:moveTo>
                <a:lnTo>
                  <a:pt x="10601107" y="0"/>
                </a:lnTo>
                <a:lnTo>
                  <a:pt x="10601107" y="10287000"/>
                </a:lnTo>
                <a:lnTo>
                  <a:pt x="0" y="10287000"/>
                </a:lnTo>
                <a:lnTo>
                  <a:pt x="0" y="0"/>
                </a:lnTo>
                <a:close/>
              </a:path>
            </a:pathLst>
          </a:custGeom>
          <a:blipFill>
            <a:blip r:embed="rId4"/>
            <a:stretch>
              <a:fillRect/>
            </a:stretch>
          </a:blipFill>
        </p:spPr>
      </p:sp>
      <p:sp>
        <p:nvSpPr>
          <p:cNvPr id="11" name="TextBox 10"/>
          <p:cNvSpPr txBox="1"/>
          <p:nvPr/>
        </p:nvSpPr>
        <p:spPr>
          <a:xfrm>
            <a:off x="8763000" y="95190"/>
            <a:ext cx="381000" cy="400110"/>
          </a:xfrm>
          <a:prstGeom prst="rect">
            <a:avLst/>
          </a:prstGeom>
          <a:noFill/>
        </p:spPr>
        <p:txBody>
          <a:bodyPr wrap="square" rtlCol="0">
            <a:spAutoFit/>
          </a:bodyPr>
          <a:lstStyle/>
          <a:p>
            <a:r>
              <a:rPr lang="en-US" sz="2000" b="1" smtClean="0">
                <a:solidFill>
                  <a:srgbClr val="C00000"/>
                </a:solidFill>
                <a:latin typeface="Times New Roman" panose="02020603050405020304" pitchFamily="18" charset="0"/>
                <a:cs typeface="Times New Roman" panose="02020603050405020304" pitchFamily="18" charset="0"/>
              </a:rPr>
              <a:t>1</a:t>
            </a:r>
            <a:endParaRPr lang="en-US" sz="2000" b="1">
              <a:solidFill>
                <a:srgbClr val="C0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8763000" y="1895683"/>
            <a:ext cx="381000" cy="400110"/>
          </a:xfrm>
          <a:prstGeom prst="rect">
            <a:avLst/>
          </a:prstGeom>
          <a:noFill/>
        </p:spPr>
        <p:txBody>
          <a:bodyPr wrap="square" rtlCol="0">
            <a:spAutoFit/>
          </a:bodyPr>
          <a:lstStyle/>
          <a:p>
            <a:r>
              <a:rPr lang="en-US" sz="2000" b="1" smtClean="0">
                <a:solidFill>
                  <a:srgbClr val="C00000"/>
                </a:solidFill>
                <a:latin typeface="Times New Roman" panose="02020603050405020304" pitchFamily="18" charset="0"/>
                <a:cs typeface="Times New Roman" panose="02020603050405020304" pitchFamily="18" charset="0"/>
              </a:rPr>
              <a:t>2</a:t>
            </a:r>
            <a:endParaRPr lang="en-US" sz="2000" b="1">
              <a:solidFill>
                <a:srgbClr val="C0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8763000" y="3619500"/>
            <a:ext cx="381000" cy="400110"/>
          </a:xfrm>
          <a:prstGeom prst="rect">
            <a:avLst/>
          </a:prstGeom>
          <a:noFill/>
        </p:spPr>
        <p:txBody>
          <a:bodyPr wrap="square" rtlCol="0">
            <a:spAutoFit/>
          </a:bodyPr>
          <a:lstStyle/>
          <a:p>
            <a:r>
              <a:rPr lang="en-US" sz="2000" b="1" smtClean="0">
                <a:solidFill>
                  <a:srgbClr val="C00000"/>
                </a:solidFill>
                <a:latin typeface="Times New Roman" panose="02020603050405020304" pitchFamily="18" charset="0"/>
                <a:cs typeface="Times New Roman" panose="02020603050405020304" pitchFamily="18" charset="0"/>
              </a:rPr>
              <a:t>3</a:t>
            </a:r>
            <a:endParaRPr lang="en-US" sz="2000" b="1">
              <a:solidFill>
                <a:srgbClr val="C0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8763000" y="5372100"/>
            <a:ext cx="381000" cy="400110"/>
          </a:xfrm>
          <a:prstGeom prst="rect">
            <a:avLst/>
          </a:prstGeom>
          <a:noFill/>
        </p:spPr>
        <p:txBody>
          <a:bodyPr wrap="square" rtlCol="0">
            <a:spAutoFit/>
          </a:bodyPr>
          <a:lstStyle/>
          <a:p>
            <a:r>
              <a:rPr lang="en-US" sz="2000" b="1" smtClean="0">
                <a:solidFill>
                  <a:srgbClr val="C00000"/>
                </a:solidFill>
                <a:latin typeface="Times New Roman" panose="02020603050405020304" pitchFamily="18" charset="0"/>
                <a:cs typeface="Times New Roman" panose="02020603050405020304" pitchFamily="18" charset="0"/>
              </a:rPr>
              <a:t>4</a:t>
            </a:r>
            <a:endParaRPr lang="en-US" sz="2000" b="1">
              <a:solidFill>
                <a:srgbClr val="C0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2590497" y="95190"/>
            <a:ext cx="381000" cy="400110"/>
          </a:xfrm>
          <a:prstGeom prst="rect">
            <a:avLst/>
          </a:prstGeom>
          <a:noFill/>
        </p:spPr>
        <p:txBody>
          <a:bodyPr wrap="square" rtlCol="0">
            <a:spAutoFit/>
          </a:bodyPr>
          <a:lstStyle/>
          <a:p>
            <a:r>
              <a:rPr lang="en-US" sz="2000" b="1" smtClean="0">
                <a:solidFill>
                  <a:srgbClr val="C00000"/>
                </a:solidFill>
                <a:latin typeface="Times New Roman" panose="02020603050405020304" pitchFamily="18" charset="0"/>
                <a:cs typeface="Times New Roman" panose="02020603050405020304" pitchFamily="18" charset="0"/>
              </a:rPr>
              <a:t>5</a:t>
            </a:r>
            <a:endParaRPr lang="en-US" sz="2000" b="1">
              <a:solidFill>
                <a:srgbClr val="C0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12506099" y="1895683"/>
            <a:ext cx="381000" cy="400110"/>
          </a:xfrm>
          <a:prstGeom prst="rect">
            <a:avLst/>
          </a:prstGeom>
          <a:noFill/>
        </p:spPr>
        <p:txBody>
          <a:bodyPr wrap="square" rtlCol="0">
            <a:spAutoFit/>
          </a:bodyPr>
          <a:lstStyle/>
          <a:p>
            <a:r>
              <a:rPr lang="en-US" sz="2000" b="1" smtClean="0">
                <a:solidFill>
                  <a:srgbClr val="C00000"/>
                </a:solidFill>
                <a:latin typeface="Times New Roman" panose="02020603050405020304" pitchFamily="18" charset="0"/>
                <a:cs typeface="Times New Roman" panose="02020603050405020304" pitchFamily="18" charset="0"/>
              </a:rPr>
              <a:t>6</a:t>
            </a:r>
            <a:endParaRPr lang="en-US" sz="2000" b="1">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sp>
        <p:nvSpPr>
          <p:cNvPr id="3" name="AutoShape 3"/>
          <p:cNvSpPr/>
          <p:nvPr/>
        </p:nvSpPr>
        <p:spPr>
          <a:xfrm>
            <a:off x="6570378" y="7865455"/>
            <a:ext cx="6484180" cy="2542534"/>
          </a:xfrm>
          <a:prstGeom prst="rect">
            <a:avLst/>
          </a:prstGeom>
          <a:solidFill>
            <a:srgbClr val="FDE0A0"/>
          </a:solidFill>
        </p:spPr>
      </p:sp>
      <p:sp>
        <p:nvSpPr>
          <p:cNvPr id="4" name="AutoShape 4"/>
          <p:cNvSpPr/>
          <p:nvPr/>
        </p:nvSpPr>
        <p:spPr>
          <a:xfrm>
            <a:off x="10400018" y="6655231"/>
            <a:ext cx="4955853" cy="3631769"/>
          </a:xfrm>
          <a:prstGeom prst="rect">
            <a:avLst/>
          </a:prstGeom>
          <a:solidFill>
            <a:srgbClr val="FDE0A0"/>
          </a:solidFill>
        </p:spPr>
      </p:sp>
      <p:sp>
        <p:nvSpPr>
          <p:cNvPr id="5" name="AutoShape 5"/>
          <p:cNvSpPr/>
          <p:nvPr/>
        </p:nvSpPr>
        <p:spPr>
          <a:xfrm>
            <a:off x="13926856" y="7161873"/>
            <a:ext cx="3104152" cy="3949700"/>
          </a:xfrm>
          <a:prstGeom prst="rect">
            <a:avLst/>
          </a:prstGeom>
          <a:solidFill>
            <a:srgbClr val="829B62"/>
          </a:solidFill>
        </p:spPr>
      </p:sp>
      <p:sp>
        <p:nvSpPr>
          <p:cNvPr id="6" name="AutoShape 6"/>
          <p:cNvSpPr/>
          <p:nvPr/>
        </p:nvSpPr>
        <p:spPr>
          <a:xfrm>
            <a:off x="15338163" y="6654399"/>
            <a:ext cx="3225740" cy="3753590"/>
          </a:xfrm>
          <a:prstGeom prst="rect">
            <a:avLst/>
          </a:prstGeom>
          <a:solidFill>
            <a:srgbClr val="829B62"/>
          </a:solidFill>
        </p:spPr>
      </p:sp>
      <p:sp>
        <p:nvSpPr>
          <p:cNvPr id="7" name="AutoShape 7"/>
          <p:cNvSpPr/>
          <p:nvPr/>
        </p:nvSpPr>
        <p:spPr>
          <a:xfrm>
            <a:off x="14648888" y="826478"/>
            <a:ext cx="3905035" cy="3241166"/>
          </a:xfrm>
          <a:prstGeom prst="rect">
            <a:avLst/>
          </a:prstGeom>
          <a:solidFill>
            <a:srgbClr val="FFCE5C"/>
          </a:solidFill>
        </p:spPr>
      </p:sp>
      <p:sp>
        <p:nvSpPr>
          <p:cNvPr id="8" name="Freeform 8"/>
          <p:cNvSpPr/>
          <p:nvPr/>
        </p:nvSpPr>
        <p:spPr>
          <a:xfrm flipH="1">
            <a:off x="11356046" y="6437406"/>
            <a:ext cx="5078084" cy="4470145"/>
          </a:xfrm>
          <a:custGeom>
            <a:avLst/>
            <a:gdLst/>
            <a:ahLst/>
            <a:cxnLst/>
            <a:rect l="l" t="t" r="r" b="b"/>
            <a:pathLst>
              <a:path w="5078084" h="4470145">
                <a:moveTo>
                  <a:pt x="5078085" y="0"/>
                </a:moveTo>
                <a:lnTo>
                  <a:pt x="0" y="0"/>
                </a:lnTo>
                <a:lnTo>
                  <a:pt x="0" y="4470144"/>
                </a:lnTo>
                <a:lnTo>
                  <a:pt x="5078085" y="4470144"/>
                </a:lnTo>
                <a:lnTo>
                  <a:pt x="5078085"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AutoShape 9"/>
          <p:cNvSpPr/>
          <p:nvPr/>
        </p:nvSpPr>
        <p:spPr>
          <a:xfrm>
            <a:off x="15338163" y="3740854"/>
            <a:ext cx="3215760" cy="2914377"/>
          </a:xfrm>
          <a:prstGeom prst="rect">
            <a:avLst/>
          </a:prstGeom>
          <a:solidFill>
            <a:srgbClr val="829B62"/>
          </a:solidFill>
        </p:spPr>
      </p:sp>
      <p:sp>
        <p:nvSpPr>
          <p:cNvPr id="10" name="Freeform 10"/>
          <p:cNvSpPr/>
          <p:nvPr/>
        </p:nvSpPr>
        <p:spPr>
          <a:xfrm>
            <a:off x="11781990" y="8293099"/>
            <a:ext cx="1312985" cy="1687247"/>
          </a:xfrm>
          <a:custGeom>
            <a:avLst/>
            <a:gdLst/>
            <a:ahLst/>
            <a:cxnLst/>
            <a:rect l="l" t="t" r="r" b="b"/>
            <a:pathLst>
              <a:path w="1312985" h="1687247">
                <a:moveTo>
                  <a:pt x="0" y="0"/>
                </a:moveTo>
                <a:lnTo>
                  <a:pt x="1312985" y="0"/>
                </a:lnTo>
                <a:lnTo>
                  <a:pt x="1312985" y="1687247"/>
                </a:lnTo>
                <a:lnTo>
                  <a:pt x="0" y="16872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rot="-10800000">
            <a:off x="9434527" y="3785298"/>
            <a:ext cx="1434967" cy="2869933"/>
          </a:xfrm>
          <a:custGeom>
            <a:avLst/>
            <a:gdLst/>
            <a:ahLst/>
            <a:cxnLst/>
            <a:rect l="l" t="t" r="r" b="b"/>
            <a:pathLst>
              <a:path w="1434967" h="2869933">
                <a:moveTo>
                  <a:pt x="0" y="0"/>
                </a:moveTo>
                <a:lnTo>
                  <a:pt x="1434966" y="0"/>
                </a:lnTo>
                <a:lnTo>
                  <a:pt x="1434966" y="2869933"/>
                </a:lnTo>
                <a:lnTo>
                  <a:pt x="0" y="286993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2" name="AutoShape 12"/>
          <p:cNvSpPr/>
          <p:nvPr/>
        </p:nvSpPr>
        <p:spPr>
          <a:xfrm>
            <a:off x="10851786" y="3785298"/>
            <a:ext cx="4486377" cy="2869933"/>
          </a:xfrm>
          <a:prstGeom prst="rect">
            <a:avLst/>
          </a:prstGeom>
          <a:solidFill>
            <a:srgbClr val="6BB9D4"/>
          </a:solidFill>
        </p:spPr>
      </p:sp>
      <p:sp>
        <p:nvSpPr>
          <p:cNvPr id="13" name="Freeform 13"/>
          <p:cNvSpPr/>
          <p:nvPr/>
        </p:nvSpPr>
        <p:spPr>
          <a:xfrm rot="-10800000">
            <a:off x="13292787" y="826478"/>
            <a:ext cx="1484661" cy="2969323"/>
          </a:xfrm>
          <a:custGeom>
            <a:avLst/>
            <a:gdLst/>
            <a:ahLst/>
            <a:cxnLst/>
            <a:rect l="l" t="t" r="r" b="b"/>
            <a:pathLst>
              <a:path w="1484661" h="2969323">
                <a:moveTo>
                  <a:pt x="0" y="0"/>
                </a:moveTo>
                <a:lnTo>
                  <a:pt x="1484661" y="0"/>
                </a:lnTo>
                <a:lnTo>
                  <a:pt x="1484661" y="2969322"/>
                </a:lnTo>
                <a:lnTo>
                  <a:pt x="0" y="296932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a:off x="14648888" y="6154042"/>
            <a:ext cx="5078084" cy="4470145"/>
          </a:xfrm>
          <a:custGeom>
            <a:avLst/>
            <a:gdLst/>
            <a:ahLst/>
            <a:cxnLst/>
            <a:rect l="l" t="t" r="r" b="b"/>
            <a:pathLst>
              <a:path w="5078084" h="4470145">
                <a:moveTo>
                  <a:pt x="0" y="0"/>
                </a:moveTo>
                <a:lnTo>
                  <a:pt x="5078085" y="0"/>
                </a:lnTo>
                <a:lnTo>
                  <a:pt x="5078085" y="4470145"/>
                </a:lnTo>
                <a:lnTo>
                  <a:pt x="0" y="447014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Freeform 15"/>
          <p:cNvSpPr/>
          <p:nvPr/>
        </p:nvSpPr>
        <p:spPr>
          <a:xfrm>
            <a:off x="13352287" y="7638849"/>
            <a:ext cx="1085604" cy="1395052"/>
          </a:xfrm>
          <a:custGeom>
            <a:avLst/>
            <a:gdLst/>
            <a:ahLst/>
            <a:cxnLst/>
            <a:rect l="l" t="t" r="r" b="b"/>
            <a:pathLst>
              <a:path w="1085604" h="1395052">
                <a:moveTo>
                  <a:pt x="0" y="0"/>
                </a:moveTo>
                <a:lnTo>
                  <a:pt x="1085604" y="0"/>
                </a:lnTo>
                <a:lnTo>
                  <a:pt x="1085604" y="1395052"/>
                </a:lnTo>
                <a:lnTo>
                  <a:pt x="0" y="139505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6" name="Freeform 16"/>
          <p:cNvSpPr/>
          <p:nvPr/>
        </p:nvSpPr>
        <p:spPr>
          <a:xfrm>
            <a:off x="14046261" y="2183922"/>
            <a:ext cx="4507661" cy="4491270"/>
          </a:xfrm>
          <a:custGeom>
            <a:avLst/>
            <a:gdLst/>
            <a:ahLst/>
            <a:cxnLst/>
            <a:rect l="l" t="t" r="r" b="b"/>
            <a:pathLst>
              <a:path w="4507661" h="4491270">
                <a:moveTo>
                  <a:pt x="0" y="0"/>
                </a:moveTo>
                <a:lnTo>
                  <a:pt x="4507662" y="0"/>
                </a:lnTo>
                <a:lnTo>
                  <a:pt x="4507662" y="4491270"/>
                </a:lnTo>
                <a:lnTo>
                  <a:pt x="0" y="449127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7" name="Freeform 17"/>
          <p:cNvSpPr/>
          <p:nvPr/>
        </p:nvSpPr>
        <p:spPr>
          <a:xfrm>
            <a:off x="10679995" y="4819366"/>
            <a:ext cx="6097300" cy="1835033"/>
          </a:xfrm>
          <a:custGeom>
            <a:avLst/>
            <a:gdLst/>
            <a:ahLst/>
            <a:cxnLst/>
            <a:rect l="l" t="t" r="r" b="b"/>
            <a:pathLst>
              <a:path w="6097300" h="1835033">
                <a:moveTo>
                  <a:pt x="0" y="0"/>
                </a:moveTo>
                <a:lnTo>
                  <a:pt x="6097300" y="0"/>
                </a:lnTo>
                <a:lnTo>
                  <a:pt x="6097300" y="1835033"/>
                </a:lnTo>
                <a:lnTo>
                  <a:pt x="0" y="1835033"/>
                </a:lnTo>
                <a:lnTo>
                  <a:pt x="0" y="0"/>
                </a:lnTo>
                <a:close/>
              </a:path>
            </a:pathLst>
          </a:custGeom>
          <a:blipFill>
            <a:blip r:embed="rId14">
              <a:extLst>
                <a:ext uri="{96DAC541-7B7A-43D3-8B79-37D633B846F1}">
                  <asvg:svgBlip xmlns="" xmlns:asvg="http://schemas.microsoft.com/office/drawing/2016/SVG/main" r:embed="rId15"/>
                </a:ext>
              </a:extLst>
            </a:blip>
            <a:stretch>
              <a:fillRect r="-1075" b="-24540"/>
            </a:stretch>
          </a:blipFill>
        </p:spPr>
      </p:sp>
      <p:sp>
        <p:nvSpPr>
          <p:cNvPr id="18" name="Freeform 18"/>
          <p:cNvSpPr/>
          <p:nvPr/>
        </p:nvSpPr>
        <p:spPr>
          <a:xfrm>
            <a:off x="11396463" y="1637493"/>
            <a:ext cx="3397023" cy="3341435"/>
          </a:xfrm>
          <a:custGeom>
            <a:avLst/>
            <a:gdLst/>
            <a:ahLst/>
            <a:cxnLst/>
            <a:rect l="l" t="t" r="r" b="b"/>
            <a:pathLst>
              <a:path w="3397023" h="3341435">
                <a:moveTo>
                  <a:pt x="0" y="0"/>
                </a:moveTo>
                <a:lnTo>
                  <a:pt x="3397023" y="0"/>
                </a:lnTo>
                <a:lnTo>
                  <a:pt x="3397023" y="3341434"/>
                </a:lnTo>
                <a:lnTo>
                  <a:pt x="0" y="3341434"/>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9" name="Freeform 19"/>
          <p:cNvSpPr/>
          <p:nvPr/>
        </p:nvSpPr>
        <p:spPr>
          <a:xfrm>
            <a:off x="13292787" y="1746488"/>
            <a:ext cx="3270567" cy="1183351"/>
          </a:xfrm>
          <a:custGeom>
            <a:avLst/>
            <a:gdLst/>
            <a:ahLst/>
            <a:cxnLst/>
            <a:rect l="l" t="t" r="r" b="b"/>
            <a:pathLst>
              <a:path w="3270567" h="1183351">
                <a:moveTo>
                  <a:pt x="0" y="0"/>
                </a:moveTo>
                <a:lnTo>
                  <a:pt x="3270567" y="0"/>
                </a:lnTo>
                <a:lnTo>
                  <a:pt x="3270567" y="1183351"/>
                </a:lnTo>
                <a:lnTo>
                  <a:pt x="0" y="1183351"/>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0" name="Freeform 20"/>
          <p:cNvSpPr/>
          <p:nvPr/>
        </p:nvSpPr>
        <p:spPr>
          <a:xfrm>
            <a:off x="16946043" y="2775297"/>
            <a:ext cx="3571812" cy="1292347"/>
          </a:xfrm>
          <a:custGeom>
            <a:avLst/>
            <a:gdLst/>
            <a:ahLst/>
            <a:cxnLst/>
            <a:rect l="l" t="t" r="r" b="b"/>
            <a:pathLst>
              <a:path w="3571812" h="1292347">
                <a:moveTo>
                  <a:pt x="0" y="0"/>
                </a:moveTo>
                <a:lnTo>
                  <a:pt x="3571812" y="0"/>
                </a:lnTo>
                <a:lnTo>
                  <a:pt x="3571812" y="1292347"/>
                </a:lnTo>
                <a:lnTo>
                  <a:pt x="0" y="1292347"/>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1" name="Freeform 21"/>
          <p:cNvSpPr/>
          <p:nvPr/>
        </p:nvSpPr>
        <p:spPr>
          <a:xfrm>
            <a:off x="7988532" y="5339043"/>
            <a:ext cx="4822973" cy="2630712"/>
          </a:xfrm>
          <a:custGeom>
            <a:avLst/>
            <a:gdLst/>
            <a:ahLst/>
            <a:cxnLst/>
            <a:rect l="l" t="t" r="r" b="b"/>
            <a:pathLst>
              <a:path w="4822973" h="2630712">
                <a:moveTo>
                  <a:pt x="0" y="0"/>
                </a:moveTo>
                <a:lnTo>
                  <a:pt x="4822972" y="0"/>
                </a:lnTo>
                <a:lnTo>
                  <a:pt x="4822972" y="2630712"/>
                </a:lnTo>
                <a:lnTo>
                  <a:pt x="0" y="263071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2" name="Freeform 22"/>
          <p:cNvSpPr/>
          <p:nvPr/>
        </p:nvSpPr>
        <p:spPr>
          <a:xfrm flipH="1">
            <a:off x="8204654" y="8163567"/>
            <a:ext cx="1761406" cy="2728939"/>
          </a:xfrm>
          <a:custGeom>
            <a:avLst/>
            <a:gdLst/>
            <a:ahLst/>
            <a:cxnLst/>
            <a:rect l="l" t="t" r="r" b="b"/>
            <a:pathLst>
              <a:path w="1761406" h="2728939">
                <a:moveTo>
                  <a:pt x="1761407" y="0"/>
                </a:moveTo>
                <a:lnTo>
                  <a:pt x="0" y="0"/>
                </a:lnTo>
                <a:lnTo>
                  <a:pt x="0" y="2728940"/>
                </a:lnTo>
                <a:lnTo>
                  <a:pt x="1761407" y="2728940"/>
                </a:lnTo>
                <a:lnTo>
                  <a:pt x="1761407"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3" name="Freeform 23"/>
          <p:cNvSpPr/>
          <p:nvPr/>
        </p:nvSpPr>
        <p:spPr>
          <a:xfrm>
            <a:off x="9513500" y="7175295"/>
            <a:ext cx="2114945" cy="3276675"/>
          </a:xfrm>
          <a:custGeom>
            <a:avLst/>
            <a:gdLst/>
            <a:ahLst/>
            <a:cxnLst/>
            <a:rect l="l" t="t" r="r" b="b"/>
            <a:pathLst>
              <a:path w="2114945" h="3276675">
                <a:moveTo>
                  <a:pt x="0" y="0"/>
                </a:moveTo>
                <a:lnTo>
                  <a:pt x="2114945" y="0"/>
                </a:lnTo>
                <a:lnTo>
                  <a:pt x="2114945" y="3276675"/>
                </a:lnTo>
                <a:lnTo>
                  <a:pt x="0" y="3276675"/>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4" name="Freeform 24"/>
          <p:cNvSpPr/>
          <p:nvPr/>
        </p:nvSpPr>
        <p:spPr>
          <a:xfrm>
            <a:off x="14890523" y="5853832"/>
            <a:ext cx="588408" cy="1127612"/>
          </a:xfrm>
          <a:custGeom>
            <a:avLst/>
            <a:gdLst/>
            <a:ahLst/>
            <a:cxnLst/>
            <a:rect l="l" t="t" r="r" b="b"/>
            <a:pathLst>
              <a:path w="588408" h="1127612">
                <a:moveTo>
                  <a:pt x="0" y="0"/>
                </a:moveTo>
                <a:lnTo>
                  <a:pt x="588408" y="0"/>
                </a:lnTo>
                <a:lnTo>
                  <a:pt x="588408" y="1127612"/>
                </a:lnTo>
                <a:lnTo>
                  <a:pt x="0" y="1127612"/>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5" name="Freeform 25"/>
          <p:cNvSpPr/>
          <p:nvPr/>
        </p:nvSpPr>
        <p:spPr>
          <a:xfrm>
            <a:off x="14035117" y="5896761"/>
            <a:ext cx="720456" cy="1380664"/>
          </a:xfrm>
          <a:custGeom>
            <a:avLst/>
            <a:gdLst/>
            <a:ahLst/>
            <a:cxnLst/>
            <a:rect l="l" t="t" r="r" b="b"/>
            <a:pathLst>
              <a:path w="720456" h="1380664">
                <a:moveTo>
                  <a:pt x="0" y="0"/>
                </a:moveTo>
                <a:lnTo>
                  <a:pt x="720456" y="0"/>
                </a:lnTo>
                <a:lnTo>
                  <a:pt x="720456" y="1380665"/>
                </a:lnTo>
                <a:lnTo>
                  <a:pt x="0" y="1380665"/>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6" name="Freeform 26"/>
          <p:cNvSpPr/>
          <p:nvPr/>
        </p:nvSpPr>
        <p:spPr>
          <a:xfrm>
            <a:off x="16892336" y="7033028"/>
            <a:ext cx="1184488" cy="516867"/>
          </a:xfrm>
          <a:custGeom>
            <a:avLst/>
            <a:gdLst/>
            <a:ahLst/>
            <a:cxnLst/>
            <a:rect l="l" t="t" r="r" b="b"/>
            <a:pathLst>
              <a:path w="1184488" h="516867">
                <a:moveTo>
                  <a:pt x="0" y="0"/>
                </a:moveTo>
                <a:lnTo>
                  <a:pt x="1184488" y="0"/>
                </a:lnTo>
                <a:lnTo>
                  <a:pt x="1184488" y="516867"/>
                </a:lnTo>
                <a:lnTo>
                  <a:pt x="0" y="516867"/>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7" name="Freeform 27"/>
          <p:cNvSpPr/>
          <p:nvPr/>
        </p:nvSpPr>
        <p:spPr>
          <a:xfrm>
            <a:off x="14716405" y="7033028"/>
            <a:ext cx="2234628" cy="1892555"/>
          </a:xfrm>
          <a:custGeom>
            <a:avLst/>
            <a:gdLst/>
            <a:ahLst/>
            <a:cxnLst/>
            <a:rect l="l" t="t" r="r" b="b"/>
            <a:pathLst>
              <a:path w="2234628" h="1892555">
                <a:moveTo>
                  <a:pt x="0" y="0"/>
                </a:moveTo>
                <a:lnTo>
                  <a:pt x="2234628" y="0"/>
                </a:lnTo>
                <a:lnTo>
                  <a:pt x="2234628" y="1892555"/>
                </a:lnTo>
                <a:lnTo>
                  <a:pt x="0" y="1892555"/>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28" name="Freeform 28"/>
          <p:cNvSpPr/>
          <p:nvPr/>
        </p:nvSpPr>
        <p:spPr>
          <a:xfrm>
            <a:off x="16233417" y="6396797"/>
            <a:ext cx="1184488" cy="516867"/>
          </a:xfrm>
          <a:custGeom>
            <a:avLst/>
            <a:gdLst/>
            <a:ahLst/>
            <a:cxnLst/>
            <a:rect l="l" t="t" r="r" b="b"/>
            <a:pathLst>
              <a:path w="1184488" h="516867">
                <a:moveTo>
                  <a:pt x="0" y="0"/>
                </a:moveTo>
                <a:lnTo>
                  <a:pt x="1184488" y="0"/>
                </a:lnTo>
                <a:lnTo>
                  <a:pt x="1184488" y="516867"/>
                </a:lnTo>
                <a:lnTo>
                  <a:pt x="0" y="516867"/>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9" name="Freeform 29"/>
          <p:cNvSpPr/>
          <p:nvPr/>
        </p:nvSpPr>
        <p:spPr>
          <a:xfrm rot="-10800000">
            <a:off x="5044489" y="7865455"/>
            <a:ext cx="1535414" cy="3070828"/>
          </a:xfrm>
          <a:custGeom>
            <a:avLst/>
            <a:gdLst/>
            <a:ahLst/>
            <a:cxnLst/>
            <a:rect l="l" t="t" r="r" b="b"/>
            <a:pathLst>
              <a:path w="1535414" h="3070828">
                <a:moveTo>
                  <a:pt x="0" y="0"/>
                </a:moveTo>
                <a:lnTo>
                  <a:pt x="1535414" y="0"/>
                </a:lnTo>
                <a:lnTo>
                  <a:pt x="1535414" y="3070829"/>
                </a:lnTo>
                <a:lnTo>
                  <a:pt x="0" y="3070829"/>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30" name="Freeform 30"/>
          <p:cNvSpPr/>
          <p:nvPr/>
        </p:nvSpPr>
        <p:spPr>
          <a:xfrm>
            <a:off x="6018468" y="7381288"/>
            <a:ext cx="2379417" cy="1652613"/>
          </a:xfrm>
          <a:custGeom>
            <a:avLst/>
            <a:gdLst/>
            <a:ahLst/>
            <a:cxnLst/>
            <a:rect l="l" t="t" r="r" b="b"/>
            <a:pathLst>
              <a:path w="2379417" h="1652613">
                <a:moveTo>
                  <a:pt x="0" y="0"/>
                </a:moveTo>
                <a:lnTo>
                  <a:pt x="2379416" y="0"/>
                </a:lnTo>
                <a:lnTo>
                  <a:pt x="2379416" y="1652613"/>
                </a:lnTo>
                <a:lnTo>
                  <a:pt x="0" y="1652613"/>
                </a:lnTo>
                <a:lnTo>
                  <a:pt x="0" y="0"/>
                </a:lnTo>
                <a:close/>
              </a:path>
            </a:pathLst>
          </a:custGeom>
          <a:blipFill>
            <a:blip r:embed="rId34">
              <a:extLst>
                <a:ext uri="{96DAC541-7B7A-43D3-8B79-37D633B846F1}">
                  <asvg:svgBlip xmlns="" xmlns:asvg="http://schemas.microsoft.com/office/drawing/2016/SVG/main" r:embed="rId35"/>
                </a:ext>
              </a:extLst>
            </a:blip>
            <a:stretch>
              <a:fillRect/>
            </a:stretch>
          </a:blipFill>
        </p:spPr>
      </p:sp>
      <p:sp>
        <p:nvSpPr>
          <p:cNvPr id="31" name="Freeform 31"/>
          <p:cNvSpPr/>
          <p:nvPr/>
        </p:nvSpPr>
        <p:spPr>
          <a:xfrm rot="806744">
            <a:off x="7368475" y="8135682"/>
            <a:ext cx="1169152" cy="1516589"/>
          </a:xfrm>
          <a:custGeom>
            <a:avLst/>
            <a:gdLst/>
            <a:ahLst/>
            <a:cxnLst/>
            <a:rect l="l" t="t" r="r" b="b"/>
            <a:pathLst>
              <a:path w="1169152" h="1516589">
                <a:moveTo>
                  <a:pt x="0" y="0"/>
                </a:moveTo>
                <a:lnTo>
                  <a:pt x="1169153" y="0"/>
                </a:lnTo>
                <a:lnTo>
                  <a:pt x="1169153" y="1516589"/>
                </a:lnTo>
                <a:lnTo>
                  <a:pt x="0" y="1516589"/>
                </a:lnTo>
                <a:lnTo>
                  <a:pt x="0" y="0"/>
                </a:lnTo>
                <a:close/>
              </a:path>
            </a:pathLst>
          </a:custGeom>
          <a:blipFill>
            <a:blip r:embed="rId36">
              <a:extLst>
                <a:ext uri="{96DAC541-7B7A-43D3-8B79-37D633B846F1}">
                  <asvg:svgBlip xmlns="" xmlns:asvg="http://schemas.microsoft.com/office/drawing/2016/SVG/main" r:embed="rId37"/>
                </a:ext>
              </a:extLst>
            </a:blip>
            <a:stretch>
              <a:fillRect/>
            </a:stretch>
          </a:blipFill>
        </p:spPr>
      </p:sp>
      <p:sp>
        <p:nvSpPr>
          <p:cNvPr id="32" name="Freeform 32"/>
          <p:cNvSpPr/>
          <p:nvPr/>
        </p:nvSpPr>
        <p:spPr>
          <a:xfrm rot="-1585154">
            <a:off x="6507558" y="8494450"/>
            <a:ext cx="1169152" cy="1516589"/>
          </a:xfrm>
          <a:custGeom>
            <a:avLst/>
            <a:gdLst/>
            <a:ahLst/>
            <a:cxnLst/>
            <a:rect l="l" t="t" r="r" b="b"/>
            <a:pathLst>
              <a:path w="1169152" h="1516589">
                <a:moveTo>
                  <a:pt x="0" y="0"/>
                </a:moveTo>
                <a:lnTo>
                  <a:pt x="1169153" y="0"/>
                </a:lnTo>
                <a:lnTo>
                  <a:pt x="1169153" y="1516590"/>
                </a:lnTo>
                <a:lnTo>
                  <a:pt x="0" y="1516590"/>
                </a:lnTo>
                <a:lnTo>
                  <a:pt x="0" y="0"/>
                </a:lnTo>
                <a:close/>
              </a:path>
            </a:pathLst>
          </a:custGeom>
          <a:blipFill>
            <a:blip r:embed="rId38">
              <a:extLst>
                <a:ext uri="{96DAC541-7B7A-43D3-8B79-37D633B846F1}">
                  <asvg:svgBlip xmlns="" xmlns:asvg="http://schemas.microsoft.com/office/drawing/2016/SVG/main" r:embed="rId39"/>
                </a:ext>
              </a:extLst>
            </a:blip>
            <a:stretch>
              <a:fillRect/>
            </a:stretch>
          </a:blipFill>
        </p:spPr>
      </p:sp>
      <p:sp>
        <p:nvSpPr>
          <p:cNvPr id="33" name="Freeform 33"/>
          <p:cNvSpPr/>
          <p:nvPr/>
        </p:nvSpPr>
        <p:spPr>
          <a:xfrm>
            <a:off x="12669729" y="7309462"/>
            <a:ext cx="643625" cy="827089"/>
          </a:xfrm>
          <a:custGeom>
            <a:avLst/>
            <a:gdLst/>
            <a:ahLst/>
            <a:cxnLst/>
            <a:rect l="l" t="t" r="r" b="b"/>
            <a:pathLst>
              <a:path w="643625" h="827089">
                <a:moveTo>
                  <a:pt x="0" y="0"/>
                </a:moveTo>
                <a:lnTo>
                  <a:pt x="643626" y="0"/>
                </a:lnTo>
                <a:lnTo>
                  <a:pt x="643626" y="827089"/>
                </a:lnTo>
                <a:lnTo>
                  <a:pt x="0" y="82708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4" name="AutoShape 34"/>
          <p:cNvSpPr/>
          <p:nvPr/>
        </p:nvSpPr>
        <p:spPr>
          <a:xfrm>
            <a:off x="13195940" y="9767415"/>
            <a:ext cx="3104152" cy="519585"/>
          </a:xfrm>
          <a:prstGeom prst="rect">
            <a:avLst/>
          </a:prstGeom>
          <a:solidFill>
            <a:srgbClr val="829B62"/>
          </a:solidFill>
        </p:spPr>
      </p:sp>
      <p:pic>
        <p:nvPicPr>
          <p:cNvPr id="36" name="Picture 35"/>
          <p:cNvPicPr>
            <a:picLocks noChangeAspect="1"/>
          </p:cNvPicPr>
          <p:nvPr/>
        </p:nvPicPr>
        <p:blipFill>
          <a:blip r:embed="rId40"/>
          <a:stretch>
            <a:fillRect/>
          </a:stretch>
        </p:blipFill>
        <p:spPr>
          <a:xfrm>
            <a:off x="-321676" y="964669"/>
            <a:ext cx="9438930" cy="3733800"/>
          </a:xfrm>
          <a:prstGeom prst="rect">
            <a:avLst/>
          </a:prstGeom>
        </p:spPr>
      </p:pic>
      <p:sp>
        <p:nvSpPr>
          <p:cNvPr id="37" name="TextBox 36"/>
          <p:cNvSpPr txBox="1"/>
          <p:nvPr/>
        </p:nvSpPr>
        <p:spPr>
          <a:xfrm>
            <a:off x="8839200" y="20515"/>
            <a:ext cx="9215693" cy="10359330"/>
          </a:xfrm>
          <a:prstGeom prst="rect">
            <a:avLst/>
          </a:prstGeom>
          <a:solidFill>
            <a:srgbClr val="E0B667"/>
          </a:solidFill>
        </p:spPr>
        <p:txBody>
          <a:bodyPr lIns="50800" tIns="50800" rIns="50800" bIns="50800" rtlCol="0" anchor="ctr"/>
          <a:lstStyle/>
          <a:p>
            <a:pPr algn="ctr">
              <a:lnSpc>
                <a:spcPts val="2860"/>
              </a:lnSpc>
            </a:pPr>
            <a:endParaRPr>
              <a:solidFill>
                <a:schemeClr val="accent6">
                  <a:lumMod val="20000"/>
                  <a:lumOff val="80000"/>
                </a:schemeClr>
              </a:solidFill>
            </a:endParaRPr>
          </a:p>
        </p:txBody>
      </p:sp>
      <p:sp>
        <p:nvSpPr>
          <p:cNvPr id="38" name="TextBox 37"/>
          <p:cNvSpPr txBox="1"/>
          <p:nvPr/>
        </p:nvSpPr>
        <p:spPr>
          <a:xfrm>
            <a:off x="9311697" y="1562100"/>
            <a:ext cx="8743195" cy="5632311"/>
          </a:xfrm>
          <a:prstGeom prst="rect">
            <a:avLst/>
          </a:prstGeom>
          <a:noFill/>
        </p:spPr>
        <p:txBody>
          <a:bodyPr wrap="square" rtlCol="0">
            <a:spAutoFit/>
          </a:bodyPr>
          <a:lstStyle/>
          <a:p>
            <a:r>
              <a:rPr lang="en-US" sz="7200" b="1" dirty="0" err="1" smtClean="0">
                <a:solidFill>
                  <a:srgbClr val="033135"/>
                </a:solidFill>
                <a:latin typeface="Cambria" panose="02040503050406030204" pitchFamily="18" charset="0"/>
                <a:ea typeface="Cambria" panose="02040503050406030204" pitchFamily="18" charset="0"/>
              </a:rPr>
              <a:t>Đá</a:t>
            </a:r>
            <a:r>
              <a:rPr lang="en-US" sz="7200" b="1" dirty="0" smtClean="0">
                <a:solidFill>
                  <a:srgbClr val="033135"/>
                </a:solidFill>
                <a:latin typeface="Cambria" panose="02040503050406030204" pitchFamily="18" charset="0"/>
                <a:ea typeface="Cambria" panose="02040503050406030204" pitchFamily="18" charset="0"/>
              </a:rPr>
              <a:t> </a:t>
            </a:r>
            <a:r>
              <a:rPr lang="en-US" sz="7200" b="1" dirty="0" err="1" smtClean="0">
                <a:solidFill>
                  <a:srgbClr val="033135"/>
                </a:solidFill>
                <a:latin typeface="Cambria" panose="02040503050406030204" pitchFamily="18" charset="0"/>
                <a:ea typeface="Cambria" panose="02040503050406030204" pitchFamily="18" charset="0"/>
              </a:rPr>
              <a:t>Thị</a:t>
            </a:r>
            <a:r>
              <a:rPr lang="en-US" sz="7200" b="1" dirty="0" smtClean="0">
                <a:solidFill>
                  <a:srgbClr val="033135"/>
                </a:solidFill>
                <a:latin typeface="Cambria" panose="02040503050406030204" pitchFamily="18" charset="0"/>
                <a:ea typeface="Cambria" panose="02040503050406030204" pitchFamily="18" charset="0"/>
              </a:rPr>
              <a:t>, Len </a:t>
            </a:r>
            <a:r>
              <a:rPr lang="en-US" sz="7200" b="1" dirty="0" err="1" smtClean="0">
                <a:solidFill>
                  <a:srgbClr val="033135"/>
                </a:solidFill>
                <a:latin typeface="Cambria" panose="02040503050406030204" pitchFamily="18" charset="0"/>
                <a:ea typeface="Cambria" panose="02040503050406030204" pitchFamily="18" charset="0"/>
              </a:rPr>
              <a:t>Đao</a:t>
            </a:r>
            <a:r>
              <a:rPr lang="en-US" sz="7200" b="1" dirty="0" smtClean="0">
                <a:solidFill>
                  <a:srgbClr val="033135"/>
                </a:solidFill>
                <a:latin typeface="Cambria" panose="02040503050406030204" pitchFamily="18" charset="0"/>
                <a:ea typeface="Cambria" panose="02040503050406030204" pitchFamily="18" charset="0"/>
              </a:rPr>
              <a:t>, Song </a:t>
            </a:r>
            <a:r>
              <a:rPr lang="en-US" sz="7200" b="1" dirty="0" err="1" smtClean="0">
                <a:solidFill>
                  <a:srgbClr val="033135"/>
                </a:solidFill>
                <a:latin typeface="Cambria" panose="02040503050406030204" pitchFamily="18" charset="0"/>
                <a:ea typeface="Cambria" panose="02040503050406030204" pitchFamily="18" charset="0"/>
              </a:rPr>
              <a:t>Tử</a:t>
            </a:r>
            <a:r>
              <a:rPr lang="en-US" sz="7200" b="1" dirty="0" smtClean="0">
                <a:solidFill>
                  <a:srgbClr val="033135"/>
                </a:solidFill>
                <a:latin typeface="Cambria" panose="02040503050406030204" pitchFamily="18" charset="0"/>
                <a:ea typeface="Cambria" panose="02040503050406030204" pitchFamily="18" charset="0"/>
              </a:rPr>
              <a:t> </a:t>
            </a:r>
            <a:r>
              <a:rPr lang="en-US" sz="7200" b="1" dirty="0" err="1" smtClean="0">
                <a:solidFill>
                  <a:srgbClr val="033135"/>
                </a:solidFill>
                <a:latin typeface="Cambria" panose="02040503050406030204" pitchFamily="18" charset="0"/>
                <a:ea typeface="Cambria" panose="02040503050406030204" pitchFamily="18" charset="0"/>
              </a:rPr>
              <a:t>Tây</a:t>
            </a:r>
            <a:r>
              <a:rPr lang="en-US" sz="7200" b="1" dirty="0" smtClean="0">
                <a:solidFill>
                  <a:srgbClr val="033135"/>
                </a:solidFill>
                <a:latin typeface="Cambria" panose="02040503050406030204" pitchFamily="18" charset="0"/>
                <a:ea typeface="Cambria" panose="02040503050406030204" pitchFamily="18" charset="0"/>
              </a:rPr>
              <a:t>, </a:t>
            </a:r>
            <a:r>
              <a:rPr lang="en-US" sz="7200" b="1" dirty="0" err="1" smtClean="0">
                <a:solidFill>
                  <a:srgbClr val="033135"/>
                </a:solidFill>
                <a:latin typeface="Cambria" panose="02040503050406030204" pitchFamily="18" charset="0"/>
                <a:ea typeface="Cambria" panose="02040503050406030204" pitchFamily="18" charset="0"/>
              </a:rPr>
              <a:t>Sơn</a:t>
            </a:r>
            <a:r>
              <a:rPr lang="en-US" sz="7200" b="1" dirty="0" smtClean="0">
                <a:solidFill>
                  <a:srgbClr val="033135"/>
                </a:solidFill>
                <a:latin typeface="Cambria" panose="02040503050406030204" pitchFamily="18" charset="0"/>
                <a:ea typeface="Cambria" panose="02040503050406030204" pitchFamily="18" charset="0"/>
              </a:rPr>
              <a:t> Ca, </a:t>
            </a:r>
            <a:r>
              <a:rPr lang="en-US" sz="7200" b="1" dirty="0" err="1" smtClean="0">
                <a:solidFill>
                  <a:srgbClr val="033135"/>
                </a:solidFill>
                <a:latin typeface="Cambria" panose="02040503050406030204" pitchFamily="18" charset="0"/>
                <a:ea typeface="Cambria" panose="02040503050406030204" pitchFamily="18" charset="0"/>
              </a:rPr>
              <a:t>Sinh</a:t>
            </a:r>
            <a:r>
              <a:rPr lang="en-US" sz="7200" b="1" dirty="0" smtClean="0">
                <a:solidFill>
                  <a:srgbClr val="033135"/>
                </a:solidFill>
                <a:latin typeface="Cambria" panose="02040503050406030204" pitchFamily="18" charset="0"/>
                <a:ea typeface="Cambria" panose="02040503050406030204" pitchFamily="18" charset="0"/>
              </a:rPr>
              <a:t> </a:t>
            </a:r>
            <a:r>
              <a:rPr lang="en-US" sz="7200" b="1" dirty="0" err="1" smtClean="0">
                <a:solidFill>
                  <a:srgbClr val="033135"/>
                </a:solidFill>
                <a:latin typeface="Cambria" panose="02040503050406030204" pitchFamily="18" charset="0"/>
                <a:ea typeface="Cambria" panose="02040503050406030204" pitchFamily="18" charset="0"/>
              </a:rPr>
              <a:t>Tồn</a:t>
            </a:r>
            <a:r>
              <a:rPr lang="en-US" sz="7200" b="1" dirty="0">
                <a:solidFill>
                  <a:srgbClr val="033135"/>
                </a:solidFill>
                <a:latin typeface="Cambria" panose="02040503050406030204" pitchFamily="18" charset="0"/>
                <a:ea typeface="Cambria" panose="02040503050406030204" pitchFamily="18" charset="0"/>
              </a:rPr>
              <a:t> </a:t>
            </a:r>
            <a:r>
              <a:rPr lang="en-US" sz="7200" b="1" dirty="0" err="1" smtClean="0">
                <a:solidFill>
                  <a:srgbClr val="033135"/>
                </a:solidFill>
                <a:latin typeface="Cambria" panose="02040503050406030204" pitchFamily="18" charset="0"/>
                <a:ea typeface="Cambria" panose="02040503050406030204" pitchFamily="18" charset="0"/>
              </a:rPr>
              <a:t>là</a:t>
            </a:r>
            <a:r>
              <a:rPr lang="en-US" sz="7200" b="1" dirty="0" smtClean="0">
                <a:solidFill>
                  <a:srgbClr val="033135"/>
                </a:solidFill>
                <a:latin typeface="Cambria" panose="02040503050406030204" pitchFamily="18" charset="0"/>
                <a:ea typeface="Cambria" panose="02040503050406030204" pitchFamily="18" charset="0"/>
              </a:rPr>
              <a:t> </a:t>
            </a:r>
            <a:r>
              <a:rPr lang="en-US" sz="7200" b="1" dirty="0" err="1" smtClean="0">
                <a:solidFill>
                  <a:srgbClr val="033135"/>
                </a:solidFill>
                <a:latin typeface="Cambria" panose="02040503050406030204" pitchFamily="18" charset="0"/>
                <a:ea typeface="Cambria" panose="02040503050406030204" pitchFamily="18" charset="0"/>
              </a:rPr>
              <a:t>những</a:t>
            </a:r>
            <a:r>
              <a:rPr lang="en-US" sz="7200" b="1" dirty="0" smtClean="0">
                <a:solidFill>
                  <a:srgbClr val="033135"/>
                </a:solidFill>
                <a:latin typeface="Cambria" panose="02040503050406030204" pitchFamily="18" charset="0"/>
                <a:ea typeface="Cambria" panose="02040503050406030204" pitchFamily="18" charset="0"/>
              </a:rPr>
              <a:t> </a:t>
            </a:r>
            <a:r>
              <a:rPr lang="en-US" sz="7200" b="1" dirty="0" err="1" smtClean="0">
                <a:solidFill>
                  <a:srgbClr val="033135"/>
                </a:solidFill>
                <a:latin typeface="Cambria" panose="02040503050406030204" pitchFamily="18" charset="0"/>
                <a:ea typeface="Cambria" panose="02040503050406030204" pitchFamily="18" charset="0"/>
              </a:rPr>
              <a:t>hòn</a:t>
            </a:r>
            <a:r>
              <a:rPr lang="en-US" sz="7200" b="1" dirty="0" smtClean="0">
                <a:solidFill>
                  <a:srgbClr val="033135"/>
                </a:solidFill>
                <a:latin typeface="Cambria" panose="02040503050406030204" pitchFamily="18" charset="0"/>
                <a:ea typeface="Cambria" panose="02040503050406030204" pitchFamily="18" charset="0"/>
              </a:rPr>
              <a:t> </a:t>
            </a:r>
            <a:r>
              <a:rPr lang="en-US" sz="7200" b="1" dirty="0" err="1" smtClean="0">
                <a:solidFill>
                  <a:srgbClr val="033135"/>
                </a:solidFill>
                <a:latin typeface="Cambria" panose="02040503050406030204" pitchFamily="18" charset="0"/>
                <a:ea typeface="Cambria" panose="02040503050406030204" pitchFamily="18" charset="0"/>
              </a:rPr>
              <a:t>đảo</a:t>
            </a:r>
            <a:r>
              <a:rPr lang="en-US" sz="7200" b="1" dirty="0" smtClean="0">
                <a:solidFill>
                  <a:srgbClr val="033135"/>
                </a:solidFill>
                <a:latin typeface="Cambria" panose="02040503050406030204" pitchFamily="18" charset="0"/>
                <a:ea typeface="Cambria" panose="02040503050406030204" pitchFamily="18" charset="0"/>
              </a:rPr>
              <a:t> ở </a:t>
            </a:r>
            <a:r>
              <a:rPr lang="en-US" sz="7200" b="1" dirty="0" err="1" smtClean="0">
                <a:solidFill>
                  <a:srgbClr val="033135"/>
                </a:solidFill>
                <a:latin typeface="Cambria" panose="02040503050406030204" pitchFamily="18" charset="0"/>
                <a:ea typeface="Cambria" panose="02040503050406030204" pitchFamily="18" charset="0"/>
              </a:rPr>
              <a:t>quần</a:t>
            </a:r>
            <a:r>
              <a:rPr lang="en-US" sz="7200" b="1" dirty="0" smtClean="0">
                <a:solidFill>
                  <a:srgbClr val="033135"/>
                </a:solidFill>
                <a:latin typeface="Cambria" panose="02040503050406030204" pitchFamily="18" charset="0"/>
                <a:ea typeface="Cambria" panose="02040503050406030204" pitchFamily="18" charset="0"/>
              </a:rPr>
              <a:t> </a:t>
            </a:r>
            <a:r>
              <a:rPr lang="en-US" sz="7200" b="1" dirty="0" err="1" smtClean="0">
                <a:solidFill>
                  <a:srgbClr val="033135"/>
                </a:solidFill>
                <a:latin typeface="Cambria" panose="02040503050406030204" pitchFamily="18" charset="0"/>
                <a:ea typeface="Cambria" panose="02040503050406030204" pitchFamily="18" charset="0"/>
              </a:rPr>
              <a:t>đảo</a:t>
            </a:r>
            <a:r>
              <a:rPr lang="en-US" sz="7200" b="1" dirty="0" smtClean="0">
                <a:solidFill>
                  <a:srgbClr val="033135"/>
                </a:solidFill>
                <a:latin typeface="Cambria" panose="02040503050406030204" pitchFamily="18" charset="0"/>
                <a:ea typeface="Cambria" panose="02040503050406030204" pitchFamily="18" charset="0"/>
              </a:rPr>
              <a:t> </a:t>
            </a:r>
            <a:r>
              <a:rPr lang="en-US" sz="7200" b="1" dirty="0" err="1" smtClean="0">
                <a:solidFill>
                  <a:srgbClr val="033135"/>
                </a:solidFill>
                <a:latin typeface="Cambria" panose="02040503050406030204" pitchFamily="18" charset="0"/>
                <a:ea typeface="Cambria" panose="02040503050406030204" pitchFamily="18" charset="0"/>
              </a:rPr>
              <a:t>Trường</a:t>
            </a:r>
            <a:r>
              <a:rPr lang="en-US" sz="7200" b="1" dirty="0" smtClean="0">
                <a:solidFill>
                  <a:srgbClr val="033135"/>
                </a:solidFill>
                <a:latin typeface="Cambria" panose="02040503050406030204" pitchFamily="18" charset="0"/>
                <a:ea typeface="Cambria" panose="02040503050406030204" pitchFamily="18" charset="0"/>
              </a:rPr>
              <a:t> Sa.</a:t>
            </a:r>
            <a:endParaRPr lang="en-US" sz="7200" b="1" dirty="0">
              <a:solidFill>
                <a:srgbClr val="033135"/>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6281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733</TotalTime>
  <Words>1106</Words>
  <Application>Microsoft Office PowerPoint</Application>
  <PresentationFormat>Custom</PresentationFormat>
  <Paragraphs>97</Paragraphs>
  <Slides>32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Times New Roman</vt:lpstr>
      <vt:lpstr>Arial</vt:lpstr>
      <vt:lpstr>UTM Cookies</vt:lpstr>
      <vt:lpstr>Cambria Bold Italics</vt:lpstr>
      <vt:lpstr>Cambria Bold</vt:lpstr>
      <vt:lpstr>Cambria</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T23_Doc_CamxucTruongSa</dc:title>
  <cp:lastModifiedBy>Windows User</cp:lastModifiedBy>
  <cp:revision>68</cp:revision>
  <dcterms:created xsi:type="dcterms:W3CDTF">2006-08-16T00:00:00Z</dcterms:created>
  <dcterms:modified xsi:type="dcterms:W3CDTF">2024-02-21T02:53:40Z</dcterms:modified>
  <dc:identifier>DAF54P7iz90</dc:identifier>
</cp:coreProperties>
</file>