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80" r:id="rId7"/>
    <p:sldId id="281" r:id="rId8"/>
    <p:sldId id="263" r:id="rId9"/>
    <p:sldId id="282" r:id="rId10"/>
    <p:sldId id="266" r:id="rId11"/>
    <p:sldId id="268" r:id="rId12"/>
    <p:sldId id="269" r:id="rId13"/>
    <p:sldId id="278" r:id="rId14"/>
    <p:sldId id="271" r:id="rId15"/>
    <p:sldId id="272"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434" autoAdjust="0"/>
  </p:normalViewPr>
  <p:slideViewPr>
    <p:cSldViewPr snapToGrid="0">
      <p:cViewPr varScale="1">
        <p:scale>
          <a:sx n="69" d="100"/>
          <a:sy n="69" d="100"/>
        </p:scale>
        <p:origin x="448"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27/09/2024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27/09/2024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27/09/2024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27/09/2024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gi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1.mp3"/><Relationship Id="rId7" Type="http://schemas.openxmlformats.org/officeDocument/2006/relationships/image" Target="../media/image5.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jpg"/><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09" y="-38637"/>
            <a:ext cx="10818253" cy="6638592"/>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707886"/>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2" name="The Promise">
            <a:hlinkClick r:id="" action="ppaction://media"/>
            <a:extLst>
              <a:ext uri="{FF2B5EF4-FFF2-40B4-BE49-F238E27FC236}">
                <a16:creationId xmlns:a16="http://schemas.microsoft.com/office/drawing/2014/main" id="{C1B0348A-B536-4E46-AFFD-35E62CC2F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7152" y="5530561"/>
            <a:ext cx="487363" cy="487363"/>
          </a:xfrm>
          <a:prstGeom prst="rect">
            <a:avLst/>
          </a:prstGeom>
        </p:spPr>
      </p:pic>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8">
                <p:cTn id="11"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7" y="0"/>
            <a:ext cx="11596852" cy="6742091"/>
          </a:xfrm>
          <a:prstGeom prst="rect">
            <a:avLst/>
          </a:prstGeom>
        </p:spPr>
      </p:pic>
      <p:sp>
        <p:nvSpPr>
          <p:cNvPr id="3" name="Rectangle 2"/>
          <p:cNvSpPr/>
          <p:nvPr/>
        </p:nvSpPr>
        <p:spPr>
          <a:xfrm>
            <a:off x="3580327" y="452266"/>
            <a:ext cx="4752304" cy="707886"/>
          </a:xfrm>
          <a:prstGeom prst="rect">
            <a:avLst/>
          </a:prstGeom>
        </p:spPr>
        <p:txBody>
          <a:bodyPr wrap="square">
            <a:spAutoFit/>
          </a:bodyPr>
          <a:lstStyle/>
          <a:p>
            <a:pPr algn="ctr"/>
            <a:r>
              <a:rPr lang="en-US" sz="4000" b="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 vẽ tham khảo</a:t>
            </a:r>
            <a:endParaRPr lang="vi-VN" sz="40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 y="1823276"/>
            <a:ext cx="4463061" cy="46434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064" y="1937287"/>
            <a:ext cx="2199039" cy="21036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035" y="1937287"/>
            <a:ext cx="2236192" cy="210363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438" y="4432231"/>
            <a:ext cx="2236252" cy="198225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370" y="4432231"/>
            <a:ext cx="2307871" cy="203445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63" y="1950622"/>
            <a:ext cx="2152781" cy="210363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3040">
        <p:fade/>
      </p:transition>
    </mc:Choice>
    <mc:Fallback xmlns="">
      <p:transition spd="med" advTm="1304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4" y="180304"/>
            <a:ext cx="11384924" cy="667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2031325"/>
          </a:xfrm>
          <a:prstGeom prst="rect">
            <a:avLst/>
          </a:prstGeom>
        </p:spPr>
        <p:txBody>
          <a:bodyPr>
            <a:spAutoFit/>
          </a:bodyPr>
          <a:lstStyle/>
          <a:p>
            <a:pPr>
              <a:lnSpc>
                <a:spcPct val="150000"/>
              </a:lnSpc>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bè</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9606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97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lưu</a:t>
            </a:r>
            <a:r>
              <a:rPr lang="en-US" dirty="0">
                <a:solidFill>
                  <a:srgbClr val="7030A0"/>
                </a:solidFill>
                <a:latin typeface="Times New Roman" pitchFamily="18" charset="0"/>
              </a:rPr>
              <a:t> </a:t>
            </a:r>
            <a:r>
              <a:rPr lang="en-US" dirty="0" err="1">
                <a:solidFill>
                  <a:srgbClr val="7030A0"/>
                </a:solidFill>
                <a:latin typeface="Times New Roman" pitchFamily="18" charset="0"/>
              </a:rPr>
              <a:t>giữ</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của</a:t>
            </a:r>
            <a:r>
              <a:rPr lang="en-US" dirty="0">
                <a:solidFill>
                  <a:srgbClr val="7030A0"/>
                </a:solidFill>
                <a:latin typeface="Times New Roman" pitchFamily="18" charset="0"/>
              </a:rPr>
              <a:t> </a:t>
            </a:r>
            <a:r>
              <a:rPr lang="en-US" dirty="0" err="1">
                <a:solidFill>
                  <a:srgbClr val="7030A0"/>
                </a:solidFill>
                <a:latin typeface="Times New Roman" pitchFamily="18" charset="0"/>
              </a:rPr>
              <a:t>mình</a:t>
            </a:r>
            <a:r>
              <a:rPr lang="en-US" dirty="0">
                <a:solidFill>
                  <a:srgbClr val="7030A0"/>
                </a:solidFill>
                <a:latin typeface="Times New Roman" pitchFamily="18" charset="0"/>
              </a:rPr>
              <a:t> </a:t>
            </a:r>
            <a:r>
              <a:rPr lang="en-US" dirty="0" err="1">
                <a:solidFill>
                  <a:srgbClr val="7030A0"/>
                </a:solidFill>
                <a:latin typeface="Times New Roman" pitchFamily="18" charset="0"/>
              </a:rPr>
              <a:t>vào</a:t>
            </a:r>
            <a:r>
              <a:rPr lang="en-US" dirty="0">
                <a:solidFill>
                  <a:srgbClr val="7030A0"/>
                </a:solidFill>
                <a:latin typeface="Times New Roman" pitchFamily="18" charset="0"/>
              </a:rPr>
              <a:t> </a:t>
            </a:r>
            <a:r>
              <a:rPr lang="en-US" dirty="0" err="1">
                <a:solidFill>
                  <a:srgbClr val="7030A0"/>
                </a:solidFill>
                <a:latin typeface="Times New Roman" pitchFamily="18" charset="0"/>
              </a:rPr>
              <a:t>túi</a:t>
            </a:r>
            <a:r>
              <a:rPr lang="en-US" dirty="0">
                <a:solidFill>
                  <a:srgbClr val="7030A0"/>
                </a:solidFill>
                <a:latin typeface="Times New Roman" pitchFamily="18" charset="0"/>
              </a:rPr>
              <a:t> </a:t>
            </a:r>
            <a:r>
              <a:rPr lang="en-US" dirty="0" err="1">
                <a:solidFill>
                  <a:srgbClr val="7030A0"/>
                </a:solidFill>
                <a:latin typeface="Times New Roman" pitchFamily="18" charset="0"/>
              </a:rPr>
              <a:t>đựng</a:t>
            </a:r>
            <a:r>
              <a:rPr lang="en-US" dirty="0">
                <a:solidFill>
                  <a:srgbClr val="7030A0"/>
                </a:solidFill>
                <a:latin typeface="Times New Roman" pitchFamily="18" charset="0"/>
              </a:rPr>
              <a:t> </a:t>
            </a:r>
            <a:r>
              <a:rPr lang="en-US" dirty="0" err="1">
                <a:solidFill>
                  <a:srgbClr val="7030A0"/>
                </a:solidFill>
                <a:latin typeface="Times New Roman" pitchFamily="18" charset="0"/>
              </a:rPr>
              <a:t>tài</a:t>
            </a:r>
            <a:r>
              <a:rPr lang="en-US" dirty="0">
                <a:solidFill>
                  <a:srgbClr val="7030A0"/>
                </a:solidFill>
                <a:latin typeface="Times New Roman" pitchFamily="18" charset="0"/>
              </a:rPr>
              <a:t> </a:t>
            </a:r>
            <a:r>
              <a:rPr lang="en-US" dirty="0" err="1">
                <a:solidFill>
                  <a:srgbClr val="7030A0"/>
                </a:solidFill>
                <a:latin typeface="Times New Roman" pitchFamily="18" charset="0"/>
              </a:rPr>
              <a:t>liệu</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Chúc</a:t>
            </a:r>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làm</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thật</a:t>
            </a:r>
            <a:r>
              <a:rPr lang="en-US" dirty="0">
                <a:solidFill>
                  <a:srgbClr val="7030A0"/>
                </a:solidFill>
                <a:latin typeface="Times New Roman" pitchFamily="18" charset="0"/>
              </a:rPr>
              <a:t> </a:t>
            </a:r>
            <a:r>
              <a:rPr lang="en-US" dirty="0" err="1">
                <a:solidFill>
                  <a:srgbClr val="7030A0"/>
                </a:solidFill>
                <a:latin typeface="Times New Roman" pitchFamily="18" charset="0"/>
              </a:rPr>
              <a:t>tốt</a:t>
            </a:r>
            <a:r>
              <a:rPr lang="en-US" dirty="0">
                <a:solidFill>
                  <a:srgbClr val="7030A0"/>
                </a:solidFill>
                <a:latin typeface="Times New Roman" pitchFamily="18" charset="0"/>
              </a:rPr>
              <a:t>!</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spTree>
    <p:extLst>
      <p:ext uri="{BB962C8B-B14F-4D97-AF65-F5344CB8AC3E}">
        <p14:creationId xmlns:p14="http://schemas.microsoft.com/office/powerpoint/2010/main" val="164691939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42" y="118965"/>
            <a:ext cx="11333408" cy="6858000"/>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đề: 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2" descr="Under The Sea Ocean Sticker by boobybal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81325" y="4962923"/>
            <a:ext cx="256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Picture 2" descr="Happy Beach Sticker by Hooray Studio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7324" y="4990167"/>
            <a:ext cx="2481299" cy="24812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Coral Reef Sea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7018" y="3809730"/>
            <a:ext cx="237044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The Promise">
            <a:hlinkClick r:id="" action="ppaction://media"/>
            <a:extLst>
              <a:ext uri="{FF2B5EF4-FFF2-40B4-BE49-F238E27FC236}">
                <a16:creationId xmlns:a16="http://schemas.microsoft.com/office/drawing/2014/main" id="{D86BBB15-E4F0-44F0-A7B6-E97C129BD4B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59234" y="6197730"/>
            <a:ext cx="487363" cy="487363"/>
          </a:xfrm>
          <a:prstGeom prst="rect">
            <a:avLst/>
          </a:prstGeom>
        </p:spPr>
      </p:pic>
    </p:spTree>
    <p:custDataLst>
      <p:tags r:id="rId1"/>
    </p:custDataLst>
    <p:extLst>
      <p:ext uri="{BB962C8B-B14F-4D97-AF65-F5344CB8AC3E}">
        <p14:creationId xmlns:p14="http://schemas.microsoft.com/office/powerpoint/2010/main" val="407009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anim calcmode="lin" valueType="num">
                                      <p:cBhvr>
                                        <p:cTn id="13" dur="1000" fill="hold"/>
                                        <p:tgtEl>
                                          <p:spTgt spid="208"/>
                                        </p:tgtEl>
                                        <p:attrNameLst>
                                          <p:attrName>ppt_x</p:attrName>
                                        </p:attrNameLst>
                                      </p:cBhvr>
                                      <p:tavLst>
                                        <p:tav tm="0">
                                          <p:val>
                                            <p:strVal val="#ppt_x"/>
                                          </p:val>
                                        </p:tav>
                                        <p:tav tm="100000">
                                          <p:val>
                                            <p:strVal val="#ppt_x"/>
                                          </p:val>
                                        </p:tav>
                                      </p:tavLst>
                                    </p:anim>
                                    <p:anim calcmode="lin" valueType="num">
                                      <p:cBhvr>
                                        <p:cTn id="14" dur="1000" fill="hold"/>
                                        <p:tgtEl>
                                          <p:spTgt spid="208"/>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17" numSld="7">
                <p:cTn id="1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6400" y="365125"/>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527" y="761234"/>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96537">
            <a:off x="8536170" y="1669796"/>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154" y="4104829"/>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538" y="3913831"/>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914797">
            <a:off x="5802313" y="40008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29533">
            <a:off x="396225" y="191430"/>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5099" y="4431397"/>
            <a:ext cx="1263521" cy="12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r>
              <a:rPr lang="en-US"/>
              <a:t/>
            </a:r>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3862690" y="1028132"/>
            <a:ext cx="4737846"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YÊU CẦU CẦN ĐẠT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sống trên cạn và hình các con vật nào sống 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spTree>
    <p:custDataLst>
      <p:tags r:id="rId1"/>
    </p:custDataLst>
    <p:extLst>
      <p:ext uri="{BB962C8B-B14F-4D97-AF65-F5344CB8AC3E}">
        <p14:creationId xmlns:p14="http://schemas.microsoft.com/office/powerpoint/2010/main" val="406447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a:solidFill>
                <a:srgbClr val="FFFFFF"/>
              </a:solidFill>
              <a:latin typeface="Times New Roman" panose="02020603050405020304" pitchFamily="18" charset="0"/>
              <a:cs typeface="Times New Roman" panose="02020603050405020304" pitchFamily="18" charset="0"/>
            </a:endParaRPr>
          </a:p>
          <a:p>
            <a:r>
              <a:rPr lang="en-US" sz="2400" i="1">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7356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2" y="57955"/>
            <a:ext cx="12088968" cy="6800045"/>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03" y="2080015"/>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622" y="2080015"/>
            <a:ext cx="3398098" cy="2239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237" y="2101651"/>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885756" y="452947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4536812" y="4529479"/>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8437237" y="4529479"/>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spTree>
    <p:custDataLst>
      <p:tags r:id="rId1"/>
    </p:custDataLst>
    <p:extLst>
      <p:ext uri="{BB962C8B-B14F-4D97-AF65-F5344CB8AC3E}">
        <p14:creationId xmlns:p14="http://schemas.microsoft.com/office/powerpoint/2010/main" val="40364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18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8|0.2"/>
</p:tagLst>
</file>

<file path=ppt/tags/tag2.xml><?xml version="1.0" encoding="utf-8"?>
<p:tagLst xmlns:a="http://schemas.openxmlformats.org/drawingml/2006/main" xmlns:r="http://schemas.openxmlformats.org/officeDocument/2006/relationships" xmlns:p="http://schemas.openxmlformats.org/presentationml/2006/main">
  <p:tag name="TIMING" val="|5.2|0.9|0.8|0.6"/>
</p:tagLst>
</file>

<file path=ppt/tags/tag3.xml><?xml version="1.0" encoding="utf-8"?>
<p:tagLst xmlns:a="http://schemas.openxmlformats.org/drawingml/2006/main" xmlns:r="http://schemas.openxmlformats.org/officeDocument/2006/relationships" xmlns:p="http://schemas.openxmlformats.org/presentationml/2006/main">
  <p:tag name="TIMING" val="|3.4|1.3|0.9|0.8"/>
</p:tagLst>
</file>

<file path=ppt/tags/tag4.xml><?xml version="1.0" encoding="utf-8"?>
<p:tagLst xmlns:a="http://schemas.openxmlformats.org/drawingml/2006/main" xmlns:r="http://schemas.openxmlformats.org/officeDocument/2006/relationships" xmlns:p="http://schemas.openxmlformats.org/presentationml/2006/main">
  <p:tag name="TIMING" val="|4.6|0.8|0.8|7.7|3.6|4.5"/>
</p:tagLst>
</file>

<file path=ppt/tags/tag5.xml><?xml version="1.0" encoding="utf-8"?>
<p:tagLst xmlns:a="http://schemas.openxmlformats.org/drawingml/2006/main" xmlns:r="http://schemas.openxmlformats.org/officeDocument/2006/relationships" xmlns:p="http://schemas.openxmlformats.org/presentationml/2006/main">
  <p:tag name="TIMING" val="|6.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393</Words>
  <Application>Microsoft Office PowerPoint</Application>
  <PresentationFormat>Widescreen</PresentationFormat>
  <Paragraphs>44</Paragraphs>
  <Slides>15</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.VnMystical</vt:lpstr>
      <vt:lpstr>.VnTime</vt:lpstr>
      <vt:lpstr>Aachen</vt:lpstr>
      <vt:lpstr>Andalus</vt:lpstr>
      <vt:lpstr>Arial</vt:lpstr>
      <vt:lpstr>Calibri</vt:lpstr>
      <vt:lpstr>Calibri Light</vt:lpstr>
      <vt:lpstr>Cambria</vt:lpstr>
      <vt:lpstr>Nunito</vt:lpstr>
      <vt:lpstr>Times New Roman</vt:lpstr>
      <vt:lpstr>Office Theme</vt:lpstr>
      <vt:lpstr> CHÀO MỪNG CÁC EM HỌC SINH LỚP 2  ĐÃ ĐẾN VỚI TIẾT HỌC MĨ THUẬT! </vt:lpstr>
      <vt:lpstr>Chủ đề: ĐẠI DƯƠNG MÊNH MÔNG</vt:lpstr>
      <vt:lpstr>Chuẩn bị đồ dùng học tập</vt:lpstr>
      <vt:lpstr> </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MinhThangPC.VN</cp:lastModifiedBy>
  <cp:revision>85</cp:revision>
  <dcterms:created xsi:type="dcterms:W3CDTF">2021-09-05T14:47:09Z</dcterms:created>
  <dcterms:modified xsi:type="dcterms:W3CDTF">2024-09-27T03:10:51Z</dcterms:modified>
</cp:coreProperties>
</file>