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318" r:id="rId3"/>
    <p:sldId id="271" r:id="rId4"/>
    <p:sldId id="257" r:id="rId5"/>
    <p:sldId id="276" r:id="rId6"/>
    <p:sldId id="312" r:id="rId7"/>
    <p:sldId id="280" r:id="rId8"/>
    <p:sldId id="303" r:id="rId9"/>
    <p:sldId id="313" r:id="rId10"/>
    <p:sldId id="258" r:id="rId11"/>
    <p:sldId id="317" r:id="rId12"/>
    <p:sldId id="274" r:id="rId13"/>
    <p:sldId id="275" r:id="rId14"/>
    <p:sldId id="264" r:id="rId15"/>
  </p:sldIdLst>
  <p:sldSz cx="16846550" cy="9475788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E00"/>
    <a:srgbClr val="EB2A18"/>
    <a:srgbClr val="2E9376"/>
    <a:srgbClr val="B5BED1"/>
    <a:srgbClr val="58B968"/>
    <a:srgbClr val="9BCD24"/>
    <a:srgbClr val="EA8F9C"/>
    <a:srgbClr val="A5642B"/>
    <a:srgbClr val="F1C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B0EDF-737B-426E-A58F-3119AA0759DC}" v="166" dt="2022-10-24T07:49:34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3922" autoAdjust="0"/>
  </p:normalViewPr>
  <p:slideViewPr>
    <p:cSldViewPr>
      <p:cViewPr varScale="1">
        <p:scale>
          <a:sx n="47" d="100"/>
          <a:sy n="47" d="100"/>
        </p:scale>
        <p:origin x="728" y="64"/>
      </p:cViewPr>
      <p:guideLst>
        <p:guide orient="horz" pos="2985"/>
        <p:guide pos="53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171528d620207a5c" providerId="LiveId" clId="{7A7B0EDF-737B-426E-A58F-3119AA0759DC}"/>
    <pc:docChg chg="custSel modSld modMainMaster">
      <pc:chgData name="Anh Minh" userId="171528d620207a5c" providerId="LiveId" clId="{7A7B0EDF-737B-426E-A58F-3119AA0759DC}" dt="2022-10-24T08:02:02.939" v="182" actId="1036"/>
      <pc:docMkLst>
        <pc:docMk/>
      </pc:docMkLst>
      <pc:sldChg chg="modSp mod modTransition">
        <pc:chgData name="Anh Minh" userId="171528d620207a5c" providerId="LiveId" clId="{7A7B0EDF-737B-426E-A58F-3119AA0759DC}" dt="2022-10-24T05:46:28.894" v="175" actId="1076"/>
        <pc:sldMkLst>
          <pc:docMk/>
          <pc:sldMk cId="0" sldId="256"/>
        </pc:sldMkLst>
        <pc:spChg chg="mod">
          <ac:chgData name="Anh Minh" userId="171528d620207a5c" providerId="LiveId" clId="{7A7B0EDF-737B-426E-A58F-3119AA0759DC}" dt="2022-10-24T05:46:28.894" v="175" actId="1076"/>
          <ac:spMkLst>
            <pc:docMk/>
            <pc:sldMk cId="0" sldId="256"/>
            <ac:spMk id="16" creationId="{BE7F6653-83F5-48D1-B962-678CF62D1D54}"/>
          </ac:spMkLst>
        </pc:spChg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257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258"/>
        </pc:sldMkLst>
      </pc:sldChg>
      <pc:sldChg chg="modSp modTransition">
        <pc:chgData name="Anh Minh" userId="171528d620207a5c" providerId="LiveId" clId="{7A7B0EDF-737B-426E-A58F-3119AA0759DC}" dt="2022-10-24T05:45:26.626" v="159" actId="20577"/>
        <pc:sldMkLst>
          <pc:docMk/>
          <pc:sldMk cId="0" sldId="264"/>
        </pc:sldMkLst>
        <pc:spChg chg="mod">
          <ac:chgData name="Anh Minh" userId="171528d620207a5c" providerId="LiveId" clId="{7A7B0EDF-737B-426E-A58F-3119AA0759DC}" dt="2022-10-24T05:45:26.626" v="159" actId="20577"/>
          <ac:spMkLst>
            <pc:docMk/>
            <pc:sldMk cId="0" sldId="264"/>
            <ac:spMk id="8" creationId="{57DFEE7C-28A5-4D10-8BBC-401CD73B1C84}"/>
          </ac:spMkLst>
        </pc:spChg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271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274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275"/>
        </pc:sldMkLst>
      </pc:sldChg>
      <pc:sldChg chg="delSp mod modTransition delAnim">
        <pc:chgData name="Anh Minh" userId="171528d620207a5c" providerId="LiveId" clId="{7A7B0EDF-737B-426E-A58F-3119AA0759DC}" dt="2022-10-24T05:44:32.236" v="2" actId="478"/>
        <pc:sldMkLst>
          <pc:docMk/>
          <pc:sldMk cId="0" sldId="276"/>
        </pc:sldMkLst>
        <pc:picChg chg="del">
          <ac:chgData name="Anh Minh" userId="171528d620207a5c" providerId="LiveId" clId="{7A7B0EDF-737B-426E-A58F-3119AA0759DC}" dt="2022-10-24T05:44:32.236" v="2" actId="478"/>
          <ac:picMkLst>
            <pc:docMk/>
            <pc:sldMk cId="0" sldId="276"/>
            <ac:picMk id="2" creationId="{00000000-0000-0000-0000-000000000000}"/>
          </ac:picMkLst>
        </pc:picChg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280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0" sldId="303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3401578649" sldId="309"/>
        </pc:sldMkLst>
      </pc:sldChg>
      <pc:sldChg chg="modSp mod modTransition">
        <pc:chgData name="Anh Minh" userId="171528d620207a5c" providerId="LiveId" clId="{7A7B0EDF-737B-426E-A58F-3119AA0759DC}" dt="2022-10-24T08:02:02.939" v="182" actId="1036"/>
        <pc:sldMkLst>
          <pc:docMk/>
          <pc:sldMk cId="3547355519" sldId="311"/>
        </pc:sldMkLst>
        <pc:picChg chg="mod">
          <ac:chgData name="Anh Minh" userId="171528d620207a5c" providerId="LiveId" clId="{7A7B0EDF-737B-426E-A58F-3119AA0759DC}" dt="2022-10-24T08:02:02.939" v="182" actId="1036"/>
          <ac:picMkLst>
            <pc:docMk/>
            <pc:sldMk cId="3547355519" sldId="311"/>
            <ac:picMk id="4" creationId="{7B5F9266-F57D-4C92-8C93-BF8CB1733986}"/>
          </ac:picMkLst>
        </pc:picChg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4293764714" sldId="312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2129506182" sldId="313"/>
        </pc:sldMkLst>
      </pc:sldChg>
      <pc:sldChg chg="modSp mod modTransition">
        <pc:chgData name="Anh Minh" userId="171528d620207a5c" providerId="LiveId" clId="{7A7B0EDF-737B-426E-A58F-3119AA0759DC}" dt="2022-10-24T07:51:18.054" v="179" actId="14100"/>
        <pc:sldMkLst>
          <pc:docMk/>
          <pc:sldMk cId="3172746620" sldId="316"/>
        </pc:sldMkLst>
        <pc:picChg chg="mod">
          <ac:chgData name="Anh Minh" userId="171528d620207a5c" providerId="LiveId" clId="{7A7B0EDF-737B-426E-A58F-3119AA0759DC}" dt="2022-10-24T07:51:18.054" v="179" actId="14100"/>
          <ac:picMkLst>
            <pc:docMk/>
            <pc:sldMk cId="3172746620" sldId="316"/>
            <ac:picMk id="4" creationId="{00000000-0000-0000-0000-000000000000}"/>
          </ac:picMkLst>
        </pc:picChg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1745421304" sldId="317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1738349026" sldId="318"/>
        </pc:sldMkLst>
      </pc:sldChg>
      <pc:sldChg chg="modTransition">
        <pc:chgData name="Anh Minh" userId="171528d620207a5c" providerId="LiveId" clId="{7A7B0EDF-737B-426E-A58F-3119AA0759DC}" dt="2022-10-24T05:41:00.101" v="1"/>
        <pc:sldMkLst>
          <pc:docMk/>
          <pc:sldMk cId="970844422" sldId="319"/>
        </pc:sldMkLst>
      </pc:sldChg>
      <pc:sldMasterChg chg="modTransition modSldLayout">
        <pc:chgData name="Anh Minh" userId="171528d620207a5c" providerId="LiveId" clId="{7A7B0EDF-737B-426E-A58F-3119AA0759DC}" dt="2022-10-24T05:41:00.101" v="1"/>
        <pc:sldMasterMkLst>
          <pc:docMk/>
          <pc:sldMasterMk cId="0" sldId="2147483648"/>
        </pc:sldMasterMkLst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3880144997" sldId="2147483649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2736557852" sldId="2147483650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3471412684" sldId="2147483651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160725015" sldId="2147483652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794992257" sldId="2147483653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2238941906" sldId="2147483654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761554944" sldId="2147483655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351350875" sldId="2147483656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461145329" sldId="2147483657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351305743" sldId="2147483658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3267211467" sldId="2147483659"/>
          </pc:sldLayoutMkLst>
        </pc:sldLayoutChg>
        <pc:sldLayoutChg chg="modTransition">
          <pc:chgData name="Anh Minh" userId="171528d620207a5c" providerId="LiveId" clId="{7A7B0EDF-737B-426E-A58F-3119AA0759DC}" dt="2022-10-24T05:41:00.101" v="1"/>
          <pc:sldLayoutMkLst>
            <pc:docMk/>
            <pc:sldMasterMk cId="0" sldId="2147483648"/>
            <pc:sldLayoutMk cId="177670333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70F98A-9528-49DF-B5D0-4DC08F01F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14AF49-A3E8-43F6-BF76-EBBACFAC8A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8912E67-6A3B-4ECC-BABB-B6B7777A33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2C121EE-DB95-4E73-9103-6AB388BEA1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3FFB160-AB29-4650-AA13-C011BE937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0791769-2875-48B8-AD5C-F1922017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63392F-5024-4DAD-A295-32E9BC8D60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4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25E29E2-3E7F-4948-9A11-355CD5EC6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9F7565-6E80-4076-98F1-69BE7B08C97D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479CC8F-F57E-4BAF-97B0-96ACEABC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737EEF-7DAD-4916-A78C-F8295BE76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5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587DA99-A89B-440F-B210-0E484E80E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46F6E5B-5565-4D2F-8177-61564DD72396}" type="slidenum">
              <a:rPr lang="en-US" altLang="zh-CN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8D8E11-A78F-455A-B6E1-2963ACCDB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45E2E97-A6B9-42E0-85A9-719485614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5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792E35D-43DD-466B-AC22-9A19461D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C894B4E-B47B-4D20-953F-66EFB6E1CECC}" type="slidenum">
              <a:rPr lang="en-US" altLang="zh-CN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EAE7AE-5784-47BA-A2E8-56BF7A15E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309F35F-F182-4FF0-913E-30655267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FA55F66-A670-4433-8C0B-4BE292C29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856D36F-5641-41C9-B386-E7AA1AADEED3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35AACC9-7644-433A-ABE3-22EBC1D4A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5DE2792-00C5-4F20-B68C-1215A9BC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0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9A75AE4-4F3B-4E7E-B1A3-2D7F90901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954062B-0917-4B47-915A-5A4EA182E1BE}" type="slidenum">
              <a:rPr lang="en-US" altLang="zh-CN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F684649-EE9F-4E29-8673-5DBDD31E0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C9447D1-3F60-48F7-98DE-A72A46066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1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637292C-EEFD-49DE-B3F1-2DEF0F4F1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E188759-4563-4C5B-AC41-3AE20C649324}" type="slidenum">
              <a:rPr lang="en-US" altLang="zh-CN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3BE1430-3C7A-47BD-A23D-FA6B717F7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FADFF37-8E62-4AC3-A202-183FCB796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1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3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-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endParaRPr lang="en-US" baseline="0" dirty="0"/>
          </a:p>
          <a:p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/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ý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B7EC43B-3C2A-4D71-99C0-84D66C691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B51631F-73A9-4EBC-8EB8-CD7BB971B027}" type="slidenum">
              <a:rPr lang="en-US" altLang="zh-CN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2545570-C629-4C37-A552-073FEC0C0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A2D7135-4718-4608-AEDB-5ADCB6BC5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4010" y="2943225"/>
            <a:ext cx="14318530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26425" y="5368926"/>
            <a:ext cx="117937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9075" indent="0" algn="ctr">
              <a:buNone/>
              <a:defRPr/>
            </a:lvl2pPr>
            <a:lvl3pPr marL="918149" indent="0" algn="ctr">
              <a:buNone/>
              <a:defRPr/>
            </a:lvl3pPr>
            <a:lvl4pPr marL="1377224" indent="0" algn="ctr">
              <a:buNone/>
              <a:defRPr/>
            </a:lvl4pPr>
            <a:lvl5pPr marL="1836298" indent="0" algn="ctr">
              <a:buNone/>
              <a:defRPr/>
            </a:lvl5pPr>
            <a:lvl6pPr marL="2295373" indent="0" algn="ctr">
              <a:buNone/>
              <a:defRPr/>
            </a:lvl6pPr>
            <a:lvl7pPr marL="2754447" indent="0" algn="ctr">
              <a:buNone/>
              <a:defRPr/>
            </a:lvl7pPr>
            <a:lvl8pPr marL="3213522" indent="0" algn="ctr">
              <a:buNone/>
              <a:defRPr/>
            </a:lvl8pPr>
            <a:lvl9pPr marL="3672596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1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214506" y="379414"/>
            <a:ext cx="3790434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1" y="379414"/>
            <a:ext cx="11219876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72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8988" y="2211389"/>
            <a:ext cx="7505952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8988" y="5413376"/>
            <a:ext cx="7505952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67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5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956" y="6089650"/>
            <a:ext cx="14320125" cy="1881188"/>
          </a:xfrm>
          <a:prstGeom prst="rect">
            <a:avLst/>
          </a:prstGeom>
        </p:spPr>
        <p:txBody>
          <a:bodyPr anchor="t"/>
          <a:lstStyle>
            <a:lvl1pPr algn="l">
              <a:defRPr sz="401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0956" y="4016376"/>
            <a:ext cx="14320125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8"/>
            </a:lvl1pPr>
            <a:lvl2pPr marL="459075" indent="0">
              <a:buNone/>
              <a:defRPr sz="1807"/>
            </a:lvl2pPr>
            <a:lvl3pPr marL="918149" indent="0">
              <a:buNone/>
              <a:defRPr sz="1607"/>
            </a:lvl3pPr>
            <a:lvl4pPr marL="1377224" indent="0">
              <a:buNone/>
              <a:defRPr sz="1406"/>
            </a:lvl4pPr>
            <a:lvl5pPr marL="1836298" indent="0">
              <a:buNone/>
              <a:defRPr sz="1406"/>
            </a:lvl5pPr>
            <a:lvl6pPr marL="2295373" indent="0">
              <a:buNone/>
              <a:defRPr sz="1406"/>
            </a:lvl6pPr>
            <a:lvl7pPr marL="2754447" indent="0">
              <a:buNone/>
              <a:defRPr sz="1406"/>
            </a:lvl7pPr>
            <a:lvl8pPr marL="3213522" indent="0">
              <a:buNone/>
              <a:defRPr sz="1406"/>
            </a:lvl8pPr>
            <a:lvl9pPr marL="3672596" indent="0">
              <a:buNone/>
              <a:defRPr sz="14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4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8988" y="2211388"/>
            <a:ext cx="7505952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7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611" y="2120900"/>
            <a:ext cx="7443787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611" y="3005138"/>
            <a:ext cx="7443787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57965" y="2120900"/>
            <a:ext cx="744697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57965" y="3005138"/>
            <a:ext cx="7446975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9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89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1" y="377826"/>
            <a:ext cx="5543788" cy="1604963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6238" y="377826"/>
            <a:ext cx="9418702" cy="8086725"/>
          </a:xfrm>
          <a:prstGeom prst="rect">
            <a:avLst/>
          </a:prstGeo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611" y="1982788"/>
            <a:ext cx="5543788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3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682" y="6632575"/>
            <a:ext cx="10107293" cy="784225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02682" y="846139"/>
            <a:ext cx="10107293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13"/>
            </a:lvl1pPr>
            <a:lvl2pPr marL="459075" indent="0">
              <a:buNone/>
              <a:defRPr sz="2811"/>
            </a:lvl2pPr>
            <a:lvl3pPr marL="918149" indent="0">
              <a:buNone/>
              <a:defRPr sz="2410"/>
            </a:lvl3pPr>
            <a:lvl4pPr marL="1377224" indent="0">
              <a:buNone/>
              <a:defRPr sz="2008"/>
            </a:lvl4pPr>
            <a:lvl5pPr marL="1836298" indent="0">
              <a:buNone/>
              <a:defRPr sz="2008"/>
            </a:lvl5pPr>
            <a:lvl6pPr marL="2295373" indent="0">
              <a:buNone/>
              <a:defRPr sz="2008"/>
            </a:lvl6pPr>
            <a:lvl7pPr marL="2754447" indent="0">
              <a:buNone/>
              <a:defRPr sz="2008"/>
            </a:lvl7pPr>
            <a:lvl8pPr marL="3213522" indent="0">
              <a:buNone/>
              <a:defRPr sz="2008"/>
            </a:lvl8pPr>
            <a:lvl9pPr marL="3672596" indent="0">
              <a:buNone/>
              <a:defRPr sz="200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02682" y="7416800"/>
            <a:ext cx="10107293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11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97E0B106-9F76-4580-855C-9CF9811C8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5pPr>
      <a:lvl6pPr marL="459075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6pPr>
      <a:lvl7pPr marL="918149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7pPr>
      <a:lvl8pPr marL="1377224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8pPr>
      <a:lvl9pPr marL="1836298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4279" indent="-564279" algn="l" defTabSz="1506339" rtl="0" eaLnBrk="0" fontAlgn="base" hangingPunct="0">
        <a:spcBef>
          <a:spcPct val="20000"/>
        </a:spcBef>
        <a:spcAft>
          <a:spcPct val="0"/>
        </a:spcAft>
        <a:buChar char="•"/>
        <a:defRPr sz="5221">
          <a:solidFill>
            <a:schemeClr val="tx1"/>
          </a:solidFill>
          <a:latin typeface="+mn-lt"/>
          <a:ea typeface="+mn-ea"/>
          <a:cs typeface="+mn-cs"/>
        </a:defRPr>
      </a:lvl1pPr>
      <a:lvl2pPr marL="1224199" indent="-471827" algn="l" defTabSz="1506339" rtl="0" eaLnBrk="0" fontAlgn="base" hangingPunct="0">
        <a:spcBef>
          <a:spcPct val="20000"/>
        </a:spcBef>
        <a:spcAft>
          <a:spcPct val="0"/>
        </a:spcAft>
        <a:buChar char="–"/>
        <a:defRPr sz="4619">
          <a:solidFill>
            <a:schemeClr val="tx1"/>
          </a:solidFill>
          <a:latin typeface="+mn-lt"/>
          <a:ea typeface="+mn-ea"/>
        </a:defRPr>
      </a:lvl2pPr>
      <a:lvl3pPr marL="1882525" indent="-376186" algn="l" defTabSz="1506339" rtl="0" eaLnBrk="0" fontAlgn="base" hangingPunct="0">
        <a:spcBef>
          <a:spcPct val="20000"/>
        </a:spcBef>
        <a:spcAft>
          <a:spcPct val="0"/>
        </a:spcAft>
        <a:buChar char="•"/>
        <a:defRPr sz="3916">
          <a:solidFill>
            <a:schemeClr val="tx1"/>
          </a:solidFill>
          <a:latin typeface="+mn-lt"/>
          <a:ea typeface="+mn-ea"/>
        </a:defRPr>
      </a:lvl3pPr>
      <a:lvl4pPr marL="2636490" indent="-377781" algn="l" defTabSz="1506339" rtl="0" eaLnBrk="0" fontAlgn="base" hangingPunct="0">
        <a:spcBef>
          <a:spcPct val="20000"/>
        </a:spcBef>
        <a:spcAft>
          <a:spcPct val="0"/>
        </a:spcAft>
        <a:buChar char="–"/>
        <a:defRPr sz="3314">
          <a:solidFill>
            <a:schemeClr val="tx1"/>
          </a:solidFill>
          <a:latin typeface="+mn-lt"/>
          <a:ea typeface="+mn-ea"/>
        </a:defRPr>
      </a:lvl4pPr>
      <a:lvl5pPr marL="3388863" indent="-376186" algn="l" defTabSz="1506339" rtl="0" eaLnBrk="0" fontAlgn="base" hangingPunct="0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5pPr>
      <a:lvl6pPr marL="3847937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6pPr>
      <a:lvl7pPr marL="4307012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7pPr>
      <a:lvl8pPr marL="4766086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8pPr>
      <a:lvl9pPr marL="5225161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75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149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224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298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373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447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522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596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6.sv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7.svg"/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sv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8.svg"/><Relationship Id="rId9" Type="http://schemas.openxmlformats.org/officeDocument/2006/relationships/image" Target="../media/image53.svg"/><Relationship Id="rId1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6.gif"/><Relationship Id="rId5" Type="http://schemas.openxmlformats.org/officeDocument/2006/relationships/image" Target="../media/image5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6.gif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6.gif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6" y="-19276"/>
            <a:ext cx="16830210" cy="9514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5395" y="3581020"/>
            <a:ext cx="10266737" cy="1328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vi-VN" sz="80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6055" y="4737895"/>
            <a:ext cx="13828821" cy="7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1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2916" y="1988694"/>
            <a:ext cx="14749397" cy="92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5422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EEC4C-A04F-40A1-B025-A944A465AB66}"/>
              </a:ext>
            </a:extLst>
          </p:cNvPr>
          <p:cNvSpPr txBox="1"/>
          <p:nvPr/>
        </p:nvSpPr>
        <p:spPr>
          <a:xfrm>
            <a:off x="3651411" y="1339749"/>
            <a:ext cx="12074261" cy="55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12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B35B8-29D1-4006-870B-7456006AC678}"/>
              </a:ext>
            </a:extLst>
          </p:cNvPr>
          <p:cNvSpPr txBox="1"/>
          <p:nvPr/>
        </p:nvSpPr>
        <p:spPr>
          <a:xfrm>
            <a:off x="1097029" y="1086850"/>
            <a:ext cx="15022686" cy="77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1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vi-VN" sz="441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New Years Yes Sticker by Nora Fikse">
            <a:extLst>
              <a:ext uri="{FF2B5EF4-FFF2-40B4-BE49-F238E27FC236}">
                <a16:creationId xmlns:a16="http://schemas.microsoft.com/office/drawing/2014/main" id="{FD587628-D72B-42CD-B20F-BB282F0E3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99" y="6024563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:a16="http://schemas.microsoft.com/office/drawing/2014/main" id="{7EC070B3-FF39-4FB5-984A-8FC8E78B5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71" y="1421129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ew Years Yes Sticker by Nora Fikse">
            <a:extLst>
              <a:ext uri="{FF2B5EF4-FFF2-40B4-BE49-F238E27FC236}">
                <a16:creationId xmlns:a16="http://schemas.microsoft.com/office/drawing/2014/main" id="{AA0D4027-1964-4940-A6F8-9A6A2C2D17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88" y="113768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ew Years Yes Sticker by Nora Fikse">
            <a:extLst>
              <a:ext uri="{FF2B5EF4-FFF2-40B4-BE49-F238E27FC236}">
                <a16:creationId xmlns:a16="http://schemas.microsoft.com/office/drawing/2014/main" id="{69E6884D-32B0-413B-96E8-340B3E6DE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134" y="1370856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ew Years Yes Sticker by Nora Fikse">
            <a:extLst>
              <a:ext uri="{FF2B5EF4-FFF2-40B4-BE49-F238E27FC236}">
                <a16:creationId xmlns:a16="http://schemas.microsoft.com/office/drawing/2014/main" id="{25E8BF87-47C0-48E6-ACA7-6238634F8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774850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New Years Yes Sticker by Nora Fikse">
            <a:extLst>
              <a:ext uri="{FF2B5EF4-FFF2-40B4-BE49-F238E27FC236}">
                <a16:creationId xmlns:a16="http://schemas.microsoft.com/office/drawing/2014/main" id="{F12F16BD-6192-43DF-B648-8C552B8F9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078" y="3941991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>
            <a:extLst>
              <a:ext uri="{FF2B5EF4-FFF2-40B4-BE49-F238E27FC236}">
                <a16:creationId xmlns:a16="http://schemas.microsoft.com/office/drawing/2014/main" id="{6FFAE009-6F89-4612-BB57-3443EA05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03119"/>
            <a:ext cx="16846551" cy="14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>
            <a:extLst>
              <a:ext uri="{FF2B5EF4-FFF2-40B4-BE49-F238E27FC236}">
                <a16:creationId xmlns:a16="http://schemas.microsoft.com/office/drawing/2014/main" id="{19411389-F770-43FE-802D-1219B906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98" y="-22464"/>
            <a:ext cx="11568953" cy="83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D8F9D52E-8061-441F-A0CA-79154D89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145" y="3409627"/>
            <a:ext cx="7432629" cy="2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894AEEF8-32E7-4853-8243-ADF58DE1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0" y="5573656"/>
            <a:ext cx="7859810" cy="1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8CB6C-D708-4CEE-B188-3FBA819A10B9}"/>
              </a:ext>
            </a:extLst>
          </p:cNvPr>
          <p:cNvGrpSpPr>
            <a:grpSpLocks/>
          </p:cNvGrpSpPr>
          <p:nvPr/>
        </p:nvGrpSpPr>
        <p:grpSpPr bwMode="auto">
          <a:xfrm>
            <a:off x="-469743" y="905943"/>
            <a:ext cx="6769543" cy="8779525"/>
            <a:chOff x="-743522" y="919890"/>
            <a:chExt cx="6743257" cy="8743522"/>
          </a:xfrm>
        </p:grpSpPr>
        <p:pic>
          <p:nvPicPr>
            <p:cNvPr id="17415" name="Picture 7" descr="1-35">
              <a:extLst>
                <a:ext uri="{FF2B5EF4-FFF2-40B4-BE49-F238E27FC236}">
                  <a16:creationId xmlns:a16="http://schemas.microsoft.com/office/drawing/2014/main" id="{99A4489B-EBA5-4CC1-BA3A-C7C7802E0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3522" y="919890"/>
              <a:ext cx="6743257" cy="874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1">
              <a:extLst>
                <a:ext uri="{FF2B5EF4-FFF2-40B4-BE49-F238E27FC236}">
                  <a16:creationId xmlns:a16="http://schemas.microsoft.com/office/drawing/2014/main" id="{362F7DCA-751D-4B23-8C53-3C8678470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368" y="4533852"/>
              <a:ext cx="282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4418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altLang="en-US" sz="40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7A96B6-C499-4183-8547-64E07B193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2424570" y="47715"/>
            <a:ext cx="5706053" cy="3555309"/>
          </a:xfrm>
          <a:prstGeom prst="rect">
            <a:avLst/>
          </a:prstGeom>
        </p:spPr>
      </p:pic>
      <p:pic>
        <p:nvPicPr>
          <p:cNvPr id="10" name="Picture 8" descr="New Years Yes Sticker by Nora Fikse">
            <a:extLst>
              <a:ext uri="{FF2B5EF4-FFF2-40B4-BE49-F238E27FC236}">
                <a16:creationId xmlns:a16="http://schemas.microsoft.com/office/drawing/2014/main" id="{2F4B0E5D-214B-4016-B57B-4528935C0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79" y="1211270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0997C4-B982-4172-B2F3-2065D98A0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" t="27464" b="9899"/>
          <a:stretch/>
        </p:blipFill>
        <p:spPr>
          <a:xfrm>
            <a:off x="1106734" y="2065294"/>
            <a:ext cx="6660629" cy="290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37FEAB-9E89-4E4D-8941-D626B526D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8" t="21420" r="10497"/>
          <a:stretch/>
        </p:blipFill>
        <p:spPr>
          <a:xfrm>
            <a:off x="8053940" y="1483650"/>
            <a:ext cx="2892805" cy="344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45C5E8-F049-478A-B6C4-01F6C4015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0" t="16739"/>
          <a:stretch/>
        </p:blipFill>
        <p:spPr>
          <a:xfrm>
            <a:off x="11319651" y="1597925"/>
            <a:ext cx="4931969" cy="335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4C3152-AE41-44E5-9056-117C821690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9" t="16785" r="1584" b="-432"/>
          <a:stretch/>
        </p:blipFill>
        <p:spPr>
          <a:xfrm>
            <a:off x="625388" y="5388532"/>
            <a:ext cx="5064355" cy="344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❤❤Hôm nay các bạn nhỏ lớp... - Trường mầm non Kid&amp;#39;s Smile | Facebook">
            <a:extLst>
              <a:ext uri="{FF2B5EF4-FFF2-40B4-BE49-F238E27FC236}">
                <a16:creationId xmlns:a16="http://schemas.microsoft.com/office/drawing/2014/main" id="{AE5FCB68-51CA-40C1-B62C-47C6988F9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8863" b="7498"/>
          <a:stretch/>
        </p:blipFill>
        <p:spPr bwMode="auto">
          <a:xfrm>
            <a:off x="6192008" y="5412492"/>
            <a:ext cx="4773430" cy="344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Tranh xé dán - Sinh hoạt - Nguyễn Thị Hương - Thư viện ảnh, tranh SGK Tiểu  học - THCS">
            <a:extLst>
              <a:ext uri="{FF2B5EF4-FFF2-40B4-BE49-F238E27FC236}">
                <a16:creationId xmlns:a16="http://schemas.microsoft.com/office/drawing/2014/main" id="{050C39D4-B6A4-49E0-9E0E-3E10D8E6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07" y="5412492"/>
            <a:ext cx="4753458" cy="351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D63E80AB-AC1E-4EA3-A553-3888CA8367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3348" y="325553"/>
            <a:ext cx="4243995" cy="1323737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A110A56-FD3D-4EE7-B92A-61CDCA2188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1410">
            <a:off x="701960" y="-294395"/>
            <a:ext cx="1201702" cy="22179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DD944C-1184-4BD6-94BD-36D7E02E90B5}"/>
              </a:ext>
            </a:extLst>
          </p:cNvPr>
          <p:cNvSpPr txBox="1"/>
          <p:nvPr/>
        </p:nvSpPr>
        <p:spPr>
          <a:xfrm>
            <a:off x="-372364" y="583372"/>
            <a:ext cx="8426304" cy="81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65"/>
              </a:lnSpc>
            </a:pPr>
            <a:r>
              <a:rPr lang="en-US" sz="361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15" name="Picture 8" descr="New Years Yes Sticker by Nora Fikse">
            <a:extLst>
              <a:ext uri="{FF2B5EF4-FFF2-40B4-BE49-F238E27FC236}">
                <a16:creationId xmlns:a16="http://schemas.microsoft.com/office/drawing/2014/main" id="{050F834B-4D38-4732-B439-01DBAEA6D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8" y="211419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New Years Yes Sticker by Nora Fikse">
            <a:extLst>
              <a:ext uri="{FF2B5EF4-FFF2-40B4-BE49-F238E27FC236}">
                <a16:creationId xmlns:a16="http://schemas.microsoft.com/office/drawing/2014/main" id="{5FF7ED9D-4E76-491A-9FA3-562987FCA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87" y="63442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1150" y="3987259"/>
            <a:ext cx="8742302" cy="48573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18318" y="3873386"/>
            <a:ext cx="8529649" cy="487850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47619" y="4048873"/>
            <a:ext cx="4909356" cy="4795725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52659" t="26" r="-52705" b="-26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5410">
            <a:off x="393477" y="7612426"/>
            <a:ext cx="2621812" cy="9295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93505" y="7181293"/>
            <a:ext cx="812793" cy="102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330214" y="2042447"/>
            <a:ext cx="4139374" cy="321558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98549" y="1087808"/>
            <a:ext cx="12807749" cy="85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5"/>
              </a:lnSpc>
            </a:pPr>
            <a:r>
              <a:rPr lang="en-US" sz="5422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3. LUYỆN TẬP-SÁNG TẠO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2549" y="5082550"/>
            <a:ext cx="6897353" cy="145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Em hãy vẽ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theo ý thích nhé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! </a:t>
            </a:r>
          </a:p>
        </p:txBody>
      </p:sp>
      <p:pic>
        <p:nvPicPr>
          <p:cNvPr id="11" name="Picture 8" descr="New Years Yes Sticker by Nora Fikse">
            <a:extLst>
              <a:ext uri="{FF2B5EF4-FFF2-40B4-BE49-F238E27FC236}">
                <a16:creationId xmlns:a16="http://schemas.microsoft.com/office/drawing/2014/main" id="{12FFD901-1733-4BEB-81E4-9F06F2792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3" y="161521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ew Years Yes Sticker by Nora Fikse">
            <a:extLst>
              <a:ext uri="{FF2B5EF4-FFF2-40B4-BE49-F238E27FC236}">
                <a16:creationId xmlns:a16="http://schemas.microsoft.com/office/drawing/2014/main" id="{45BAE661-166A-44DB-9D49-5CB58FE87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6" y="349647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46572" y="6419594"/>
            <a:ext cx="8193249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6546572" y="7232511"/>
            <a:ext cx="8193249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543910" y="8886169"/>
            <a:ext cx="8379938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0325">
            <a:off x="-66052" y="8039134"/>
            <a:ext cx="3889065" cy="14778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3538">
            <a:off x="1110203" y="4406146"/>
            <a:ext cx="4203853" cy="37904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1730" y="3339344"/>
            <a:ext cx="1451777" cy="1417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15986" y="808064"/>
            <a:ext cx="4382947" cy="39830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0202" y="1717174"/>
            <a:ext cx="9932067" cy="70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0"/>
              </a:lnSpc>
            </a:pPr>
            <a:r>
              <a:rPr lang="en-US" sz="401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4. PHÂN TÍCH- ĐÁNH GIÁ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1539" y="5029776"/>
            <a:ext cx="8308406" cy="106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Em đã sử dụng những hình cơ bản nào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ngôi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51538" y="6417942"/>
            <a:ext cx="8454213" cy="106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Em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tưởng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thân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0124F-9DD3-4866-96EE-9185D0067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66" y="296501"/>
            <a:ext cx="2197129" cy="1822266"/>
          </a:xfrm>
          <a:prstGeom prst="rect">
            <a:avLst/>
          </a:prstGeom>
        </p:spPr>
      </p:pic>
      <p:pic>
        <p:nvPicPr>
          <p:cNvPr id="14" name="Picture 8" descr="New Years Yes Sticker by Nora Fikse">
            <a:extLst>
              <a:ext uri="{FF2B5EF4-FFF2-40B4-BE49-F238E27FC236}">
                <a16:creationId xmlns:a16="http://schemas.microsoft.com/office/drawing/2014/main" id="{76C58D71-6B4A-4702-B825-E7B0723B4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6" y="349647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>
            <a:extLst>
              <a:ext uri="{FF2B5EF4-FFF2-40B4-BE49-F238E27FC236}">
                <a16:creationId xmlns:a16="http://schemas.microsoft.com/office/drawing/2014/main" id="{A1A5825F-B099-4AB2-A182-555104F5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03119"/>
            <a:ext cx="16846551" cy="14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23">
            <a:extLst>
              <a:ext uri="{FF2B5EF4-FFF2-40B4-BE49-F238E27FC236}">
                <a16:creationId xmlns:a16="http://schemas.microsoft.com/office/drawing/2014/main" id="{B46D39A4-67AC-44C2-BC42-1B66FECD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93" y="-59234"/>
            <a:ext cx="14315343" cy="951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9C9F0A2F-59B6-431E-AA9F-7D9477EE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761" y="1918157"/>
            <a:ext cx="8151505" cy="17756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9075" indent="-459075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nhớ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lưu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giữ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sản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phẩm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mình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cẩn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thận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!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3012" dirty="0">
              <a:solidFill>
                <a:schemeClr val="bg1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7DFEE7C-28A5-4D10-8BBC-401CD73B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761" y="2923203"/>
            <a:ext cx="7862999" cy="15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!</a:t>
            </a:r>
            <a:endParaRPr lang="zh-CN" altLang="en-US" sz="3012" dirty="0">
              <a:solidFill>
                <a:schemeClr val="bg1"/>
              </a:solidFill>
            </a:endParaRPr>
          </a:p>
        </p:txBody>
      </p:sp>
      <p:grpSp>
        <p:nvGrpSpPr>
          <p:cNvPr id="44038" name="Group 2">
            <a:extLst>
              <a:ext uri="{FF2B5EF4-FFF2-40B4-BE49-F238E27FC236}">
                <a16:creationId xmlns:a16="http://schemas.microsoft.com/office/drawing/2014/main" id="{AF1862DF-F603-4594-8D09-4F6AD570804F}"/>
              </a:ext>
            </a:extLst>
          </p:cNvPr>
          <p:cNvGrpSpPr>
            <a:grpSpLocks/>
          </p:cNvGrpSpPr>
          <p:nvPr/>
        </p:nvGrpSpPr>
        <p:grpSpPr bwMode="auto">
          <a:xfrm>
            <a:off x="4080" y="-38403"/>
            <a:ext cx="3514680" cy="2551928"/>
            <a:chOff x="-251816" y="-218689"/>
            <a:chExt cx="3499743" cy="2540881"/>
          </a:xfrm>
        </p:grpSpPr>
        <p:pic>
          <p:nvPicPr>
            <p:cNvPr id="44039" name="Picture 5" descr="1-31">
              <a:extLst>
                <a:ext uri="{FF2B5EF4-FFF2-40B4-BE49-F238E27FC236}">
                  <a16:creationId xmlns:a16="http://schemas.microsoft.com/office/drawing/2014/main" id="{19C2F75A-D706-410F-8D8C-7FEA2AE05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1816" y="-218689"/>
              <a:ext cx="3499743" cy="254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Box 1">
              <a:extLst>
                <a:ext uri="{FF2B5EF4-FFF2-40B4-BE49-F238E27FC236}">
                  <a16:creationId xmlns:a16="http://schemas.microsoft.com/office/drawing/2014/main" id="{049482E5-CD6A-4DB1-95F3-24B848991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240" y="636252"/>
              <a:ext cx="25922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4820" b="1">
                  <a:solidFill>
                    <a:srgbClr val="2E93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en-US" altLang="en-US" sz="3012" b="1">
                <a:solidFill>
                  <a:srgbClr val="2E93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New Years Yes Sticker by Nora Fikse">
            <a:extLst>
              <a:ext uri="{FF2B5EF4-FFF2-40B4-BE49-F238E27FC236}">
                <a16:creationId xmlns:a16="http://schemas.microsoft.com/office/drawing/2014/main" id="{1A5190BB-976C-42F4-BFB0-03C4DB7503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82" y="-246974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ew Years Yes Sticker by Nora Fikse">
            <a:extLst>
              <a:ext uri="{FF2B5EF4-FFF2-40B4-BE49-F238E27FC236}">
                <a16:creationId xmlns:a16="http://schemas.microsoft.com/office/drawing/2014/main" id="{23B9818E-57E9-4A81-8BF9-2EFB8F462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7" y="2189995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:a16="http://schemas.microsoft.com/office/drawing/2014/main" id="{FDBB1DF7-FEC2-4353-812F-B4A4AF55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47" y="820255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ngộ nghĩnh cho powerpoint - hinhanhsieudep.net">
            <a:extLst>
              <a:ext uri="{FF2B5EF4-FFF2-40B4-BE49-F238E27FC236}">
                <a16:creationId xmlns:a16="http://schemas.microsoft.com/office/drawing/2014/main" id="{5F0247AF-33CF-4981-88BE-347AEC62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347"/>
            <a:ext cx="16846551" cy="9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14C6B-C91F-479F-97E8-30605C70AC8F}"/>
              </a:ext>
            </a:extLst>
          </p:cNvPr>
          <p:cNvSpPr txBox="1"/>
          <p:nvPr/>
        </p:nvSpPr>
        <p:spPr>
          <a:xfrm>
            <a:off x="2734643" y="2186732"/>
            <a:ext cx="12659220" cy="83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18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CHỦ ĐỀ 1: </a:t>
            </a:r>
            <a:r>
              <a:rPr lang="en-US" altLang="zh-CN" sz="482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MĨ THUẬT TRONG CUỘC SỐNG</a:t>
            </a:r>
            <a:endParaRPr lang="en-US" altLang="zh-CN" sz="4418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C11041-0A05-4824-976E-18598BD4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68" y="3296083"/>
            <a:ext cx="12659220" cy="208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2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482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5: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Ngôi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nhà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1)</a:t>
            </a:r>
            <a:endParaRPr lang="zh-CN" altLang="en-US" sz="482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5422" dirty="0">
              <a:solidFill>
                <a:srgbClr val="794463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0DAA43B8-D60B-43C6-ABF6-95955693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6" y="-163082"/>
            <a:ext cx="6924241" cy="14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4A73B-B032-49DE-9527-A3E515C2F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09" y="236964"/>
            <a:ext cx="2317389" cy="19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>
            <a:extLst>
              <a:ext uri="{FF2B5EF4-FFF2-40B4-BE49-F238E27FC236}">
                <a16:creationId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" y="5626526"/>
            <a:ext cx="16843233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>
            <a:extLst>
              <a:ext uri="{FF2B5EF4-FFF2-40B4-BE49-F238E27FC236}">
                <a16:creationId xmlns:a16="http://schemas.microsoft.com/office/drawing/2014/main" id="{C38A3814-6C6C-4F1C-AA57-5CC49FE4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31" y="5740830"/>
            <a:ext cx="4071302" cy="37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396BF8-0407-47ED-A459-188EF78A9137}"/>
              </a:ext>
            </a:extLst>
          </p:cNvPr>
          <p:cNvGrpSpPr>
            <a:grpSpLocks/>
          </p:cNvGrpSpPr>
          <p:nvPr/>
        </p:nvGrpSpPr>
        <p:grpSpPr bwMode="auto">
          <a:xfrm>
            <a:off x="10086198" y="-332849"/>
            <a:ext cx="5711777" cy="3605741"/>
            <a:chOff x="12824089" y="-305064"/>
            <a:chExt cx="4363279" cy="3707690"/>
          </a:xfrm>
        </p:grpSpPr>
        <p:pic>
          <p:nvPicPr>
            <p:cNvPr id="7178" name="Picture 6" descr="1-42">
              <a:extLst>
                <a:ext uri="{FF2B5EF4-FFF2-40B4-BE49-F238E27FC236}">
                  <a16:creationId xmlns:a16="http://schemas.microsoft.com/office/drawing/2014/main" id="{5959FDC9-C74C-4316-B7BE-5A48A111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727">
              <a:off x="12824089" y="-305064"/>
              <a:ext cx="4363279" cy="370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4">
              <a:extLst>
                <a:ext uri="{FF2B5EF4-FFF2-40B4-BE49-F238E27FC236}">
                  <a16:creationId xmlns:a16="http://schemas.microsoft.com/office/drawing/2014/main" id="{FCBBE08E-6C66-446E-88AC-40B8F8C9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2917">
              <a:off x="13396234" y="1147417"/>
              <a:ext cx="2775521" cy="95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542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</a:t>
              </a:r>
              <a:endPara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4">
            <a:extLst>
              <a:ext uri="{FF2B5EF4-FFF2-40B4-BE49-F238E27FC236}">
                <a16:creationId xmlns:a16="http://schemas.microsoft.com/office/drawing/2014/main" id="{0EA719C9-6D7F-4E81-BE00-01A1F7F41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89" y="3776982"/>
            <a:ext cx="8531514" cy="49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bia-mau-dac-biet-dep-34590.jpg">
            <a:extLst>
              <a:ext uri="{FF2B5EF4-FFF2-40B4-BE49-F238E27FC236}">
                <a16:creationId xmlns:a16="http://schemas.microsoft.com/office/drawing/2014/main" id="{995CCF9D-D382-405E-A55B-DE795F022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6" y="3081710"/>
            <a:ext cx="3309062" cy="28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:a16="http://schemas.microsoft.com/office/drawing/2014/main" id="{56EDBE0E-A225-4631-A48B-E24053BA70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20" y="501598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6A18AA8B-BC5E-425B-BF71-24C5A7CB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99" y="18227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55F52-9BF6-4324-92EC-0820ACB12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69" y="186027"/>
            <a:ext cx="2469918" cy="2048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>
            <a:extLst>
              <a:ext uri="{FF2B5EF4-FFF2-40B4-BE49-F238E27FC236}">
                <a16:creationId xmlns:a16="http://schemas.microsoft.com/office/drawing/2014/main" id="{393E8C53-2D45-4C7C-9275-FBC59628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3" y="254885"/>
            <a:ext cx="15039001" cy="90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>
            <a:extLst>
              <a:ext uri="{FF2B5EF4-FFF2-40B4-BE49-F238E27FC236}">
                <a16:creationId xmlns:a16="http://schemas.microsoft.com/office/drawing/2014/main" id="{FE9D9066-A08F-4028-B8E4-6AC49C41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2" y="1123593"/>
            <a:ext cx="1471224" cy="21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11">
            <a:extLst>
              <a:ext uri="{FF2B5EF4-FFF2-40B4-BE49-F238E27FC236}">
                <a16:creationId xmlns:a16="http://schemas.microsoft.com/office/drawing/2014/main" id="{4A69CB54-676F-4B74-98CC-898287FC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4" y="6582901"/>
            <a:ext cx="9544625" cy="2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>
            <a:extLst>
              <a:ext uri="{FF2B5EF4-FFF2-40B4-BE49-F238E27FC236}">
                <a16:creationId xmlns:a16="http://schemas.microsoft.com/office/drawing/2014/main" id="{7935FF19-A23B-436A-9010-26E74DC8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60" y="2547741"/>
            <a:ext cx="9544625" cy="22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10">
            <a:extLst>
              <a:ext uri="{FF2B5EF4-FFF2-40B4-BE49-F238E27FC236}">
                <a16:creationId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60" y="4518725"/>
            <a:ext cx="9544625" cy="20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>
            <a:extLst>
              <a:ext uri="{FF2B5EF4-FFF2-40B4-BE49-F238E27FC236}">
                <a16:creationId xmlns:a16="http://schemas.microsoft.com/office/drawing/2014/main" id="{E6DE039B-892A-4553-91DA-71F0AB6A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73" y="4125017"/>
            <a:ext cx="8420885" cy="51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>
            <a:extLst>
              <a:ext uri="{FF2B5EF4-FFF2-40B4-BE49-F238E27FC236}">
                <a16:creationId xmlns:a16="http://schemas.microsoft.com/office/drawing/2014/main" id="{52CEDD91-73D3-4767-9C6D-C180CEED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5" y="2713467"/>
            <a:ext cx="8457545" cy="157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nhật,tam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8833B83F-4821-4E85-9323-9BEF0000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59" y="4754240"/>
            <a:ext cx="8543619" cy="1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7472266E-722F-458B-BBFB-F552874C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5" y="6725237"/>
            <a:ext cx="8666353" cy="305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vi-VN" altLang="en-US" sz="321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13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BC0BC0-19E2-4F3D-95BC-C4B9915EEF1F}"/>
              </a:ext>
            </a:extLst>
          </p:cNvPr>
          <p:cNvSpPr/>
          <p:nvPr/>
        </p:nvSpPr>
        <p:spPr bwMode="auto">
          <a:xfrm>
            <a:off x="5875332" y="1298928"/>
            <a:ext cx="5239343" cy="1056794"/>
          </a:xfrm>
          <a:prstGeom prst="roundRect">
            <a:avLst>
              <a:gd name="adj" fmla="val 4845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506339" eaLnBrk="1" hangingPunct="1">
              <a:defRPr/>
            </a:pPr>
            <a:r>
              <a:rPr lang="en-US" sz="3615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12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95E7407E-CBA3-4DB5-BDE1-781D3A2F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25" y="-149980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1-26">
            <a:extLst>
              <a:ext uri="{FF2B5EF4-FFF2-40B4-BE49-F238E27FC236}">
                <a16:creationId xmlns:a16="http://schemas.microsoft.com/office/drawing/2014/main" id="{47D63C0F-EB1F-4F71-902F-4D186CB0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820"/>
            <a:ext cx="6543201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1-31">
            <a:extLst>
              <a:ext uri="{FF2B5EF4-FFF2-40B4-BE49-F238E27FC236}">
                <a16:creationId xmlns:a16="http://schemas.microsoft.com/office/drawing/2014/main" id="{01A141A3-2E51-46BC-8A42-616B8460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4" y="328207"/>
            <a:ext cx="10556788" cy="86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1-17">
            <a:extLst>
              <a:ext uri="{FF2B5EF4-FFF2-40B4-BE49-F238E27FC236}">
                <a16:creationId xmlns:a16="http://schemas.microsoft.com/office/drawing/2014/main" id="{41E072B2-56BE-4400-BF34-D040F302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1-37">
            <a:extLst>
              <a:ext uri="{FF2B5EF4-FFF2-40B4-BE49-F238E27FC236}">
                <a16:creationId xmlns:a16="http://schemas.microsoft.com/office/drawing/2014/main" id="{FEADDA7A-5E17-421A-A7B6-EC6A301D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92" y="2569314"/>
            <a:ext cx="5631456" cy="63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>
            <a:extLst>
              <a:ext uri="{FF2B5EF4-FFF2-40B4-BE49-F238E27FC236}">
                <a16:creationId xmlns:a16="http://schemas.microsoft.com/office/drawing/2014/main" id="{08B90FB9-E363-4A68-B313-18442472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081" y="2966709"/>
            <a:ext cx="8133274" cy="77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A1CF3-54A4-4993-B651-F0AC4A752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114" y="440314"/>
            <a:ext cx="3055967" cy="2534573"/>
          </a:xfrm>
          <a:prstGeom prst="rect">
            <a:avLst/>
          </a:prstGeom>
        </p:spPr>
      </p:pic>
      <p:pic>
        <p:nvPicPr>
          <p:cNvPr id="9" name="Picture 8" descr="1-16">
            <a:extLst>
              <a:ext uri="{FF2B5EF4-FFF2-40B4-BE49-F238E27FC236}">
                <a16:creationId xmlns:a16="http://schemas.microsoft.com/office/drawing/2014/main" id="{B7EA43FE-D00F-4487-92E9-48171C39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1" y="11908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0" y="-19276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1-20">
            <a:extLst>
              <a:ext uri="{FF2B5EF4-FFF2-40B4-BE49-F238E27FC236}">
                <a16:creationId xmlns:a16="http://schemas.microsoft.com/office/drawing/2014/main" id="{8B64D00F-56C8-46CF-86E2-E161D334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8674"/>
            <a:ext cx="4388169" cy="36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38CBF-BBE7-4315-9CDC-CE12B95E9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5925" t="22664" r="9183" b="6108"/>
          <a:stretch/>
        </p:blipFill>
        <p:spPr>
          <a:xfrm>
            <a:off x="8410045" y="2351963"/>
            <a:ext cx="8027128" cy="578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CD3528-507F-43EE-9AA5-3B1BA666DB3B}"/>
              </a:ext>
            </a:extLst>
          </p:cNvPr>
          <p:cNvSpPr txBox="1"/>
          <p:nvPr/>
        </p:nvSpPr>
        <p:spPr>
          <a:xfrm>
            <a:off x="4388169" y="524548"/>
            <a:ext cx="8436505" cy="77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ECCF2-8469-4D5C-A268-0A70BD8411CC}"/>
              </a:ext>
            </a:extLst>
          </p:cNvPr>
          <p:cNvSpPr txBox="1"/>
          <p:nvPr/>
        </p:nvSpPr>
        <p:spPr>
          <a:xfrm>
            <a:off x="1732291" y="2976430"/>
            <a:ext cx="6723990" cy="352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bởi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nào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Bộ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phận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thường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gì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Bức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tranh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làm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bằng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thức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nào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endParaRPr lang="en-US" sz="3012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CA755-E7C9-46BC-8F1D-2449E238B28E}"/>
              </a:ext>
            </a:extLst>
          </p:cNvPr>
          <p:cNvSpPr txBox="1"/>
          <p:nvPr/>
        </p:nvSpPr>
        <p:spPr>
          <a:xfrm>
            <a:off x="6254246" y="1174877"/>
            <a:ext cx="5842630" cy="5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Kể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tên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có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trong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tranh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737" y="-851916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5621-C409-41F6-8FC2-73FBD23D5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77" y="245506"/>
            <a:ext cx="2241108" cy="18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15990D59-F437-40ED-B5B3-70A2BD2E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A31748C9-C547-429D-812A-9704DFEA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1" y="2931142"/>
            <a:ext cx="6759980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0132ECFF-5EB3-459E-9EF7-EE2B3299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9" y="4376862"/>
            <a:ext cx="5239342" cy="473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C0BAC66E-90EA-442C-99EE-FFC94710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1" y="-378256"/>
            <a:ext cx="9770967" cy="83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433637-80F8-4EAE-9B65-50CC1A3F0FDD}"/>
              </a:ext>
            </a:extLst>
          </p:cNvPr>
          <p:cNvSpPr/>
          <p:nvPr/>
        </p:nvSpPr>
        <p:spPr bwMode="auto">
          <a:xfrm>
            <a:off x="8062" y="256510"/>
            <a:ext cx="2971139" cy="115721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506339" eaLnBrk="1" hangingPunct="1">
              <a:defRPr/>
            </a:pPr>
            <a:r>
              <a:rPr lang="en-US" sz="5422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22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22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1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8F9D52E-8061-441F-A0CA-79154D8906C6}"/>
              </a:ext>
            </a:extLst>
          </p:cNvPr>
          <p:cNvSpPr txBox="1">
            <a:spLocks noChangeArrowheads="1"/>
          </p:cNvSpPr>
          <p:nvPr/>
        </p:nvSpPr>
        <p:spPr bwMode="auto">
          <a:xfrm rot="21367402">
            <a:off x="1474723" y="3341616"/>
            <a:ext cx="7079309" cy="2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CE100-59CA-4B64-95B4-EFF6CA33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021" y="-707155"/>
            <a:ext cx="4284933" cy="1995554"/>
          </a:xfrm>
          <a:prstGeom prst="rect">
            <a:avLst/>
          </a:prstGeom>
        </p:spPr>
      </p:pic>
      <p:pic>
        <p:nvPicPr>
          <p:cNvPr id="9" name="Picture 8" descr="1-16">
            <a:extLst>
              <a:ext uri="{FF2B5EF4-FFF2-40B4-BE49-F238E27FC236}">
                <a16:creationId xmlns:a16="http://schemas.microsoft.com/office/drawing/2014/main" id="{1F9DA517-1DFB-47E2-9A4D-AE1518F1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396" y="1032911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5FC18-DB83-45E3-9877-7E0DF7839D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-878362" y="5374133"/>
            <a:ext cx="4582385" cy="2855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7874D-E4EF-4ECC-A495-08CB8FFC9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78" y="-194689"/>
            <a:ext cx="3493273" cy="28972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1-26">
            <a:extLst>
              <a:ext uri="{FF2B5EF4-FFF2-40B4-BE49-F238E27FC236}">
                <a16:creationId xmlns:a16="http://schemas.microsoft.com/office/drawing/2014/main" id="{75E89DFA-DB73-41D5-9398-DCBC0014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820"/>
            <a:ext cx="6543201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1-31">
            <a:extLst>
              <a:ext uri="{FF2B5EF4-FFF2-40B4-BE49-F238E27FC236}">
                <a16:creationId xmlns:a16="http://schemas.microsoft.com/office/drawing/2014/main" id="{D3DE41E9-8739-416C-929C-4D3AB2E9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4" y="328207"/>
            <a:ext cx="10556788" cy="86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-17">
            <a:extLst>
              <a:ext uri="{FF2B5EF4-FFF2-40B4-BE49-F238E27FC236}">
                <a16:creationId xmlns:a16="http://schemas.microsoft.com/office/drawing/2014/main" id="{46D76131-E950-441D-9ED7-41C2642A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1-37">
            <a:extLst>
              <a:ext uri="{FF2B5EF4-FFF2-40B4-BE49-F238E27FC236}">
                <a16:creationId xmlns:a16="http://schemas.microsoft.com/office/drawing/2014/main" id="{F8165E14-9DFE-4837-ABB5-6BD5573E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92" y="2569314"/>
            <a:ext cx="5631456" cy="63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>
            <a:extLst>
              <a:ext uri="{FF2B5EF4-FFF2-40B4-BE49-F238E27FC236}">
                <a16:creationId xmlns:a16="http://schemas.microsoft.com/office/drawing/2014/main" id="{3A186908-7721-40F4-94F7-2227043DA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88" y="2797249"/>
            <a:ext cx="7265663" cy="126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altLang="en-US" sz="321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KỸ NĂNG</a:t>
            </a:r>
            <a:endParaRPr lang="en-US" altLang="en-US" sz="3012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1-16">
            <a:extLst>
              <a:ext uri="{FF2B5EF4-FFF2-40B4-BE49-F238E27FC236}">
                <a16:creationId xmlns:a16="http://schemas.microsoft.com/office/drawing/2014/main" id="{CCC3C5BD-D17A-4AAC-B6CB-2D6E52AE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36" y="-23286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-16">
            <a:extLst>
              <a:ext uri="{FF2B5EF4-FFF2-40B4-BE49-F238E27FC236}">
                <a16:creationId xmlns:a16="http://schemas.microsoft.com/office/drawing/2014/main" id="{E755AA3C-BBD7-4B44-AA37-2B79A801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3" y="1182408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8E8F8-D8C4-4278-BAD9-25E7DFC85D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395609" y="4935916"/>
            <a:ext cx="5706053" cy="3555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A0EE52-F941-42E7-A80B-7A2D67E2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55" y="-287849"/>
            <a:ext cx="3493273" cy="289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17">
            <a:extLst>
              <a:ext uri="{FF2B5EF4-FFF2-40B4-BE49-F238E27FC236}">
                <a16:creationId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39" y="5718128"/>
            <a:ext cx="16954789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-16">
            <a:extLst>
              <a:ext uri="{FF2B5EF4-FFF2-40B4-BE49-F238E27FC236}">
                <a16:creationId xmlns:a16="http://schemas.microsoft.com/office/drawing/2014/main" id="{1A2B5F8B-C01F-4F8B-86DE-A3678834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96" y="1354925"/>
            <a:ext cx="1958976" cy="9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-16">
            <a:extLst>
              <a:ext uri="{FF2B5EF4-FFF2-40B4-BE49-F238E27FC236}">
                <a16:creationId xmlns:a16="http://schemas.microsoft.com/office/drawing/2014/main" id="{1A2B5F8B-C01F-4F8B-86DE-A3678834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3" y="-19276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CCE40-AB1B-4AC9-8A09-1BB188FB5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t="35391" r="1"/>
          <a:stretch/>
        </p:blipFill>
        <p:spPr>
          <a:xfrm>
            <a:off x="572619" y="3652622"/>
            <a:ext cx="5193643" cy="3240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CCFC1-2853-4492-971E-D572AB528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3" t="24006" r="-3970"/>
          <a:stretch/>
        </p:blipFill>
        <p:spPr>
          <a:xfrm>
            <a:off x="6180147" y="3652621"/>
            <a:ext cx="5194757" cy="3201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F02B38-F4E1-4072-BFB7-D5654B234763}"/>
              </a:ext>
            </a:extLst>
          </p:cNvPr>
          <p:cNvSpPr txBox="1"/>
          <p:nvPr/>
        </p:nvSpPr>
        <p:spPr>
          <a:xfrm>
            <a:off x="4125400" y="511083"/>
            <a:ext cx="8487512" cy="1205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KỸ NĂNG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D4511-0E4B-4F8B-8E3D-AFACBF6E1715}"/>
              </a:ext>
            </a:extLst>
          </p:cNvPr>
          <p:cNvSpPr txBox="1"/>
          <p:nvPr/>
        </p:nvSpPr>
        <p:spPr>
          <a:xfrm>
            <a:off x="551493" y="7280498"/>
            <a:ext cx="5004189" cy="10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1: </a:t>
            </a:r>
            <a:r>
              <a:rPr lang="en-US" sz="3213" dirty="0" err="1">
                <a:latin typeface="Times New Roman" panose="02020603050405020304" pitchFamily="18" charset="0"/>
              </a:rPr>
              <a:t>Vẽ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lên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mặt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sau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giấy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màu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727E3-26C9-4ADD-9211-308E9F138D79}"/>
              </a:ext>
            </a:extLst>
          </p:cNvPr>
          <p:cNvSpPr txBox="1"/>
          <p:nvPr/>
        </p:nvSpPr>
        <p:spPr>
          <a:xfrm>
            <a:off x="6167209" y="7358819"/>
            <a:ext cx="4821834" cy="5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2: </a:t>
            </a:r>
            <a:r>
              <a:rPr lang="en-US" sz="3213" dirty="0" err="1">
                <a:latin typeface="Times New Roman" panose="02020603050405020304" pitchFamily="18" charset="0"/>
              </a:rPr>
              <a:t>Xé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theo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nét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vẽ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4ACC0-83EE-4B89-BF73-4CEDDE6FEA23}"/>
              </a:ext>
            </a:extLst>
          </p:cNvPr>
          <p:cNvSpPr txBox="1"/>
          <p:nvPr/>
        </p:nvSpPr>
        <p:spPr>
          <a:xfrm>
            <a:off x="759373" y="2295487"/>
            <a:ext cx="12127901" cy="16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2" dirty="0"/>
              <a:t>- </a:t>
            </a:r>
            <a:r>
              <a:rPr lang="en-US" sz="3615" dirty="0">
                <a:latin typeface="Times New Roman" panose="02020603050405020304" pitchFamily="18" charset="0"/>
              </a:rPr>
              <a:t>Quan </a:t>
            </a:r>
            <a:r>
              <a:rPr lang="en-US" sz="3615" dirty="0" err="1">
                <a:latin typeface="Times New Roman" panose="02020603050405020304" pitchFamily="18" charset="0"/>
              </a:rPr>
              <a:t>sát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hình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và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nêu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các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bước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xé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dán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hình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ngôi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nhà</a:t>
            </a:r>
            <a:r>
              <a:rPr lang="en-US" sz="3615" dirty="0">
                <a:latin typeface="Times New Roman" panose="02020603050405020304" pitchFamily="18" charset="0"/>
              </a:rPr>
              <a:t>?</a:t>
            </a:r>
          </a:p>
          <a:p>
            <a:endParaRPr lang="en-US" sz="3615" dirty="0">
              <a:latin typeface="Times New Roman" panose="02020603050405020304" pitchFamily="18" charset="0"/>
            </a:endParaRPr>
          </a:p>
          <a:p>
            <a:endParaRPr lang="en-US" sz="3012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BAA8D9-D4BB-412E-866F-7EB081B66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6" t="29886"/>
          <a:stretch/>
        </p:blipFill>
        <p:spPr>
          <a:xfrm>
            <a:off x="11580776" y="3747064"/>
            <a:ext cx="4928396" cy="31524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B360E6-4985-4B24-A995-A9129CDEBA11}"/>
              </a:ext>
            </a:extLst>
          </p:cNvPr>
          <p:cNvSpPr txBox="1"/>
          <p:nvPr/>
        </p:nvSpPr>
        <p:spPr>
          <a:xfrm>
            <a:off x="11374904" y="7469018"/>
            <a:ext cx="5085786" cy="10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3: </a:t>
            </a:r>
            <a:r>
              <a:rPr lang="en-US" sz="3213" dirty="0" err="1">
                <a:latin typeface="Times New Roman" panose="02020603050405020304" pitchFamily="18" charset="0"/>
              </a:rPr>
              <a:t>Sắp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xếp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bộ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phận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tao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thành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E38B59-B09D-44B2-9E53-5587F6923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12" y="183617"/>
            <a:ext cx="2455370" cy="2036447"/>
          </a:xfrm>
          <a:prstGeom prst="rect">
            <a:avLst/>
          </a:prstGeom>
        </p:spPr>
      </p:pic>
      <p:pic>
        <p:nvPicPr>
          <p:cNvPr id="17" name="Picture 8" descr="New Years Yes Sticker by Nora Fikse">
            <a:extLst>
              <a:ext uri="{FF2B5EF4-FFF2-40B4-BE49-F238E27FC236}">
                <a16:creationId xmlns:a16="http://schemas.microsoft.com/office/drawing/2014/main" id="{6E0F1229-E202-4BFB-8CB9-503EA72ED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2" y="19761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1|2.9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|2.4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447</Words>
  <Application>Microsoft Office PowerPoint</Application>
  <PresentationFormat>Custom</PresentationFormat>
  <Paragraphs>50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黑体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MinhThangPC.VN</cp:lastModifiedBy>
  <cp:revision>149</cp:revision>
  <dcterms:created xsi:type="dcterms:W3CDTF">2015-09-14T06:10:05Z</dcterms:created>
  <dcterms:modified xsi:type="dcterms:W3CDTF">2024-11-23T08:42:04Z</dcterms:modified>
</cp:coreProperties>
</file>