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  <p:sldMasterId id="2147483756" r:id="rId3"/>
  </p:sldMasterIdLst>
  <p:notesMasterIdLst>
    <p:notesMasterId r:id="rId22"/>
  </p:notesMasterIdLst>
  <p:sldIdLst>
    <p:sldId id="427" r:id="rId4"/>
    <p:sldId id="285" r:id="rId5"/>
    <p:sldId id="423" r:id="rId6"/>
    <p:sldId id="438" r:id="rId7"/>
    <p:sldId id="419" r:id="rId8"/>
    <p:sldId id="436" r:id="rId9"/>
    <p:sldId id="429" r:id="rId10"/>
    <p:sldId id="420" r:id="rId11"/>
    <p:sldId id="371" r:id="rId12"/>
    <p:sldId id="432" r:id="rId13"/>
    <p:sldId id="391" r:id="rId14"/>
    <p:sldId id="439" r:id="rId15"/>
    <p:sldId id="287" r:id="rId16"/>
    <p:sldId id="422" r:id="rId17"/>
    <p:sldId id="434" r:id="rId18"/>
    <p:sldId id="435" r:id="rId19"/>
    <p:sldId id="283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23/11/2024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3821C943-5753-4F5D-95A5-7A9D45E1A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8B859BCF-71FD-474F-AFCC-AA545CC07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7D3D3F46-8BB3-4D7F-83F1-FF86A0E90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C4B7C-D347-465C-9342-D72ACE9D3068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7295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BA489A2-8A71-427A-8403-55A24D81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8F7099C-BAA2-468B-A3D9-6FEAB1056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D6189DC-21AB-4066-B9DF-089D8B42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63614-F988-4C96-8021-2D31A8CE796C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4620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19042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93925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08537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75623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6895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9145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8783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22081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053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43090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3483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13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211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24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2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1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1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4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7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9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23/11/2024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1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0">
            <a:extLst>
              <a:ext uri="{FF2B5EF4-FFF2-40B4-BE49-F238E27FC236}">
                <a16:creationId xmlns:a16="http://schemas.microsoft.com/office/drawing/2014/main" id="{60A60C0D-E47A-4E79-A518-DFDEB247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" name="TextBox 26">
            <a:extLst>
              <a:ext uri="{FF2B5EF4-FFF2-40B4-BE49-F238E27FC236}">
                <a16:creationId xmlns:a16="http://schemas.microsoft.com/office/drawing/2014/main" id="{EC1114B3-AB72-4D77-8FB3-5C819F42CBA2}"/>
              </a:ext>
            </a:extLst>
          </p:cNvPr>
          <p:cNvSpPr txBox="1"/>
          <p:nvPr/>
        </p:nvSpPr>
        <p:spPr>
          <a:xfrm>
            <a:off x="3052306" y="1447800"/>
            <a:ext cx="625203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MĨ THUẬT LỚP 3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0680DAA-0241-4147-B846-D29FCD919121}"/>
              </a:ext>
            </a:extLst>
          </p:cNvPr>
          <p:cNvSpPr/>
          <p:nvPr/>
        </p:nvSpPr>
        <p:spPr>
          <a:xfrm>
            <a:off x="2036824" y="-61175"/>
            <a:ext cx="8232425" cy="88881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kumimoji="1" lang="en-US" altLang="zh-CN" sz="24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PHÒNG GIÁO DỤC VÀ ĐÀO TẠO QUẬN LONG BIÊN</a:t>
            </a:r>
            <a:endParaRPr lang="en-US" altLang="zh-CN" sz="105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ource Sans Pro Black" panose="020B0803030403020204" pitchFamily="34" charset="0"/>
              <a:ea typeface="方正大标宋简体" panose="02010601030101010101" charset="-122"/>
              <a:cs typeface="Times New Roman" pitchFamily="18" charset="0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:a16="http://schemas.microsoft.com/office/drawing/2014/main" id="{4AB84867-2EAF-4B94-A13A-ECD14CAA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438150"/>
            <a:ext cx="2286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id="{0432737D-5345-4270-BBA5-113014C8A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6875"/>
            <a:ext cx="2286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C04A7208-2CCF-41DE-B86D-46A2BED7A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51138"/>
            <a:ext cx="2876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3CE84C1E-289D-4AC0-8C21-97B1FCFA3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09825"/>
            <a:ext cx="2514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9">
        <p:fade/>
      </p:transition>
    </mc:Choice>
    <mc:Fallback xmlns="">
      <p:transition spd="med" advTm="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38F8A690-2E71-49DF-9C3A-2AFE272F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5E8479CE-120C-468E-B3B4-45E4DDD4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94" y="1007899"/>
            <a:ext cx="8480611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F6051-3B10-475A-A470-3772B99C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4" y="3881756"/>
            <a:ext cx="4133115" cy="288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60DC93-E1AF-452C-B312-B461C0AC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2" y="783737"/>
            <a:ext cx="3974771" cy="2934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B0F848-E452-4661-8380-801FD599E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4229" r="4610" b="3291"/>
          <a:stretch/>
        </p:blipFill>
        <p:spPr>
          <a:xfrm>
            <a:off x="6745942" y="3935672"/>
            <a:ext cx="3966882" cy="2833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40DE34-BDF8-40CF-9DF1-B52F9D0D6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3" y="789908"/>
            <a:ext cx="4183823" cy="292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910EB-531C-48EA-82E9-BCB4BD7A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826017"/>
            <a:ext cx="3972111" cy="2927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E6AEF4-41C5-45A3-9CC8-EC75FAD34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13" y="3898929"/>
            <a:ext cx="3972111" cy="2786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2999D8-B92F-4E51-B4EE-C3A9D933E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70" y="826017"/>
            <a:ext cx="6189866" cy="585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07124" y="294624"/>
            <a:ext cx="8357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nl-NL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đêm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endParaRPr lang="vi-VN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C6A1E2F3-0A60-4D47-851B-1C09E3C9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:a16="http://schemas.microsoft.com/office/drawing/2014/main" id="{95AA2343-EF33-48FF-8779-5187B67E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534400" cy="1828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 – Đánh giá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:a16="http://schemas.microsoft.com/office/drawing/2014/main" id="{56E7C077-2DAD-46CB-9FFA-B8A0FD87B8EC}"/>
              </a:ext>
            </a:extLst>
          </p:cNvPr>
          <p:cNvSpPr txBox="1">
            <a:spLocks/>
          </p:cNvSpPr>
          <p:nvPr/>
        </p:nvSpPr>
        <p:spPr bwMode="auto">
          <a:xfrm>
            <a:off x="1371600" y="2362200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A97B1149-81F8-4F65-BA31-F86FA2E0D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07BD8C-4F1B-4D28-B95C-57B11F5D6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5059" y="2136788"/>
            <a:ext cx="1676400" cy="3159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3" name="SenbonZakura-Piano-3326528">
            <a:hlinkClick r:id="" action="ppaction://media"/>
            <a:extLst>
              <a:ext uri="{FF2B5EF4-FFF2-40B4-BE49-F238E27FC236}">
                <a16:creationId xmlns:a16="http://schemas.microsoft.com/office/drawing/2014/main" id="{D945AAA1-652D-4478-BBDE-C918DE0CE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5867400"/>
            <a:ext cx="3540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02ED5-DC15-4174-BFC0-F0EE67586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EA150-C0D2-4756-8BA4-8914B9F27F77}"/>
              </a:ext>
            </a:extLst>
          </p:cNvPr>
          <p:cNvSpPr txBox="1"/>
          <p:nvPr/>
        </p:nvSpPr>
        <p:spPr>
          <a:xfrm>
            <a:off x="2519082" y="2752165"/>
            <a:ext cx="7515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</a:t>
            </a:r>
            <a:r>
              <a:rPr lang="en-US" sz="2800" dirty="0" err="1"/>
              <a:t>Lưu</a:t>
            </a:r>
            <a:r>
              <a:rPr lang="en-US" sz="2800" dirty="0"/>
              <a:t> </a:t>
            </a:r>
            <a:r>
              <a:rPr lang="en-US" sz="2800" dirty="0" err="1"/>
              <a:t>giữ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1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2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.</a:t>
            </a:r>
          </a:p>
          <a:p>
            <a:r>
              <a:rPr lang="en-US" sz="2800" dirty="0"/>
              <a:t>- </a:t>
            </a:r>
            <a:r>
              <a:rPr lang="en-US" sz="2800" dirty="0" err="1"/>
              <a:t>Chuẩn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: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, </a:t>
            </a:r>
            <a:r>
              <a:rPr lang="en-US" sz="2800" dirty="0" err="1"/>
              <a:t>tẩy</a:t>
            </a:r>
            <a:r>
              <a:rPr lang="en-US" sz="2800" dirty="0"/>
              <a:t>,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...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 spd="slow" advTm="2853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91CA2F93-B683-4065-83FD-29B30C5D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:a16="http://schemas.microsoft.com/office/drawing/2014/main" id="{7A75F647-BCFC-4B5C-BED1-E661BA50E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9067800" cy="18288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:a16="http://schemas.microsoft.com/office/drawing/2014/main" id="{562816C9-183D-4722-AC14-A485463F93E0}"/>
              </a:ext>
            </a:extLst>
          </p:cNvPr>
          <p:cNvSpPr txBox="1">
            <a:spLocks/>
          </p:cNvSpPr>
          <p:nvPr/>
        </p:nvSpPr>
        <p:spPr bwMode="auto">
          <a:xfrm>
            <a:off x="1828800" y="2057400"/>
            <a:ext cx="929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0997" y="467385"/>
            <a:ext cx="79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F133F-E8EC-418D-B02D-F62B3D36E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3" t="24968" r="34265" b="23790"/>
          <a:stretch/>
        </p:blipFill>
        <p:spPr>
          <a:xfrm>
            <a:off x="158311" y="1456764"/>
            <a:ext cx="6475571" cy="428064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6B8D39C-75B3-45A6-8BAD-B9C069069DFA}"/>
              </a:ext>
            </a:extLst>
          </p:cNvPr>
          <p:cNvSpPr/>
          <p:nvPr/>
        </p:nvSpPr>
        <p:spPr>
          <a:xfrm>
            <a:off x="6947646" y="1456764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?</a:t>
            </a:r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560C2D-0F4B-4A8F-B2AC-061F739D2A99}"/>
              </a:ext>
            </a:extLst>
          </p:cNvPr>
          <p:cNvSpPr/>
          <p:nvPr/>
        </p:nvSpPr>
        <p:spPr>
          <a:xfrm>
            <a:off x="6947646" y="2597522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9C506A-70A2-47CD-AF38-1643E7E9F33E}"/>
              </a:ext>
            </a:extLst>
          </p:cNvPr>
          <p:cNvSpPr/>
          <p:nvPr/>
        </p:nvSpPr>
        <p:spPr>
          <a:xfrm>
            <a:off x="6947646" y="3738280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nét</a:t>
            </a:r>
            <a:r>
              <a:rPr lang="en-US" dirty="0"/>
              <a:t>,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A4D892-CF3F-4645-8526-E8DFBD2FED10}"/>
              </a:ext>
            </a:extLst>
          </p:cNvPr>
          <p:cNvSpPr/>
          <p:nvPr/>
        </p:nvSpPr>
        <p:spPr>
          <a:xfrm>
            <a:off x="6947646" y="4921618"/>
            <a:ext cx="4876800" cy="945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i="1" dirty="0" err="1"/>
              <a:t>Múa</a:t>
            </a:r>
            <a:r>
              <a:rPr lang="en-US" i="1" dirty="0"/>
              <a:t> </a:t>
            </a:r>
            <a:r>
              <a:rPr lang="en-US" i="1" dirty="0" err="1"/>
              <a:t>sư</a:t>
            </a:r>
            <a:r>
              <a:rPr lang="en-US" i="1" dirty="0"/>
              <a:t> </a:t>
            </a:r>
            <a:r>
              <a:rPr lang="en-US" i="1" dirty="0" err="1"/>
              <a:t>tử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,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14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2622">
        <p14:switch dir="r"/>
      </p:transition>
    </mc:Choice>
    <mc:Fallback xmlns="">
      <p:transition spd="slow" advTm="2622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4412" y="953021"/>
            <a:ext cx="7505205" cy="374963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3" name="Rectangle 2"/>
          <p:cNvSpPr/>
          <p:nvPr/>
        </p:nvSpPr>
        <p:spPr>
          <a:xfrm>
            <a:off x="2808530" y="2203205"/>
            <a:ext cx="6477001" cy="1073421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2163797655"/>
      </p:ext>
    </p:extLst>
  </p:cSld>
  <p:clrMapOvr>
    <a:masterClrMapping/>
  </p:clrMapOvr>
  <p:transition spd="slow" advTm="58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Mĩ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thuật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vi-VN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92A791D4-6088-4002-8459-230CF5F0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43" name="Group 8">
            <a:extLst>
              <a:ext uri="{FF2B5EF4-FFF2-40B4-BE49-F238E27FC236}">
                <a16:creationId xmlns:a16="http://schemas.microsoft.com/office/drawing/2014/main" id="{F59C581A-9FF9-4950-85AE-1B9C51D78150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990600"/>
            <a:ext cx="7596187" cy="919163"/>
            <a:chOff x="737690" y="-42458"/>
            <a:chExt cx="7566591" cy="6494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AAD0658-80F6-4F26-8EE6-2FFF2DCDEEF6}"/>
                </a:ext>
              </a:extLst>
            </p:cNvPr>
            <p:cNvSpPr/>
            <p:nvPr/>
          </p:nvSpPr>
          <p:spPr>
            <a:xfrm>
              <a:off x="774060" y="-42458"/>
              <a:ext cx="753022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2E5635CD-1C7C-4111-9DA0-3FD5E2D3244E}"/>
                </a:ext>
              </a:extLst>
            </p:cNvPr>
            <p:cNvSpPr txBox="1"/>
            <p:nvPr/>
          </p:nvSpPr>
          <p:spPr>
            <a:xfrm>
              <a:off x="737690" y="62978"/>
              <a:ext cx="7566591" cy="4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nêu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diễn</a:t>
              </a:r>
              <a:r>
                <a:rPr lang="en-US" sz="2400" dirty="0"/>
                <a:t> </a:t>
              </a:r>
              <a:r>
                <a:rPr lang="en-US" sz="2400" dirty="0" err="1"/>
                <a:t>tả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ban </a:t>
              </a:r>
              <a:r>
                <a:rPr lang="en-US" sz="2400" dirty="0" err="1"/>
                <a:t>đêm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0244" name="Group 11">
            <a:extLst>
              <a:ext uri="{FF2B5EF4-FFF2-40B4-BE49-F238E27FC236}">
                <a16:creationId xmlns:a16="http://schemas.microsoft.com/office/drawing/2014/main" id="{CA9EDF34-6FEA-4B57-9F49-33CFBE41965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2038350"/>
            <a:ext cx="8353425" cy="881063"/>
            <a:chOff x="359461" y="1324461"/>
            <a:chExt cx="7450742" cy="649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6A75897-7DDB-4BDC-9FC7-FE9F01B969E4}"/>
                </a:ext>
              </a:extLst>
            </p:cNvPr>
            <p:cNvSpPr/>
            <p:nvPr/>
          </p:nvSpPr>
          <p:spPr>
            <a:xfrm>
              <a:off x="411852" y="1324461"/>
              <a:ext cx="739835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341204A1-3560-4016-B954-30014B03ACA1}"/>
                </a:ext>
              </a:extLst>
            </p:cNvPr>
            <p:cNvSpPr txBox="1"/>
            <p:nvPr/>
          </p:nvSpPr>
          <p:spPr>
            <a:xfrm>
              <a:off x="359461" y="1352545"/>
              <a:ext cx="7336050" cy="586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vui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đêm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en-US" sz="2400" dirty="0" err="1"/>
                <a:t>thu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245" name="Group 14">
            <a:extLst>
              <a:ext uri="{FF2B5EF4-FFF2-40B4-BE49-F238E27FC236}">
                <a16:creationId xmlns:a16="http://schemas.microsoft.com/office/drawing/2014/main" id="{47190E35-3EB6-4116-88A0-8DEA74C44CA3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098800"/>
            <a:ext cx="8891587" cy="912813"/>
            <a:chOff x="352738" y="2322381"/>
            <a:chExt cx="7495889" cy="6494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DA760EE-075D-4BE3-B2DF-2DBE957AB30B}"/>
                </a:ext>
              </a:extLst>
            </p:cNvPr>
            <p:cNvSpPr/>
            <p:nvPr/>
          </p:nvSpPr>
          <p:spPr>
            <a:xfrm>
              <a:off x="411624" y="2322381"/>
              <a:ext cx="7437003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51E7E6D3-D925-4250-84F2-F09C4D0A612B}"/>
                </a:ext>
              </a:extLst>
            </p:cNvPr>
            <p:cNvSpPr txBox="1"/>
            <p:nvPr/>
          </p:nvSpPr>
          <p:spPr>
            <a:xfrm>
              <a:off x="352738" y="2354006"/>
              <a:ext cx="7372764" cy="58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chỉ</a:t>
              </a:r>
              <a:r>
                <a:rPr lang="en-US" sz="2400" dirty="0"/>
                <a:t> ra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, </a:t>
              </a:r>
              <a:r>
                <a:rPr lang="en-US" sz="2400" dirty="0" err="1"/>
                <a:t>hình</a:t>
              </a:r>
              <a:r>
                <a:rPr lang="en-US" sz="2400" dirty="0"/>
                <a:t>,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bài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. </a:t>
              </a:r>
            </a:p>
          </p:txBody>
        </p:sp>
      </p:grpSp>
      <p:grpSp>
        <p:nvGrpSpPr>
          <p:cNvPr id="10246" name="Group 17">
            <a:extLst>
              <a:ext uri="{FF2B5EF4-FFF2-40B4-BE49-F238E27FC236}">
                <a16:creationId xmlns:a16="http://schemas.microsoft.com/office/drawing/2014/main" id="{D8FC5413-15EA-4F86-8890-F694DA726161}"/>
              </a:ext>
            </a:extLst>
          </p:cNvPr>
          <p:cNvGrpSpPr>
            <a:grpSpLocks/>
          </p:cNvGrpSpPr>
          <p:nvPr/>
        </p:nvGrpSpPr>
        <p:grpSpPr bwMode="auto">
          <a:xfrm>
            <a:off x="2357718" y="4191000"/>
            <a:ext cx="9758082" cy="946150"/>
            <a:chOff x="383986" y="2830140"/>
            <a:chExt cx="7630057" cy="9644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E7F1752-5DCD-411C-8D89-088CEE434F67}"/>
                </a:ext>
              </a:extLst>
            </p:cNvPr>
            <p:cNvSpPr/>
            <p:nvPr/>
          </p:nvSpPr>
          <p:spPr>
            <a:xfrm>
              <a:off x="507755" y="2830140"/>
              <a:ext cx="7340259" cy="933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925D4176-0096-46A6-BA96-D0421AE8EABD}"/>
                </a:ext>
              </a:extLst>
            </p:cNvPr>
            <p:cNvSpPr txBox="1"/>
            <p:nvPr/>
          </p:nvSpPr>
          <p:spPr>
            <a:xfrm>
              <a:off x="383986" y="3687403"/>
              <a:ext cx="7630057" cy="107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- HS </a:t>
              </a:r>
              <a:r>
                <a:rPr lang="en-US" sz="2400" dirty="0" err="1"/>
                <a:t>biết</a:t>
              </a:r>
              <a:r>
                <a:rPr lang="en-US" sz="2400" dirty="0"/>
                <a:t> </a:t>
              </a:r>
              <a:r>
                <a:rPr lang="en-US" sz="2400" dirty="0" err="1"/>
                <a:t>trân</a:t>
              </a:r>
              <a:r>
                <a:rPr lang="en-US" sz="2400" dirty="0"/>
                <a:t> </a:t>
              </a:r>
              <a:r>
                <a:rPr lang="en-US" sz="2400" dirty="0" err="1"/>
                <a:t>trọng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 </a:t>
              </a:r>
              <a:r>
                <a:rPr lang="en-US" sz="2400" dirty="0" err="1"/>
                <a:t>văn</a:t>
              </a:r>
              <a:r>
                <a:rPr lang="en-US" sz="2400" dirty="0"/>
                <a:t> </a:t>
              </a:r>
              <a:r>
                <a:rPr lang="en-US" sz="2400" dirty="0" err="1"/>
                <a:t>hóa</a:t>
              </a:r>
              <a:r>
                <a:rPr lang="en-US" sz="2400" dirty="0"/>
                <a:t> </a:t>
              </a:r>
              <a:r>
                <a:rPr lang="en-US" sz="2400" dirty="0" err="1"/>
                <a:t>đặc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dân</a:t>
              </a:r>
              <a:r>
                <a:rPr lang="en-US" sz="2400" dirty="0"/>
                <a:t> </a:t>
              </a:r>
              <a:r>
                <a:rPr lang="en-US" sz="2400" dirty="0" err="1"/>
                <a:t>tộc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sản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,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tác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 </a:t>
              </a:r>
              <a:r>
                <a:rPr lang="en-US" sz="2400" dirty="0" err="1"/>
                <a:t>mĩ</a:t>
              </a:r>
              <a:r>
                <a:rPr lang="en-US" sz="2400" dirty="0"/>
                <a:t> </a:t>
              </a:r>
              <a:r>
                <a:rPr lang="en-US" sz="2400" dirty="0" err="1"/>
                <a:t>thuật</a:t>
              </a:r>
              <a:r>
                <a:rPr lang="en-US" sz="2400" dirty="0"/>
                <a:t>.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7" name="Title 1">
            <a:extLst>
              <a:ext uri="{FF2B5EF4-FFF2-40B4-BE49-F238E27FC236}">
                <a16:creationId xmlns:a16="http://schemas.microsoft.com/office/drawing/2014/main" id="{5C981EF8-E672-40B5-AD09-0DF46C3A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257175"/>
            <a:ext cx="3733800" cy="7334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F1A8A44-03A8-4FFE-A5C9-E00A6FEB9808}"/>
              </a:ext>
            </a:extLst>
          </p:cNvPr>
          <p:cNvSpPr/>
          <p:nvPr/>
        </p:nvSpPr>
        <p:spPr bwMode="auto">
          <a:xfrm>
            <a:off x="1447800" y="10985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3531C3D-8905-4EE1-A1CC-5CDA30B5B676}"/>
              </a:ext>
            </a:extLst>
          </p:cNvPr>
          <p:cNvSpPr/>
          <p:nvPr/>
        </p:nvSpPr>
        <p:spPr bwMode="auto">
          <a:xfrm>
            <a:off x="1447800" y="220980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3B87DE-8DA8-4D6C-A0EA-06197A660BDC}"/>
              </a:ext>
            </a:extLst>
          </p:cNvPr>
          <p:cNvSpPr/>
          <p:nvPr/>
        </p:nvSpPr>
        <p:spPr bwMode="auto">
          <a:xfrm>
            <a:off x="1447800" y="33210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4811FEC-E8B3-48E1-ADCB-D696146FEF23}"/>
              </a:ext>
            </a:extLst>
          </p:cNvPr>
          <p:cNvSpPr/>
          <p:nvPr/>
        </p:nvSpPr>
        <p:spPr bwMode="auto">
          <a:xfrm>
            <a:off x="1447800" y="42989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6DD48332-FF40-450A-9AF2-B75CA702E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8" name="AutoShape 12" descr="Tẩy Campus Black | Tiki">
            <a:extLst>
              <a:ext uri="{FF2B5EF4-FFF2-40B4-BE49-F238E27FC236}">
                <a16:creationId xmlns:a16="http://schemas.microsoft.com/office/drawing/2014/main" id="{746035CB-EC6C-427A-A221-6CE22AEF7B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69" name="AutoShape 14" descr="Tẩy Campus Black | Tiki">
            <a:extLst>
              <a:ext uri="{FF2B5EF4-FFF2-40B4-BE49-F238E27FC236}">
                <a16:creationId xmlns:a16="http://schemas.microsoft.com/office/drawing/2014/main" id="{6CD818B4-4C93-40A9-B57C-6DF66F8A74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70" name="TextBox 8">
            <a:extLst>
              <a:ext uri="{FF2B5EF4-FFF2-40B4-BE49-F238E27FC236}">
                <a16:creationId xmlns:a16="http://schemas.microsoft.com/office/drawing/2014/main" id="{7D554E33-8058-4EFB-BBC7-48BA75680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12738"/>
            <a:ext cx="3733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Chuẩn bị đồ </a:t>
            </a:r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</a:p>
        </p:txBody>
      </p:sp>
      <p:pic>
        <p:nvPicPr>
          <p:cNvPr id="11271" name="Picture 14">
            <a:extLst>
              <a:ext uri="{FF2B5EF4-FFF2-40B4-BE49-F238E27FC236}">
                <a16:creationId xmlns:a16="http://schemas.microsoft.com/office/drawing/2014/main" id="{43F1A851-223A-4F78-BFD3-A1DD0484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78" y="1258193"/>
            <a:ext cx="6410325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E9BDF1-A9FD-4ADA-8F31-F5DA8303A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64" y="1158427"/>
            <a:ext cx="2497505" cy="33508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0C4F9F5-A27B-440B-8D2C-86B1AB50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:a16="http://schemas.microsoft.com/office/drawing/2014/main" id="{AB0DE2E4-AEF7-45EE-A4E5-11539FB58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38D5567-CBCF-4B93-89C9-63E91945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8B9BA-1028-41F3-8CA4-0F91955BDADF}"/>
              </a:ext>
            </a:extLst>
          </p:cNvPr>
          <p:cNvSpPr/>
          <p:nvPr/>
        </p:nvSpPr>
        <p:spPr>
          <a:xfrm>
            <a:off x="2895600" y="189414"/>
            <a:ext cx="63378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thu</a:t>
            </a:r>
            <a:endParaRPr lang="vi-VN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CCFA6-998F-45F9-B3A0-80376BB9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4" y="1011516"/>
            <a:ext cx="3511924" cy="2341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B57A-49E0-4221-9EDE-7BA9D346C507}"/>
              </a:ext>
            </a:extLst>
          </p:cNvPr>
          <p:cNvSpPr txBox="1"/>
          <p:nvPr/>
        </p:nvSpPr>
        <p:spPr>
          <a:xfrm>
            <a:off x="1497106" y="3429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Múa</a:t>
            </a:r>
            <a:r>
              <a:rPr lang="en-US" dirty="0"/>
              <a:t> </a:t>
            </a:r>
            <a:r>
              <a:rPr lang="en-US" dirty="0" err="1"/>
              <a:t>lân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DD6853-E0EF-4182-8680-1D185E6E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" y="3837266"/>
            <a:ext cx="3514629" cy="23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C1E25F-8DFB-4178-825C-61DD8620FBBC}"/>
              </a:ext>
            </a:extLst>
          </p:cNvPr>
          <p:cNvSpPr txBox="1"/>
          <p:nvPr/>
        </p:nvSpPr>
        <p:spPr>
          <a:xfrm>
            <a:off x="833718" y="6292765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3A3BCE-5D92-4049-A260-FED5F9216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2" y="1011516"/>
            <a:ext cx="3658255" cy="234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73BA484-3EB7-4FCF-B7F6-B54E60B6A012}"/>
              </a:ext>
            </a:extLst>
          </p:cNvPr>
          <p:cNvSpPr txBox="1"/>
          <p:nvPr/>
        </p:nvSpPr>
        <p:spPr>
          <a:xfrm>
            <a:off x="4644716" y="3415985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dẻo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BFDEA16-8273-4B63-A40E-5455E4858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1000138"/>
            <a:ext cx="3520726" cy="2341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463623C-A928-45A5-B031-E79F744EF3E5}"/>
              </a:ext>
            </a:extLst>
          </p:cNvPr>
          <p:cNvSpPr txBox="1"/>
          <p:nvPr/>
        </p:nvSpPr>
        <p:spPr>
          <a:xfrm>
            <a:off x="9032979" y="3415985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cỗ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24DF4F7-5E8D-4A0A-B9ED-3F579D3D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3859881"/>
            <a:ext cx="3561255" cy="2324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9EDF785-F094-440B-BA66-7A2F6A6CF363}"/>
              </a:ext>
            </a:extLst>
          </p:cNvPr>
          <p:cNvSpPr txBox="1"/>
          <p:nvPr/>
        </p:nvSpPr>
        <p:spPr>
          <a:xfrm>
            <a:off x="9304786" y="6309417"/>
            <a:ext cx="12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trăng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B74343-37C6-4447-BFEF-898817A8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3848503"/>
            <a:ext cx="3674060" cy="23249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A06A069-2963-44A5-9EFD-7ACF3A6FDC98}"/>
              </a:ext>
            </a:extLst>
          </p:cNvPr>
          <p:cNvSpPr txBox="1"/>
          <p:nvPr/>
        </p:nvSpPr>
        <p:spPr>
          <a:xfrm>
            <a:off x="5622632" y="629276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6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5ECC59AD-E3E1-4687-B744-58A7C768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F0B5C115-98A7-4DB9-BD97-BC3616FD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47" y="909917"/>
            <a:ext cx="10591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dịp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nhịp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4DBAD30-5318-438C-A46B-C1082AB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:a16="http://schemas.microsoft.com/office/drawing/2014/main" id="{A7AB617C-0992-4090-9501-7E0D9E8F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– Kỹ năng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C466624E-14BF-4308-BE44-973F334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:a16="http://schemas.microsoft.com/office/drawing/2014/main" id="{14FD12BB-CE5D-41E3-9873-501FC416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:a16="http://schemas.microsoft.com/office/drawing/2014/main" id="{D71B55C9-F935-4F35-94E7-A85B5DB4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2" y="5259220"/>
            <a:ext cx="3700276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C78E72BC-2104-435F-AD1C-29DC682D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87" y="47275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1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:a16="http://schemas.microsoft.com/office/drawing/2014/main" id="{FAC470CB-F0AC-4D9C-880F-014CE930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20" y="5259221"/>
            <a:ext cx="360751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593CB75B-4764-4354-8987-C641D9C2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448" y="471313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2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:a16="http://schemas.microsoft.com/office/drawing/2014/main" id="{C085E9BF-009F-45D1-827B-D4776A7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54" y="5246689"/>
            <a:ext cx="3876261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70C9C795-C432-4CF1-988B-A6C85BCD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18" y="4713134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E6A16-8DD8-4F75-96C2-D36A234D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956" r="9299"/>
          <a:stretch/>
        </p:blipFill>
        <p:spPr>
          <a:xfrm>
            <a:off x="180553" y="1768933"/>
            <a:ext cx="3989314" cy="2686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B1949E-BFC7-4F71-A6D5-5E412D23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263" b="8463"/>
          <a:stretch/>
        </p:blipFill>
        <p:spPr>
          <a:xfrm>
            <a:off x="4258236" y="1789639"/>
            <a:ext cx="3876262" cy="2672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FEAD9-6FE8-4FBC-B798-8F44AA5E9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91" r="12941" b="6798"/>
          <a:stretch/>
        </p:blipFill>
        <p:spPr>
          <a:xfrm>
            <a:off x="8335415" y="1783850"/>
            <a:ext cx="3977255" cy="26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465</Words>
  <Application>Microsoft Office PowerPoint</Application>
  <PresentationFormat>Widescreen</PresentationFormat>
  <Paragraphs>57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宋体</vt:lpstr>
      <vt:lpstr>.VnTime</vt:lpstr>
      <vt:lpstr>Arial</vt:lpstr>
      <vt:lpstr>Calibri</vt:lpstr>
      <vt:lpstr>Calibri Light</vt:lpstr>
      <vt:lpstr>Source Sans Pro Black</vt:lpstr>
      <vt:lpstr>Times New Roman</vt:lpstr>
      <vt:lpstr>方正大标宋简体</vt:lpstr>
      <vt:lpstr>Office Theme</vt:lpstr>
      <vt:lpstr>1_Office Theme</vt:lpstr>
      <vt:lpstr>3_Office Theme</vt:lpstr>
      <vt:lpstr>PowerPoint Presentation</vt:lpstr>
      <vt:lpstr>PowerPoint Presentation</vt:lpstr>
      <vt:lpstr>YÊU CẦU CẦN ĐẠT</vt:lpstr>
      <vt:lpstr>PowerPoint Presentation</vt:lpstr>
      <vt:lpstr>Hoạt động 1: Khám phá</vt:lpstr>
      <vt:lpstr>PowerPoint Presentation</vt:lpstr>
      <vt:lpstr>PowerPoint Presentation</vt:lpstr>
      <vt:lpstr>Hoạt động 2: Kiến tạo Kiến thức – Kỹ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Phân tích – Đánh giá</vt:lpstr>
      <vt:lpstr>DẶN DÒ</vt:lpstr>
      <vt:lpstr>Hoạt động 5: Vận dụng - Phát triển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143</cp:revision>
  <dcterms:created xsi:type="dcterms:W3CDTF">2021-10-24T01:19:49Z</dcterms:created>
  <dcterms:modified xsi:type="dcterms:W3CDTF">2024-11-23T08:55:36Z</dcterms:modified>
</cp:coreProperties>
</file>