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5" r:id="rId6"/>
    <p:sldId id="268" r:id="rId7"/>
    <p:sldId id="279" r:id="rId8"/>
    <p:sldId id="280" r:id="rId9"/>
    <p:sldId id="272" r:id="rId10"/>
    <p:sldId id="273" r:id="rId11"/>
  </p:sldIdLst>
  <p:sldSz cx="18288000" cy="10287000"/>
  <p:notesSz cx="6858000" cy="9144000"/>
  <p:embeddedFontLst>
    <p:embeddedFont>
      <p:font typeface="Livvic Bold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Now" panose="020B0604020202020204" charset="0"/>
      <p:regular r:id="rId17"/>
    </p:embeddedFont>
    <p:embeddedFont>
      <p:font typeface="Stadio Now Text" panose="020B0604020202020204" charset="0"/>
      <p:regular r:id="rId18"/>
    </p:embeddedFont>
    <p:embeddedFont>
      <p:font typeface="Bahnschrift Condensed" panose="020B0502040204020203" pitchFamily="34" charset="0"/>
      <p:regular r:id="rId19"/>
      <p:bold r:id="rId20"/>
    </p:embeddedFont>
    <p:embeddedFont>
      <p:font typeface="Livvic Bold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98C1C7-DAB2-46EF-9E59-444F00B3C4EB}" v="19" dt="2022-11-28T07:51:31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46" d="100"/>
          <a:sy n="46" d="100"/>
        </p:scale>
        <p:origin x="56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Minh" userId="171528d620207a5c" providerId="LiveId" clId="{F798C1C7-DAB2-46EF-9E59-444F00B3C4EB}"/>
    <pc:docChg chg="modSld">
      <pc:chgData name="Anh Minh" userId="171528d620207a5c" providerId="LiveId" clId="{F798C1C7-DAB2-46EF-9E59-444F00B3C4EB}" dt="2022-11-28T07:51:31.300" v="18"/>
      <pc:docMkLst>
        <pc:docMk/>
      </pc:docMkLst>
      <pc:sldChg chg="modTransition">
        <pc:chgData name="Anh Minh" userId="171528d620207a5c" providerId="LiveId" clId="{F798C1C7-DAB2-46EF-9E59-444F00B3C4EB}" dt="2022-11-28T07:50:20.804" v="1"/>
        <pc:sldMkLst>
          <pc:docMk/>
          <pc:sldMk cId="0" sldId="256"/>
        </pc:sldMkLst>
      </pc:sldChg>
      <pc:sldChg chg="modTransition">
        <pc:chgData name="Anh Minh" userId="171528d620207a5c" providerId="LiveId" clId="{F798C1C7-DAB2-46EF-9E59-444F00B3C4EB}" dt="2022-11-28T07:50:17.594" v="0"/>
        <pc:sldMkLst>
          <pc:docMk/>
          <pc:sldMk cId="0" sldId="257"/>
        </pc:sldMkLst>
      </pc:sldChg>
      <pc:sldChg chg="modTransition">
        <pc:chgData name="Anh Minh" userId="171528d620207a5c" providerId="LiveId" clId="{F798C1C7-DAB2-46EF-9E59-444F00B3C4EB}" dt="2022-11-28T07:50:23.854" v="2"/>
        <pc:sldMkLst>
          <pc:docMk/>
          <pc:sldMk cId="0" sldId="258"/>
        </pc:sldMkLst>
      </pc:sldChg>
      <pc:sldChg chg="modTransition">
        <pc:chgData name="Anh Minh" userId="171528d620207a5c" providerId="LiveId" clId="{F798C1C7-DAB2-46EF-9E59-444F00B3C4EB}" dt="2022-11-28T07:50:28.868" v="3"/>
        <pc:sldMkLst>
          <pc:docMk/>
          <pc:sldMk cId="0" sldId="261"/>
        </pc:sldMkLst>
      </pc:sldChg>
      <pc:sldChg chg="modTransition">
        <pc:chgData name="Anh Minh" userId="171528d620207a5c" providerId="LiveId" clId="{F798C1C7-DAB2-46EF-9E59-444F00B3C4EB}" dt="2022-11-28T07:50:38.273" v="4"/>
        <pc:sldMkLst>
          <pc:docMk/>
          <pc:sldMk cId="0" sldId="262"/>
        </pc:sldMkLst>
      </pc:sldChg>
      <pc:sldChg chg="modTransition">
        <pc:chgData name="Anh Minh" userId="171528d620207a5c" providerId="LiveId" clId="{F798C1C7-DAB2-46EF-9E59-444F00B3C4EB}" dt="2022-11-28T07:50:41.853" v="5"/>
        <pc:sldMkLst>
          <pc:docMk/>
          <pc:sldMk cId="0" sldId="263"/>
        </pc:sldMkLst>
      </pc:sldChg>
      <pc:sldChg chg="modTransition">
        <pc:chgData name="Anh Minh" userId="171528d620207a5c" providerId="LiveId" clId="{F798C1C7-DAB2-46EF-9E59-444F00B3C4EB}" dt="2022-11-28T07:50:59.995" v="9"/>
        <pc:sldMkLst>
          <pc:docMk/>
          <pc:sldMk cId="0" sldId="265"/>
        </pc:sldMkLst>
      </pc:sldChg>
      <pc:sldChg chg="modTransition">
        <pc:chgData name="Anh Minh" userId="171528d620207a5c" providerId="LiveId" clId="{F798C1C7-DAB2-46EF-9E59-444F00B3C4EB}" dt="2022-11-28T07:51:10.627" v="11"/>
        <pc:sldMkLst>
          <pc:docMk/>
          <pc:sldMk cId="0" sldId="267"/>
        </pc:sldMkLst>
      </pc:sldChg>
      <pc:sldChg chg="modTransition">
        <pc:chgData name="Anh Minh" userId="171528d620207a5c" providerId="LiveId" clId="{F798C1C7-DAB2-46EF-9E59-444F00B3C4EB}" dt="2022-11-28T07:51:17.382" v="13"/>
        <pc:sldMkLst>
          <pc:docMk/>
          <pc:sldMk cId="0" sldId="268"/>
        </pc:sldMkLst>
      </pc:sldChg>
      <pc:sldChg chg="modTransition">
        <pc:chgData name="Anh Minh" userId="171528d620207a5c" providerId="LiveId" clId="{F798C1C7-DAB2-46EF-9E59-444F00B3C4EB}" dt="2022-11-28T07:51:14.159" v="12"/>
        <pc:sldMkLst>
          <pc:docMk/>
          <pc:sldMk cId="0" sldId="269"/>
        </pc:sldMkLst>
      </pc:sldChg>
      <pc:sldChg chg="modTransition">
        <pc:chgData name="Anh Minh" userId="171528d620207a5c" providerId="LiveId" clId="{F798C1C7-DAB2-46EF-9E59-444F00B3C4EB}" dt="2022-11-28T07:51:23.017" v="15"/>
        <pc:sldMkLst>
          <pc:docMk/>
          <pc:sldMk cId="0" sldId="270"/>
        </pc:sldMkLst>
      </pc:sldChg>
      <pc:sldChg chg="modTransition">
        <pc:chgData name="Anh Minh" userId="171528d620207a5c" providerId="LiveId" clId="{F798C1C7-DAB2-46EF-9E59-444F00B3C4EB}" dt="2022-11-28T07:51:27.805" v="17"/>
        <pc:sldMkLst>
          <pc:docMk/>
          <pc:sldMk cId="0" sldId="272"/>
        </pc:sldMkLst>
      </pc:sldChg>
      <pc:sldChg chg="modTransition">
        <pc:chgData name="Anh Minh" userId="171528d620207a5c" providerId="LiveId" clId="{F798C1C7-DAB2-46EF-9E59-444F00B3C4EB}" dt="2022-11-28T07:51:31.300" v="18"/>
        <pc:sldMkLst>
          <pc:docMk/>
          <pc:sldMk cId="0" sldId="273"/>
        </pc:sldMkLst>
      </pc:sldChg>
      <pc:sldChg chg="modTransition">
        <pc:chgData name="Anh Minh" userId="171528d620207a5c" providerId="LiveId" clId="{F798C1C7-DAB2-46EF-9E59-444F00B3C4EB}" dt="2022-11-28T07:51:06.689" v="10"/>
        <pc:sldMkLst>
          <pc:docMk/>
          <pc:sldMk cId="985022222" sldId="274"/>
        </pc:sldMkLst>
      </pc:sldChg>
      <pc:sldChg chg="modTransition">
        <pc:chgData name="Anh Minh" userId="171528d620207a5c" providerId="LiveId" clId="{F798C1C7-DAB2-46EF-9E59-444F00B3C4EB}" dt="2022-11-28T07:51:25.605" v="16"/>
        <pc:sldMkLst>
          <pc:docMk/>
          <pc:sldMk cId="2807325342" sldId="275"/>
        </pc:sldMkLst>
      </pc:sldChg>
      <pc:sldChg chg="modTransition">
        <pc:chgData name="Anh Minh" userId="171528d620207a5c" providerId="LiveId" clId="{F798C1C7-DAB2-46EF-9E59-444F00B3C4EB}" dt="2022-11-28T07:50:47.443" v="6"/>
        <pc:sldMkLst>
          <pc:docMk/>
          <pc:sldMk cId="4204222753" sldId="276"/>
        </pc:sldMkLst>
      </pc:sldChg>
      <pc:sldChg chg="modTransition">
        <pc:chgData name="Anh Minh" userId="171528d620207a5c" providerId="LiveId" clId="{F798C1C7-DAB2-46EF-9E59-444F00B3C4EB}" dt="2022-11-28T07:50:55.938" v="8"/>
        <pc:sldMkLst>
          <pc:docMk/>
          <pc:sldMk cId="1808467923" sldId="277"/>
        </pc:sldMkLst>
      </pc:sldChg>
      <pc:sldChg chg="modTransition">
        <pc:chgData name="Anh Minh" userId="171528d620207a5c" providerId="LiveId" clId="{F798C1C7-DAB2-46EF-9E59-444F00B3C4EB}" dt="2022-11-28T07:50:52.812" v="7"/>
        <pc:sldMkLst>
          <pc:docMk/>
          <pc:sldMk cId="1502902141" sldId="278"/>
        </pc:sldMkLst>
      </pc:sldChg>
      <pc:sldChg chg="modTransition">
        <pc:chgData name="Anh Minh" userId="171528d620207a5c" providerId="LiveId" clId="{F798C1C7-DAB2-46EF-9E59-444F00B3C4EB}" dt="2022-11-28T07:51:19.579" v="14"/>
        <pc:sldMkLst>
          <pc:docMk/>
          <pc:sldMk cId="1617486630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4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4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4708">
            <a:off x="13145196" y="794407"/>
            <a:ext cx="4572590" cy="298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38200" y="5873168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82637">
            <a:off x="526262" y="466876"/>
            <a:ext cx="2666872" cy="360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16466" y="5546707"/>
            <a:ext cx="6574012" cy="628639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55300" y="3284022"/>
            <a:ext cx="13625985" cy="224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thuật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035457"/>
                </a:solidFill>
                <a:latin typeface="Livvic Bold Bold"/>
              </a:rPr>
              <a:t>Lớp</a:t>
            </a:r>
            <a:r>
              <a:rPr lang="en-US" sz="7400" dirty="0">
                <a:solidFill>
                  <a:srgbClr val="035457"/>
                </a:solidFill>
                <a:latin typeface="Livvic Bold Bold"/>
              </a:rPr>
              <a:t>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3997" y="662015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697E73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66760">
            <a:off x="7031940" y="6913465"/>
            <a:ext cx="2831610" cy="2871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7296" y="6864831"/>
            <a:ext cx="3276732" cy="42417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465168" y="6439713"/>
            <a:ext cx="4987736" cy="3934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56139">
            <a:off x="5367246" y="196665"/>
            <a:ext cx="3187848" cy="32322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88035" y="3631337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035457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035457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035457"/>
                </a:solidFill>
                <a:latin typeface="Livvic Bold 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841" b="4841"/>
          <a:stretch>
            <a:fillRect/>
          </a:stretch>
        </p:blipFill>
        <p:spPr>
          <a:xfrm>
            <a:off x="13532901" y="7270973"/>
            <a:ext cx="2992049" cy="23848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97894" y="5053376"/>
            <a:ext cx="3504281" cy="49164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40002" y="3553158"/>
            <a:ext cx="3537475" cy="49102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37056" y="3382365"/>
            <a:ext cx="1565148" cy="3009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87615" y="7511603"/>
            <a:ext cx="2939836" cy="248549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09360" y="159639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415741" y="-867723"/>
            <a:ext cx="4495226" cy="37928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44708">
            <a:off x="12742631" y="325835"/>
            <a:ext cx="4572590" cy="2989331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40163" y="3747471"/>
            <a:ext cx="2803015" cy="269439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8979" y="1272623"/>
            <a:ext cx="8746556" cy="6936654"/>
            <a:chOff x="0" y="-247649"/>
            <a:chExt cx="11662074" cy="9248872"/>
          </a:xfrm>
        </p:grpSpPr>
        <p:sp>
          <p:nvSpPr>
            <p:cNvPr id="4" name="TextBox 4"/>
            <p:cNvSpPr txBox="1"/>
            <p:nvPr/>
          </p:nvSpPr>
          <p:spPr>
            <a:xfrm>
              <a:off x="315560" y="2025091"/>
              <a:ext cx="11030954" cy="6976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thường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 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Đám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mây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thường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Theo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mây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Cùng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nhìn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2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bức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ảnh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sau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đoán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xem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đâu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là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bình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minh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đâu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là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hoàng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hôn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nhé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47649"/>
              <a:ext cx="11662074" cy="1654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15208" lvl="1">
                <a:lnSpc>
                  <a:spcPts val="10173"/>
                </a:lnSpc>
              </a:pPr>
              <a:r>
                <a:rPr lang="en-US" sz="8000" b="1" dirty="0">
                  <a:solidFill>
                    <a:srgbClr val="035457"/>
                  </a:solidFill>
                  <a:latin typeface="Livvic Bold" panose="020B0604020202020204" charset="0"/>
                </a:rPr>
                <a:t>1. </a:t>
              </a:r>
              <a:r>
                <a:rPr lang="en-US" sz="8000" b="1" dirty="0" err="1">
                  <a:solidFill>
                    <a:srgbClr val="035457"/>
                  </a:solidFill>
                  <a:latin typeface="Livvic Bold" panose="020B0604020202020204" charset="0"/>
                </a:rPr>
                <a:t>Khám</a:t>
              </a:r>
              <a:r>
                <a:rPr lang="en-US" sz="8000" b="1" dirty="0">
                  <a:solidFill>
                    <a:srgbClr val="035457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035457"/>
                  </a:solidFill>
                  <a:latin typeface="Livvic Bold" panose="020B0604020202020204" charset="0"/>
                </a:rPr>
                <a:t>phá</a:t>
              </a:r>
              <a:endParaRPr lang="en-US" sz="8000" b="1" dirty="0">
                <a:solidFill>
                  <a:srgbClr val="035457"/>
                </a:solidFill>
                <a:latin typeface="Livvic Bold" panose="020B0604020202020204" charset="0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76574">
            <a:off x="9913468" y="620278"/>
            <a:ext cx="4645602" cy="5450508"/>
            <a:chOff x="0" y="0"/>
            <a:chExt cx="2374900" cy="2786380"/>
          </a:xfrm>
        </p:grpSpPr>
        <p:sp>
          <p:nvSpPr>
            <p:cNvPr id="7" name="Freeform 7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3"/>
              <a:stretch>
                <a:fillRect t="-25754" b="-2575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4"/>
              <a:stretch>
                <a:fillRect l="-83" r="-8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386501">
            <a:off x="12880298" y="4922275"/>
            <a:ext cx="4308283" cy="5054745"/>
            <a:chOff x="0" y="0"/>
            <a:chExt cx="2374900" cy="2786380"/>
          </a:xfrm>
        </p:grpSpPr>
        <p:sp>
          <p:nvSpPr>
            <p:cNvPr id="10" name="Freeform 10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5"/>
              <a:stretch>
                <a:fillRect t="-13128" b="-1312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4"/>
              <a:stretch>
                <a:fillRect l="-83" r="-83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82615">
            <a:off x="10065514" y="7420867"/>
            <a:ext cx="2225397" cy="230015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99299" y="7028423"/>
            <a:ext cx="5285635" cy="445975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163156">
            <a:off x="1227454" y="538478"/>
            <a:ext cx="7288854" cy="8551736"/>
            <a:chOff x="0" y="0"/>
            <a:chExt cx="2374900" cy="2786380"/>
          </a:xfrm>
        </p:grpSpPr>
        <p:sp>
          <p:nvSpPr>
            <p:cNvPr id="4" name="Freeform 4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4"/>
              <a:stretch>
                <a:fillRect t="-13128" b="-1312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5"/>
              <a:stretch>
                <a:fillRect l="-83" r="-83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376574">
            <a:off x="9583951" y="1396759"/>
            <a:ext cx="7196391" cy="8443252"/>
            <a:chOff x="0" y="0"/>
            <a:chExt cx="2374900" cy="2786380"/>
          </a:xfrm>
        </p:grpSpPr>
        <p:sp>
          <p:nvSpPr>
            <p:cNvPr id="7" name="Freeform 7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6"/>
              <a:stretch>
                <a:fillRect t="-25754" b="-2575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5"/>
              <a:stretch>
                <a:fillRect l="-83" r="-83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222397">
            <a:off x="3361027" y="7823870"/>
            <a:ext cx="3021211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000000"/>
                </a:solidFill>
                <a:latin typeface="Now"/>
              </a:rPr>
              <a:t>Bình</a:t>
            </a:r>
            <a:r>
              <a:rPr lang="en-US" sz="5200" dirty="0">
                <a:solidFill>
                  <a:srgbClr val="000000"/>
                </a:solidFill>
                <a:latin typeface="Now"/>
              </a:rPr>
              <a:t> minh</a:t>
            </a:r>
          </a:p>
        </p:txBody>
      </p:sp>
      <p:sp>
        <p:nvSpPr>
          <p:cNvPr id="11" name="TextBox 11"/>
          <p:cNvSpPr txBox="1"/>
          <p:nvPr/>
        </p:nvSpPr>
        <p:spPr>
          <a:xfrm rot="377917">
            <a:off x="11059421" y="8411087"/>
            <a:ext cx="3524726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Now"/>
              </a:rPr>
              <a:t>Hoàng hôn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05200" y="448241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90776" y="3558830"/>
            <a:ext cx="13655071" cy="460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mây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trong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tự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dáng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sắc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vị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trí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khác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nhau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tùy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thời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điểm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xuất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hiện</a:t>
            </a:r>
            <a:endParaRPr lang="en-US" sz="5079" dirty="0">
              <a:solidFill>
                <a:srgbClr val="100F0D"/>
              </a:solidFill>
              <a:latin typeface="Livvic Bold"/>
            </a:endParaRP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"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Ông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những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đám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mây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"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được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làm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bằng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xé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dán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giấy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8041" y="957090"/>
            <a:ext cx="461795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100F0D"/>
                </a:solidFill>
                <a:latin typeface="Livvic Bold Bold"/>
              </a:rPr>
              <a:t>GHI NHỚ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391" y="2003387"/>
            <a:ext cx="4983054" cy="3824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14090" y="3517097"/>
            <a:ext cx="5923450" cy="56642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7894" y="-904622"/>
            <a:ext cx="4381466" cy="3866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66644">
            <a:off x="4533109" y="6393097"/>
            <a:ext cx="3030829" cy="3942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60881">
            <a:off x="14819565" y="1880271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98299" y="5133251"/>
            <a:ext cx="7632493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81"/>
              </a:lnSpc>
            </a:pPr>
            <a:r>
              <a:rPr lang="vi-VN" sz="4984" dirty="0">
                <a:solidFill>
                  <a:srgbClr val="000000"/>
                </a:solidFill>
                <a:latin typeface="Livvic Bold"/>
              </a:rPr>
              <a:t>X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é(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Cắt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)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dán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bức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tranh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bầu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trời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em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yêu</a:t>
            </a:r>
            <a:r>
              <a:rPr lang="en-US" sz="4984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84" dirty="0" err="1">
                <a:solidFill>
                  <a:srgbClr val="000000"/>
                </a:solidFill>
                <a:latin typeface="Livvic Bold"/>
              </a:rPr>
              <a:t>thích</a:t>
            </a:r>
            <a:endParaRPr lang="en-US" sz="4984" dirty="0">
              <a:solidFill>
                <a:srgbClr val="000000"/>
              </a:solidFill>
              <a:latin typeface="Livvi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50"/>
                            </p:stCondLst>
                            <p:childTnLst>
                              <p:par>
                                <p:cTn id="43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5458" t="7894" r="15840" b="8754"/>
          <a:stretch/>
        </p:blipFill>
        <p:spPr>
          <a:xfrm>
            <a:off x="9482059" y="3238500"/>
            <a:ext cx="7915678" cy="53983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52374" t="24432" r="2932" b="20133"/>
          <a:stretch/>
        </p:blipFill>
        <p:spPr>
          <a:xfrm rot="21131383">
            <a:off x="502550" y="3238500"/>
            <a:ext cx="7831229" cy="54636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"/>
    </mc:Choice>
    <mc:Fallback xmlns="">
      <p:transition spd="slow"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819" y="6233517"/>
            <a:ext cx="4983054" cy="3824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658" t="28346" r="52165" b="21260"/>
          <a:stretch/>
        </p:blipFill>
        <p:spPr>
          <a:xfrm rot="20775865">
            <a:off x="888435" y="3248968"/>
            <a:ext cx="7786855" cy="48858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51519" t="28257" r="3271" b="21275"/>
          <a:stretch/>
        </p:blipFill>
        <p:spPr>
          <a:xfrm>
            <a:off x="9713785" y="3390900"/>
            <a:ext cx="8130171" cy="51049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74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44708">
            <a:off x="12237042" y="706166"/>
            <a:ext cx="5244814" cy="34287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64984" y="5895573"/>
            <a:ext cx="6060772" cy="46516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82637">
            <a:off x="1038912" y="298997"/>
            <a:ext cx="3134617" cy="4243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425601" y="4260816"/>
            <a:ext cx="6574012" cy="628639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263820" y="2737955"/>
            <a:ext cx="9760359" cy="2521275"/>
            <a:chOff x="0" y="0"/>
            <a:chExt cx="13013813" cy="3361699"/>
          </a:xfrm>
        </p:grpSpPr>
        <p:sp>
          <p:nvSpPr>
            <p:cNvPr id="7" name="TextBox 7"/>
            <p:cNvSpPr txBox="1"/>
            <p:nvPr/>
          </p:nvSpPr>
          <p:spPr>
            <a:xfrm>
              <a:off x="0" y="2421271"/>
              <a:ext cx="13013813" cy="940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5938" lvl="1" indent="-497969">
                <a:lnSpc>
                  <a:spcPts val="5535"/>
                </a:lnSpc>
                <a:buFont typeface="Arial"/>
                <a:buChar char="•"/>
              </a:pP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Hoàn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thiện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tác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phẩm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xé</a:t>
              </a:r>
              <a:r>
                <a:rPr lang="en-US" sz="4612" dirty="0">
                  <a:solidFill>
                    <a:srgbClr val="035457"/>
                  </a:solidFill>
                  <a:latin typeface="Stadio Now Text"/>
                </a:rPr>
                <a:t> </a:t>
              </a:r>
              <a:r>
                <a:rPr lang="en-US" sz="4612" dirty="0" err="1">
                  <a:solidFill>
                    <a:srgbClr val="035457"/>
                  </a:solidFill>
                  <a:latin typeface="Stadio Now Text"/>
                </a:rPr>
                <a:t>dán</a:t>
              </a:r>
              <a:endParaRPr lang="en-US" sz="4612" dirty="0">
                <a:solidFill>
                  <a:srgbClr val="035457"/>
                </a:solidFill>
                <a:latin typeface="Stadio Now Tex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2163" y="0"/>
              <a:ext cx="12101621" cy="2255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80"/>
                </a:lnSpc>
              </a:pPr>
              <a:endParaRPr lang="en-US" sz="11567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159</Words>
  <Application>Microsoft Office PowerPoint</Application>
  <PresentationFormat>Custom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Livvic Bold</vt:lpstr>
      <vt:lpstr>Calibri</vt:lpstr>
      <vt:lpstr>Now</vt:lpstr>
      <vt:lpstr>Stadio Now Text</vt:lpstr>
      <vt:lpstr>Bahnschrift Condensed</vt:lpstr>
      <vt:lpstr>Arial</vt:lpstr>
      <vt:lpstr>Livvic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MinhThangPC.VN</cp:lastModifiedBy>
  <cp:revision>36</cp:revision>
  <dcterms:created xsi:type="dcterms:W3CDTF">2006-08-16T00:00:00Z</dcterms:created>
  <dcterms:modified xsi:type="dcterms:W3CDTF">2024-11-23T16:00:55Z</dcterms:modified>
  <dc:identifier>DAEwasUvSSg</dc:identifier>
</cp:coreProperties>
</file>