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56" r:id="rId3"/>
    <p:sldId id="286" r:id="rId4"/>
    <p:sldId id="282" r:id="rId5"/>
    <p:sldId id="271" r:id="rId6"/>
    <p:sldId id="292" r:id="rId7"/>
    <p:sldId id="305" r:id="rId8"/>
    <p:sldId id="293" r:id="rId9"/>
    <p:sldId id="284" r:id="rId10"/>
    <p:sldId id="294" r:id="rId11"/>
    <p:sldId id="298" r:id="rId12"/>
    <p:sldId id="300" r:id="rId13"/>
    <p:sldId id="276" r:id="rId14"/>
    <p:sldId id="287" r:id="rId15"/>
    <p:sldId id="288" r:id="rId16"/>
    <p:sldId id="291" r:id="rId17"/>
    <p:sldId id="290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 varScale="1">
        <p:scale>
          <a:sx n="65" d="100"/>
          <a:sy n="65" d="100"/>
        </p:scale>
        <p:origin x="127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3AB11-4B00-44B9-B2FA-6532E97926C2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0BC2A-8B95-4CBD-AF93-445B12223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0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0BC2A-8B95-4CBD-AF93-445B1222386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50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7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0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3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4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3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5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6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8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3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82408-F004-43B3-90A2-3FDF2ED2C7A6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6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e Vector | Memphis frame vector beige paper collage on blue cute  abstrac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52"/>
            <a:ext cx="9206632" cy="68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0516" y="3480137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  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</a:rPr>
              <a:t>Mĩ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</a:rPr>
              <a:t>thuật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</a:rPr>
              <a:t>cuộc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</a:rPr>
              <a:t>sống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itchFamily="18" charset="0"/>
              </a:rPr>
              <a:t>kì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diệu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2659559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MĨ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THUẬT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</a:p>
        </p:txBody>
      </p:sp>
      <p:pic>
        <p:nvPicPr>
          <p:cNvPr id="5" name="Picture 2" descr="Đội ngũ nhân viên của chúng tôi luôn sẵn sàng phục vụ quý khách hàng trong  và ngoài nước | Thư viện stock vector đẹp miễn phí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361826"/>
            <a:ext cx="2877174" cy="287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681DDAC3-B6CA-429B-A026-FCFDADB3C760}"/>
              </a:ext>
            </a:extLst>
          </p:cNvPr>
          <p:cNvSpPr/>
          <p:nvPr/>
        </p:nvSpPr>
        <p:spPr>
          <a:xfrm>
            <a:off x="1676400" y="1383268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</a:rPr>
              <a:t>PHÒNG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</a:rPr>
              <a:t>GIÁO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</a:rPr>
              <a:t>DỤC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</a:rPr>
              <a:t>ĐÀO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</a:rPr>
              <a:t>TẠO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</a:rPr>
              <a:t>QUẬN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 LONG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</a:rPr>
              <a:t>BIÊN</a:t>
            </a:r>
            <a:endParaRPr lang="en-US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1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chool Children Royalty Free Cliparts, Vectors, And Stock Illustration.  Image 3068266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-5750"/>
            <a:ext cx="9144000" cy="68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95400" y="428444"/>
            <a:ext cx="7315200" cy="40673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gặp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hình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lặp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phản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  <p:pic>
        <p:nvPicPr>
          <p:cNvPr id="5" name="Picture 2" descr="Free Vector | Memphis frame vector beige paper collage on blue cute  abstrac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" y="-15276"/>
            <a:ext cx="9206632" cy="68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E76FFD-719D-401B-BB80-52CBFAF4C614}"/>
              </a:ext>
            </a:extLst>
          </p:cNvPr>
          <p:cNvSpPr txBox="1"/>
          <p:nvPr/>
        </p:nvSpPr>
        <p:spPr>
          <a:xfrm>
            <a:off x="412176" y="277626"/>
            <a:ext cx="4668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khảo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8C52ADC6-9165-4981-BDDF-9A80A49950B7}"/>
              </a:ext>
            </a:extLst>
          </p:cNvPr>
          <p:cNvSpPr/>
          <p:nvPr/>
        </p:nvSpPr>
        <p:spPr>
          <a:xfrm>
            <a:off x="453992" y="5552728"/>
            <a:ext cx="8421798" cy="618623"/>
          </a:xfrm>
          <a:prstGeom prst="wedgeRectCallout">
            <a:avLst>
              <a:gd name="adj1" fmla="val -55044"/>
              <a:gd name="adj2" fmla="val -5055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1A18148-32F4-4559-8BE2-24698DF737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17530D5F-E488-45F8-A9CB-2378B1405E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4" name="Picture 6" descr="Sóc Nhí - doc tin - Họa sĩ nhí - Đọc tin - Học vẽ chiếc bình cùng Sóc Nhí -  Họa sĩ nhí - Đọc tin - Học vẽ chiếc bình cùng Sóc Nhí">
            <a:extLst>
              <a:ext uri="{FF2B5EF4-FFF2-40B4-BE49-F238E27FC236}">
                <a16:creationId xmlns:a16="http://schemas.microsoft.com/office/drawing/2014/main" id="{2BC5AD3E-419E-4ADC-9C5E-BDB00BF77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65" y="1025023"/>
            <a:ext cx="4995469" cy="514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0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ee Vector | Memphis frame vector beige paper collage on blue cute  abstrac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325"/>
            <a:ext cx="9206632" cy="68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E76FFD-719D-401B-BB80-52CBFAF4C614}"/>
              </a:ext>
            </a:extLst>
          </p:cNvPr>
          <p:cNvSpPr txBox="1"/>
          <p:nvPr/>
        </p:nvSpPr>
        <p:spPr>
          <a:xfrm>
            <a:off x="412176" y="277626"/>
            <a:ext cx="4668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khảo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8C52ADC6-9165-4981-BDDF-9A80A49950B7}"/>
              </a:ext>
            </a:extLst>
          </p:cNvPr>
          <p:cNvSpPr/>
          <p:nvPr/>
        </p:nvSpPr>
        <p:spPr>
          <a:xfrm>
            <a:off x="453992" y="5552728"/>
            <a:ext cx="8421798" cy="618623"/>
          </a:xfrm>
          <a:prstGeom prst="wedgeRectCallout">
            <a:avLst>
              <a:gd name="adj1" fmla="val -55044"/>
              <a:gd name="adj2" fmla="val -5055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1A18148-32F4-4559-8BE2-24698DF737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17530D5F-E488-45F8-A9CB-2378B1405E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2" descr="Tạo dáng và trang trí túi xách - Mỹ thuật 9 - Đỗ Mạnh Hà - Thư viện Tư liệu  giáo dục">
            <a:extLst>
              <a:ext uri="{FF2B5EF4-FFF2-40B4-BE49-F238E27FC236}">
                <a16:creationId xmlns:a16="http://schemas.microsoft.com/office/drawing/2014/main" id="{AC514913-1A11-4492-8536-6F0FF269C2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2A0B65-A3D9-4208-A8E0-6FD890558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781" y="1121867"/>
            <a:ext cx="3195637" cy="4417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732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ee Vector | Memphis frame vector beige paper collage on blue cute  abstrac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16" y="0"/>
            <a:ext cx="9206632" cy="68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E76FFD-719D-401B-BB80-52CBFAF4C614}"/>
              </a:ext>
            </a:extLst>
          </p:cNvPr>
          <p:cNvSpPr txBox="1"/>
          <p:nvPr/>
        </p:nvSpPr>
        <p:spPr>
          <a:xfrm>
            <a:off x="412176" y="277626"/>
            <a:ext cx="4668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khảo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8C52ADC6-9165-4981-BDDF-9A80A49950B7}"/>
              </a:ext>
            </a:extLst>
          </p:cNvPr>
          <p:cNvSpPr/>
          <p:nvPr/>
        </p:nvSpPr>
        <p:spPr>
          <a:xfrm>
            <a:off x="453992" y="5552728"/>
            <a:ext cx="8421798" cy="618623"/>
          </a:xfrm>
          <a:prstGeom prst="wedgeRectCallout">
            <a:avLst>
              <a:gd name="adj1" fmla="val -55044"/>
              <a:gd name="adj2" fmla="val -5055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1A18148-32F4-4559-8BE2-24698DF737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17530D5F-E488-45F8-A9CB-2378B1405E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2" descr="Tạo dáng và trang trí túi xách - Mỹ thuật 9 - Đỗ Mạnh Hà - Thư viện Tư liệu  giáo dục">
            <a:extLst>
              <a:ext uri="{FF2B5EF4-FFF2-40B4-BE49-F238E27FC236}">
                <a16:creationId xmlns:a16="http://schemas.microsoft.com/office/drawing/2014/main" id="{AC514913-1A11-4492-8536-6F0FF269C2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DAC832-1674-4D19-B5E0-520568F35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04887"/>
            <a:ext cx="8077200" cy="4543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366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325" y="-1066324"/>
            <a:ext cx="7011353" cy="91440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51601-7B60-4D08-BCD7-895323816C75}"/>
              </a:ext>
            </a:extLst>
          </p:cNvPr>
          <p:cNvSpPr txBox="1"/>
          <p:nvPr/>
        </p:nvSpPr>
        <p:spPr>
          <a:xfrm>
            <a:off x="2743200" y="793495"/>
            <a:ext cx="967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0CBAAD-3C9D-424E-98BD-03A2877D471A}"/>
              </a:ext>
            </a:extLst>
          </p:cNvPr>
          <p:cNvSpPr txBox="1"/>
          <p:nvPr/>
        </p:nvSpPr>
        <p:spPr>
          <a:xfrm>
            <a:off x="457200" y="460483"/>
            <a:ext cx="74676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3: LUYỆN TẬP- SÁNG TẠO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ED2DC6-52B1-49BB-91FC-FC4D7F4186E2}"/>
              </a:ext>
            </a:extLst>
          </p:cNvPr>
          <p:cNvSpPr txBox="1"/>
          <p:nvPr/>
        </p:nvSpPr>
        <p:spPr>
          <a:xfrm>
            <a:off x="1066800" y="2427868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" descr="hàng rào | Thư viện stock vector đẹp miễn phí">
            <a:extLst>
              <a:ext uri="{FF2B5EF4-FFF2-40B4-BE49-F238E27FC236}">
                <a16:creationId xmlns:a16="http://schemas.microsoft.com/office/drawing/2014/main" id="{4A90DBB7-E572-4AFA-8D8E-FA5522CF1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4953000" y="2048655"/>
            <a:ext cx="4641057" cy="46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325" y="-1066323"/>
            <a:ext cx="7011353" cy="91440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51601-7B60-4D08-BCD7-895323816C75}"/>
              </a:ext>
            </a:extLst>
          </p:cNvPr>
          <p:cNvSpPr txBox="1"/>
          <p:nvPr/>
        </p:nvSpPr>
        <p:spPr>
          <a:xfrm>
            <a:off x="2743200" y="793495"/>
            <a:ext cx="967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0CBAAD-3C9D-424E-98BD-03A2877D471A}"/>
              </a:ext>
            </a:extLst>
          </p:cNvPr>
          <p:cNvSpPr txBox="1"/>
          <p:nvPr/>
        </p:nvSpPr>
        <p:spPr>
          <a:xfrm>
            <a:off x="457200" y="460483"/>
            <a:ext cx="74676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4: PHÂN TÍCH- ĐÁNH GIÁ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ED2DC6-52B1-49BB-91FC-FC4D7F4186E2}"/>
              </a:ext>
            </a:extLst>
          </p:cNvPr>
          <p:cNvSpPr txBox="1"/>
          <p:nvPr/>
        </p:nvSpPr>
        <p:spPr>
          <a:xfrm>
            <a:off x="886239" y="2133600"/>
            <a:ext cx="670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không?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chia sẻ bài vẽ và cảm nhận của mình đến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hàng rào | Thư viện stock vector đẹp miễn phí">
            <a:extLst>
              <a:ext uri="{FF2B5EF4-FFF2-40B4-BE49-F238E27FC236}">
                <a16:creationId xmlns:a16="http://schemas.microsoft.com/office/drawing/2014/main" id="{4A90DBB7-E572-4AFA-8D8E-FA5522CF1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4953000" y="2063894"/>
            <a:ext cx="4641057" cy="46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1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325" y="-1066324"/>
            <a:ext cx="7011353" cy="91440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51601-7B60-4D08-BCD7-895323816C75}"/>
              </a:ext>
            </a:extLst>
          </p:cNvPr>
          <p:cNvSpPr txBox="1"/>
          <p:nvPr/>
        </p:nvSpPr>
        <p:spPr>
          <a:xfrm>
            <a:off x="2743200" y="793495"/>
            <a:ext cx="967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0CBAAD-3C9D-424E-98BD-03A2877D471A}"/>
              </a:ext>
            </a:extLst>
          </p:cNvPr>
          <p:cNvSpPr txBox="1"/>
          <p:nvPr/>
        </p:nvSpPr>
        <p:spPr>
          <a:xfrm>
            <a:off x="457200" y="460483"/>
            <a:ext cx="74676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 ĐỘNG 5: VẬN DỤNG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PHÁT TRIỂN</a:t>
            </a:r>
          </a:p>
        </p:txBody>
      </p:sp>
      <p:pic>
        <p:nvPicPr>
          <p:cNvPr id="24" name="Picture 2" descr="hàng rào | Thư viện stock vector đẹp miễn phí">
            <a:extLst>
              <a:ext uri="{FF2B5EF4-FFF2-40B4-BE49-F238E27FC236}">
                <a16:creationId xmlns:a16="http://schemas.microsoft.com/office/drawing/2014/main" id="{4A90DBB7-E572-4AFA-8D8E-FA5522CF1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5640585" y="2932657"/>
            <a:ext cx="3882629" cy="392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98CCE9-5875-4AD8-8EDA-7672428CA38B}"/>
              </a:ext>
            </a:extLst>
          </p:cNvPr>
          <p:cNvSpPr txBox="1"/>
          <p:nvPr/>
        </p:nvSpPr>
        <p:spPr>
          <a:xfrm>
            <a:off x="1219200" y="2905618"/>
            <a:ext cx="6983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tranh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9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chool Children Royalty Free Cliparts, Vectors, And Stock Illustration.  Image 30682664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-5750"/>
            <a:ext cx="9144000" cy="68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95400" y="428444"/>
            <a:ext cx="7315200" cy="40673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gặp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hình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lặp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phản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  <p:pic>
        <p:nvPicPr>
          <p:cNvPr id="5" name="Picture 2" descr="Free Vector | Memphis frame vector beige paper collage on blue cute  abstract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" y="-81604"/>
            <a:ext cx="9206632" cy="68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8C52ADC6-9165-4981-BDDF-9A80A49950B7}"/>
              </a:ext>
            </a:extLst>
          </p:cNvPr>
          <p:cNvSpPr/>
          <p:nvPr/>
        </p:nvSpPr>
        <p:spPr>
          <a:xfrm>
            <a:off x="453992" y="5552728"/>
            <a:ext cx="8421798" cy="618623"/>
          </a:xfrm>
          <a:prstGeom prst="wedgeRectCallout">
            <a:avLst>
              <a:gd name="adj1" fmla="val -55044"/>
              <a:gd name="adj2" fmla="val -5055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Tạo hình tự do và trang trí bằng nét - Xưởng Vẽ Sóc Nhí | Facebook">
            <a:extLst>
              <a:ext uri="{FF2B5EF4-FFF2-40B4-BE49-F238E27FC236}">
                <a16:creationId xmlns:a16="http://schemas.microsoft.com/office/drawing/2014/main" id="{5439A005-7B78-47F8-AF5D-154AE6F85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23198"/>
            <a:ext cx="3211054" cy="25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ạo hình tự do và trang trí bằng nét - Xưởng Vẽ Sóc Nhí | Facebook">
            <a:extLst>
              <a:ext uri="{FF2B5EF4-FFF2-40B4-BE49-F238E27FC236}">
                <a16:creationId xmlns:a16="http://schemas.microsoft.com/office/drawing/2014/main" id="{AF3C5B85-6F2E-445C-958D-0794E0F8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28" y="2030575"/>
            <a:ext cx="3561142" cy="255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325" y="-1066324"/>
            <a:ext cx="7011353" cy="91440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51601-7B60-4D08-BCD7-895323816C75}"/>
              </a:ext>
            </a:extLst>
          </p:cNvPr>
          <p:cNvSpPr txBox="1"/>
          <p:nvPr/>
        </p:nvSpPr>
        <p:spPr>
          <a:xfrm>
            <a:off x="2743200" y="793495"/>
            <a:ext cx="967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0CBAAD-3C9D-424E-98BD-03A2877D471A}"/>
              </a:ext>
            </a:extLst>
          </p:cNvPr>
          <p:cNvSpPr txBox="1"/>
          <p:nvPr/>
        </p:nvSpPr>
        <p:spPr>
          <a:xfrm>
            <a:off x="3581400" y="1305580"/>
            <a:ext cx="16002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DẶN DÒ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4" name="Picture 2" descr="hàng rào | Thư viện stock vector đẹp miễn phí">
            <a:extLst>
              <a:ext uri="{FF2B5EF4-FFF2-40B4-BE49-F238E27FC236}">
                <a16:creationId xmlns:a16="http://schemas.microsoft.com/office/drawing/2014/main" id="{4A90DBB7-E572-4AFA-8D8E-FA5522CF1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5410200" y="3086011"/>
            <a:ext cx="3882629" cy="392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98CCE9-5875-4AD8-8EDA-7672428CA38B}"/>
              </a:ext>
            </a:extLst>
          </p:cNvPr>
          <p:cNvSpPr txBox="1"/>
          <p:nvPr/>
        </p:nvSpPr>
        <p:spPr>
          <a:xfrm>
            <a:off x="1093304" y="2679918"/>
            <a:ext cx="6983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lưu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sau.</a:t>
            </a:r>
          </a:p>
          <a:p>
            <a:pPr marL="457200" indent="-457200">
              <a:buFontTx/>
              <a:buChar char="-"/>
            </a:pP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999 Hình Nền Powerpoint Dễ Thương, Ngộ Nghĩnh Nhất Quả Đất">
            <a:extLst>
              <a:ext uri="{FF2B5EF4-FFF2-40B4-BE49-F238E27FC236}">
                <a16:creationId xmlns:a16="http://schemas.microsoft.com/office/drawing/2014/main" id="{FA56D131-FDFD-46F5-8AB8-4C033D366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A9A307F1-1A2B-41A2-AF48-16ED18437769}"/>
              </a:ext>
            </a:extLst>
          </p:cNvPr>
          <p:cNvSpPr/>
          <p:nvPr/>
        </p:nvSpPr>
        <p:spPr>
          <a:xfrm>
            <a:off x="553914" y="2286000"/>
            <a:ext cx="80361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endParaRPr lang="vi-VN" sz="4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9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3">
        <p14:ferris dir="l"/>
      </p:transition>
    </mc:Choice>
    <mc:Fallback xmlns="">
      <p:transition spd="slow" advTm="400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ình nền powerpoint mầm non cute, dễ thương, sinh động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Красочные ручки и карандаши | Canetas e lápis, Planos de fundo para power  point, Imagens para sl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19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ĐÁNH GIÁ] Hộp màu sáp dầu Dooly 12 màu, Giá rẻ 45,000đ! Xem đánh giá! - Cửa  Hàng Giá R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BEEF5"/>
              </a:clrFrom>
              <a:clrTo>
                <a:srgbClr val="EBEE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82865"/>
            <a:ext cx="3384601" cy="274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Bút chì 2B Gstar | phungnguyen.com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Bút chì 2B Gstar | phungnguyen.com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765175" y="874204"/>
            <a:ext cx="7464425" cy="5524297"/>
          </a:xfrm>
          <a:prstGeom prst="cloudCallout">
            <a:avLst>
              <a:gd name="adj1" fmla="val -23937"/>
              <a:gd name="adj2" fmla="val -69982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1" y="1524000"/>
            <a:ext cx="5867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CHUẨN BỊ ĐỒ DÙNG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               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</a:endParaRPr>
          </a:p>
          <a:p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</a:rPr>
              <a:t>                </a:t>
            </a:r>
          </a:p>
          <a:p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</a:rPr>
              <a:t>                </a:t>
            </a:r>
          </a:p>
          <a:p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</a:rPr>
              <a:t>                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                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1" name="Picture 2" descr="Đội ngũ nhân viên của chúng tôi luôn sẵn sàng phục vụ quý khách hàng trong  và ngoài nước | Thư viện stock vector đẹp miễn phí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431" y="3471070"/>
            <a:ext cx="2927431" cy="292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B2330990-5087-4381-9AE2-DE329D853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4" y="4276328"/>
            <a:ext cx="1983474" cy="182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4" descr="E:\GIAO AN\SGV lop 2\sgv chân trời sáng tạo lớp 2\hình minh họa giáo án\11\6826466070_1575466718.png">
            <a:extLst>
              <a:ext uri="{FF2B5EF4-FFF2-40B4-BE49-F238E27FC236}">
                <a16:creationId xmlns:a16="http://schemas.microsoft.com/office/drawing/2014/main" id="{5BDECF63-3222-4444-893E-CA58DBE20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911">
            <a:off x="5578333" y="3777417"/>
            <a:ext cx="1702178" cy="1702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Tổng hợp Cục Tẩy Campus giá rẻ, bán chạy tháng 9/2021 - BeeCost">
            <a:extLst>
              <a:ext uri="{FF2B5EF4-FFF2-40B4-BE49-F238E27FC236}">
                <a16:creationId xmlns:a16="http://schemas.microsoft.com/office/drawing/2014/main" id="{BAC9196F-5F74-4E7B-8F1A-31AFD4310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8991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83" y="4458287"/>
            <a:ext cx="866895" cy="10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Giấy Vẽ Mỹ Thuật A4 - Xấp 10 Tờ Giấy Vẽ Màu Nước, Acrylic, Marker, Màu Chì,  Phác Họa Chuyên Dụng | Shopee Việt Nam">
            <a:extLst>
              <a:ext uri="{FF2B5EF4-FFF2-40B4-BE49-F238E27FC236}">
                <a16:creationId xmlns:a16="http://schemas.microsoft.com/office/drawing/2014/main" id="{0CEDCD67-BB56-49F7-8E9E-9831EB2D0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576" y="2189770"/>
            <a:ext cx="1562468" cy="174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Mĩ thuật 1 - SGK Vì sự bình đẳng và dân chủ trong giáo dục">
            <a:extLst>
              <a:ext uri="{FF2B5EF4-FFF2-40B4-BE49-F238E27FC236}">
                <a16:creationId xmlns:a16="http://schemas.microsoft.com/office/drawing/2014/main" id="{BA466723-DE9C-461C-A5D3-D36782B58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64" y="2191940"/>
            <a:ext cx="1429699" cy="199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Tải sách scan Vở bài tập Mĩ thuật 1 - Tìm đáp án, giải bài tập, để học">
            <a:extLst>
              <a:ext uri="{FF2B5EF4-FFF2-40B4-BE49-F238E27FC236}">
                <a16:creationId xmlns:a16="http://schemas.microsoft.com/office/drawing/2014/main" id="{3428DFB5-4D7E-445F-A91D-A78C3CEC2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80" y="2477578"/>
            <a:ext cx="1269868" cy="177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9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chool Children Royalty Free Cliparts, Vectors, And Stock Illustration.  Image 3068266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-5750"/>
            <a:ext cx="9144000" cy="68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95400" y="580844"/>
            <a:ext cx="7315200" cy="40673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</a:rPr>
              <a:t>YÊU CẦU CẦN ĐẠT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Ghi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nhớ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các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nét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chỉ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ra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nét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trên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các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đồ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vật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xung quanh.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</a:rPr>
              <a:t>Hoàn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</a:rPr>
              <a:t>kẹo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 que,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</a:rPr>
              <a:t>thêm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</a:rPr>
              <a:t>ảnh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</a:rPr>
              <a:t>sử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</a:rPr>
              <a:t>trí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Nêu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cảm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nhận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chia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sẻ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sản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phẩm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của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mình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đến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mọi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người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.</a:t>
            </a:r>
            <a:endParaRPr lang="en-US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1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A06C22B-395B-4E9B-B53F-05BCDE7A6D66}"/>
              </a:ext>
            </a:extLst>
          </p:cNvPr>
          <p:cNvSpPr/>
          <p:nvPr/>
        </p:nvSpPr>
        <p:spPr>
          <a:xfrm>
            <a:off x="421986" y="664463"/>
            <a:ext cx="8267700" cy="55626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71E8D7-C11A-4FE4-9E31-B8011352CDE8}"/>
              </a:ext>
            </a:extLst>
          </p:cNvPr>
          <p:cNvSpPr txBox="1"/>
          <p:nvPr/>
        </p:nvSpPr>
        <p:spPr>
          <a:xfrm>
            <a:off x="839780" y="833735"/>
            <a:ext cx="4265619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HOẠT ĐỘNG 1: KHÁM PHÁ</a:t>
            </a:r>
          </a:p>
        </p:txBody>
      </p:sp>
      <p:pic>
        <p:nvPicPr>
          <p:cNvPr id="1026" name="Picture 2" descr="Lồng đen lò xo đèn led hình heo và chuột mickey FUNU F33 - Chính hãng | Tiki">
            <a:extLst>
              <a:ext uri="{FF2B5EF4-FFF2-40B4-BE49-F238E27FC236}">
                <a16:creationId xmlns:a16="http://schemas.microsoft.com/office/drawing/2014/main" id="{54CF9791-F89D-45AA-8EF0-1B3462D8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0" y="1291609"/>
            <a:ext cx="2137391" cy="21373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CC8427E-648F-4280-B9EB-61D79BB7EDFB}"/>
              </a:ext>
            </a:extLst>
          </p:cNvPr>
          <p:cNvSpPr txBox="1"/>
          <p:nvPr/>
        </p:nvSpPr>
        <p:spPr>
          <a:xfrm>
            <a:off x="3815250" y="4051583"/>
            <a:ext cx="4799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1.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Kể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tên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đồ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vật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bức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ảnh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?</a:t>
            </a:r>
            <a:endParaRPr lang="vi-VN" sz="2400" b="1" dirty="0">
              <a:solidFill>
                <a:srgbClr val="7030A0"/>
              </a:solidFill>
              <a:latin typeface="+mj-lt"/>
            </a:endParaRPr>
          </a:p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2. </a:t>
            </a:r>
            <a:r>
              <a:rPr lang="en-US" sz="2400" b="1" dirty="0" err="1" smtClean="0">
                <a:solidFill>
                  <a:srgbClr val="7030A0"/>
                </a:solidFill>
                <a:latin typeface="+mj-lt"/>
              </a:rPr>
              <a:t>Em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nhận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ra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nét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nào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xuất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hiện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ở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đồ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vật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?</a:t>
            </a:r>
            <a:endParaRPr lang="en-GB" sz="24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Picture 2" descr="Hướng dẫn chi tiết cách gói bánh chưng truyền thống cho ngày Tết.">
            <a:extLst>
              <a:ext uri="{FF2B5EF4-FFF2-40B4-BE49-F238E27FC236}">
                <a16:creationId xmlns:a16="http://schemas.microsoft.com/office/drawing/2014/main" id="{CFFD1419-7402-4AEF-B46C-4E25CF4F7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277" y="1464019"/>
            <a:ext cx="2555849" cy="1798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/10/25m Gold S Shaped Curve Wavy Lace Trim Ribbon For Handmade DIY Sewing  Craft Wedding Costume Hat Curtain Pillow Decorations|DIY Craft Supplies| -  AliExpress">
            <a:extLst>
              <a:ext uri="{FF2B5EF4-FFF2-40B4-BE49-F238E27FC236}">
                <a16:creationId xmlns:a16="http://schemas.microsoft.com/office/drawing/2014/main" id="{E44EA65E-E348-4A6F-AF7A-E585BDEC8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04" y="898791"/>
            <a:ext cx="2546972" cy="2546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huyển giao công nghệ sản xuất kẹo cuộn đường pectin trái cây">
            <a:extLst>
              <a:ext uri="{FF2B5EF4-FFF2-40B4-BE49-F238E27FC236}">
                <a16:creationId xmlns:a16="http://schemas.microsoft.com/office/drawing/2014/main" id="{18919429-8490-46F9-B051-6C05BA17E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5" y="3954536"/>
            <a:ext cx="2946317" cy="1936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AE7375C-E7B2-4056-8614-FA2C940B46F0}"/>
              </a:ext>
            </a:extLst>
          </p:cNvPr>
          <p:cNvSpPr/>
          <p:nvPr/>
        </p:nvSpPr>
        <p:spPr>
          <a:xfrm>
            <a:off x="1676400" y="3318763"/>
            <a:ext cx="381000" cy="364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22FC880-C0E5-4232-9BAF-54C5B523794A}"/>
              </a:ext>
            </a:extLst>
          </p:cNvPr>
          <p:cNvSpPr/>
          <p:nvPr/>
        </p:nvSpPr>
        <p:spPr>
          <a:xfrm>
            <a:off x="7092605" y="3383197"/>
            <a:ext cx="381000" cy="364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5F662A-2E01-4993-A0A2-4A07DA021A62}"/>
              </a:ext>
            </a:extLst>
          </p:cNvPr>
          <p:cNvSpPr/>
          <p:nvPr/>
        </p:nvSpPr>
        <p:spPr>
          <a:xfrm>
            <a:off x="4299937" y="3353153"/>
            <a:ext cx="381000" cy="364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EEA0E2-5E94-49A3-883B-82B978CDF756}"/>
              </a:ext>
            </a:extLst>
          </p:cNvPr>
          <p:cNvSpPr/>
          <p:nvPr/>
        </p:nvSpPr>
        <p:spPr>
          <a:xfrm>
            <a:off x="2057400" y="5807708"/>
            <a:ext cx="381000" cy="364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036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+ hình nền powerpoint đẹp long l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" y="-33651"/>
            <a:ext cx="9144000" cy="68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690AAD-5A3A-4753-865C-6D51E2173487}"/>
              </a:ext>
            </a:extLst>
          </p:cNvPr>
          <p:cNvSpPr txBox="1"/>
          <p:nvPr/>
        </p:nvSpPr>
        <p:spPr>
          <a:xfrm>
            <a:off x="700165" y="203002"/>
            <a:ext cx="758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HOẠT ĐỘNG 2: KIẾN TẠO KIẾN THỨC KỸ NĂNG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577997-B282-453B-85DE-642723B239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0" t="17238" r="37880" b="23693"/>
          <a:stretch/>
        </p:blipFill>
        <p:spPr>
          <a:xfrm>
            <a:off x="4464077" y="2086335"/>
            <a:ext cx="3901741" cy="267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6DE53A-9F87-4C67-A28F-BB3CEF7A06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7" t="14034" r="35515" b="17254"/>
          <a:stretch/>
        </p:blipFill>
        <p:spPr>
          <a:xfrm rot="840162">
            <a:off x="964441" y="1598095"/>
            <a:ext cx="3154915" cy="3338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39476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+ hình nền powerpoint đẹp long l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61A112C2-EA06-4369-8132-DAC1FC16F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990600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+ hình nền powerpoint đẹp long l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" y="-33651"/>
            <a:ext cx="9144000" cy="68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690AAD-5A3A-4753-865C-6D51E2173487}"/>
              </a:ext>
            </a:extLst>
          </p:cNvPr>
          <p:cNvSpPr txBox="1"/>
          <p:nvPr/>
        </p:nvSpPr>
        <p:spPr>
          <a:xfrm>
            <a:off x="700165" y="203002"/>
            <a:ext cx="758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HOẠT ĐỘNG 2: KIẾN TẠO KIẾN THỨC KỸ NĂNG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61A112C2-EA06-4369-8132-DAC1FC16F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19200"/>
            <a:ext cx="2057400" cy="27432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2ED257A-F07B-49B1-BCCE-B1A0FADF2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787" y="1219200"/>
            <a:ext cx="2057400" cy="274320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5B15013-A820-426D-BE8C-ACBB6C6BB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844" y="1219200"/>
            <a:ext cx="2057400" cy="274320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6D1A261-9B7A-4A73-BF34-F4D10EC68B36}"/>
              </a:ext>
            </a:extLst>
          </p:cNvPr>
          <p:cNvSpPr txBox="1"/>
          <p:nvPr/>
        </p:nvSpPr>
        <p:spPr>
          <a:xfrm>
            <a:off x="838200" y="4191000"/>
            <a:ext cx="2269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+mj-lt"/>
              </a:rPr>
              <a:t>1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Vẽ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dáng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đồ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em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thích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5032D67-76AD-4327-8A54-A58E2AE2E85E}"/>
              </a:ext>
            </a:extLst>
          </p:cNvPr>
          <p:cNvSpPr txBox="1"/>
          <p:nvPr/>
        </p:nvSpPr>
        <p:spPr>
          <a:xfrm>
            <a:off x="3733800" y="432429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2.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Vẽ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trang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trí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bằng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nét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vẽ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màu</a:t>
            </a:r>
            <a:endParaRPr lang="en-GB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47BEA02-0FD4-43E0-8665-89CB1DB5C906}"/>
              </a:ext>
            </a:extLst>
          </p:cNvPr>
          <p:cNvSpPr txBox="1"/>
          <p:nvPr/>
        </p:nvSpPr>
        <p:spPr>
          <a:xfrm>
            <a:off x="2076156" y="5405735"/>
            <a:ext cx="645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C00000"/>
                </a:solidFill>
                <a:latin typeface="+mj-lt"/>
              </a:rPr>
              <a:t>Ghi </a:t>
            </a:r>
            <a:r>
              <a:rPr lang="vi-VN" sz="2400" b="1" i="1" dirty="0" err="1">
                <a:solidFill>
                  <a:srgbClr val="C00000"/>
                </a:solidFill>
                <a:latin typeface="+mj-lt"/>
              </a:rPr>
              <a:t>nhớ</a:t>
            </a:r>
            <a:r>
              <a:rPr lang="vi-VN" sz="2400" b="1" i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vi-VN" sz="2400" b="1" i="1" dirty="0" err="1">
                <a:solidFill>
                  <a:srgbClr val="C00000"/>
                </a:solidFill>
                <a:latin typeface="+mj-lt"/>
              </a:rPr>
              <a:t>Nét</a:t>
            </a:r>
            <a:r>
              <a:rPr lang="vi-VN" sz="24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b="1" i="1" dirty="0" err="1">
                <a:solidFill>
                  <a:srgbClr val="C00000"/>
                </a:solidFill>
                <a:latin typeface="+mj-lt"/>
              </a:rPr>
              <a:t>có</a:t>
            </a:r>
            <a:r>
              <a:rPr lang="vi-VN" sz="24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b="1" i="1" dirty="0" err="1">
                <a:solidFill>
                  <a:srgbClr val="C00000"/>
                </a:solidFill>
                <a:latin typeface="+mj-lt"/>
              </a:rPr>
              <a:t>thể</a:t>
            </a:r>
            <a:r>
              <a:rPr lang="vi-VN" sz="24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b="1" i="1" dirty="0" err="1">
                <a:solidFill>
                  <a:srgbClr val="C00000"/>
                </a:solidFill>
                <a:latin typeface="+mj-lt"/>
              </a:rPr>
              <a:t>vẽ</a:t>
            </a:r>
            <a:r>
              <a:rPr lang="vi-VN" sz="24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b="1" i="1" dirty="0" err="1">
                <a:solidFill>
                  <a:srgbClr val="C00000"/>
                </a:solidFill>
                <a:latin typeface="+mj-lt"/>
              </a:rPr>
              <a:t>hình</a:t>
            </a:r>
            <a:r>
              <a:rPr lang="vi-VN" sz="24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b="1" i="1" dirty="0" err="1">
                <a:solidFill>
                  <a:srgbClr val="C00000"/>
                </a:solidFill>
                <a:latin typeface="+mj-lt"/>
              </a:rPr>
              <a:t>và</a:t>
            </a:r>
            <a:r>
              <a:rPr lang="vi-VN" sz="2400" b="1" i="1" dirty="0">
                <a:solidFill>
                  <a:srgbClr val="C00000"/>
                </a:solidFill>
                <a:latin typeface="+mj-lt"/>
              </a:rPr>
              <a:t> trang </a:t>
            </a:r>
            <a:r>
              <a:rPr lang="vi-VN" sz="2400" b="1" i="1" dirty="0" err="1">
                <a:solidFill>
                  <a:srgbClr val="C00000"/>
                </a:solidFill>
                <a:latin typeface="+mj-lt"/>
              </a:rPr>
              <a:t>trí</a:t>
            </a:r>
            <a:endParaRPr lang="en-GB" sz="2400" b="1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7412235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+ hình nền powerpoint đẹp long l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2ED257A-F07B-49B1-BCCE-B1A0FADF2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15" y="956039"/>
            <a:ext cx="3733800" cy="49784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9555491E-36ED-4F7A-B50B-804C38F49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486" y="956040"/>
            <a:ext cx="3733799" cy="497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8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chool Children Royalty Free Cliparts, Vectors, And Stock Illustration.  Image 3068266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-5750"/>
            <a:ext cx="9144000" cy="68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95400" y="428444"/>
            <a:ext cx="7315200" cy="40673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gặp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hình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lặp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phản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  <p:pic>
        <p:nvPicPr>
          <p:cNvPr id="5" name="Picture 2" descr="Free Vector | Memphis frame vector beige paper collage on blue cute  abstrac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" y="-15276"/>
            <a:ext cx="9206632" cy="68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E76FFD-719D-401B-BB80-52CBFAF4C614}"/>
              </a:ext>
            </a:extLst>
          </p:cNvPr>
          <p:cNvSpPr txBox="1"/>
          <p:nvPr/>
        </p:nvSpPr>
        <p:spPr>
          <a:xfrm>
            <a:off x="412176" y="277626"/>
            <a:ext cx="4668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khảo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8C52ADC6-9165-4981-BDDF-9A80A49950B7}"/>
              </a:ext>
            </a:extLst>
          </p:cNvPr>
          <p:cNvSpPr/>
          <p:nvPr/>
        </p:nvSpPr>
        <p:spPr>
          <a:xfrm>
            <a:off x="453992" y="5552728"/>
            <a:ext cx="8421798" cy="618623"/>
          </a:xfrm>
          <a:prstGeom prst="wedgeRectCallout">
            <a:avLst>
              <a:gd name="adj1" fmla="val -55044"/>
              <a:gd name="adj2" fmla="val -5055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VẼ TRANH ĐỀ TÀI : TRANG TRÍ QUẠT GIẤY | Tổng hợp những bức tranh đẹp nhất">
            <a:extLst>
              <a:ext uri="{FF2B5EF4-FFF2-40B4-BE49-F238E27FC236}">
                <a16:creationId xmlns:a16="http://schemas.microsoft.com/office/drawing/2014/main" id="{D6EFDBAF-5008-4248-BB3A-24E57564C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13469" r="7965" b="14440"/>
          <a:stretch/>
        </p:blipFill>
        <p:spPr bwMode="auto">
          <a:xfrm>
            <a:off x="1038738" y="2002190"/>
            <a:ext cx="3549077" cy="26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nd Drawn Beautiful Striped Bowl, Hand Drawn, Beautiful Bowl, Striped Bowl  PNG Transparent Clipart Image and PSD File for Free Download">
            <a:extLst>
              <a:ext uri="{FF2B5EF4-FFF2-40B4-BE49-F238E27FC236}">
                <a16:creationId xmlns:a16="http://schemas.microsoft.com/office/drawing/2014/main" id="{22D80B24-DF3F-402D-93E5-CD8CC44C1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89" y="1813307"/>
            <a:ext cx="2689323" cy="268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36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518</Words>
  <Application>Microsoft Office PowerPoint</Application>
  <PresentationFormat>On-screen Show (4:3)</PresentationFormat>
  <Paragraphs>73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MinhThangPC.VN</cp:lastModifiedBy>
  <cp:revision>108</cp:revision>
  <dcterms:created xsi:type="dcterms:W3CDTF">2021-09-20T09:03:03Z</dcterms:created>
  <dcterms:modified xsi:type="dcterms:W3CDTF">2024-10-19T03:34:15Z</dcterms:modified>
</cp:coreProperties>
</file>