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7"/>
  </p:notesMasterIdLst>
  <p:sldIdLst>
    <p:sldId id="256" r:id="rId3"/>
    <p:sldId id="272" r:id="rId4"/>
    <p:sldId id="259" r:id="rId5"/>
    <p:sldId id="260" r:id="rId6"/>
    <p:sldId id="257" r:id="rId7"/>
    <p:sldId id="258" r:id="rId8"/>
    <p:sldId id="262" r:id="rId9"/>
    <p:sldId id="266" r:id="rId10"/>
    <p:sldId id="263" r:id="rId11"/>
    <p:sldId id="292" r:id="rId12"/>
    <p:sldId id="293" r:id="rId13"/>
    <p:sldId id="294" r:id="rId14"/>
    <p:sldId id="264" r:id="rId15"/>
    <p:sldId id="268" r:id="rId16"/>
    <p:sldId id="265" r:id="rId17"/>
    <p:sldId id="267" r:id="rId18"/>
    <p:sldId id="269" r:id="rId19"/>
    <p:sldId id="271" r:id="rId20"/>
    <p:sldId id="275" r:id="rId21"/>
    <p:sldId id="289" r:id="rId22"/>
    <p:sldId id="290" r:id="rId23"/>
    <p:sldId id="291" r:id="rId24"/>
    <p:sldId id="270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2910"/>
    <a:srgbClr val="857D33"/>
    <a:srgbClr val="D80C0C"/>
    <a:srgbClr val="FFEFDF"/>
    <a:srgbClr val="343474"/>
    <a:srgbClr val="5B633F"/>
    <a:srgbClr val="E98343"/>
    <a:srgbClr val="D9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29489-65B2-4B41-9E54-BEA7D01B28F5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98619-EF9D-4199-A511-92167547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6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8619-EF9D-4199-A511-921675474D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2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98619-EF9D-4199-A511-921675474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2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8619-EF9D-4199-A511-921675474D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0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27.svg"/><Relationship Id="rId9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openxmlformats.org/officeDocument/2006/relationships/image" Target="../media/image29.sv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34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5.svg"/><Relationship Id="rId12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31.svg"/><Relationship Id="rId5" Type="http://schemas.openxmlformats.org/officeDocument/2006/relationships/image" Target="../media/image20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8644A-95B9-7342-26CF-AC7EACBA6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9E2030-BF43-79C3-B8AB-141F937A3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4CF0F-BF59-A9AE-6307-0DE5A206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965F5-79CE-66FE-89A2-51659F0B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3086E-AC41-BD8B-6C51-4893F2EF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588A2-7927-B925-2C64-2D5D6F339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19" t="8399" r="7131" b="821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90980B-3818-EEAA-B6A4-EE30E678A6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66700" y="2483176"/>
            <a:ext cx="2514600" cy="51244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0A274FA-F991-C99B-AD2C-56E34D7EC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2314"/>
          <a:stretch/>
        </p:blipFill>
        <p:spPr>
          <a:xfrm>
            <a:off x="9677400" y="2450125"/>
            <a:ext cx="2514599" cy="44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F3A3-CCDE-3701-3B5D-54E68D28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42821-439B-9292-669E-9E1459354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07E7-F255-889A-2400-45190205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A095-E36A-0EDB-1C26-BFF86011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14FD6-1826-5990-0C71-087361D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DC3E9-75FE-344C-3E32-FF9E613CD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902D6-A4F5-253E-8DD5-A17464AEF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9B251-680F-1887-07D8-98150B61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C6834-97EE-9013-2180-E72AB4CC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D980A-02C1-B748-A8A5-C4CE61D6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07D6DB94-7F10-AC52-5685-E5646600A944}"/>
              </a:ext>
            </a:extLst>
          </p:cNvPr>
          <p:cNvSpPr/>
          <p:nvPr userDrawn="1"/>
        </p:nvSpPr>
        <p:spPr>
          <a:xfrm flipV="1">
            <a:off x="-32633" y="5581968"/>
            <a:ext cx="12192000" cy="1276033"/>
          </a:xfrm>
          <a:custGeom>
            <a:avLst/>
            <a:gdLst/>
            <a:ahLst/>
            <a:cxnLst/>
            <a:rect l="l" t="t" r="r" b="b"/>
            <a:pathLst>
              <a:path w="18288000" h="1914049">
                <a:moveTo>
                  <a:pt x="0" y="1914049"/>
                </a:moveTo>
                <a:lnTo>
                  <a:pt x="18288000" y="1914049"/>
                </a:lnTo>
                <a:lnTo>
                  <a:pt x="18288000" y="0"/>
                </a:lnTo>
                <a:lnTo>
                  <a:pt x="0" y="0"/>
                </a:lnTo>
                <a:lnTo>
                  <a:pt x="0" y="1914049"/>
                </a:lnTo>
                <a:close/>
              </a:path>
            </a:pathLst>
          </a:custGeom>
          <a:blipFill>
            <a:blip r:embed="rId2"/>
            <a:stretch>
              <a:fillRect t="-102637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62002B9-5F67-2F4C-B245-95FB24B1C34F}"/>
              </a:ext>
            </a:extLst>
          </p:cNvPr>
          <p:cNvSpPr/>
          <p:nvPr userDrawn="1"/>
        </p:nvSpPr>
        <p:spPr>
          <a:xfrm flipV="1">
            <a:off x="1" y="0"/>
            <a:ext cx="12264319" cy="944320"/>
          </a:xfrm>
          <a:custGeom>
            <a:avLst/>
            <a:gdLst/>
            <a:ahLst/>
            <a:cxnLst/>
            <a:rect l="l" t="t" r="r" b="b"/>
            <a:pathLst>
              <a:path w="18396479" h="1416480">
                <a:moveTo>
                  <a:pt x="0" y="1416480"/>
                </a:moveTo>
                <a:lnTo>
                  <a:pt x="18396479" y="1416480"/>
                </a:lnTo>
                <a:lnTo>
                  <a:pt x="18396479" y="0"/>
                </a:lnTo>
                <a:lnTo>
                  <a:pt x="0" y="0"/>
                </a:lnTo>
                <a:lnTo>
                  <a:pt x="0" y="1416480"/>
                </a:lnTo>
                <a:close/>
              </a:path>
            </a:pathLst>
          </a:custGeom>
          <a:blipFill>
            <a:blip r:embed="rId3"/>
            <a:stretch>
              <a:fillRect t="-11673" b="-211389"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041B5A1-EB69-6E2B-8682-940B5B92D7C3}"/>
              </a:ext>
            </a:extLst>
          </p:cNvPr>
          <p:cNvSpPr/>
          <p:nvPr userDrawn="1"/>
        </p:nvSpPr>
        <p:spPr>
          <a:xfrm flipH="1" flipV="1">
            <a:off x="0" y="0"/>
            <a:ext cx="4008918" cy="1559833"/>
          </a:xfrm>
          <a:custGeom>
            <a:avLst/>
            <a:gdLst/>
            <a:ahLst/>
            <a:cxnLst/>
            <a:rect l="l" t="t" r="r" b="b"/>
            <a:pathLst>
              <a:path w="6013377" h="2339750">
                <a:moveTo>
                  <a:pt x="6013377" y="2339750"/>
                </a:moveTo>
                <a:lnTo>
                  <a:pt x="0" y="2339750"/>
                </a:lnTo>
                <a:lnTo>
                  <a:pt x="0" y="0"/>
                </a:lnTo>
                <a:lnTo>
                  <a:pt x="6013377" y="0"/>
                </a:lnTo>
                <a:lnTo>
                  <a:pt x="6013377" y="23397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2BB7374-317B-6D94-B84E-94C101A08D8D}"/>
              </a:ext>
            </a:extLst>
          </p:cNvPr>
          <p:cNvSpPr/>
          <p:nvPr userDrawn="1"/>
        </p:nvSpPr>
        <p:spPr>
          <a:xfrm>
            <a:off x="8183082" y="5350258"/>
            <a:ext cx="4008918" cy="1559833"/>
          </a:xfrm>
          <a:custGeom>
            <a:avLst/>
            <a:gdLst/>
            <a:ahLst/>
            <a:cxnLst/>
            <a:rect l="l" t="t" r="r" b="b"/>
            <a:pathLst>
              <a:path w="6013377" h="2339750">
                <a:moveTo>
                  <a:pt x="0" y="0"/>
                </a:moveTo>
                <a:lnTo>
                  <a:pt x="6013377" y="0"/>
                </a:lnTo>
                <a:lnTo>
                  <a:pt x="6013377" y="2339750"/>
                </a:lnTo>
                <a:lnTo>
                  <a:pt x="0" y="2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F6288BEA-590A-3BC5-6EC8-443E546A310C}"/>
              </a:ext>
            </a:extLst>
          </p:cNvPr>
          <p:cNvSpPr/>
          <p:nvPr userDrawn="1"/>
        </p:nvSpPr>
        <p:spPr>
          <a:xfrm flipH="1">
            <a:off x="-163137" y="-469304"/>
            <a:ext cx="3520317" cy="2310209"/>
          </a:xfrm>
          <a:custGeom>
            <a:avLst/>
            <a:gdLst/>
            <a:ahLst/>
            <a:cxnLst/>
            <a:rect l="l" t="t" r="r" b="b"/>
            <a:pathLst>
              <a:path w="5280476" h="3465313">
                <a:moveTo>
                  <a:pt x="5280476" y="0"/>
                </a:moveTo>
                <a:lnTo>
                  <a:pt x="0" y="0"/>
                </a:lnTo>
                <a:lnTo>
                  <a:pt x="0" y="3465312"/>
                </a:lnTo>
                <a:lnTo>
                  <a:pt x="5280476" y="3465312"/>
                </a:lnTo>
                <a:lnTo>
                  <a:pt x="52804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836FA5F8-AC66-6909-9BB7-738E5C7FD893}"/>
              </a:ext>
            </a:extLst>
          </p:cNvPr>
          <p:cNvSpPr/>
          <p:nvPr userDrawn="1"/>
        </p:nvSpPr>
        <p:spPr>
          <a:xfrm flipH="1">
            <a:off x="8604741" y="4708740"/>
            <a:ext cx="3659579" cy="2401599"/>
          </a:xfrm>
          <a:custGeom>
            <a:avLst/>
            <a:gdLst/>
            <a:ahLst/>
            <a:cxnLst/>
            <a:rect l="l" t="t" r="r" b="b"/>
            <a:pathLst>
              <a:path w="5489369" h="3602398">
                <a:moveTo>
                  <a:pt x="5489369" y="0"/>
                </a:moveTo>
                <a:lnTo>
                  <a:pt x="0" y="0"/>
                </a:lnTo>
                <a:lnTo>
                  <a:pt x="0" y="3602399"/>
                </a:lnTo>
                <a:lnTo>
                  <a:pt x="5489369" y="3602399"/>
                </a:lnTo>
                <a:lnTo>
                  <a:pt x="548936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0D9BB0-4A43-8F2A-F0F2-C68DB43CB8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887" y="6235224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07D6DB94-7F10-AC52-5685-E5646600A944}"/>
              </a:ext>
            </a:extLst>
          </p:cNvPr>
          <p:cNvSpPr/>
          <p:nvPr userDrawn="1"/>
        </p:nvSpPr>
        <p:spPr>
          <a:xfrm flipV="1">
            <a:off x="-32633" y="5581968"/>
            <a:ext cx="12192000" cy="1276033"/>
          </a:xfrm>
          <a:custGeom>
            <a:avLst/>
            <a:gdLst/>
            <a:ahLst/>
            <a:cxnLst/>
            <a:rect l="l" t="t" r="r" b="b"/>
            <a:pathLst>
              <a:path w="18288000" h="1914049">
                <a:moveTo>
                  <a:pt x="0" y="1914049"/>
                </a:moveTo>
                <a:lnTo>
                  <a:pt x="18288000" y="1914049"/>
                </a:lnTo>
                <a:lnTo>
                  <a:pt x="18288000" y="0"/>
                </a:lnTo>
                <a:lnTo>
                  <a:pt x="0" y="0"/>
                </a:lnTo>
                <a:lnTo>
                  <a:pt x="0" y="1914049"/>
                </a:lnTo>
                <a:close/>
              </a:path>
            </a:pathLst>
          </a:custGeom>
          <a:blipFill>
            <a:blip r:embed="rId2"/>
            <a:stretch>
              <a:fillRect t="-102637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62002B9-5F67-2F4C-B245-95FB24B1C34F}"/>
              </a:ext>
            </a:extLst>
          </p:cNvPr>
          <p:cNvSpPr/>
          <p:nvPr userDrawn="1"/>
        </p:nvSpPr>
        <p:spPr>
          <a:xfrm flipV="1">
            <a:off x="1" y="0"/>
            <a:ext cx="12264319" cy="944320"/>
          </a:xfrm>
          <a:custGeom>
            <a:avLst/>
            <a:gdLst/>
            <a:ahLst/>
            <a:cxnLst/>
            <a:rect l="l" t="t" r="r" b="b"/>
            <a:pathLst>
              <a:path w="18396479" h="1416480">
                <a:moveTo>
                  <a:pt x="0" y="1416480"/>
                </a:moveTo>
                <a:lnTo>
                  <a:pt x="18396479" y="1416480"/>
                </a:lnTo>
                <a:lnTo>
                  <a:pt x="18396479" y="0"/>
                </a:lnTo>
                <a:lnTo>
                  <a:pt x="0" y="0"/>
                </a:lnTo>
                <a:lnTo>
                  <a:pt x="0" y="1416480"/>
                </a:lnTo>
                <a:close/>
              </a:path>
            </a:pathLst>
          </a:custGeom>
          <a:blipFill>
            <a:blip r:embed="rId3"/>
            <a:stretch>
              <a:fillRect t="-11673" b="-211389"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041B5A1-EB69-6E2B-8682-940B5B92D7C3}"/>
              </a:ext>
            </a:extLst>
          </p:cNvPr>
          <p:cNvSpPr/>
          <p:nvPr userDrawn="1"/>
        </p:nvSpPr>
        <p:spPr>
          <a:xfrm flipH="1" flipV="1">
            <a:off x="0" y="0"/>
            <a:ext cx="4008918" cy="1559833"/>
          </a:xfrm>
          <a:custGeom>
            <a:avLst/>
            <a:gdLst/>
            <a:ahLst/>
            <a:cxnLst/>
            <a:rect l="l" t="t" r="r" b="b"/>
            <a:pathLst>
              <a:path w="6013377" h="2339750">
                <a:moveTo>
                  <a:pt x="6013377" y="2339750"/>
                </a:moveTo>
                <a:lnTo>
                  <a:pt x="0" y="2339750"/>
                </a:lnTo>
                <a:lnTo>
                  <a:pt x="0" y="0"/>
                </a:lnTo>
                <a:lnTo>
                  <a:pt x="6013377" y="0"/>
                </a:lnTo>
                <a:lnTo>
                  <a:pt x="6013377" y="23397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2BB7374-317B-6D94-B84E-94C101A08D8D}"/>
              </a:ext>
            </a:extLst>
          </p:cNvPr>
          <p:cNvSpPr/>
          <p:nvPr userDrawn="1"/>
        </p:nvSpPr>
        <p:spPr>
          <a:xfrm>
            <a:off x="8183082" y="5350258"/>
            <a:ext cx="4008918" cy="1559833"/>
          </a:xfrm>
          <a:custGeom>
            <a:avLst/>
            <a:gdLst/>
            <a:ahLst/>
            <a:cxnLst/>
            <a:rect l="l" t="t" r="r" b="b"/>
            <a:pathLst>
              <a:path w="6013377" h="2339750">
                <a:moveTo>
                  <a:pt x="0" y="0"/>
                </a:moveTo>
                <a:lnTo>
                  <a:pt x="6013377" y="0"/>
                </a:lnTo>
                <a:lnTo>
                  <a:pt x="6013377" y="2339750"/>
                </a:lnTo>
                <a:lnTo>
                  <a:pt x="0" y="2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3A5883-E372-7EE2-6FF4-7C80BA1651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9887" y="6235224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FD9B961F-825E-1607-B535-2DD9ED7DF198}"/>
              </a:ext>
            </a:extLst>
          </p:cNvPr>
          <p:cNvSpPr/>
          <p:nvPr userDrawn="1"/>
        </p:nvSpPr>
        <p:spPr>
          <a:xfrm>
            <a:off x="0" y="5657664"/>
            <a:ext cx="12192000" cy="1200337"/>
          </a:xfrm>
          <a:custGeom>
            <a:avLst/>
            <a:gdLst/>
            <a:ahLst/>
            <a:cxnLst/>
            <a:rect l="l" t="t" r="r" b="b"/>
            <a:pathLst>
              <a:path w="18288000" h="1800505">
                <a:moveTo>
                  <a:pt x="0" y="0"/>
                </a:moveTo>
                <a:lnTo>
                  <a:pt x="18288000" y="0"/>
                </a:lnTo>
                <a:lnTo>
                  <a:pt x="18288000" y="1800505"/>
                </a:lnTo>
                <a:lnTo>
                  <a:pt x="0" y="18005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96" r="-16354" b="-239828"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8AE6F789-ABA3-2A59-974E-D13663DD0405}"/>
              </a:ext>
            </a:extLst>
          </p:cNvPr>
          <p:cNvSpPr/>
          <p:nvPr userDrawn="1"/>
        </p:nvSpPr>
        <p:spPr>
          <a:xfrm rot="261231">
            <a:off x="8335972" y="-163112"/>
            <a:ext cx="3913865" cy="673885"/>
          </a:xfrm>
          <a:custGeom>
            <a:avLst/>
            <a:gdLst/>
            <a:ahLst/>
            <a:cxnLst/>
            <a:rect l="l" t="t" r="r" b="b"/>
            <a:pathLst>
              <a:path w="5870798" h="1010828">
                <a:moveTo>
                  <a:pt x="0" y="0"/>
                </a:moveTo>
                <a:lnTo>
                  <a:pt x="5870798" y="0"/>
                </a:lnTo>
                <a:lnTo>
                  <a:pt x="5870798" y="1010827"/>
                </a:lnTo>
                <a:lnTo>
                  <a:pt x="0" y="10108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5368" r="-9234"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861BBE0-A54F-0D15-E7C3-2023974153D5}"/>
              </a:ext>
            </a:extLst>
          </p:cNvPr>
          <p:cNvSpPr/>
          <p:nvPr userDrawn="1"/>
        </p:nvSpPr>
        <p:spPr>
          <a:xfrm rot="21361916" flipH="1">
            <a:off x="-14007" y="-176089"/>
            <a:ext cx="3913865" cy="673885"/>
          </a:xfrm>
          <a:custGeom>
            <a:avLst/>
            <a:gdLst/>
            <a:ahLst/>
            <a:cxnLst/>
            <a:rect l="l" t="t" r="r" b="b"/>
            <a:pathLst>
              <a:path w="5870798" h="1010828">
                <a:moveTo>
                  <a:pt x="5870799" y="0"/>
                </a:moveTo>
                <a:lnTo>
                  <a:pt x="0" y="0"/>
                </a:lnTo>
                <a:lnTo>
                  <a:pt x="0" y="1010828"/>
                </a:lnTo>
                <a:lnTo>
                  <a:pt x="5870799" y="1010828"/>
                </a:lnTo>
                <a:lnTo>
                  <a:pt x="58707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4603"/>
            </a:stretch>
          </a:blipFill>
        </p:spPr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4FA1C203-A866-8894-D769-CB267A67D40A}"/>
              </a:ext>
            </a:extLst>
          </p:cNvPr>
          <p:cNvGrpSpPr/>
          <p:nvPr userDrawn="1"/>
        </p:nvGrpSpPr>
        <p:grpSpPr>
          <a:xfrm>
            <a:off x="659725" y="447746"/>
            <a:ext cx="10846475" cy="5810085"/>
            <a:chOff x="0" y="0"/>
            <a:chExt cx="4285027" cy="2295342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646C8A0-FE1B-70B1-A9AB-0235E3EC9E77}"/>
                </a:ext>
              </a:extLst>
            </p:cNvPr>
            <p:cNvSpPr/>
            <p:nvPr/>
          </p:nvSpPr>
          <p:spPr>
            <a:xfrm>
              <a:off x="0" y="0"/>
              <a:ext cx="4285027" cy="2295342"/>
            </a:xfrm>
            <a:custGeom>
              <a:avLst/>
              <a:gdLst/>
              <a:ahLst/>
              <a:cxnLst/>
              <a:rect l="l" t="t" r="r" b="b"/>
              <a:pathLst>
                <a:path w="4285027" h="2295342">
                  <a:moveTo>
                    <a:pt x="24268" y="0"/>
                  </a:moveTo>
                  <a:lnTo>
                    <a:pt x="4260759" y="0"/>
                  </a:lnTo>
                  <a:cubicBezTo>
                    <a:pt x="4274162" y="0"/>
                    <a:pt x="4285027" y="10865"/>
                    <a:pt x="4285027" y="24268"/>
                  </a:cubicBezTo>
                  <a:lnTo>
                    <a:pt x="4285027" y="2271074"/>
                  </a:lnTo>
                  <a:cubicBezTo>
                    <a:pt x="4285027" y="2284477"/>
                    <a:pt x="4274162" y="2295342"/>
                    <a:pt x="4260759" y="2295342"/>
                  </a:cubicBezTo>
                  <a:lnTo>
                    <a:pt x="24268" y="2295342"/>
                  </a:lnTo>
                  <a:cubicBezTo>
                    <a:pt x="10865" y="2295342"/>
                    <a:pt x="0" y="2284477"/>
                    <a:pt x="0" y="2271074"/>
                  </a:cubicBezTo>
                  <a:lnTo>
                    <a:pt x="0" y="24268"/>
                  </a:lnTo>
                  <a:cubicBezTo>
                    <a:pt x="0" y="10865"/>
                    <a:pt x="10865" y="0"/>
                    <a:pt x="2426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EAA8A4"/>
              </a:solidFill>
              <a:prstDash val="solid"/>
              <a:round/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F64C694-3359-DC84-7795-71C84037112D}"/>
                </a:ext>
              </a:extLst>
            </p:cNvPr>
            <p:cNvSpPr txBox="1"/>
            <p:nvPr/>
          </p:nvSpPr>
          <p:spPr>
            <a:xfrm>
              <a:off x="0" y="-38100"/>
              <a:ext cx="4285027" cy="23334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E925383-8383-405E-336D-C1C10DF145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9887" y="6235224"/>
            <a:ext cx="1115665" cy="493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8C0C56-AB61-67C4-3635-2FF424303C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55285" y="0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DB31F683-03C6-891F-767A-334C66B7CE00}"/>
              </a:ext>
            </a:extLst>
          </p:cNvPr>
          <p:cNvSpPr/>
          <p:nvPr userDrawn="1"/>
        </p:nvSpPr>
        <p:spPr>
          <a:xfrm flipV="1">
            <a:off x="-32633" y="5581968"/>
            <a:ext cx="12192000" cy="1276033"/>
          </a:xfrm>
          <a:custGeom>
            <a:avLst/>
            <a:gdLst/>
            <a:ahLst/>
            <a:cxnLst/>
            <a:rect l="l" t="t" r="r" b="b"/>
            <a:pathLst>
              <a:path w="18288000" h="1914049">
                <a:moveTo>
                  <a:pt x="0" y="1914049"/>
                </a:moveTo>
                <a:lnTo>
                  <a:pt x="18288000" y="1914049"/>
                </a:lnTo>
                <a:lnTo>
                  <a:pt x="18288000" y="0"/>
                </a:lnTo>
                <a:lnTo>
                  <a:pt x="0" y="0"/>
                </a:lnTo>
                <a:lnTo>
                  <a:pt x="0" y="1914049"/>
                </a:lnTo>
                <a:close/>
              </a:path>
            </a:pathLst>
          </a:custGeom>
          <a:blipFill>
            <a:blip r:embed="rId2"/>
            <a:stretch>
              <a:fillRect t="-102637"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A2BB8482-04FC-8072-6F17-959C18034F5E}"/>
              </a:ext>
            </a:extLst>
          </p:cNvPr>
          <p:cNvSpPr/>
          <p:nvPr userDrawn="1"/>
        </p:nvSpPr>
        <p:spPr>
          <a:xfrm>
            <a:off x="2466787" y="1346382"/>
            <a:ext cx="7258426" cy="3761185"/>
          </a:xfrm>
          <a:custGeom>
            <a:avLst/>
            <a:gdLst/>
            <a:ahLst/>
            <a:cxnLst/>
            <a:rect l="l" t="t" r="r" b="b"/>
            <a:pathLst>
              <a:path w="10887639" h="5641777">
                <a:moveTo>
                  <a:pt x="0" y="0"/>
                </a:moveTo>
                <a:lnTo>
                  <a:pt x="10887640" y="0"/>
                </a:lnTo>
                <a:lnTo>
                  <a:pt x="10887640" y="5641777"/>
                </a:lnTo>
                <a:lnTo>
                  <a:pt x="0" y="56417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7B35824-FE89-1B3F-F13F-4DF3B5339067}"/>
              </a:ext>
            </a:extLst>
          </p:cNvPr>
          <p:cNvSpPr/>
          <p:nvPr userDrawn="1"/>
        </p:nvSpPr>
        <p:spPr>
          <a:xfrm>
            <a:off x="7716256" y="5107567"/>
            <a:ext cx="4475744" cy="1741471"/>
          </a:xfrm>
          <a:custGeom>
            <a:avLst/>
            <a:gdLst/>
            <a:ahLst/>
            <a:cxnLst/>
            <a:rect l="l" t="t" r="r" b="b"/>
            <a:pathLst>
              <a:path w="6713616" h="2612207">
                <a:moveTo>
                  <a:pt x="0" y="0"/>
                </a:moveTo>
                <a:lnTo>
                  <a:pt x="6713616" y="0"/>
                </a:lnTo>
                <a:lnTo>
                  <a:pt x="6713616" y="2612207"/>
                </a:lnTo>
                <a:lnTo>
                  <a:pt x="0" y="261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CAECD7A-DB6B-C85B-EEEF-CEBC113269A7}"/>
              </a:ext>
            </a:extLst>
          </p:cNvPr>
          <p:cNvSpPr/>
          <p:nvPr userDrawn="1"/>
        </p:nvSpPr>
        <p:spPr>
          <a:xfrm rot="261231">
            <a:off x="8335972" y="-163112"/>
            <a:ext cx="3913865" cy="673885"/>
          </a:xfrm>
          <a:custGeom>
            <a:avLst/>
            <a:gdLst/>
            <a:ahLst/>
            <a:cxnLst/>
            <a:rect l="l" t="t" r="r" b="b"/>
            <a:pathLst>
              <a:path w="5870798" h="1010828">
                <a:moveTo>
                  <a:pt x="0" y="0"/>
                </a:moveTo>
                <a:lnTo>
                  <a:pt x="5870798" y="0"/>
                </a:lnTo>
                <a:lnTo>
                  <a:pt x="5870798" y="1010827"/>
                </a:lnTo>
                <a:lnTo>
                  <a:pt x="0" y="10108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368" r="-9234"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8C5FC64-67E8-CE93-2B80-C97CBCF50CF1}"/>
              </a:ext>
            </a:extLst>
          </p:cNvPr>
          <p:cNvSpPr/>
          <p:nvPr userDrawn="1"/>
        </p:nvSpPr>
        <p:spPr>
          <a:xfrm rot="21361916" flipH="1">
            <a:off x="-14007" y="-176089"/>
            <a:ext cx="3913865" cy="673885"/>
          </a:xfrm>
          <a:custGeom>
            <a:avLst/>
            <a:gdLst/>
            <a:ahLst/>
            <a:cxnLst/>
            <a:rect l="l" t="t" r="r" b="b"/>
            <a:pathLst>
              <a:path w="5870798" h="1010828">
                <a:moveTo>
                  <a:pt x="5870799" y="0"/>
                </a:moveTo>
                <a:lnTo>
                  <a:pt x="0" y="0"/>
                </a:lnTo>
                <a:lnTo>
                  <a:pt x="0" y="1010828"/>
                </a:lnTo>
                <a:lnTo>
                  <a:pt x="5870799" y="1010828"/>
                </a:lnTo>
                <a:lnTo>
                  <a:pt x="587079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r="-24603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4FF41-CE07-7F3E-CE5A-98D46C3E12C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9887" y="6235224"/>
            <a:ext cx="1115665" cy="493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EDC809-3151-3664-3CE4-1B7429F57F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55285" y="0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642CEE82-8522-7CB0-F6F9-5156AEE99EAD}"/>
              </a:ext>
            </a:extLst>
          </p:cNvPr>
          <p:cNvSpPr/>
          <p:nvPr userDrawn="1"/>
        </p:nvSpPr>
        <p:spPr>
          <a:xfrm>
            <a:off x="1898471" y="502362"/>
            <a:ext cx="9948827" cy="5155301"/>
          </a:xfrm>
          <a:custGeom>
            <a:avLst/>
            <a:gdLst/>
            <a:ahLst/>
            <a:cxnLst/>
            <a:rect l="l" t="t" r="r" b="b"/>
            <a:pathLst>
              <a:path w="14923241" h="7732952">
                <a:moveTo>
                  <a:pt x="0" y="0"/>
                </a:moveTo>
                <a:lnTo>
                  <a:pt x="14923241" y="0"/>
                </a:lnTo>
                <a:lnTo>
                  <a:pt x="14923241" y="7732952"/>
                </a:lnTo>
                <a:lnTo>
                  <a:pt x="0" y="7732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6A6EC97-6B51-F721-5A53-143172A53EF4}"/>
              </a:ext>
            </a:extLst>
          </p:cNvPr>
          <p:cNvSpPr/>
          <p:nvPr userDrawn="1"/>
        </p:nvSpPr>
        <p:spPr>
          <a:xfrm>
            <a:off x="0" y="5657664"/>
            <a:ext cx="12192000" cy="1200337"/>
          </a:xfrm>
          <a:custGeom>
            <a:avLst/>
            <a:gdLst/>
            <a:ahLst/>
            <a:cxnLst/>
            <a:rect l="l" t="t" r="r" b="b"/>
            <a:pathLst>
              <a:path w="18288000" h="1800505">
                <a:moveTo>
                  <a:pt x="0" y="0"/>
                </a:moveTo>
                <a:lnTo>
                  <a:pt x="18288000" y="0"/>
                </a:lnTo>
                <a:lnTo>
                  <a:pt x="18288000" y="1800505"/>
                </a:lnTo>
                <a:lnTo>
                  <a:pt x="0" y="1800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96" r="-16354" b="-239828"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D739C2E-5F2A-6F1D-0966-105F4373B97D}"/>
              </a:ext>
            </a:extLst>
          </p:cNvPr>
          <p:cNvSpPr/>
          <p:nvPr userDrawn="1"/>
        </p:nvSpPr>
        <p:spPr>
          <a:xfrm rot="19716702">
            <a:off x="1435471" y="268044"/>
            <a:ext cx="2710561" cy="1922034"/>
          </a:xfrm>
          <a:custGeom>
            <a:avLst/>
            <a:gdLst/>
            <a:ahLst/>
            <a:cxnLst/>
            <a:rect l="l" t="t" r="r" b="b"/>
            <a:pathLst>
              <a:path w="4065841" h="2883051">
                <a:moveTo>
                  <a:pt x="0" y="0"/>
                </a:moveTo>
                <a:lnTo>
                  <a:pt x="4065842" y="0"/>
                </a:lnTo>
                <a:lnTo>
                  <a:pt x="4065842" y="2883051"/>
                </a:lnTo>
                <a:lnTo>
                  <a:pt x="0" y="2883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5A80A6F-BCFF-4B7D-990F-D0B4551891F1}"/>
              </a:ext>
            </a:extLst>
          </p:cNvPr>
          <p:cNvSpPr/>
          <p:nvPr userDrawn="1"/>
        </p:nvSpPr>
        <p:spPr>
          <a:xfrm>
            <a:off x="0" y="0"/>
            <a:ext cx="1738349" cy="6858000"/>
          </a:xfrm>
          <a:custGeom>
            <a:avLst/>
            <a:gdLst/>
            <a:ahLst/>
            <a:cxnLst/>
            <a:rect l="l" t="t" r="r" b="b"/>
            <a:pathLst>
              <a:path w="2607524" h="10287000">
                <a:moveTo>
                  <a:pt x="0" y="0"/>
                </a:moveTo>
                <a:lnTo>
                  <a:pt x="2607524" y="0"/>
                </a:lnTo>
                <a:lnTo>
                  <a:pt x="26075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528" b="-2491"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2728136-36AF-E7A5-53A0-77AAC600734F}"/>
              </a:ext>
            </a:extLst>
          </p:cNvPr>
          <p:cNvSpPr/>
          <p:nvPr userDrawn="1"/>
        </p:nvSpPr>
        <p:spPr>
          <a:xfrm rot="1139205">
            <a:off x="9969706" y="214759"/>
            <a:ext cx="2261851" cy="1015777"/>
          </a:xfrm>
          <a:custGeom>
            <a:avLst/>
            <a:gdLst/>
            <a:ahLst/>
            <a:cxnLst/>
            <a:rect l="l" t="t" r="r" b="b"/>
            <a:pathLst>
              <a:path w="3392776" h="1523665">
                <a:moveTo>
                  <a:pt x="0" y="0"/>
                </a:moveTo>
                <a:lnTo>
                  <a:pt x="3392776" y="0"/>
                </a:lnTo>
                <a:lnTo>
                  <a:pt x="3392776" y="1523665"/>
                </a:lnTo>
                <a:lnTo>
                  <a:pt x="0" y="1523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CAB2C8B4-F932-5B9D-D7BE-BAE694C4F4FD}"/>
              </a:ext>
            </a:extLst>
          </p:cNvPr>
          <p:cNvSpPr/>
          <p:nvPr userDrawn="1"/>
        </p:nvSpPr>
        <p:spPr>
          <a:xfrm>
            <a:off x="-1868402" y="3688735"/>
            <a:ext cx="5108403" cy="3435401"/>
          </a:xfrm>
          <a:custGeom>
            <a:avLst/>
            <a:gdLst/>
            <a:ahLst/>
            <a:cxnLst/>
            <a:rect l="l" t="t" r="r" b="b"/>
            <a:pathLst>
              <a:path w="7662605" h="5153102">
                <a:moveTo>
                  <a:pt x="0" y="0"/>
                </a:moveTo>
                <a:lnTo>
                  <a:pt x="7662606" y="0"/>
                </a:lnTo>
                <a:lnTo>
                  <a:pt x="7662606" y="5153102"/>
                </a:lnTo>
                <a:lnTo>
                  <a:pt x="0" y="5153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B1DC8CC-B0D3-960E-89D3-C55D7E003CE9}"/>
              </a:ext>
            </a:extLst>
          </p:cNvPr>
          <p:cNvSpPr/>
          <p:nvPr userDrawn="1"/>
        </p:nvSpPr>
        <p:spPr>
          <a:xfrm>
            <a:off x="3267530" y="2384183"/>
            <a:ext cx="6598464" cy="3040792"/>
          </a:xfrm>
          <a:custGeom>
            <a:avLst/>
            <a:gdLst/>
            <a:ahLst/>
            <a:cxnLst/>
            <a:rect l="l" t="t" r="r" b="b"/>
            <a:pathLst>
              <a:path w="9897696" h="4561188">
                <a:moveTo>
                  <a:pt x="0" y="0"/>
                </a:moveTo>
                <a:lnTo>
                  <a:pt x="9897696" y="0"/>
                </a:lnTo>
                <a:lnTo>
                  <a:pt x="9897696" y="4561188"/>
                </a:lnTo>
                <a:lnTo>
                  <a:pt x="0" y="4561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34492E-2449-A7BC-AD23-36381EEC34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9887" y="6235224"/>
            <a:ext cx="1115665" cy="493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3DB060-7B29-2A3E-2F84-D3B59E64A0C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55285" y="0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87FB4-D20A-50EB-5FDD-3310FFF6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012CD-D9A9-5127-EFAA-55398C8E9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0B048-AD76-75FC-9D0B-9A5080FEC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95F58-AC2B-B5ED-28D4-C5BD6649A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59450-D02F-FC86-63AB-118A391D4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00983-194A-5D01-B4AE-6A9D070C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17F60-F902-4131-928C-76042AC8C0CF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22C7A-4C4E-0B93-2443-FD53DF89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CB7A4-7EA4-66C6-070D-A8B3803B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C6A9-FE83-4B8C-9B95-397F123973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3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C454EA38-97D9-2905-F1B6-9C67D7E7D0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504BCD4-4A9E-F6B3-91E2-79B6E3E141FB}"/>
              </a:ext>
            </a:extLst>
          </p:cNvPr>
          <p:cNvSpPr/>
          <p:nvPr userDrawn="1"/>
        </p:nvSpPr>
        <p:spPr>
          <a:xfrm flipV="1">
            <a:off x="-32633" y="5581968"/>
            <a:ext cx="12192000" cy="1276033"/>
          </a:xfrm>
          <a:custGeom>
            <a:avLst/>
            <a:gdLst/>
            <a:ahLst/>
            <a:cxnLst/>
            <a:rect l="l" t="t" r="r" b="b"/>
            <a:pathLst>
              <a:path w="18288000" h="1914049">
                <a:moveTo>
                  <a:pt x="0" y="1914049"/>
                </a:moveTo>
                <a:lnTo>
                  <a:pt x="18288000" y="1914049"/>
                </a:lnTo>
                <a:lnTo>
                  <a:pt x="18288000" y="0"/>
                </a:lnTo>
                <a:lnTo>
                  <a:pt x="0" y="0"/>
                </a:lnTo>
                <a:lnTo>
                  <a:pt x="0" y="1914049"/>
                </a:lnTo>
                <a:close/>
              </a:path>
            </a:pathLst>
          </a:custGeom>
          <a:blipFill>
            <a:blip r:embed="rId3"/>
            <a:stretch>
              <a:fillRect t="-102637"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BF6785E5-0993-6B7D-2DEA-A65271DABC42}"/>
              </a:ext>
            </a:extLst>
          </p:cNvPr>
          <p:cNvSpPr/>
          <p:nvPr userDrawn="1"/>
        </p:nvSpPr>
        <p:spPr>
          <a:xfrm>
            <a:off x="7716256" y="5107567"/>
            <a:ext cx="4475744" cy="1741471"/>
          </a:xfrm>
          <a:custGeom>
            <a:avLst/>
            <a:gdLst/>
            <a:ahLst/>
            <a:cxnLst/>
            <a:rect l="l" t="t" r="r" b="b"/>
            <a:pathLst>
              <a:path w="6713616" h="2612207">
                <a:moveTo>
                  <a:pt x="0" y="0"/>
                </a:moveTo>
                <a:lnTo>
                  <a:pt x="6713616" y="0"/>
                </a:lnTo>
                <a:lnTo>
                  <a:pt x="6713616" y="2612207"/>
                </a:lnTo>
                <a:lnTo>
                  <a:pt x="0" y="2612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EF6175A-251C-611D-ECD3-7D3813F1FC55}"/>
              </a:ext>
            </a:extLst>
          </p:cNvPr>
          <p:cNvSpPr/>
          <p:nvPr userDrawn="1"/>
        </p:nvSpPr>
        <p:spPr>
          <a:xfrm rot="261231">
            <a:off x="8335972" y="-163112"/>
            <a:ext cx="3913865" cy="673885"/>
          </a:xfrm>
          <a:custGeom>
            <a:avLst/>
            <a:gdLst/>
            <a:ahLst/>
            <a:cxnLst/>
            <a:rect l="l" t="t" r="r" b="b"/>
            <a:pathLst>
              <a:path w="5870798" h="1010828">
                <a:moveTo>
                  <a:pt x="0" y="0"/>
                </a:moveTo>
                <a:lnTo>
                  <a:pt x="5870798" y="0"/>
                </a:lnTo>
                <a:lnTo>
                  <a:pt x="5870798" y="1010827"/>
                </a:lnTo>
                <a:lnTo>
                  <a:pt x="0" y="1010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5368" r="-9234"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B6653309-78A5-0365-2BAB-3D20EF1B4C57}"/>
              </a:ext>
            </a:extLst>
          </p:cNvPr>
          <p:cNvSpPr/>
          <p:nvPr userDrawn="1"/>
        </p:nvSpPr>
        <p:spPr>
          <a:xfrm rot="21361916" flipH="1">
            <a:off x="-14007" y="-176089"/>
            <a:ext cx="3913865" cy="673885"/>
          </a:xfrm>
          <a:custGeom>
            <a:avLst/>
            <a:gdLst/>
            <a:ahLst/>
            <a:cxnLst/>
            <a:rect l="l" t="t" r="r" b="b"/>
            <a:pathLst>
              <a:path w="5870798" h="1010828">
                <a:moveTo>
                  <a:pt x="5870799" y="0"/>
                </a:moveTo>
                <a:lnTo>
                  <a:pt x="0" y="0"/>
                </a:lnTo>
                <a:lnTo>
                  <a:pt x="0" y="1010828"/>
                </a:lnTo>
                <a:lnTo>
                  <a:pt x="5870799" y="1010828"/>
                </a:lnTo>
                <a:lnTo>
                  <a:pt x="587079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24603"/>
            </a:stretch>
          </a:blipFill>
        </p:spPr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DF93CF0E-3D80-797A-8158-0C63386EDFFB}"/>
              </a:ext>
            </a:extLst>
          </p:cNvPr>
          <p:cNvGrpSpPr/>
          <p:nvPr userDrawn="1"/>
        </p:nvGrpSpPr>
        <p:grpSpPr>
          <a:xfrm>
            <a:off x="1695269" y="1876149"/>
            <a:ext cx="8801463" cy="3105703"/>
            <a:chOff x="0" y="0"/>
            <a:chExt cx="3477121" cy="1226944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4D0D2FB-96AC-F6AA-3746-4DB079302A31}"/>
                </a:ext>
              </a:extLst>
            </p:cNvPr>
            <p:cNvSpPr/>
            <p:nvPr/>
          </p:nvSpPr>
          <p:spPr>
            <a:xfrm>
              <a:off x="0" y="0"/>
              <a:ext cx="3477121" cy="1226944"/>
            </a:xfrm>
            <a:custGeom>
              <a:avLst/>
              <a:gdLst/>
              <a:ahLst/>
              <a:cxnLst/>
              <a:rect l="l" t="t" r="r" b="b"/>
              <a:pathLst>
                <a:path w="3477121" h="1226944">
                  <a:moveTo>
                    <a:pt x="29907" y="0"/>
                  </a:moveTo>
                  <a:lnTo>
                    <a:pt x="3447214" y="0"/>
                  </a:lnTo>
                  <a:cubicBezTo>
                    <a:pt x="3455146" y="0"/>
                    <a:pt x="3462753" y="3151"/>
                    <a:pt x="3468362" y="8760"/>
                  </a:cubicBezTo>
                  <a:cubicBezTo>
                    <a:pt x="3473970" y="14368"/>
                    <a:pt x="3477121" y="21975"/>
                    <a:pt x="3477121" y="29907"/>
                  </a:cubicBezTo>
                  <a:lnTo>
                    <a:pt x="3477121" y="1197037"/>
                  </a:lnTo>
                  <a:cubicBezTo>
                    <a:pt x="3477121" y="1204969"/>
                    <a:pt x="3473970" y="1212576"/>
                    <a:pt x="3468362" y="1218185"/>
                  </a:cubicBezTo>
                  <a:cubicBezTo>
                    <a:pt x="3462753" y="1223793"/>
                    <a:pt x="3455146" y="1226944"/>
                    <a:pt x="3447214" y="1226944"/>
                  </a:cubicBezTo>
                  <a:lnTo>
                    <a:pt x="29907" y="1226944"/>
                  </a:lnTo>
                  <a:cubicBezTo>
                    <a:pt x="21975" y="1226944"/>
                    <a:pt x="14368" y="1223793"/>
                    <a:pt x="8760" y="1218185"/>
                  </a:cubicBezTo>
                  <a:cubicBezTo>
                    <a:pt x="3151" y="1212576"/>
                    <a:pt x="0" y="1204969"/>
                    <a:pt x="0" y="1197037"/>
                  </a:cubicBezTo>
                  <a:lnTo>
                    <a:pt x="0" y="29907"/>
                  </a:lnTo>
                  <a:cubicBezTo>
                    <a:pt x="0" y="21975"/>
                    <a:pt x="3151" y="14368"/>
                    <a:pt x="8760" y="8760"/>
                  </a:cubicBezTo>
                  <a:cubicBezTo>
                    <a:pt x="14368" y="3151"/>
                    <a:pt x="21975" y="0"/>
                    <a:pt x="29907" y="0"/>
                  </a:cubicBezTo>
                  <a:close/>
                </a:path>
              </a:pathLst>
            </a:custGeom>
            <a:solidFill>
              <a:srgbClr val="FDFAED"/>
            </a:solidFill>
          </p:spPr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611E92C4-5F1A-A50A-BDE0-B775AF7D76C7}"/>
                </a:ext>
              </a:extLst>
            </p:cNvPr>
            <p:cNvSpPr txBox="1"/>
            <p:nvPr/>
          </p:nvSpPr>
          <p:spPr>
            <a:xfrm>
              <a:off x="0" y="-38100"/>
              <a:ext cx="3477121" cy="12650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Freeform 10">
            <a:extLst>
              <a:ext uri="{FF2B5EF4-FFF2-40B4-BE49-F238E27FC236}">
                <a16:creationId xmlns:a16="http://schemas.microsoft.com/office/drawing/2014/main" id="{9922A39D-9EEE-EEDE-3746-9BF491BD6434}"/>
              </a:ext>
            </a:extLst>
          </p:cNvPr>
          <p:cNvSpPr/>
          <p:nvPr userDrawn="1"/>
        </p:nvSpPr>
        <p:spPr>
          <a:xfrm rot="20699042">
            <a:off x="1468943" y="1577471"/>
            <a:ext cx="2010332" cy="577419"/>
          </a:xfrm>
          <a:custGeom>
            <a:avLst/>
            <a:gdLst/>
            <a:ahLst/>
            <a:cxnLst/>
            <a:rect l="l" t="t" r="r" b="b"/>
            <a:pathLst>
              <a:path w="3015498" h="866129">
                <a:moveTo>
                  <a:pt x="0" y="0"/>
                </a:moveTo>
                <a:lnTo>
                  <a:pt x="3015498" y="0"/>
                </a:lnTo>
                <a:lnTo>
                  <a:pt x="3015498" y="866129"/>
                </a:lnTo>
                <a:lnTo>
                  <a:pt x="0" y="86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5873" b="-30481"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A50CA7D-55A4-4D09-247A-2755D0357280}"/>
              </a:ext>
            </a:extLst>
          </p:cNvPr>
          <p:cNvSpPr/>
          <p:nvPr userDrawn="1"/>
        </p:nvSpPr>
        <p:spPr>
          <a:xfrm rot="20699042" flipH="1">
            <a:off x="9287739" y="4818858"/>
            <a:ext cx="2010332" cy="577419"/>
          </a:xfrm>
          <a:custGeom>
            <a:avLst/>
            <a:gdLst/>
            <a:ahLst/>
            <a:cxnLst/>
            <a:rect l="l" t="t" r="r" b="b"/>
            <a:pathLst>
              <a:path w="3015498" h="866129">
                <a:moveTo>
                  <a:pt x="3015498" y="0"/>
                </a:moveTo>
                <a:lnTo>
                  <a:pt x="0" y="0"/>
                </a:lnTo>
                <a:lnTo>
                  <a:pt x="0" y="866129"/>
                </a:lnTo>
                <a:lnTo>
                  <a:pt x="3015498" y="866129"/>
                </a:lnTo>
                <a:lnTo>
                  <a:pt x="30154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5873" b="-30481"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2246E71C-6140-6678-3A1E-74701D291188}"/>
              </a:ext>
            </a:extLst>
          </p:cNvPr>
          <p:cNvSpPr/>
          <p:nvPr userDrawn="1"/>
        </p:nvSpPr>
        <p:spPr>
          <a:xfrm rot="1895893" flipH="1">
            <a:off x="9800872" y="1200044"/>
            <a:ext cx="2710561" cy="1922034"/>
          </a:xfrm>
          <a:custGeom>
            <a:avLst/>
            <a:gdLst/>
            <a:ahLst/>
            <a:cxnLst/>
            <a:rect l="l" t="t" r="r" b="b"/>
            <a:pathLst>
              <a:path w="4065841" h="2883051">
                <a:moveTo>
                  <a:pt x="4065841" y="0"/>
                </a:moveTo>
                <a:lnTo>
                  <a:pt x="0" y="0"/>
                </a:lnTo>
                <a:lnTo>
                  <a:pt x="0" y="2883051"/>
                </a:lnTo>
                <a:lnTo>
                  <a:pt x="4065841" y="2883051"/>
                </a:lnTo>
                <a:lnTo>
                  <a:pt x="406584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DACF1F69-EE4F-24B9-9314-260CFE8EE0E6}"/>
              </a:ext>
            </a:extLst>
          </p:cNvPr>
          <p:cNvSpPr/>
          <p:nvPr userDrawn="1"/>
        </p:nvSpPr>
        <p:spPr>
          <a:xfrm rot="19851277">
            <a:off x="-147549" y="3607272"/>
            <a:ext cx="2710561" cy="1922034"/>
          </a:xfrm>
          <a:custGeom>
            <a:avLst/>
            <a:gdLst/>
            <a:ahLst/>
            <a:cxnLst/>
            <a:rect l="l" t="t" r="r" b="b"/>
            <a:pathLst>
              <a:path w="4065841" h="2883051">
                <a:moveTo>
                  <a:pt x="0" y="0"/>
                </a:moveTo>
                <a:lnTo>
                  <a:pt x="4065841" y="0"/>
                </a:lnTo>
                <a:lnTo>
                  <a:pt x="4065841" y="2883052"/>
                </a:lnTo>
                <a:lnTo>
                  <a:pt x="0" y="2883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F2C324-390B-F418-325F-5AA6D46742F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49887" y="6235224"/>
            <a:ext cx="1115665" cy="493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2C0350-D63E-967F-F8BB-A7F280FFFC3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55285" y="0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655E8B-DF52-53CC-0187-5F4B16C3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17F60-F902-4131-928C-76042AC8C0CF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BCC52-0731-3B3C-EAD7-2D4C6043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8CFC1-AF10-54AF-540A-DC46F561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C6A9-FE83-4B8C-9B95-397F123973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59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CBC5-A5C7-88BB-D3C0-675BEB87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7E556-10D1-92BE-2448-078058F09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D7DFF-0341-44EF-E6EC-9D6DE07E9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43A4-651B-9EF2-D469-A1328101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58FE6-3671-01A4-7192-32EB0D75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88D99-E8A7-8C9A-854C-AA21A1D77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19" t="8399" r="7131" b="821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834D02-14D4-D2B6-74E0-FCAEA95B7A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674" y="2985362"/>
            <a:ext cx="6584251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25E0-D334-331E-15A7-8155AAA2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2FAD-89D7-8EF9-4C51-A09925FAE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2E62D-86E3-3718-0D5B-B5B05D317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20B5-3D55-5EA4-D220-1831EEF7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17F60-F902-4131-928C-76042AC8C0CF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88056-6588-35D7-7D17-3541326D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82873-CDAB-2B1D-C795-1329B308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C6A9-FE83-4B8C-9B95-397F123973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4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BD8C-A67C-1AA1-FB19-801F107DF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122C7-BB33-4AB8-BF85-328994348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E2103-E1D3-DBFF-22C4-6F7630763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6F79A-26E5-926F-84FE-FD512861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17F60-F902-4131-928C-76042AC8C0CF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DE5B2-F488-CDDB-88BD-489B1C9C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9C988-3C22-DFDE-A11A-7D791B99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C6A9-FE83-4B8C-9B95-397F123973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0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08E1-6326-AB1C-2C1C-EB862ABF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2BB5F-D8FB-CB6D-1DCC-55799A431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B57FD-5B28-E413-1C44-EC3DB78D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17F60-F902-4131-928C-76042AC8C0CF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81ACD-4196-4B8C-9F4E-50098437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61D28-0924-61E1-B7E5-D41CEC61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C6A9-FE83-4B8C-9B95-397F123973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0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1235C-8F01-BE9E-8376-0DC97AEC6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84E74-2BF1-311E-4D40-D2540481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248EE-BB42-63F2-B63F-E54D28955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D17F60-F902-4131-928C-76042AC8C0CF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F490F-FBB4-6432-2DA3-9187AB72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A52EC-728C-9113-E88D-5EC31388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C6A9-FE83-4B8C-9B95-397F123973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70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D1171-6B9A-87EE-CE9E-399F0C2F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E2ED3-C75C-6C27-3BF3-AB26C260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99F7A-0986-379F-9A83-804018845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4CABD-F84C-C1A9-C20E-5DC4C1B6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6DDA9-AC56-FAF0-4C8E-FB6E8514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38A2-CE8A-B477-21C5-4719D346E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FF364-D387-E6F7-213C-7495335C7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3753A-21E4-9156-4109-1456AE42F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34C16-09A7-BFE8-2773-4C902FDC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3596C-C3A0-6ADE-5FD0-986DA0CD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F68B8-E01F-A1AB-877D-3287FE4B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E47F-5286-714C-6771-F632C1EA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7FD10-E4B3-D03B-CB76-68A936997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025FD-354F-DF54-9D49-96859E4F7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DD42-9280-D553-E7EA-4E427682F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6B432-115E-11AB-B4AA-B32335F7B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BB7C4-F0EB-0469-E899-ECD989B9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B4E91-B28C-B48E-16F5-EE88EE2E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EC1B3-118E-CB42-DBBC-6D534126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21CC4-6DA1-3521-DDB2-A0225593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D9125-3DA2-C654-FCAF-83D4727E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42E2D-F16B-FE73-9BF7-679D378D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B6CC1-2046-DCFE-A3E0-95A74FC5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D2CDC-8D8F-4779-63AC-5CDD9598A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C5E90-ECA6-6A87-BB10-EFCF1DFF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B4545-A8D0-F446-6480-11D3ED27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4C435-137D-F588-7400-94FBA2297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19" t="8399" r="7131" b="821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D938A5-E872-D5EC-B216-C57681E15C1C}"/>
              </a:ext>
            </a:extLst>
          </p:cNvPr>
          <p:cNvSpPr/>
          <p:nvPr userDrawn="1"/>
        </p:nvSpPr>
        <p:spPr>
          <a:xfrm>
            <a:off x="307173" y="284332"/>
            <a:ext cx="11577653" cy="62893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90D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058B-8429-8A98-ACF3-6253FD67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E530-9274-6AE7-02BE-207EB8DE8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EEBD-F086-CE51-E826-E6D0DFE84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1DA5F-13A4-5913-0AB6-A2065428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C63B4-13AF-1114-128F-92AD6585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78695-388E-F0A2-6855-5682B158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F4B1-AB1D-D2F8-3694-F42C026F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F424A-6AF1-871C-FF28-718AB9A37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2DD8C-2FF2-591C-D696-5DC540CC1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D63E1-B888-9157-82B0-FECA61D6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E992-8C80-EAB6-A6FC-85AA946E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02E2E-BCEC-5AA0-D1ED-ECB44E49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94A7F-0DD6-9D86-43C7-5F31A0BDB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D99B3-A7BE-5FB9-3732-7AB483A8B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6D032-F34C-14D3-FC60-B4402536C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2094-C9AA-4C2B-B0D3-F3E1C5F76C4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444E3-132A-164D-63FD-7499B935B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28BE-735E-CEEE-2F8C-F7587E3CF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9E685-3CEB-4D6F-B07B-0D025CFA17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20B1B5-B823-3B7F-87A0-1CDE6BB809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2FEA77-1CD5-5C22-C565-F8F71C491D4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D9317-3094-BF25-430F-904C5D216D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8289E-8031-190A-6DBF-0CC0E6058B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0B0E80-5052-2F91-7B28-28DBED0956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7B70F0-B901-09CE-98D7-1842174C5EE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FDD082-D6A9-B447-1096-E09045C79CA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10068F-7C9F-A17E-58E7-C6BFBCD772E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86F11D-E50F-953B-2829-D02F2E896F8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E93026-85EF-7DD9-B1B2-1F47E053129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5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C0A3667-EC9F-88B6-9964-6501466A0F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D83CE-809E-8FD2-63C8-986C2C622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5C696-5D4F-C620-C162-3E124ECB9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CC6A9-FE83-4B8C-9B95-397F123973E3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Hình ảnh 8">
            <a:extLst>
              <a:ext uri="{FF2B5EF4-FFF2-40B4-BE49-F238E27FC236}">
                <a16:creationId xmlns:a16="http://schemas.microsoft.com/office/drawing/2014/main" id="{A1CBA502-815B-50C6-9483-8287E28FD1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15" name="Hình ảnh 9">
            <a:extLst>
              <a:ext uri="{FF2B5EF4-FFF2-40B4-BE49-F238E27FC236}">
                <a16:creationId xmlns:a16="http://schemas.microsoft.com/office/drawing/2014/main" id="{A000104D-1181-2D53-C3C8-EC42DEBF7CC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16" name="Hình ảnh 10">
            <a:extLst>
              <a:ext uri="{FF2B5EF4-FFF2-40B4-BE49-F238E27FC236}">
                <a16:creationId xmlns:a16="http://schemas.microsoft.com/office/drawing/2014/main" id="{E4BFE330-3093-6CC9-D8CF-A9C161BFB5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17" name="Hình ảnh 11">
            <a:extLst>
              <a:ext uri="{FF2B5EF4-FFF2-40B4-BE49-F238E27FC236}">
                <a16:creationId xmlns:a16="http://schemas.microsoft.com/office/drawing/2014/main" id="{4558CD8C-0649-4582-1D39-8CB1D29D45F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E98E48D0-8618-682A-256B-6451E2F501B2}"/>
              </a:ext>
            </a:extLst>
          </p:cNvPr>
          <p:cNvSpPr txBox="1"/>
          <p:nvPr userDrawn="1"/>
        </p:nvSpPr>
        <p:spPr>
          <a:xfrm>
            <a:off x="3047999" y="9098618"/>
            <a:ext cx="725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5DEEE5C8-BE1E-9099-7547-050577DA322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1B8C5E3E-BC42-DC65-0C82-C04829855C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21" name="Hình ảnh 10">
            <a:extLst>
              <a:ext uri="{FF2B5EF4-FFF2-40B4-BE49-F238E27FC236}">
                <a16:creationId xmlns:a16="http://schemas.microsoft.com/office/drawing/2014/main" id="{16781B61-C256-EF18-A076-8C17C8D3E6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D01B92-E912-2FB9-EE8D-E05E173647A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61029" y="109440"/>
            <a:ext cx="11869941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2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62.svg"/><Relationship Id="rId7" Type="http://schemas.openxmlformats.org/officeDocument/2006/relationships/slide" Target="slide2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slide" Target="slide23.xml"/><Relationship Id="rId4" Type="http://schemas.openxmlformats.org/officeDocument/2006/relationships/slide" Target="slide21.xm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svg"/><Relationship Id="rId3" Type="http://schemas.microsoft.com/office/2007/relationships/media" Target="../media/media3.wma"/><Relationship Id="rId7" Type="http://schemas.openxmlformats.org/officeDocument/2006/relationships/image" Target="../media/image68.svg"/><Relationship Id="rId12" Type="http://schemas.openxmlformats.org/officeDocument/2006/relationships/image" Target="../media/image55.png"/><Relationship Id="rId17" Type="http://schemas.openxmlformats.org/officeDocument/2006/relationships/image" Target="../media/image64.svg"/><Relationship Id="rId2" Type="http://schemas.openxmlformats.org/officeDocument/2006/relationships/audio" Target="../media/media2.wma"/><Relationship Id="rId16" Type="http://schemas.openxmlformats.org/officeDocument/2006/relationships/image" Target="../media/image49.png"/><Relationship Id="rId1" Type="http://schemas.microsoft.com/office/2007/relationships/media" Target="../media/media2.wma"/><Relationship Id="rId6" Type="http://schemas.openxmlformats.org/officeDocument/2006/relationships/image" Target="../media/image52.png"/><Relationship Id="rId11" Type="http://schemas.openxmlformats.org/officeDocument/2006/relationships/image" Target="../media/image72.svg"/><Relationship Id="rId5" Type="http://schemas.openxmlformats.org/officeDocument/2006/relationships/slideLayout" Target="../slideLayouts/slideLayout13.xml"/><Relationship Id="rId15" Type="http://schemas.openxmlformats.org/officeDocument/2006/relationships/slide" Target="slide19.xml"/><Relationship Id="rId10" Type="http://schemas.openxmlformats.org/officeDocument/2006/relationships/image" Target="../media/image54.png"/><Relationship Id="rId4" Type="http://schemas.openxmlformats.org/officeDocument/2006/relationships/audio" Target="../media/media3.wma"/><Relationship Id="rId9" Type="http://schemas.openxmlformats.org/officeDocument/2006/relationships/image" Target="../media/image70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svg"/><Relationship Id="rId3" Type="http://schemas.microsoft.com/office/2007/relationships/media" Target="../media/media3.wma"/><Relationship Id="rId7" Type="http://schemas.openxmlformats.org/officeDocument/2006/relationships/image" Target="../media/image68.svg"/><Relationship Id="rId12" Type="http://schemas.openxmlformats.org/officeDocument/2006/relationships/image" Target="../media/image55.png"/><Relationship Id="rId17" Type="http://schemas.openxmlformats.org/officeDocument/2006/relationships/image" Target="../media/image64.svg"/><Relationship Id="rId2" Type="http://schemas.openxmlformats.org/officeDocument/2006/relationships/audio" Target="../media/media2.wma"/><Relationship Id="rId16" Type="http://schemas.openxmlformats.org/officeDocument/2006/relationships/image" Target="../media/image49.png"/><Relationship Id="rId1" Type="http://schemas.microsoft.com/office/2007/relationships/media" Target="../media/media2.wma"/><Relationship Id="rId6" Type="http://schemas.openxmlformats.org/officeDocument/2006/relationships/image" Target="../media/image52.png"/><Relationship Id="rId11" Type="http://schemas.openxmlformats.org/officeDocument/2006/relationships/image" Target="../media/image72.svg"/><Relationship Id="rId5" Type="http://schemas.openxmlformats.org/officeDocument/2006/relationships/slideLayout" Target="../slideLayouts/slideLayout13.xml"/><Relationship Id="rId15" Type="http://schemas.openxmlformats.org/officeDocument/2006/relationships/slide" Target="slide19.xml"/><Relationship Id="rId10" Type="http://schemas.openxmlformats.org/officeDocument/2006/relationships/image" Target="../media/image54.png"/><Relationship Id="rId4" Type="http://schemas.openxmlformats.org/officeDocument/2006/relationships/audio" Target="../media/media3.wma"/><Relationship Id="rId9" Type="http://schemas.openxmlformats.org/officeDocument/2006/relationships/image" Target="../media/image70.sv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svg"/><Relationship Id="rId3" Type="http://schemas.microsoft.com/office/2007/relationships/media" Target="../media/media3.wma"/><Relationship Id="rId7" Type="http://schemas.openxmlformats.org/officeDocument/2006/relationships/image" Target="../media/image68.svg"/><Relationship Id="rId12" Type="http://schemas.openxmlformats.org/officeDocument/2006/relationships/image" Target="../media/image55.png"/><Relationship Id="rId17" Type="http://schemas.openxmlformats.org/officeDocument/2006/relationships/image" Target="../media/image64.svg"/><Relationship Id="rId2" Type="http://schemas.openxmlformats.org/officeDocument/2006/relationships/audio" Target="../media/media2.wma"/><Relationship Id="rId16" Type="http://schemas.openxmlformats.org/officeDocument/2006/relationships/image" Target="../media/image49.png"/><Relationship Id="rId1" Type="http://schemas.microsoft.com/office/2007/relationships/media" Target="../media/media2.wma"/><Relationship Id="rId6" Type="http://schemas.openxmlformats.org/officeDocument/2006/relationships/image" Target="../media/image52.png"/><Relationship Id="rId11" Type="http://schemas.openxmlformats.org/officeDocument/2006/relationships/image" Target="../media/image72.svg"/><Relationship Id="rId5" Type="http://schemas.openxmlformats.org/officeDocument/2006/relationships/slideLayout" Target="../slideLayouts/slideLayout13.xml"/><Relationship Id="rId15" Type="http://schemas.openxmlformats.org/officeDocument/2006/relationships/slide" Target="slide19.xml"/><Relationship Id="rId10" Type="http://schemas.openxmlformats.org/officeDocument/2006/relationships/image" Target="../media/image54.png"/><Relationship Id="rId4" Type="http://schemas.openxmlformats.org/officeDocument/2006/relationships/audio" Target="../media/media3.wma"/><Relationship Id="rId9" Type="http://schemas.openxmlformats.org/officeDocument/2006/relationships/image" Target="../media/image70.sv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05D546-7D41-9E93-65A8-CABA79788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336" y="601211"/>
            <a:ext cx="209110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4BCB3-A246-F739-D690-24998FD6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10" y="1085802"/>
            <a:ext cx="10571380" cy="37005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4E6CE-ACF5-066B-EF2F-D2E56D5D1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" y="43650"/>
            <a:ext cx="1338378" cy="1338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344F6A-9D81-8075-5152-33FFF764C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236" y="3830350"/>
            <a:ext cx="28287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5826920" y="583020"/>
            <a:ext cx="5397339" cy="2560229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algn="ctr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 rot="20713084">
            <a:off x="1248888" y="2455762"/>
            <a:ext cx="4496803" cy="3266487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/>
              <a:t>Đều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tận</a:t>
            </a:r>
            <a:r>
              <a:rPr lang="en-US" sz="5400" dirty="0"/>
              <a:t> </a:t>
            </a:r>
            <a:r>
              <a:rPr lang="en-US" sz="5400" dirty="0" err="1"/>
              <a:t>cùng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chữ</a:t>
            </a:r>
            <a:r>
              <a:rPr lang="en-US" sz="5400" dirty="0"/>
              <a:t> </a:t>
            </a:r>
            <a:r>
              <a:rPr lang="en-US" sz="5400" dirty="0" err="1"/>
              <a:t>số</a:t>
            </a:r>
            <a:r>
              <a:rPr lang="en-US" sz="5400" dirty="0"/>
              <a:t> 0</a:t>
            </a:r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184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" y="822960"/>
            <a:ext cx="114071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0: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Bước 1: 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xem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có bao nhiêu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tận cùng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của những thừa số trong phép tính.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Bước 2: 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Viết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bấ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nhiêu số 0 đếm được ở bước 1 vào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phía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bên phải tích.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Bước 3: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Thực hiện phép tính nhân với những số còn lại rồi viết kết quả vào bên trái những số 0 vừa viết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Ví dụ: 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130 × 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8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 ở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Nhân 13 với 8, được 104, viết 104.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Viết thêm hai chữ số 0 vào bên phải 104, được 10400.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130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x 80 = 10400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654189"/>
            <a:ext cx="114071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1: 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0 ở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2: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bấy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0 ở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3: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Ví dụ: 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2500 : 50</a:t>
            </a:r>
          </a:p>
          <a:p>
            <a:pPr marL="457200" indent="-457200">
              <a:buFontTx/>
              <a:buChar char="-"/>
            </a:pP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  <a:p>
            <a:pPr marL="457200" indent="-457200">
              <a:buFontTx/>
              <a:buChar char="-"/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1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  <a:p>
            <a:pPr marL="457200" indent="-457200">
              <a:buFontTx/>
              <a:buChar char="-"/>
            </a:pP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250 : 5 = 50 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C3BEB2-2C2A-C011-AFF3-4E34B3A0AB4D}"/>
              </a:ext>
            </a:extLst>
          </p:cNvPr>
          <p:cNvSpPr txBox="1"/>
          <p:nvPr/>
        </p:nvSpPr>
        <p:spPr>
          <a:xfrm>
            <a:off x="1399697" y="383443"/>
            <a:ext cx="10058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E3ACB5B9-30B2-7330-41B3-18E082488B09}"/>
              </a:ext>
            </a:extLst>
          </p:cNvPr>
          <p:cNvSpPr txBox="1"/>
          <p:nvPr/>
        </p:nvSpPr>
        <p:spPr>
          <a:xfrm>
            <a:off x="6624167" y="3103791"/>
            <a:ext cx="4426610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10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20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F614A44F-7069-F6BD-D23D-234743E192D5}"/>
              </a:ext>
            </a:extLst>
          </p:cNvPr>
          <p:cNvSpPr txBox="1"/>
          <p:nvPr/>
        </p:nvSpPr>
        <p:spPr>
          <a:xfrm>
            <a:off x="6624167" y="3873022"/>
            <a:ext cx="4386817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mbria Bold"/>
              </a:rPr>
              <a:t>3 túi: </a:t>
            </a:r>
            <a:r>
              <a:rPr lang="en-US" sz="3600">
                <a:solidFill>
                  <a:srgbClr val="C62927"/>
                </a:solidFill>
                <a:latin typeface="Cambria Bold"/>
              </a:rPr>
              <a:t>... kg đường?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0E1B2E-179C-6E1A-3034-24A19570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40" y="342842"/>
            <a:ext cx="1188823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AE7108-621C-5674-A5A8-474148A3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57" y="2046918"/>
            <a:ext cx="2651990" cy="1066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F939C6-F270-CDE6-122F-752A4B0F13BE}"/>
              </a:ext>
            </a:extLst>
          </p:cNvPr>
          <p:cNvGrpSpPr/>
          <p:nvPr/>
        </p:nvGrpSpPr>
        <p:grpSpPr>
          <a:xfrm>
            <a:off x="1087691" y="2046918"/>
            <a:ext cx="5294836" cy="3751385"/>
            <a:chOff x="1184239" y="2157046"/>
            <a:chExt cx="5400135" cy="37982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E6D504B-5405-E035-1989-921284DF3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8" t="13162" r="803" b="19146"/>
            <a:stretch/>
          </p:blipFill>
          <p:spPr>
            <a:xfrm>
              <a:off x="1184239" y="2210220"/>
              <a:ext cx="5400135" cy="374510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0CAAA2-11C4-C157-AF60-FF3AD49D8A79}"/>
                </a:ext>
              </a:extLst>
            </p:cNvPr>
            <p:cNvSpPr/>
            <p:nvPr/>
          </p:nvSpPr>
          <p:spPr>
            <a:xfrm>
              <a:off x="1184239" y="2199410"/>
              <a:ext cx="1362892" cy="175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6F7FA0-FDF6-F0BA-8DDE-1E8099BD3078}"/>
                </a:ext>
              </a:extLst>
            </p:cNvPr>
            <p:cNvSpPr/>
            <p:nvPr/>
          </p:nvSpPr>
          <p:spPr>
            <a:xfrm>
              <a:off x="4733108" y="2157046"/>
              <a:ext cx="1362892" cy="175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41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>
            <a:extLst>
              <a:ext uri="{FF2B5EF4-FFF2-40B4-BE49-F238E27FC236}">
                <a16:creationId xmlns:a16="http://schemas.microsoft.com/office/drawing/2014/main" id="{A6FE69B8-3B98-C81D-BDCE-9322931C1EFD}"/>
              </a:ext>
            </a:extLst>
          </p:cNvPr>
          <p:cNvSpPr txBox="1"/>
          <p:nvPr/>
        </p:nvSpPr>
        <p:spPr>
          <a:xfrm>
            <a:off x="1797015" y="1785306"/>
            <a:ext cx="8029655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675 : 15 = 45 (kg)</a:t>
            </a:r>
          </a:p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15 – 8 = 7 (kg)</a:t>
            </a:r>
          </a:p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45 x 7 = 315 (kg)</a:t>
            </a:r>
          </a:p>
          <a:p>
            <a:pPr algn="ctr">
              <a:spcBef>
                <a:spcPct val="0"/>
              </a:spcBef>
            </a:pPr>
            <a:r>
              <a:rPr lang="en-US" sz="3600" i="1" dirty="0">
                <a:solidFill>
                  <a:srgbClr val="000000"/>
                </a:solidFill>
                <a:latin typeface="Cambria Bold"/>
              </a:rPr>
              <a:t>                        </a:t>
            </a:r>
            <a:r>
              <a:rPr lang="en-US" sz="3600" i="1" dirty="0" err="1">
                <a:solidFill>
                  <a:srgbClr val="000000"/>
                </a:solidFill>
                <a:latin typeface="Cambria Bold"/>
              </a:rPr>
              <a:t>Đáp</a:t>
            </a:r>
            <a:r>
              <a:rPr lang="en-US" sz="3600" i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315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xoài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C98BE-5D17-690A-A202-9C6C5E97C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52" y="328236"/>
            <a:ext cx="1188823" cy="1457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13984D-07BB-C057-61CF-0785C3937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848" y="611218"/>
            <a:ext cx="2651990" cy="107298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437300" y="2194560"/>
            <a:ext cx="6389370" cy="243459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0F64E6-9356-1BE0-7FC3-FFA230099E53}"/>
              </a:ext>
            </a:extLst>
          </p:cNvPr>
          <p:cNvSpPr txBox="1"/>
          <p:nvPr/>
        </p:nvSpPr>
        <p:spPr>
          <a:xfrm>
            <a:off x="1399697" y="383443"/>
            <a:ext cx="102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ED260-90BD-4072-F518-819C853F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52" y="2104822"/>
            <a:ext cx="10792303" cy="4079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02587-2DE0-6746-216C-389433C08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4" y="248221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1AD59F-8B27-ED58-B210-B83FF092F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48" y="535162"/>
            <a:ext cx="10792303" cy="4079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DBF90-250A-D43D-E491-E6A33B9ADF3B}"/>
              </a:ext>
            </a:extLst>
          </p:cNvPr>
          <p:cNvSpPr txBox="1"/>
          <p:nvPr/>
        </p:nvSpPr>
        <p:spPr>
          <a:xfrm>
            <a:off x="2093302" y="4765919"/>
            <a:ext cx="2031023" cy="95410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272 000 : 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34 000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A2BF7-CB6C-4998-B9EC-47048A0DBA01}"/>
              </a:ext>
            </a:extLst>
          </p:cNvPr>
          <p:cNvSpPr txBox="1"/>
          <p:nvPr/>
        </p:nvSpPr>
        <p:spPr>
          <a:xfrm>
            <a:off x="4569802" y="4724066"/>
            <a:ext cx="2031023" cy="95410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3 900 x 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35 100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80007-EA1E-966C-B4E7-293552C271EB}"/>
              </a:ext>
            </a:extLst>
          </p:cNvPr>
          <p:cNvSpPr txBox="1"/>
          <p:nvPr/>
        </p:nvSpPr>
        <p:spPr>
          <a:xfrm>
            <a:off x="6882115" y="4724066"/>
            <a:ext cx="2297723" cy="95410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963 000 : 30 = 32 100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91968-3A18-F71E-E606-6FE9D2CBFDE3}"/>
              </a:ext>
            </a:extLst>
          </p:cNvPr>
          <p:cNvSpPr txBox="1"/>
          <p:nvPr/>
        </p:nvSpPr>
        <p:spPr>
          <a:xfrm>
            <a:off x="9461128" y="4699617"/>
            <a:ext cx="2031023" cy="95410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x 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35 000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26C362-1A5B-7998-330F-C65D1F95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06" y="277776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858CE1-2365-52A7-9F09-8265C705AE53}"/>
              </a:ext>
            </a:extLst>
          </p:cNvPr>
          <p:cNvSpPr/>
          <p:nvPr/>
        </p:nvSpPr>
        <p:spPr>
          <a:xfrm>
            <a:off x="995019" y="1666875"/>
            <a:ext cx="4148481" cy="885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9929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512 x 20 x5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075B39-4009-FC4D-2639-862D55F7F3D3}"/>
              </a:ext>
            </a:extLst>
          </p:cNvPr>
          <p:cNvSpPr/>
          <p:nvPr/>
        </p:nvSpPr>
        <p:spPr>
          <a:xfrm>
            <a:off x="6290919" y="1666874"/>
            <a:ext cx="4148481" cy="885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9929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125  x 32 x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AFAAA-DC10-6688-53DE-DA87413D7258}"/>
              </a:ext>
            </a:extLst>
          </p:cNvPr>
          <p:cNvSpPr txBox="1"/>
          <p:nvPr/>
        </p:nvSpPr>
        <p:spPr>
          <a:xfrm>
            <a:off x="1171574" y="2627263"/>
            <a:ext cx="4148481" cy="274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512 x (20 x 5)  </a:t>
            </a:r>
          </a:p>
          <a:p>
            <a:pPr algn="l">
              <a:lnSpc>
                <a:spcPct val="150000"/>
              </a:lnSpc>
            </a:pP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512 x 100</a:t>
            </a:r>
          </a:p>
          <a:p>
            <a:pPr algn="l">
              <a:lnSpc>
                <a:spcPct val="150000"/>
              </a:lnSpc>
            </a:pP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51 200          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BA35C-B1CE-A903-A04A-158AF07F86DB}"/>
              </a:ext>
            </a:extLst>
          </p:cNvPr>
          <p:cNvSpPr txBox="1"/>
          <p:nvPr/>
        </p:nvSpPr>
        <p:spPr>
          <a:xfrm>
            <a:off x="6469684" y="2627263"/>
            <a:ext cx="4148481" cy="274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(125 x 8) x 32  </a:t>
            </a:r>
          </a:p>
          <a:p>
            <a:pPr algn="l">
              <a:lnSpc>
                <a:spcPct val="150000"/>
              </a:lnSpc>
            </a:pP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1 000 x 32</a:t>
            </a:r>
          </a:p>
          <a:p>
            <a:pPr algn="l">
              <a:lnSpc>
                <a:spcPct val="150000"/>
              </a:lnSpc>
            </a:pP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39BFD-A13A-C4FF-B447-4C8B1932A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1" y="220218"/>
            <a:ext cx="1255885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0040E-B4ED-FAA0-C75F-4AC9EE24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08" y="460443"/>
            <a:ext cx="6974428" cy="9632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995019" y="5295378"/>
            <a:ext cx="10074534" cy="968262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509874" y="5335383"/>
            <a:ext cx="5973471" cy="968262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2" grpId="0" animBg="1"/>
      <p:bldP spid="2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DD5E3B-8BC3-B78A-F6F3-0E000681C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04" y="1006717"/>
            <a:ext cx="1021778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.3">
            <a:extLst>
              <a:ext uri="{FF2B5EF4-FFF2-40B4-BE49-F238E27FC236}">
                <a16:creationId xmlns:a16="http://schemas.microsoft.com/office/drawing/2014/main" id="{1BC3FDBE-85B3-6DAF-718A-32E01D71E3AD}"/>
              </a:ext>
            </a:extLst>
          </p:cNvPr>
          <p:cNvSpPr/>
          <p:nvPr/>
        </p:nvSpPr>
        <p:spPr>
          <a:xfrm>
            <a:off x="8048495" y="2530341"/>
            <a:ext cx="2637474" cy="3107480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.2">
            <a:extLst>
              <a:ext uri="{FF2B5EF4-FFF2-40B4-BE49-F238E27FC236}">
                <a16:creationId xmlns:a16="http://schemas.microsoft.com/office/drawing/2014/main" id="{CFD7BC6C-CC89-3661-3CE2-408424FE08DC}"/>
              </a:ext>
            </a:extLst>
          </p:cNvPr>
          <p:cNvSpPr/>
          <p:nvPr/>
        </p:nvSpPr>
        <p:spPr>
          <a:xfrm>
            <a:off x="4884501" y="2530341"/>
            <a:ext cx="2637474" cy="3107480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.1"/>
          <p:cNvSpPr/>
          <p:nvPr/>
        </p:nvSpPr>
        <p:spPr>
          <a:xfrm>
            <a:off x="1506031" y="2485361"/>
            <a:ext cx="2637474" cy="3107480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hlinkClick r:id="rId4" action="ppaction://hlinksldjump"/>
          </p:cNvPr>
          <p:cNvSpPr/>
          <p:nvPr/>
        </p:nvSpPr>
        <p:spPr>
          <a:xfrm>
            <a:off x="5414561" y="2712481"/>
            <a:ext cx="1473327" cy="2743200"/>
          </a:xfrm>
          <a:custGeom>
            <a:avLst/>
            <a:gdLst/>
            <a:ahLst/>
            <a:cxnLst/>
            <a:rect l="l" t="t" r="r" b="b"/>
            <a:pathLst>
              <a:path w="2209990" h="4114800">
                <a:moveTo>
                  <a:pt x="0" y="0"/>
                </a:moveTo>
                <a:lnTo>
                  <a:pt x="2209991" y="0"/>
                </a:lnTo>
                <a:lnTo>
                  <a:pt x="2209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hlinkClick r:id="rId7" action="ppaction://hlinksldjump"/>
          </p:cNvPr>
          <p:cNvSpPr/>
          <p:nvPr/>
        </p:nvSpPr>
        <p:spPr>
          <a:xfrm>
            <a:off x="8048496" y="2712481"/>
            <a:ext cx="1473327" cy="2743200"/>
          </a:xfrm>
          <a:custGeom>
            <a:avLst/>
            <a:gdLst/>
            <a:ahLst/>
            <a:cxnLst/>
            <a:rect l="l" t="t" r="r" b="b"/>
            <a:pathLst>
              <a:path w="2209990" h="4114800">
                <a:moveTo>
                  <a:pt x="0" y="0"/>
                </a:moveTo>
                <a:lnTo>
                  <a:pt x="2209990" y="0"/>
                </a:lnTo>
                <a:lnTo>
                  <a:pt x="2209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">
            <a:hlinkClick r:id="rId8" action="ppaction://hlinksldjump"/>
          </p:cNvPr>
          <p:cNvSpPr/>
          <p:nvPr/>
        </p:nvSpPr>
        <p:spPr>
          <a:xfrm>
            <a:off x="2445157" y="2712481"/>
            <a:ext cx="1473327" cy="2743200"/>
          </a:xfrm>
          <a:custGeom>
            <a:avLst/>
            <a:gdLst/>
            <a:ahLst/>
            <a:cxnLst/>
            <a:rect l="l" t="t" r="r" b="b"/>
            <a:pathLst>
              <a:path w="2209990" h="4114800">
                <a:moveTo>
                  <a:pt x="0" y="0"/>
                </a:moveTo>
                <a:lnTo>
                  <a:pt x="2209991" y="0"/>
                </a:lnTo>
                <a:lnTo>
                  <a:pt x="2209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589EA-7C7E-7098-9390-8A9E368310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2731" y="847321"/>
            <a:ext cx="7486537" cy="1774090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844EB46E-7E72-310B-EDCD-E190648A2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2074" y="1220179"/>
            <a:ext cx="1609483" cy="701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7C223-EE6C-B37A-9FB0-9FA4BDD5BBA1}"/>
              </a:ext>
            </a:extLst>
          </p:cNvPr>
          <p:cNvSpPr txBox="1"/>
          <p:nvPr/>
        </p:nvSpPr>
        <p:spPr>
          <a:xfrm>
            <a:off x="1805354" y="1688123"/>
            <a:ext cx="8581292" cy="438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Năng lực đặc thù: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pc="-4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pc="-4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tiễn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Năng lực chung.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pc="-3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Năng lực tự chủ, tự học: Biết tự giác học tập, làm bài tập và các nhiệm vụ được giao.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Năng lực giải quyết vấn đề và sáng tạo: tham gia tốt trò chơi, vận dụng.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pc="-3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Năng lực giao tiếp và hợp tác: Phát triển năng lực giao tiếp trong hoạt động nhóm.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Phẩm chất.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Phẩm chất nhân ái: Có ý thức giúp đỡ lẫn nhau trong hoạt động nhóm để hoàn thành nhiệm vụ.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pc="-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Phẩm chất chăm chỉ: Có ý thức tự giác học tập, trả lời câu hỏi; làm tốt các bài tập.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Phẩm chất trách nhiệm: Biết giữ trật tự, lắng nghe và học tập nghiêm túc.</a:t>
            </a:r>
            <a:endParaRPr lang="en-US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F9070-BA02-8607-50D0-C850F40D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185" y="532900"/>
            <a:ext cx="5177710" cy="15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âu hỏi">
            <a:extLst>
              <a:ext uri="{FF2B5EF4-FFF2-40B4-BE49-F238E27FC236}">
                <a16:creationId xmlns:a16="http://schemas.microsoft.com/office/drawing/2014/main" id="{811CAC98-1C18-BA11-F389-D22CEA9C475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" name="Graphic 3797">
              <a:extLst>
                <a:ext uri="{FF2B5EF4-FFF2-40B4-BE49-F238E27FC236}">
                  <a16:creationId xmlns:a16="http://schemas.microsoft.com/office/drawing/2014/main" id="{F82AA6C9-9184-3918-B0BF-A80C482D396A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5" name="Graphic 3797">
                <a:extLst>
                  <a:ext uri="{FF2B5EF4-FFF2-40B4-BE49-F238E27FC236}">
                    <a16:creationId xmlns:a16="http://schemas.microsoft.com/office/drawing/2014/main" id="{58FB7CB0-8FB1-C78B-B9F1-2BD0C948418B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5E22072-C9DB-9852-9FCD-88A0785EE63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340F0C02-C3BB-D52B-1D41-619092FE3E64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6" name="Graphic 3797">
                <a:extLst>
                  <a:ext uri="{FF2B5EF4-FFF2-40B4-BE49-F238E27FC236}">
                    <a16:creationId xmlns:a16="http://schemas.microsoft.com/office/drawing/2014/main" id="{7920D177-C823-2296-C4FA-B0E9A8E4475C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BD7AE9B9-F694-20A7-A5C4-1FBE4DFC8A0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FF42F30D-5F65-FD73-4FA3-3333E2055874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7" name="Graphic 3797">
                <a:extLst>
                  <a:ext uri="{FF2B5EF4-FFF2-40B4-BE49-F238E27FC236}">
                    <a16:creationId xmlns:a16="http://schemas.microsoft.com/office/drawing/2014/main" id="{017EDBBB-4B96-57BB-46DC-FF07E02B3F66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DB773168-A30F-671F-A0C4-E1D4F1635326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3A83308B-D84F-64EE-95C5-8364403BA1C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FF853D-1E42-50A7-9FD8-08FECEA3A11C}"/>
                </a:ext>
              </a:extLst>
            </p:cNvPr>
            <p:cNvSpPr txBox="1"/>
            <p:nvPr/>
          </p:nvSpPr>
          <p:spPr>
            <a:xfrm>
              <a:off x="1829856" y="977347"/>
              <a:ext cx="8312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x 50 = ?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A">
            <a:extLst>
              <a:ext uri="{FF2B5EF4-FFF2-40B4-BE49-F238E27FC236}">
                <a16:creationId xmlns:a16="http://schemas.microsoft.com/office/drawing/2014/main" id="{24E3024A-5468-771C-3B8A-C9516CD2A98E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15" name="Nhóm 21">
              <a:extLst>
                <a:ext uri="{FF2B5EF4-FFF2-40B4-BE49-F238E27FC236}">
                  <a16:creationId xmlns:a16="http://schemas.microsoft.com/office/drawing/2014/main" id="{947047FC-18A0-A283-B6DC-59F64C61831E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11">
                <a:extLst>
                  <a:ext uri="{FF2B5EF4-FFF2-40B4-BE49-F238E27FC236}">
                    <a16:creationId xmlns:a16="http://schemas.microsoft.com/office/drawing/2014/main" id="{CD69284D-FB5B-1E71-E0DA-DEF9975D0D9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8" name="Đồ họa 7">
                <a:extLst>
                  <a:ext uri="{FF2B5EF4-FFF2-40B4-BE49-F238E27FC236}">
                    <a16:creationId xmlns:a16="http://schemas.microsoft.com/office/drawing/2014/main" id="{9DA77FA8-690A-7FA0-5006-C02763936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83767BA1-FB30-8F68-6AD8-1EF07084F617}"/>
                </a:ext>
              </a:extLst>
            </p:cNvPr>
            <p:cNvSpPr txBox="1"/>
            <p:nvPr/>
          </p:nvSpPr>
          <p:spPr>
            <a:xfrm>
              <a:off x="2426817" y="2821298"/>
              <a:ext cx="26429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3 000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B">
            <a:extLst>
              <a:ext uri="{FF2B5EF4-FFF2-40B4-BE49-F238E27FC236}">
                <a16:creationId xmlns:a16="http://schemas.microsoft.com/office/drawing/2014/main" id="{02E1D6A8-8A99-F783-0FD5-48DDDBCA4A29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id="{27312C19-E0D0-8C97-BA30-DD88AA83382B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id="{77454089-BC7F-7246-C2F3-FB9F84FFC00E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id="{BFC1DAF3-11EB-1B1C-5F9F-9E6E7152B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id="{DC1F32D1-3D9F-87D1-9877-85474DA6F821}"/>
                </a:ext>
              </a:extLst>
            </p:cNvPr>
            <p:cNvSpPr txBox="1"/>
            <p:nvPr/>
          </p:nvSpPr>
          <p:spPr>
            <a:xfrm>
              <a:off x="7561747" y="3328541"/>
              <a:ext cx="23527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30 000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id="{B014B848-DB14-ED84-1252-E1F661C22AF7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id="{11DEDC20-8F40-9348-D6EA-0E00C8D64CB3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54F48757-4177-E289-3686-366D66CE5A07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8" name="Đồ họa 18">
                <a:extLst>
                  <a:ext uri="{FF2B5EF4-FFF2-40B4-BE49-F238E27FC236}">
                    <a16:creationId xmlns:a16="http://schemas.microsoft.com/office/drawing/2014/main" id="{4A9005C3-53DB-F3F0-CDDE-7ADA9795E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2">
              <a:extLst>
                <a:ext uri="{FF2B5EF4-FFF2-40B4-BE49-F238E27FC236}">
                  <a16:creationId xmlns:a16="http://schemas.microsoft.com/office/drawing/2014/main" id="{46F16472-EE9A-C6F0-1631-9CB33867C456}"/>
                </a:ext>
              </a:extLst>
            </p:cNvPr>
            <p:cNvSpPr txBox="1"/>
            <p:nvPr/>
          </p:nvSpPr>
          <p:spPr>
            <a:xfrm>
              <a:off x="1932602" y="4677646"/>
              <a:ext cx="30225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D">
            <a:extLst>
              <a:ext uri="{FF2B5EF4-FFF2-40B4-BE49-F238E27FC236}">
                <a16:creationId xmlns:a16="http://schemas.microsoft.com/office/drawing/2014/main" id="{455E6CA5-7621-4C17-2C46-DB66ED32DD31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0" name="Nhóm 24">
              <a:extLst>
                <a:ext uri="{FF2B5EF4-FFF2-40B4-BE49-F238E27FC236}">
                  <a16:creationId xmlns:a16="http://schemas.microsoft.com/office/drawing/2014/main" id="{963880B0-7BB7-5603-EB1E-37B026A191EC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2" name="Hình chữ nhật: Góc Tròn 20">
                <a:extLst>
                  <a:ext uri="{FF2B5EF4-FFF2-40B4-BE49-F238E27FC236}">
                    <a16:creationId xmlns:a16="http://schemas.microsoft.com/office/drawing/2014/main" id="{32D43959-F6C3-E654-2663-FD9D87C86C7E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3" name="Đồ họa 16">
                <a:extLst>
                  <a:ext uri="{FF2B5EF4-FFF2-40B4-BE49-F238E27FC236}">
                    <a16:creationId xmlns:a16="http://schemas.microsoft.com/office/drawing/2014/main" id="{CBD2D0D7-F97E-5284-433B-BFB2133EC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2">
              <a:extLst>
                <a:ext uri="{FF2B5EF4-FFF2-40B4-BE49-F238E27FC236}">
                  <a16:creationId xmlns:a16="http://schemas.microsoft.com/office/drawing/2014/main" id="{56036365-C40E-8B1F-4851-FDDDC6E57B02}"/>
                </a:ext>
              </a:extLst>
            </p:cNvPr>
            <p:cNvSpPr txBox="1"/>
            <p:nvPr/>
          </p:nvSpPr>
          <p:spPr>
            <a:xfrm>
              <a:off x="7561747" y="4643274"/>
              <a:ext cx="32098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4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2EA82A3E-84D6-FF50-34E0-E23FD600D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5" name="wrong 3">
            <a:hlinkClick r:id="" action="ppaction://media"/>
            <a:extLst>
              <a:ext uri="{FF2B5EF4-FFF2-40B4-BE49-F238E27FC236}">
                <a16:creationId xmlns:a16="http://schemas.microsoft.com/office/drawing/2014/main" id="{F8CDE740-CA71-9193-85DB-A5B066EEA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6" name="wrong 2">
            <a:hlinkClick r:id="" action="ppaction://media"/>
            <a:extLst>
              <a:ext uri="{FF2B5EF4-FFF2-40B4-BE49-F238E27FC236}">
                <a16:creationId xmlns:a16="http://schemas.microsoft.com/office/drawing/2014/main" id="{64076344-3127-51CE-CE7F-211ED1B4D6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7" name="wrong 1">
            <a:hlinkClick r:id="" action="ppaction://media"/>
            <a:extLst>
              <a:ext uri="{FF2B5EF4-FFF2-40B4-BE49-F238E27FC236}">
                <a16:creationId xmlns:a16="http://schemas.microsoft.com/office/drawing/2014/main" id="{AB794CCC-991B-0678-D7D5-CE1B51EC06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sp>
        <p:nvSpPr>
          <p:cNvPr id="38" name="Freeform 12">
            <a:hlinkClick r:id="rId15" action="ppaction://hlinksldjump"/>
            <a:extLst>
              <a:ext uri="{FF2B5EF4-FFF2-40B4-BE49-F238E27FC236}">
                <a16:creationId xmlns:a16="http://schemas.microsoft.com/office/drawing/2014/main" id="{79ECBF30-C493-87C0-2AA6-1B15E2D1468F}"/>
              </a:ext>
            </a:extLst>
          </p:cNvPr>
          <p:cNvSpPr/>
          <p:nvPr/>
        </p:nvSpPr>
        <p:spPr>
          <a:xfrm>
            <a:off x="10783546" y="483152"/>
            <a:ext cx="1158792" cy="2157565"/>
          </a:xfrm>
          <a:custGeom>
            <a:avLst/>
            <a:gdLst/>
            <a:ahLst/>
            <a:cxnLst/>
            <a:rect l="l" t="t" r="r" b="b"/>
            <a:pathLst>
              <a:path w="2209990" h="4114800">
                <a:moveTo>
                  <a:pt x="0" y="0"/>
                </a:moveTo>
                <a:lnTo>
                  <a:pt x="2209991" y="0"/>
                </a:lnTo>
                <a:lnTo>
                  <a:pt x="2209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966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9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âu hỏi">
            <a:extLst>
              <a:ext uri="{FF2B5EF4-FFF2-40B4-BE49-F238E27FC236}">
                <a16:creationId xmlns:a16="http://schemas.microsoft.com/office/drawing/2014/main" id="{9B99E83F-1CA3-99A5-44E7-B2B05E5CB0AB}"/>
              </a:ext>
            </a:extLst>
          </p:cNvPr>
          <p:cNvGrpSpPr/>
          <p:nvPr/>
        </p:nvGrpSpPr>
        <p:grpSpPr>
          <a:xfrm>
            <a:off x="963237" y="156775"/>
            <a:ext cx="10000823" cy="2643993"/>
            <a:chOff x="985532" y="165766"/>
            <a:chExt cx="10000823" cy="2643993"/>
          </a:xfrm>
        </p:grpSpPr>
        <p:grpSp>
          <p:nvGrpSpPr>
            <p:cNvPr id="3" name="Graphic 3797">
              <a:extLst>
                <a:ext uri="{FF2B5EF4-FFF2-40B4-BE49-F238E27FC236}">
                  <a16:creationId xmlns:a16="http://schemas.microsoft.com/office/drawing/2014/main" id="{FBE20BD8-22F3-81F7-D17E-50F447BBF0D6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5" name="Graphic 3797">
                <a:extLst>
                  <a:ext uri="{FF2B5EF4-FFF2-40B4-BE49-F238E27FC236}">
                    <a16:creationId xmlns:a16="http://schemas.microsoft.com/office/drawing/2014/main" id="{A9715B77-D188-D35A-903E-75A60E265042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DD2C1F63-A46E-8A54-8493-8A40A555E3DA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DC5E853-9FE6-DBB5-07EB-0DACC7E0E86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6" name="Graphic 3797">
                <a:extLst>
                  <a:ext uri="{FF2B5EF4-FFF2-40B4-BE49-F238E27FC236}">
                    <a16:creationId xmlns:a16="http://schemas.microsoft.com/office/drawing/2014/main" id="{7539B03A-0C13-2398-520D-17762429F6D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9990FA9-F859-9BB3-6C63-24BB8459BB98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2D9A2C88-408E-1A96-06D1-5048DD40FB83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7" name="Graphic 3797">
                <a:extLst>
                  <a:ext uri="{FF2B5EF4-FFF2-40B4-BE49-F238E27FC236}">
                    <a16:creationId xmlns:a16="http://schemas.microsoft.com/office/drawing/2014/main" id="{52B7C359-E721-1953-B049-9208A9AE40FE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61F45A84-9E83-9641-A141-8C2D120B9E7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176980B-4BA9-9F0E-D09D-A9B2AA3D8435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2FC325-F46C-865F-F896-57422F20AA9D}"/>
                </a:ext>
              </a:extLst>
            </p:cNvPr>
            <p:cNvSpPr txBox="1"/>
            <p:nvPr/>
          </p:nvSpPr>
          <p:spPr>
            <a:xfrm>
              <a:off x="3233843" y="1085792"/>
              <a:ext cx="473559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21 000 : 70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A">
            <a:extLst>
              <a:ext uri="{FF2B5EF4-FFF2-40B4-BE49-F238E27FC236}">
                <a16:creationId xmlns:a16="http://schemas.microsoft.com/office/drawing/2014/main" id="{D6C01F0B-EA3D-9E0B-9D1C-4EF7DA0BB1C4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15" name="Nhóm 21">
              <a:extLst>
                <a:ext uri="{FF2B5EF4-FFF2-40B4-BE49-F238E27FC236}">
                  <a16:creationId xmlns:a16="http://schemas.microsoft.com/office/drawing/2014/main" id="{363690D5-97EA-5CD6-444D-BA684C5DAC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11">
                <a:extLst>
                  <a:ext uri="{FF2B5EF4-FFF2-40B4-BE49-F238E27FC236}">
                    <a16:creationId xmlns:a16="http://schemas.microsoft.com/office/drawing/2014/main" id="{09D9798C-BEA9-0708-7069-3E13492D0DC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8" name="Đồ họa 7">
                <a:extLst>
                  <a:ext uri="{FF2B5EF4-FFF2-40B4-BE49-F238E27FC236}">
                    <a16:creationId xmlns:a16="http://schemas.microsoft.com/office/drawing/2014/main" id="{451A1740-1B65-A48A-62EF-B68F62667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957C2771-2332-785B-C92A-426509739261}"/>
                </a:ext>
              </a:extLst>
            </p:cNvPr>
            <p:cNvSpPr txBox="1"/>
            <p:nvPr/>
          </p:nvSpPr>
          <p:spPr>
            <a:xfrm>
              <a:off x="2173336" y="2612284"/>
              <a:ext cx="3383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B">
            <a:extLst>
              <a:ext uri="{FF2B5EF4-FFF2-40B4-BE49-F238E27FC236}">
                <a16:creationId xmlns:a16="http://schemas.microsoft.com/office/drawing/2014/main" id="{4CD6E043-B89F-8454-12F5-BE4FCBA95DBE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id="{33AE4C17-03A3-65D0-0AF0-9917C17AF9A2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id="{DF3C8E64-7FD8-6BD4-41DF-40B1BBCD2855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id="{24E3A9F4-4395-9C13-EE95-F1A745393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id="{2257FDBB-AB2C-137B-7374-5833EF96F489}"/>
                </a:ext>
              </a:extLst>
            </p:cNvPr>
            <p:cNvSpPr txBox="1"/>
            <p:nvPr/>
          </p:nvSpPr>
          <p:spPr>
            <a:xfrm>
              <a:off x="7509571" y="3116809"/>
              <a:ext cx="28982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30 000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id="{8C623C74-2DEA-46EC-AB0E-FE9D670ACEF9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id="{BA9FAFCE-B418-7358-03A5-F0434FFE0B63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A568280F-7B64-7B7D-B51E-DF9A372B5DC0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8" name="Đồ họa 18">
                <a:extLst>
                  <a:ext uri="{FF2B5EF4-FFF2-40B4-BE49-F238E27FC236}">
                    <a16:creationId xmlns:a16="http://schemas.microsoft.com/office/drawing/2014/main" id="{1F9ABB57-8D84-2D0C-7CBE-251616229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2">
              <a:extLst>
                <a:ext uri="{FF2B5EF4-FFF2-40B4-BE49-F238E27FC236}">
                  <a16:creationId xmlns:a16="http://schemas.microsoft.com/office/drawing/2014/main" id="{F177A7F6-3988-D036-EF9E-93A907D068E0}"/>
                </a:ext>
              </a:extLst>
            </p:cNvPr>
            <p:cNvSpPr txBox="1"/>
            <p:nvPr/>
          </p:nvSpPr>
          <p:spPr>
            <a:xfrm>
              <a:off x="1590830" y="4655877"/>
              <a:ext cx="35600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D">
            <a:extLst>
              <a:ext uri="{FF2B5EF4-FFF2-40B4-BE49-F238E27FC236}">
                <a16:creationId xmlns:a16="http://schemas.microsoft.com/office/drawing/2014/main" id="{969C00F7-8526-7B04-BE99-A4CC1B7F6509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0" name="Nhóm 24">
              <a:extLst>
                <a:ext uri="{FF2B5EF4-FFF2-40B4-BE49-F238E27FC236}">
                  <a16:creationId xmlns:a16="http://schemas.microsoft.com/office/drawing/2014/main" id="{DD33BB93-9D03-D3E9-5A57-0B2A098DF4C8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2" name="Hình chữ nhật: Góc Tròn 20">
                <a:extLst>
                  <a:ext uri="{FF2B5EF4-FFF2-40B4-BE49-F238E27FC236}">
                    <a16:creationId xmlns:a16="http://schemas.microsoft.com/office/drawing/2014/main" id="{C32990A2-15A3-D435-7F8F-B570D528B67E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3" name="Đồ họa 16">
                <a:extLst>
                  <a:ext uri="{FF2B5EF4-FFF2-40B4-BE49-F238E27FC236}">
                    <a16:creationId xmlns:a16="http://schemas.microsoft.com/office/drawing/2014/main" id="{6E677788-6591-90AD-EF61-E669B2423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2">
              <a:extLst>
                <a:ext uri="{FF2B5EF4-FFF2-40B4-BE49-F238E27FC236}">
                  <a16:creationId xmlns:a16="http://schemas.microsoft.com/office/drawing/2014/main" id="{422BE870-FF92-E0C8-FBE4-23924D054412}"/>
                </a:ext>
              </a:extLst>
            </p:cNvPr>
            <p:cNvSpPr txBox="1"/>
            <p:nvPr/>
          </p:nvSpPr>
          <p:spPr>
            <a:xfrm>
              <a:off x="7499076" y="4655877"/>
              <a:ext cx="3538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4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AE838A39-FC1E-9A47-78D3-CE13288EE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5" name="wrong 3">
            <a:hlinkClick r:id="" action="ppaction://media"/>
            <a:extLst>
              <a:ext uri="{FF2B5EF4-FFF2-40B4-BE49-F238E27FC236}">
                <a16:creationId xmlns:a16="http://schemas.microsoft.com/office/drawing/2014/main" id="{851C0460-E90B-8701-E4C9-0E0A7AB95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6" name="wrong 2">
            <a:hlinkClick r:id="" action="ppaction://media"/>
            <a:extLst>
              <a:ext uri="{FF2B5EF4-FFF2-40B4-BE49-F238E27FC236}">
                <a16:creationId xmlns:a16="http://schemas.microsoft.com/office/drawing/2014/main" id="{1722279F-A6FC-E142-919D-E9FC4602EC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7" name="wrong 1">
            <a:hlinkClick r:id="" action="ppaction://media"/>
            <a:extLst>
              <a:ext uri="{FF2B5EF4-FFF2-40B4-BE49-F238E27FC236}">
                <a16:creationId xmlns:a16="http://schemas.microsoft.com/office/drawing/2014/main" id="{5F4B7CB0-DED0-E2FA-C460-6516EACEC4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sp>
        <p:nvSpPr>
          <p:cNvPr id="38" name="Freeform 12">
            <a:hlinkClick r:id="rId15" action="ppaction://hlinksldjump"/>
            <a:extLst>
              <a:ext uri="{FF2B5EF4-FFF2-40B4-BE49-F238E27FC236}">
                <a16:creationId xmlns:a16="http://schemas.microsoft.com/office/drawing/2014/main" id="{07581BCF-E91F-E866-2EFE-97642B53539B}"/>
              </a:ext>
            </a:extLst>
          </p:cNvPr>
          <p:cNvSpPr/>
          <p:nvPr/>
        </p:nvSpPr>
        <p:spPr>
          <a:xfrm>
            <a:off x="10735197" y="484210"/>
            <a:ext cx="1158792" cy="2157565"/>
          </a:xfrm>
          <a:custGeom>
            <a:avLst/>
            <a:gdLst/>
            <a:ahLst/>
            <a:cxnLst/>
            <a:rect l="l" t="t" r="r" b="b"/>
            <a:pathLst>
              <a:path w="2209990" h="4114800">
                <a:moveTo>
                  <a:pt x="0" y="0"/>
                </a:moveTo>
                <a:lnTo>
                  <a:pt x="2209991" y="0"/>
                </a:lnTo>
                <a:lnTo>
                  <a:pt x="2209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340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9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âu hỏi">
            <a:extLst>
              <a:ext uri="{FF2B5EF4-FFF2-40B4-BE49-F238E27FC236}">
                <a16:creationId xmlns:a16="http://schemas.microsoft.com/office/drawing/2014/main" id="{5C16B717-160C-F3C7-2E35-73293010D7C9}"/>
              </a:ext>
            </a:extLst>
          </p:cNvPr>
          <p:cNvGrpSpPr/>
          <p:nvPr/>
        </p:nvGrpSpPr>
        <p:grpSpPr>
          <a:xfrm>
            <a:off x="858815" y="295731"/>
            <a:ext cx="10000823" cy="2643993"/>
            <a:chOff x="985532" y="165766"/>
            <a:chExt cx="10000823" cy="2643993"/>
          </a:xfrm>
        </p:grpSpPr>
        <p:grpSp>
          <p:nvGrpSpPr>
            <p:cNvPr id="3" name="Graphic 3797">
              <a:extLst>
                <a:ext uri="{FF2B5EF4-FFF2-40B4-BE49-F238E27FC236}">
                  <a16:creationId xmlns:a16="http://schemas.microsoft.com/office/drawing/2014/main" id="{70CA8625-1FED-8990-8E8F-8661F8F6E318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5" name="Graphic 3797">
                <a:extLst>
                  <a:ext uri="{FF2B5EF4-FFF2-40B4-BE49-F238E27FC236}">
                    <a16:creationId xmlns:a16="http://schemas.microsoft.com/office/drawing/2014/main" id="{C641907B-D17E-0D29-D812-39F7C4112841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726585D1-7D25-4E8B-8730-B865138289E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FA210493-9D63-A385-4747-CC49F4CC969E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6" name="Graphic 3797">
                <a:extLst>
                  <a:ext uri="{FF2B5EF4-FFF2-40B4-BE49-F238E27FC236}">
                    <a16:creationId xmlns:a16="http://schemas.microsoft.com/office/drawing/2014/main" id="{AA6A7EE9-C281-C71A-026B-5B0B1DEFF0E3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44CC4D05-2A04-4F8A-E424-89E1F2B0E4A0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D616FF4E-F9C5-B325-B6AA-D169B3686930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7" name="Graphic 3797">
                <a:extLst>
                  <a:ext uri="{FF2B5EF4-FFF2-40B4-BE49-F238E27FC236}">
                    <a16:creationId xmlns:a16="http://schemas.microsoft.com/office/drawing/2014/main" id="{1B30BCDA-306B-931C-BD86-A1CE1032500B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006021B-0657-DDE2-94D1-D8E05194B97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3C7F81A6-A855-83EA-2C70-671A1DA7242E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D49C30-075F-48CF-58A7-982F834D2C82}"/>
                </a:ext>
              </a:extLst>
            </p:cNvPr>
            <p:cNvSpPr txBox="1"/>
            <p:nvPr/>
          </p:nvSpPr>
          <p:spPr>
            <a:xfrm>
              <a:off x="3555883" y="1054166"/>
              <a:ext cx="4225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38 000 : 20 = ?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A">
            <a:extLst>
              <a:ext uri="{FF2B5EF4-FFF2-40B4-BE49-F238E27FC236}">
                <a16:creationId xmlns:a16="http://schemas.microsoft.com/office/drawing/2014/main" id="{6BE5CE5C-EEFF-9C37-4C2B-71DA4F925312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15" name="Nhóm 21">
              <a:extLst>
                <a:ext uri="{FF2B5EF4-FFF2-40B4-BE49-F238E27FC236}">
                  <a16:creationId xmlns:a16="http://schemas.microsoft.com/office/drawing/2014/main" id="{2997921E-F2A8-D454-A81F-2A37021B2F03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11">
                <a:extLst>
                  <a:ext uri="{FF2B5EF4-FFF2-40B4-BE49-F238E27FC236}">
                    <a16:creationId xmlns:a16="http://schemas.microsoft.com/office/drawing/2014/main" id="{A00C145A-2336-043D-B141-2EDD048861A3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8" name="Đồ họa 7">
                <a:extLst>
                  <a:ext uri="{FF2B5EF4-FFF2-40B4-BE49-F238E27FC236}">
                    <a16:creationId xmlns:a16="http://schemas.microsoft.com/office/drawing/2014/main" id="{6F20AB88-1B78-D720-F592-5BB26D024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320DE554-1725-E6E1-90C1-264BF004F9F3}"/>
                </a:ext>
              </a:extLst>
            </p:cNvPr>
            <p:cNvSpPr txBox="1"/>
            <p:nvPr/>
          </p:nvSpPr>
          <p:spPr>
            <a:xfrm>
              <a:off x="2209242" y="2612284"/>
              <a:ext cx="31713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B">
            <a:extLst>
              <a:ext uri="{FF2B5EF4-FFF2-40B4-BE49-F238E27FC236}">
                <a16:creationId xmlns:a16="http://schemas.microsoft.com/office/drawing/2014/main" id="{05DE0BE1-2031-CD70-9944-B0AD7F0100F1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id="{D233F85C-513D-A108-63B6-A17CD1859E4E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id="{41C0DD5E-2083-CE9E-C16E-21F31133032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id="{5843607B-20BE-E460-08A8-407971EA9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id="{8C5103EA-45F5-7E11-C0E7-E6F29C10DD9E}"/>
                </a:ext>
              </a:extLst>
            </p:cNvPr>
            <p:cNvSpPr txBox="1"/>
            <p:nvPr/>
          </p:nvSpPr>
          <p:spPr>
            <a:xfrm>
              <a:off x="7770422" y="3332253"/>
              <a:ext cx="2898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id="{F32D6405-8CFF-C5B7-DBC6-2290ABCED8F6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id="{2ED3BDEF-4684-DBB7-3270-72A2C361371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F0B0328D-B4E5-2769-447C-FC0C914225C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8" name="Đồ họa 18">
                <a:extLst>
                  <a:ext uri="{FF2B5EF4-FFF2-40B4-BE49-F238E27FC236}">
                    <a16:creationId xmlns:a16="http://schemas.microsoft.com/office/drawing/2014/main" id="{DA6F89DA-DE7B-5CA9-5F8C-72A26ED6B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2">
              <a:extLst>
                <a:ext uri="{FF2B5EF4-FFF2-40B4-BE49-F238E27FC236}">
                  <a16:creationId xmlns:a16="http://schemas.microsoft.com/office/drawing/2014/main" id="{0DE29A60-0F04-DA2A-1187-C656CC95C5FD}"/>
                </a:ext>
              </a:extLst>
            </p:cNvPr>
            <p:cNvSpPr txBox="1"/>
            <p:nvPr/>
          </p:nvSpPr>
          <p:spPr>
            <a:xfrm>
              <a:off x="1834559" y="4893090"/>
              <a:ext cx="26869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19 000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D">
            <a:extLst>
              <a:ext uri="{FF2B5EF4-FFF2-40B4-BE49-F238E27FC236}">
                <a16:creationId xmlns:a16="http://schemas.microsoft.com/office/drawing/2014/main" id="{F0A18873-C7DF-A7F0-BC97-B357E3538A5F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0" name="Nhóm 24">
              <a:extLst>
                <a:ext uri="{FF2B5EF4-FFF2-40B4-BE49-F238E27FC236}">
                  <a16:creationId xmlns:a16="http://schemas.microsoft.com/office/drawing/2014/main" id="{77C4F4DB-72C1-1941-A1BB-8936003E728B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2" name="Hình chữ nhật: Góc Tròn 20">
                <a:extLst>
                  <a:ext uri="{FF2B5EF4-FFF2-40B4-BE49-F238E27FC236}">
                    <a16:creationId xmlns:a16="http://schemas.microsoft.com/office/drawing/2014/main" id="{682C62DC-65EB-941E-3C3C-CCBEBE6743D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3" name="Đồ họa 16">
                <a:extLst>
                  <a:ext uri="{FF2B5EF4-FFF2-40B4-BE49-F238E27FC236}">
                    <a16:creationId xmlns:a16="http://schemas.microsoft.com/office/drawing/2014/main" id="{2E4EBB6B-0B2A-E2D3-4FB1-2067C42F1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2">
              <a:extLst>
                <a:ext uri="{FF2B5EF4-FFF2-40B4-BE49-F238E27FC236}">
                  <a16:creationId xmlns:a16="http://schemas.microsoft.com/office/drawing/2014/main" id="{F4140553-BA73-8D92-4C92-21F44A333A61}"/>
                </a:ext>
              </a:extLst>
            </p:cNvPr>
            <p:cNvSpPr txBox="1"/>
            <p:nvPr/>
          </p:nvSpPr>
          <p:spPr>
            <a:xfrm>
              <a:off x="7827965" y="4858718"/>
              <a:ext cx="2352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190 000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4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F2FDA448-F897-E769-72CA-29F2386FB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5" name="wrong 3">
            <a:hlinkClick r:id="" action="ppaction://media"/>
            <a:extLst>
              <a:ext uri="{FF2B5EF4-FFF2-40B4-BE49-F238E27FC236}">
                <a16:creationId xmlns:a16="http://schemas.microsoft.com/office/drawing/2014/main" id="{FAAC8241-4DA5-A3A5-74A8-D6370C01FA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6" name="wrong 2">
            <a:hlinkClick r:id="" action="ppaction://media"/>
            <a:extLst>
              <a:ext uri="{FF2B5EF4-FFF2-40B4-BE49-F238E27FC236}">
                <a16:creationId xmlns:a16="http://schemas.microsoft.com/office/drawing/2014/main" id="{408D98C8-1EC9-C746-D512-4D3AA78B77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7" name="wrong 1">
            <a:hlinkClick r:id="" action="ppaction://media"/>
            <a:extLst>
              <a:ext uri="{FF2B5EF4-FFF2-40B4-BE49-F238E27FC236}">
                <a16:creationId xmlns:a16="http://schemas.microsoft.com/office/drawing/2014/main" id="{4FC2394F-ACAD-0DCB-8C3F-955D03DE1E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sp>
        <p:nvSpPr>
          <p:cNvPr id="38" name="Freeform 12">
            <a:hlinkClick r:id="rId15" action="ppaction://hlinksldjump"/>
            <a:extLst>
              <a:ext uri="{FF2B5EF4-FFF2-40B4-BE49-F238E27FC236}">
                <a16:creationId xmlns:a16="http://schemas.microsoft.com/office/drawing/2014/main" id="{00BCBD90-3F5F-A3D2-F291-ACC9E6006940}"/>
              </a:ext>
            </a:extLst>
          </p:cNvPr>
          <p:cNvSpPr/>
          <p:nvPr/>
        </p:nvSpPr>
        <p:spPr>
          <a:xfrm>
            <a:off x="10679246" y="623166"/>
            <a:ext cx="1158792" cy="2157565"/>
          </a:xfrm>
          <a:custGeom>
            <a:avLst/>
            <a:gdLst/>
            <a:ahLst/>
            <a:cxnLst/>
            <a:rect l="l" t="t" r="r" b="b"/>
            <a:pathLst>
              <a:path w="2209990" h="4114800">
                <a:moveTo>
                  <a:pt x="0" y="0"/>
                </a:moveTo>
                <a:lnTo>
                  <a:pt x="2209991" y="0"/>
                </a:lnTo>
                <a:lnTo>
                  <a:pt x="2209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15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9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BEF68E-9AF1-EACC-36F5-720B8344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173" y="441509"/>
            <a:ext cx="5480779" cy="192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E3376C-EDB2-72B8-320E-D9A0FA347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517" y="1779782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2E21BB-BFD5-FE6E-DBAD-83B47E4B6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546" y="2633296"/>
            <a:ext cx="503573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5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F56AFE-2EFC-8189-C72D-2F877092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226" y="432666"/>
            <a:ext cx="2091109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777A1-7B6B-513C-C95C-77A5C0C96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63" y="1011726"/>
            <a:ext cx="970567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F7619-1573-29D5-FDD3-EC339A57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5" y="948827"/>
            <a:ext cx="1090668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UÂN ƠI Ở LẠI CHƠI - Spring Dance Club _ Mùa Xuân Ước Mơ Tết _ VTC">
            <a:hlinkClick r:id="" action="ppaction://media"/>
            <a:extLst>
              <a:ext uri="{FF2B5EF4-FFF2-40B4-BE49-F238E27FC236}">
                <a16:creationId xmlns:a16="http://schemas.microsoft.com/office/drawing/2014/main" id="{C8B854EF-A37B-1895-1766-4BAF39A0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641859-1AD6-5B16-7313-59CD5DEF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10" y="912449"/>
            <a:ext cx="1057138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8CE8E3-79E2-888D-7DE5-BD3A55ED43D4}"/>
              </a:ext>
            </a:extLst>
          </p:cNvPr>
          <p:cNvSpPr/>
          <p:nvPr/>
        </p:nvSpPr>
        <p:spPr>
          <a:xfrm>
            <a:off x="896002" y="1691854"/>
            <a:ext cx="10810951" cy="2089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EBFD6-689B-2D45-67EC-DEF4F601F0DD}"/>
              </a:ext>
            </a:extLst>
          </p:cNvPr>
          <p:cNvSpPr txBox="1"/>
          <p:nvPr/>
        </p:nvSpPr>
        <p:spPr>
          <a:xfrm>
            <a:off x="397690" y="1133620"/>
            <a:ext cx="71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38AA1-1A51-B38B-75A4-6867B63B4EB4}"/>
              </a:ext>
            </a:extLst>
          </p:cNvPr>
          <p:cNvSpPr txBox="1"/>
          <p:nvPr/>
        </p:nvSpPr>
        <p:spPr>
          <a:xfrm>
            <a:off x="896003" y="1691854"/>
            <a:ext cx="341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30 x 20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A11012-C0C4-1B0D-1CD2-308014133E74}"/>
              </a:ext>
            </a:extLst>
          </p:cNvPr>
          <p:cNvSpPr txBox="1"/>
          <p:nvPr/>
        </p:nvSpPr>
        <p:spPr>
          <a:xfrm>
            <a:off x="1372638" y="2329467"/>
            <a:ext cx="341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3 x 2 =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C138B-2BE0-7AB7-18AD-2E49096ECAF8}"/>
              </a:ext>
            </a:extLst>
          </p:cNvPr>
          <p:cNvSpPr txBox="1"/>
          <p:nvPr/>
        </p:nvSpPr>
        <p:spPr>
          <a:xfrm>
            <a:off x="1982968" y="2967080"/>
            <a:ext cx="341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x 2</a:t>
            </a:r>
            <a:r>
              <a:rPr lang="en-US" sz="36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6</a:t>
            </a:r>
            <a:r>
              <a:rPr lang="en-US" sz="36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27750-EF48-D0F6-77A1-20D6F660D3E2}"/>
              </a:ext>
            </a:extLst>
          </p:cNvPr>
          <p:cNvSpPr txBox="1"/>
          <p:nvPr/>
        </p:nvSpPr>
        <p:spPr>
          <a:xfrm>
            <a:off x="6840619" y="1775592"/>
            <a:ext cx="341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600 x 40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42D7AD-9F8E-E54C-387E-549BAD9E81D9}"/>
              </a:ext>
            </a:extLst>
          </p:cNvPr>
          <p:cNvSpPr txBox="1"/>
          <p:nvPr/>
        </p:nvSpPr>
        <p:spPr>
          <a:xfrm>
            <a:off x="7307344" y="2329467"/>
            <a:ext cx="3789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6 x 4 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7E627-8744-BEA8-8EB2-D45B1BCDDD0D}"/>
              </a:ext>
            </a:extLst>
          </p:cNvPr>
          <p:cNvSpPr txBox="1"/>
          <p:nvPr/>
        </p:nvSpPr>
        <p:spPr>
          <a:xfrm>
            <a:off x="7917674" y="2967080"/>
            <a:ext cx="37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6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x 4</a:t>
            </a:r>
            <a:r>
              <a:rPr lang="en-US" sz="36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24 </a:t>
            </a:r>
            <a:r>
              <a:rPr lang="en-US" sz="3600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C6AC42-7177-F935-2AF4-063B0AD0B474}"/>
              </a:ext>
            </a:extLst>
          </p:cNvPr>
          <p:cNvCxnSpPr/>
          <p:nvPr/>
        </p:nvCxnSpPr>
        <p:spPr>
          <a:xfrm>
            <a:off x="6096000" y="1691854"/>
            <a:ext cx="0" cy="20895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E7DE3E-D63B-7F7F-46F4-BBEBC34C0DCE}"/>
              </a:ext>
            </a:extLst>
          </p:cNvPr>
          <p:cNvSpPr txBox="1"/>
          <p:nvPr/>
        </p:nvSpPr>
        <p:spPr>
          <a:xfrm>
            <a:off x="921785" y="4179879"/>
            <a:ext cx="1802365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 x 40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4635C-DA4F-8943-6099-A783CDD20B17}"/>
              </a:ext>
            </a:extLst>
          </p:cNvPr>
          <p:cNvSpPr txBox="1"/>
          <p:nvPr/>
        </p:nvSpPr>
        <p:spPr>
          <a:xfrm>
            <a:off x="3322085" y="4186439"/>
            <a:ext cx="1802365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70 x 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96846-80C4-6D4A-97D2-A2D5DBE1B580}"/>
              </a:ext>
            </a:extLst>
          </p:cNvPr>
          <p:cNvSpPr txBox="1"/>
          <p:nvPr/>
        </p:nvSpPr>
        <p:spPr>
          <a:xfrm>
            <a:off x="5827160" y="4213890"/>
            <a:ext cx="2090514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400 x 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E6FE9E-7F24-AFDF-3CC4-5B0C7A5E38CF}"/>
              </a:ext>
            </a:extLst>
          </p:cNvPr>
          <p:cNvSpPr txBox="1"/>
          <p:nvPr/>
        </p:nvSpPr>
        <p:spPr>
          <a:xfrm>
            <a:off x="8620384" y="4263020"/>
            <a:ext cx="2090514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900 x 30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412B79-84BC-F859-D053-94C3414C3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38" y="205858"/>
            <a:ext cx="1140051" cy="1457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BAABC9-97F2-17F2-4ADD-C8C55E48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298" y="401177"/>
            <a:ext cx="55539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2E39C-5056-86F7-3216-75F84BB004B1}"/>
              </a:ext>
            </a:extLst>
          </p:cNvPr>
          <p:cNvSpPr txBox="1"/>
          <p:nvPr/>
        </p:nvSpPr>
        <p:spPr>
          <a:xfrm>
            <a:off x="1415885" y="1824238"/>
            <a:ext cx="2090514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 x 40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E762C-C95E-6378-B17A-2B62BE6A720F}"/>
              </a:ext>
            </a:extLst>
          </p:cNvPr>
          <p:cNvSpPr txBox="1"/>
          <p:nvPr/>
        </p:nvSpPr>
        <p:spPr>
          <a:xfrm>
            <a:off x="7644036" y="1824239"/>
            <a:ext cx="2090514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70 x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7850BE-DFC1-FD5E-BB20-817F75B9DA67}"/>
              </a:ext>
            </a:extLst>
          </p:cNvPr>
          <p:cNvSpPr txBox="1"/>
          <p:nvPr/>
        </p:nvSpPr>
        <p:spPr>
          <a:xfrm>
            <a:off x="1482560" y="3807188"/>
            <a:ext cx="2090514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400 x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89E55-9CF1-C12E-6238-3FB4213027DA}"/>
              </a:ext>
            </a:extLst>
          </p:cNvPr>
          <p:cNvSpPr txBox="1"/>
          <p:nvPr/>
        </p:nvSpPr>
        <p:spPr>
          <a:xfrm>
            <a:off x="7710711" y="3807189"/>
            <a:ext cx="2090514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900 x 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003E4-184D-CF14-165F-4551E7A51CFE}"/>
              </a:ext>
            </a:extLst>
          </p:cNvPr>
          <p:cNvSpPr txBox="1"/>
          <p:nvPr/>
        </p:nvSpPr>
        <p:spPr>
          <a:xfrm>
            <a:off x="1030469" y="2578272"/>
            <a:ext cx="308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x 4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8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F2EE72-C528-D03A-804A-AC48A351C374}"/>
              </a:ext>
            </a:extLst>
          </p:cNvPr>
          <p:cNvSpPr txBox="1"/>
          <p:nvPr/>
        </p:nvSpPr>
        <p:spPr>
          <a:xfrm>
            <a:off x="6954134" y="2663997"/>
            <a:ext cx="350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x 6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4 2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1CE87-9426-627B-D3D4-C9F1C52AC449}"/>
              </a:ext>
            </a:extLst>
          </p:cNvPr>
          <p:cNvSpPr txBox="1"/>
          <p:nvPr/>
        </p:nvSpPr>
        <p:spPr>
          <a:xfrm>
            <a:off x="944995" y="4787292"/>
            <a:ext cx="381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x 2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7B9E7-FDD6-3D7F-8A0C-BEABC9168B87}"/>
              </a:ext>
            </a:extLst>
          </p:cNvPr>
          <p:cNvSpPr txBox="1"/>
          <p:nvPr/>
        </p:nvSpPr>
        <p:spPr>
          <a:xfrm>
            <a:off x="7030334" y="4787292"/>
            <a:ext cx="402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x 3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27 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B78938-5E9E-2DF1-8473-7AD671CF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78" y="287048"/>
            <a:ext cx="1140051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BCFE4E-3B77-644D-2D62-A3399BBE8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26" y="479088"/>
            <a:ext cx="55539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8CE8E3-79E2-888D-7DE5-BD3A55ED43D4}"/>
              </a:ext>
            </a:extLst>
          </p:cNvPr>
          <p:cNvSpPr/>
          <p:nvPr/>
        </p:nvSpPr>
        <p:spPr>
          <a:xfrm>
            <a:off x="857902" y="1758529"/>
            <a:ext cx="10810951" cy="2089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EBFD6-689B-2D45-67EC-DEF4F601F0DD}"/>
              </a:ext>
            </a:extLst>
          </p:cNvPr>
          <p:cNvSpPr txBox="1"/>
          <p:nvPr/>
        </p:nvSpPr>
        <p:spPr>
          <a:xfrm>
            <a:off x="359007" y="1129634"/>
            <a:ext cx="71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38AA1-1A51-B38B-75A4-6867B63B4EB4}"/>
              </a:ext>
            </a:extLst>
          </p:cNvPr>
          <p:cNvSpPr txBox="1"/>
          <p:nvPr/>
        </p:nvSpPr>
        <p:spPr>
          <a:xfrm>
            <a:off x="857903" y="1758529"/>
            <a:ext cx="3618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400 : 20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A11012-C0C4-1B0D-1CD2-308014133E74}"/>
              </a:ext>
            </a:extLst>
          </p:cNvPr>
          <p:cNvSpPr txBox="1"/>
          <p:nvPr/>
        </p:nvSpPr>
        <p:spPr>
          <a:xfrm>
            <a:off x="883685" y="2387424"/>
            <a:ext cx="496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8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8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40 :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C138B-2BE0-7AB7-18AD-2E49096ECAF8}"/>
              </a:ext>
            </a:extLst>
          </p:cNvPr>
          <p:cNvSpPr txBox="1"/>
          <p:nvPr/>
        </p:nvSpPr>
        <p:spPr>
          <a:xfrm>
            <a:off x="3974166" y="3042473"/>
            <a:ext cx="133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27750-EF48-D0F6-77A1-20D6F660D3E2}"/>
              </a:ext>
            </a:extLst>
          </p:cNvPr>
          <p:cNvSpPr txBox="1"/>
          <p:nvPr/>
        </p:nvSpPr>
        <p:spPr>
          <a:xfrm>
            <a:off x="6140050" y="1712547"/>
            <a:ext cx="341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1 500 : 500 = 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C6AC42-7177-F935-2AF4-063B0AD0B474}"/>
              </a:ext>
            </a:extLst>
          </p:cNvPr>
          <p:cNvCxnSpPr/>
          <p:nvPr/>
        </p:nvCxnSpPr>
        <p:spPr>
          <a:xfrm>
            <a:off x="6057900" y="1758528"/>
            <a:ext cx="0" cy="20895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E7DE3E-D63B-7F7F-46F4-BBEBC34C0DCE}"/>
              </a:ext>
            </a:extLst>
          </p:cNvPr>
          <p:cNvSpPr txBox="1"/>
          <p:nvPr/>
        </p:nvSpPr>
        <p:spPr>
          <a:xfrm>
            <a:off x="817789" y="4254511"/>
            <a:ext cx="1802365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900 :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4635C-DA4F-8943-6099-A783CDD20B17}"/>
              </a:ext>
            </a:extLst>
          </p:cNvPr>
          <p:cNvSpPr txBox="1"/>
          <p:nvPr/>
        </p:nvSpPr>
        <p:spPr>
          <a:xfrm>
            <a:off x="3218089" y="4261071"/>
            <a:ext cx="1802365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240 : 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96846-80C4-6D4A-97D2-A2D5DBE1B580}"/>
              </a:ext>
            </a:extLst>
          </p:cNvPr>
          <p:cNvSpPr txBox="1"/>
          <p:nvPr/>
        </p:nvSpPr>
        <p:spPr>
          <a:xfrm>
            <a:off x="5618389" y="4261071"/>
            <a:ext cx="2563007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3 600 : 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E6FE9E-7F24-AFDF-3CC4-5B0C7A5E38CF}"/>
              </a:ext>
            </a:extLst>
          </p:cNvPr>
          <p:cNvSpPr txBox="1"/>
          <p:nvPr/>
        </p:nvSpPr>
        <p:spPr>
          <a:xfrm>
            <a:off x="8639560" y="4254510"/>
            <a:ext cx="2819141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28 000 : 400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E678F-0655-4712-1BA3-EA64512C942D}"/>
              </a:ext>
            </a:extLst>
          </p:cNvPr>
          <p:cNvSpPr txBox="1"/>
          <p:nvPr/>
        </p:nvSpPr>
        <p:spPr>
          <a:xfrm>
            <a:off x="6140051" y="2312896"/>
            <a:ext cx="538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 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8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8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15 :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3C419A-C7DB-2B65-8F45-56DC26D5CBD4}"/>
              </a:ext>
            </a:extLst>
          </p:cNvPr>
          <p:cNvSpPr txBox="1"/>
          <p:nvPr/>
        </p:nvSpPr>
        <p:spPr>
          <a:xfrm>
            <a:off x="9874307" y="3042473"/>
            <a:ext cx="133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C4B89E-02C4-B868-1385-8AB4E4C4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8" y="255477"/>
            <a:ext cx="1188823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5B158-335F-A926-2634-FF57CB12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302" y="415154"/>
            <a:ext cx="5553937" cy="1072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0F446F-4708-2D4E-E5F3-B1888C551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96" y="231304"/>
            <a:ext cx="114005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/>
      <p:bldP spid="9" grpId="0"/>
      <p:bldP spid="10" grpId="0"/>
      <p:bldP spid="16" grpId="0" animBg="1"/>
      <p:bldP spid="17" grpId="0" animBg="1"/>
      <p:bldP spid="18" grpId="0" animBg="1"/>
      <p:bldP spid="19" grpId="0" animBg="1"/>
      <p:bldP spid="14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0A47B4-5634-743C-4ED9-2B0A7D30B8DC}"/>
              </a:ext>
            </a:extLst>
          </p:cNvPr>
          <p:cNvSpPr txBox="1"/>
          <p:nvPr/>
        </p:nvSpPr>
        <p:spPr>
          <a:xfrm>
            <a:off x="820475" y="2481713"/>
            <a:ext cx="350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: 3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90 : 3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71B5A-5BB4-0D81-7065-9309BB1FF053}"/>
              </a:ext>
            </a:extLst>
          </p:cNvPr>
          <p:cNvSpPr txBox="1"/>
          <p:nvPr/>
        </p:nvSpPr>
        <p:spPr>
          <a:xfrm>
            <a:off x="1506493" y="1738900"/>
            <a:ext cx="2132283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900 : 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495BE-A957-47ED-30AF-CEDCACC7E47F}"/>
              </a:ext>
            </a:extLst>
          </p:cNvPr>
          <p:cNvSpPr txBox="1"/>
          <p:nvPr/>
        </p:nvSpPr>
        <p:spPr>
          <a:xfrm>
            <a:off x="7583217" y="1719815"/>
            <a:ext cx="2075133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240 : 80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A20324-5552-C6E7-01C7-27A7851C00A2}"/>
              </a:ext>
            </a:extLst>
          </p:cNvPr>
          <p:cNvSpPr txBox="1"/>
          <p:nvPr/>
        </p:nvSpPr>
        <p:spPr>
          <a:xfrm>
            <a:off x="1255517" y="3928819"/>
            <a:ext cx="2634233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3 600 : 600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F508D-FB88-F29A-9B0B-F03959AB38FC}"/>
              </a:ext>
            </a:extLst>
          </p:cNvPr>
          <p:cNvSpPr txBox="1"/>
          <p:nvPr/>
        </p:nvSpPr>
        <p:spPr>
          <a:xfrm>
            <a:off x="7227277" y="3935179"/>
            <a:ext cx="2958028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28 000 : 400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969EA8-8E41-B928-F7EB-A20B5B531348}"/>
              </a:ext>
            </a:extLst>
          </p:cNvPr>
          <p:cNvSpPr txBox="1"/>
          <p:nvPr/>
        </p:nvSpPr>
        <p:spPr>
          <a:xfrm>
            <a:off x="2620257" y="2997919"/>
            <a:ext cx="130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30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715029-284B-074E-0A21-D091B89E94FE}"/>
              </a:ext>
            </a:extLst>
          </p:cNvPr>
          <p:cNvSpPr txBox="1"/>
          <p:nvPr/>
        </p:nvSpPr>
        <p:spPr>
          <a:xfrm>
            <a:off x="6652641" y="2456859"/>
            <a:ext cx="350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24 : 8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B71CF-8139-495A-29E9-FEC3E7528DD4}"/>
              </a:ext>
            </a:extLst>
          </p:cNvPr>
          <p:cNvSpPr txBox="1"/>
          <p:nvPr/>
        </p:nvSpPr>
        <p:spPr>
          <a:xfrm>
            <a:off x="8452423" y="2973065"/>
            <a:ext cx="130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3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779388-A33E-64CA-DB0B-E014DCDF2425}"/>
              </a:ext>
            </a:extLst>
          </p:cNvPr>
          <p:cNvSpPr txBox="1"/>
          <p:nvPr/>
        </p:nvSpPr>
        <p:spPr>
          <a:xfrm>
            <a:off x="315554" y="4704758"/>
            <a:ext cx="451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3 6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: 6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90 : 3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824F0-55E1-988C-51A4-38BCDEA8D4A8}"/>
              </a:ext>
            </a:extLst>
          </p:cNvPr>
          <p:cNvSpPr txBox="1"/>
          <p:nvPr/>
        </p:nvSpPr>
        <p:spPr>
          <a:xfrm>
            <a:off x="2744777" y="5245819"/>
            <a:ext cx="130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30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C48E50-AC1E-A1AC-744C-25B8B7E375DA}"/>
              </a:ext>
            </a:extLst>
          </p:cNvPr>
          <p:cNvSpPr txBox="1"/>
          <p:nvPr/>
        </p:nvSpPr>
        <p:spPr>
          <a:xfrm>
            <a:off x="6319865" y="4793782"/>
            <a:ext cx="451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28 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: 4</a:t>
            </a:r>
            <a:r>
              <a:rPr lang="en-US" sz="3600" b="1" dirty="0">
                <a:solidFill>
                  <a:srgbClr val="D80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= 28: 4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290BC-A560-9E2C-E41D-7CBE66FC2126}"/>
              </a:ext>
            </a:extLst>
          </p:cNvPr>
          <p:cNvSpPr txBox="1"/>
          <p:nvPr/>
        </p:nvSpPr>
        <p:spPr>
          <a:xfrm>
            <a:off x="9006771" y="5351089"/>
            <a:ext cx="130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  <a:endParaRPr lang="en-US" sz="3600" b="1" dirty="0">
              <a:solidFill>
                <a:srgbClr val="D80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BDE8B4-DF34-4E41-D1D1-49AE40C1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96" y="231304"/>
            <a:ext cx="1140051" cy="1457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DB740C-6C3C-B039-BB8C-1F28577F7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36" y="423344"/>
            <a:ext cx="55539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740</Words>
  <Application>Microsoft Office PowerPoint</Application>
  <PresentationFormat>Widescreen</PresentationFormat>
  <Paragraphs>125</Paragraphs>
  <Slides>24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27</cp:revision>
  <dcterms:created xsi:type="dcterms:W3CDTF">2023-12-26T14:25:08Z</dcterms:created>
  <dcterms:modified xsi:type="dcterms:W3CDTF">2024-02-01T02:31:12Z</dcterms:modified>
</cp:coreProperties>
</file>