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</p:sldMasterIdLst>
  <p:notesMasterIdLst>
    <p:notesMasterId r:id="rId31"/>
  </p:notesMasterIdLst>
  <p:sldIdLst>
    <p:sldId id="256" r:id="rId10"/>
    <p:sldId id="303" r:id="rId11"/>
    <p:sldId id="304" r:id="rId12"/>
    <p:sldId id="345" r:id="rId13"/>
    <p:sldId id="331" r:id="rId14"/>
    <p:sldId id="341" r:id="rId15"/>
    <p:sldId id="306" r:id="rId16"/>
    <p:sldId id="305" r:id="rId17"/>
    <p:sldId id="342" r:id="rId18"/>
    <p:sldId id="343" r:id="rId19"/>
    <p:sldId id="344" r:id="rId20"/>
    <p:sldId id="329" r:id="rId21"/>
    <p:sldId id="332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21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8">
          <p15:clr>
            <a:srgbClr val="A4A3A4"/>
          </p15:clr>
        </p15:guide>
        <p15:guide id="2" pos="3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B8B"/>
    <a:srgbClr val="004F4A"/>
    <a:srgbClr val="F64318"/>
    <a:srgbClr val="2489B6"/>
    <a:srgbClr val="016BB9"/>
    <a:srgbClr val="FDAD1A"/>
    <a:srgbClr val="F6865A"/>
    <a:srgbClr val="76E4FF"/>
    <a:srgbClr val="DD3D05"/>
    <a:srgbClr val="EF6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32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78" y="288"/>
      </p:cViewPr>
      <p:guideLst>
        <p:guide orient="horz" pos="4188"/>
        <p:guide pos="3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66935-D502-4BBD-88A9-BF709840E055}" type="datetimeFigureOut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E650A-89FF-4CC3-B1B5-DF8CF759A3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712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5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48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06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2" name="Google Shape;8272;gb3b9ff3401_0_3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3" name="Google Shape;8273;gb3b9ff3401_0_3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203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153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70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616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77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273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8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387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96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959267" y="5024200"/>
            <a:ext cx="5928400" cy="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9267" y="1248600"/>
            <a:ext cx="6536400" cy="35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510678" y="-1223629"/>
            <a:ext cx="15069767" cy="10360364"/>
            <a:chOff x="-1133009" y="-917722"/>
            <a:chExt cx="11302325" cy="7770273"/>
          </a:xfrm>
        </p:grpSpPr>
        <p:grpSp>
          <p:nvGrpSpPr>
            <p:cNvPr id="12" name="Google Shape;12;p2"/>
            <p:cNvGrpSpPr/>
            <p:nvPr/>
          </p:nvGrpSpPr>
          <p:grpSpPr>
            <a:xfrm rot="6899375" flipH="1">
              <a:off x="342646" y="-706985"/>
              <a:ext cx="632425" cy="1859063"/>
              <a:chOff x="1370400" y="2037575"/>
              <a:chExt cx="286725" cy="8428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370400" y="2041150"/>
                <a:ext cx="283975" cy="837025"/>
              </a:xfrm>
              <a:custGeom>
                <a:avLst/>
                <a:gdLst/>
                <a:ahLst/>
                <a:cxnLst/>
                <a:rect l="l" t="t" r="r" b="b"/>
                <a:pathLst>
                  <a:path w="11359" h="33481" extrusionOk="0">
                    <a:moveTo>
                      <a:pt x="5311" y="1"/>
                    </a:moveTo>
                    <a:cubicBezTo>
                      <a:pt x="5311" y="1"/>
                      <a:pt x="2191" y="1632"/>
                      <a:pt x="1893" y="2822"/>
                    </a:cubicBezTo>
                    <a:cubicBezTo>
                      <a:pt x="1596" y="4013"/>
                      <a:pt x="1370" y="4596"/>
                      <a:pt x="1370" y="4596"/>
                    </a:cubicBezTo>
                    <a:cubicBezTo>
                      <a:pt x="1370" y="4596"/>
                      <a:pt x="3596" y="4835"/>
                      <a:pt x="3596" y="5132"/>
                    </a:cubicBezTo>
                    <a:cubicBezTo>
                      <a:pt x="3596" y="5213"/>
                      <a:pt x="3484" y="5243"/>
                      <a:pt x="3313" y="5243"/>
                    </a:cubicBezTo>
                    <a:cubicBezTo>
                      <a:pt x="2858" y="5243"/>
                      <a:pt x="1987" y="5031"/>
                      <a:pt x="1727" y="5013"/>
                    </a:cubicBezTo>
                    <a:cubicBezTo>
                      <a:pt x="1704" y="5011"/>
                      <a:pt x="1681" y="5010"/>
                      <a:pt x="1659" y="5010"/>
                    </a:cubicBezTo>
                    <a:cubicBezTo>
                      <a:pt x="1330" y="5010"/>
                      <a:pt x="1048" y="5239"/>
                      <a:pt x="1048" y="5239"/>
                    </a:cubicBezTo>
                    <a:cubicBezTo>
                      <a:pt x="1048" y="5239"/>
                      <a:pt x="620" y="6323"/>
                      <a:pt x="477" y="6918"/>
                    </a:cubicBezTo>
                    <a:cubicBezTo>
                      <a:pt x="322" y="7514"/>
                      <a:pt x="489" y="7859"/>
                      <a:pt x="489" y="7859"/>
                    </a:cubicBezTo>
                    <a:cubicBezTo>
                      <a:pt x="489" y="7859"/>
                      <a:pt x="3751" y="8252"/>
                      <a:pt x="3894" y="8847"/>
                    </a:cubicBezTo>
                    <a:cubicBezTo>
                      <a:pt x="3988" y="9210"/>
                      <a:pt x="3370" y="9281"/>
                      <a:pt x="2873" y="9281"/>
                    </a:cubicBezTo>
                    <a:cubicBezTo>
                      <a:pt x="2555" y="9281"/>
                      <a:pt x="2286" y="9252"/>
                      <a:pt x="2286" y="9252"/>
                    </a:cubicBezTo>
                    <a:lnTo>
                      <a:pt x="322" y="8847"/>
                    </a:lnTo>
                    <a:lnTo>
                      <a:pt x="322" y="8847"/>
                    </a:lnTo>
                    <a:cubicBezTo>
                      <a:pt x="322" y="8847"/>
                      <a:pt x="774" y="9823"/>
                      <a:pt x="1001" y="10609"/>
                    </a:cubicBezTo>
                    <a:cubicBezTo>
                      <a:pt x="1215" y="11395"/>
                      <a:pt x="1215" y="12717"/>
                      <a:pt x="774" y="14205"/>
                    </a:cubicBezTo>
                    <a:cubicBezTo>
                      <a:pt x="322" y="15693"/>
                      <a:pt x="322" y="16443"/>
                      <a:pt x="322" y="16443"/>
                    </a:cubicBezTo>
                    <a:cubicBezTo>
                      <a:pt x="322" y="16443"/>
                      <a:pt x="1714" y="16179"/>
                      <a:pt x="2684" y="16179"/>
                    </a:cubicBezTo>
                    <a:cubicBezTo>
                      <a:pt x="3169" y="16179"/>
                      <a:pt x="3548" y="16245"/>
                      <a:pt x="3596" y="16443"/>
                    </a:cubicBezTo>
                    <a:cubicBezTo>
                      <a:pt x="3751" y="17038"/>
                      <a:pt x="310" y="17693"/>
                      <a:pt x="310" y="17693"/>
                    </a:cubicBezTo>
                    <a:cubicBezTo>
                      <a:pt x="310" y="17693"/>
                      <a:pt x="0" y="18777"/>
                      <a:pt x="381" y="20217"/>
                    </a:cubicBezTo>
                    <a:cubicBezTo>
                      <a:pt x="774" y="21646"/>
                      <a:pt x="1215" y="23730"/>
                      <a:pt x="1215" y="23730"/>
                    </a:cubicBezTo>
                    <a:cubicBezTo>
                      <a:pt x="1215" y="23730"/>
                      <a:pt x="3233" y="22608"/>
                      <a:pt x="3867" y="22608"/>
                    </a:cubicBezTo>
                    <a:cubicBezTo>
                      <a:pt x="3964" y="22608"/>
                      <a:pt x="4028" y="22634"/>
                      <a:pt x="4049" y="22694"/>
                    </a:cubicBezTo>
                    <a:cubicBezTo>
                      <a:pt x="4191" y="23134"/>
                      <a:pt x="1215" y="24325"/>
                      <a:pt x="1215" y="24325"/>
                    </a:cubicBezTo>
                    <a:cubicBezTo>
                      <a:pt x="1215" y="24325"/>
                      <a:pt x="2108" y="26111"/>
                      <a:pt x="3453" y="26563"/>
                    </a:cubicBezTo>
                    <a:cubicBezTo>
                      <a:pt x="4148" y="26793"/>
                      <a:pt x="4995" y="26848"/>
                      <a:pt x="5647" y="26848"/>
                    </a:cubicBezTo>
                    <a:cubicBezTo>
                      <a:pt x="6246" y="26848"/>
                      <a:pt x="6680" y="26802"/>
                      <a:pt x="6680" y="26802"/>
                    </a:cubicBezTo>
                    <a:lnTo>
                      <a:pt x="6680" y="26802"/>
                    </a:lnTo>
                    <a:cubicBezTo>
                      <a:pt x="6680" y="26802"/>
                      <a:pt x="6394" y="28290"/>
                      <a:pt x="6263" y="29290"/>
                    </a:cubicBezTo>
                    <a:cubicBezTo>
                      <a:pt x="6132" y="30278"/>
                      <a:pt x="5763" y="33481"/>
                      <a:pt x="5763" y="33481"/>
                    </a:cubicBezTo>
                    <a:lnTo>
                      <a:pt x="6204" y="33481"/>
                    </a:lnTo>
                    <a:cubicBezTo>
                      <a:pt x="6204" y="33481"/>
                      <a:pt x="6489" y="29719"/>
                      <a:pt x="6716" y="28980"/>
                    </a:cubicBezTo>
                    <a:cubicBezTo>
                      <a:pt x="6954" y="28278"/>
                      <a:pt x="7097" y="26635"/>
                      <a:pt x="7097" y="26635"/>
                    </a:cubicBezTo>
                    <a:cubicBezTo>
                      <a:pt x="7097" y="26635"/>
                      <a:pt x="7847" y="26492"/>
                      <a:pt x="8585" y="26492"/>
                    </a:cubicBezTo>
                    <a:cubicBezTo>
                      <a:pt x="9335" y="26492"/>
                      <a:pt x="10430" y="25801"/>
                      <a:pt x="10776" y="25028"/>
                    </a:cubicBezTo>
                    <a:cubicBezTo>
                      <a:pt x="11121" y="24254"/>
                      <a:pt x="11359" y="23242"/>
                      <a:pt x="11359" y="23242"/>
                    </a:cubicBezTo>
                    <a:cubicBezTo>
                      <a:pt x="11359" y="23242"/>
                      <a:pt x="11346" y="23241"/>
                      <a:pt x="11323" y="23241"/>
                    </a:cubicBezTo>
                    <a:cubicBezTo>
                      <a:pt x="11183" y="23241"/>
                      <a:pt x="10660" y="23250"/>
                      <a:pt x="10180" y="23373"/>
                    </a:cubicBezTo>
                    <a:cubicBezTo>
                      <a:pt x="9609" y="23527"/>
                      <a:pt x="8597" y="23730"/>
                      <a:pt x="8597" y="23730"/>
                    </a:cubicBezTo>
                    <a:cubicBezTo>
                      <a:pt x="8597" y="23730"/>
                      <a:pt x="7960" y="23936"/>
                      <a:pt x="7617" y="23936"/>
                    </a:cubicBezTo>
                    <a:cubicBezTo>
                      <a:pt x="7548" y="23936"/>
                      <a:pt x="7491" y="23928"/>
                      <a:pt x="7454" y="23908"/>
                    </a:cubicBezTo>
                    <a:cubicBezTo>
                      <a:pt x="7251" y="23801"/>
                      <a:pt x="7454" y="23658"/>
                      <a:pt x="7454" y="23658"/>
                    </a:cubicBezTo>
                    <a:cubicBezTo>
                      <a:pt x="7454" y="23658"/>
                      <a:pt x="8287" y="23063"/>
                      <a:pt x="8882" y="23063"/>
                    </a:cubicBezTo>
                    <a:cubicBezTo>
                      <a:pt x="9478" y="23063"/>
                      <a:pt x="10406" y="23004"/>
                      <a:pt x="10764" y="22432"/>
                    </a:cubicBezTo>
                    <a:cubicBezTo>
                      <a:pt x="11121" y="21872"/>
                      <a:pt x="10776" y="19956"/>
                      <a:pt x="10954" y="19134"/>
                    </a:cubicBezTo>
                    <a:cubicBezTo>
                      <a:pt x="11121" y="18301"/>
                      <a:pt x="11121" y="17265"/>
                      <a:pt x="11121" y="17265"/>
                    </a:cubicBezTo>
                    <a:cubicBezTo>
                      <a:pt x="11121" y="17265"/>
                      <a:pt x="10073" y="17265"/>
                      <a:pt x="9478" y="16967"/>
                    </a:cubicBezTo>
                    <a:cubicBezTo>
                      <a:pt x="9305" y="16881"/>
                      <a:pt x="9094" y="16857"/>
                      <a:pt x="8872" y="16857"/>
                    </a:cubicBezTo>
                    <a:cubicBezTo>
                      <a:pt x="8584" y="16857"/>
                      <a:pt x="8278" y="16897"/>
                      <a:pt x="8015" y="16897"/>
                    </a:cubicBezTo>
                    <a:cubicBezTo>
                      <a:pt x="7779" y="16897"/>
                      <a:pt x="7578" y="16865"/>
                      <a:pt x="7454" y="16741"/>
                    </a:cubicBezTo>
                    <a:cubicBezTo>
                      <a:pt x="7097" y="16372"/>
                      <a:pt x="6501" y="16074"/>
                      <a:pt x="6954" y="16074"/>
                    </a:cubicBezTo>
                    <a:cubicBezTo>
                      <a:pt x="7394" y="16074"/>
                      <a:pt x="9633" y="16372"/>
                      <a:pt x="9633" y="16372"/>
                    </a:cubicBezTo>
                    <a:cubicBezTo>
                      <a:pt x="9633" y="16372"/>
                      <a:pt x="11097" y="16157"/>
                      <a:pt x="10895" y="16038"/>
                    </a:cubicBezTo>
                    <a:cubicBezTo>
                      <a:pt x="10668" y="15919"/>
                      <a:pt x="10073" y="14288"/>
                      <a:pt x="10073" y="13098"/>
                    </a:cubicBezTo>
                    <a:cubicBezTo>
                      <a:pt x="10073" y="11907"/>
                      <a:pt x="10502" y="11443"/>
                      <a:pt x="10359" y="10633"/>
                    </a:cubicBezTo>
                    <a:cubicBezTo>
                      <a:pt x="10228" y="9823"/>
                      <a:pt x="9930" y="8776"/>
                      <a:pt x="9633" y="8776"/>
                    </a:cubicBezTo>
                    <a:cubicBezTo>
                      <a:pt x="9377" y="8776"/>
                      <a:pt x="7478" y="9432"/>
                      <a:pt x="7038" y="9432"/>
                    </a:cubicBezTo>
                    <a:cubicBezTo>
                      <a:pt x="6964" y="9432"/>
                      <a:pt x="6932" y="9413"/>
                      <a:pt x="6954" y="9371"/>
                    </a:cubicBezTo>
                    <a:cubicBezTo>
                      <a:pt x="7097" y="9073"/>
                      <a:pt x="8561" y="8347"/>
                      <a:pt x="8561" y="8347"/>
                    </a:cubicBezTo>
                    <a:lnTo>
                      <a:pt x="9775" y="7740"/>
                    </a:lnTo>
                    <a:cubicBezTo>
                      <a:pt x="9775" y="7740"/>
                      <a:pt x="9692" y="6906"/>
                      <a:pt x="9430" y="6347"/>
                    </a:cubicBezTo>
                    <a:cubicBezTo>
                      <a:pt x="9180" y="5799"/>
                      <a:pt x="8882" y="5358"/>
                      <a:pt x="8882" y="5358"/>
                    </a:cubicBezTo>
                    <a:cubicBezTo>
                      <a:pt x="8882" y="5358"/>
                      <a:pt x="6899" y="5685"/>
                      <a:pt x="6345" y="5685"/>
                    </a:cubicBezTo>
                    <a:cubicBezTo>
                      <a:pt x="6256" y="5685"/>
                      <a:pt x="6204" y="5676"/>
                      <a:pt x="6204" y="5656"/>
                    </a:cubicBezTo>
                    <a:cubicBezTo>
                      <a:pt x="6204" y="5501"/>
                      <a:pt x="6656" y="5358"/>
                      <a:pt x="7251" y="5204"/>
                    </a:cubicBezTo>
                    <a:lnTo>
                      <a:pt x="8680" y="4847"/>
                    </a:lnTo>
                    <a:cubicBezTo>
                      <a:pt x="8680" y="4847"/>
                      <a:pt x="9013" y="2537"/>
                      <a:pt x="7311" y="1489"/>
                    </a:cubicBezTo>
                    <a:cubicBezTo>
                      <a:pt x="5608" y="441"/>
                      <a:pt x="5311" y="1"/>
                      <a:pt x="53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494225" y="2112175"/>
                <a:ext cx="34250" cy="2241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966" extrusionOk="0">
                    <a:moveTo>
                      <a:pt x="404" y="1"/>
                    </a:moveTo>
                    <a:cubicBezTo>
                      <a:pt x="398" y="1"/>
                      <a:pt x="393" y="6"/>
                      <a:pt x="393" y="17"/>
                    </a:cubicBezTo>
                    <a:cubicBezTo>
                      <a:pt x="0" y="3006"/>
                      <a:pt x="608" y="5911"/>
                      <a:pt x="893" y="8887"/>
                    </a:cubicBezTo>
                    <a:cubicBezTo>
                      <a:pt x="900" y="8934"/>
                      <a:pt x="948" y="8966"/>
                      <a:pt x="993" y="8966"/>
                    </a:cubicBezTo>
                    <a:cubicBezTo>
                      <a:pt x="1028" y="8966"/>
                      <a:pt x="1061" y="8946"/>
                      <a:pt x="1072" y="8899"/>
                    </a:cubicBezTo>
                    <a:cubicBezTo>
                      <a:pt x="1370" y="7494"/>
                      <a:pt x="786" y="6173"/>
                      <a:pt x="536" y="4815"/>
                    </a:cubicBezTo>
                    <a:cubicBezTo>
                      <a:pt x="239" y="3232"/>
                      <a:pt x="441" y="1636"/>
                      <a:pt x="429" y="29"/>
                    </a:cubicBezTo>
                    <a:cubicBezTo>
                      <a:pt x="422" y="9"/>
                      <a:pt x="412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516550" y="2346550"/>
                <a:ext cx="30075" cy="2761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047" extrusionOk="0">
                    <a:moveTo>
                      <a:pt x="0" y="0"/>
                    </a:moveTo>
                    <a:cubicBezTo>
                      <a:pt x="12" y="1810"/>
                      <a:pt x="179" y="3656"/>
                      <a:pt x="310" y="5477"/>
                    </a:cubicBezTo>
                    <a:cubicBezTo>
                      <a:pt x="453" y="7263"/>
                      <a:pt x="346" y="9275"/>
                      <a:pt x="870" y="11002"/>
                    </a:cubicBezTo>
                    <a:cubicBezTo>
                      <a:pt x="875" y="11032"/>
                      <a:pt x="899" y="11046"/>
                      <a:pt x="925" y="11046"/>
                    </a:cubicBezTo>
                    <a:cubicBezTo>
                      <a:pt x="950" y="11046"/>
                      <a:pt x="977" y="11032"/>
                      <a:pt x="989" y="11002"/>
                    </a:cubicBezTo>
                    <a:cubicBezTo>
                      <a:pt x="1203" y="9216"/>
                      <a:pt x="774" y="7251"/>
                      <a:pt x="608" y="5465"/>
                    </a:cubicBezTo>
                    <a:cubicBezTo>
                      <a:pt x="429" y="3644"/>
                      <a:pt x="298" y="178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519825" y="2476250"/>
                <a:ext cx="24125" cy="2398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95" extrusionOk="0">
                    <a:moveTo>
                      <a:pt x="123" y="1"/>
                    </a:moveTo>
                    <a:cubicBezTo>
                      <a:pt x="115" y="1"/>
                      <a:pt x="107" y="6"/>
                      <a:pt x="107" y="15"/>
                    </a:cubicBezTo>
                    <a:cubicBezTo>
                      <a:pt x="36" y="825"/>
                      <a:pt x="24" y="1647"/>
                      <a:pt x="24" y="2444"/>
                    </a:cubicBezTo>
                    <a:cubicBezTo>
                      <a:pt x="24" y="3159"/>
                      <a:pt x="0" y="3849"/>
                      <a:pt x="262" y="4516"/>
                    </a:cubicBezTo>
                    <a:cubicBezTo>
                      <a:pt x="572" y="5302"/>
                      <a:pt x="572" y="6076"/>
                      <a:pt x="572" y="6909"/>
                    </a:cubicBezTo>
                    <a:cubicBezTo>
                      <a:pt x="572" y="7755"/>
                      <a:pt x="358" y="8707"/>
                      <a:pt x="631" y="9540"/>
                    </a:cubicBezTo>
                    <a:cubicBezTo>
                      <a:pt x="642" y="9579"/>
                      <a:pt x="668" y="9594"/>
                      <a:pt x="694" y="9594"/>
                    </a:cubicBezTo>
                    <a:cubicBezTo>
                      <a:pt x="725" y="9594"/>
                      <a:pt x="756" y="9573"/>
                      <a:pt x="762" y="9540"/>
                    </a:cubicBezTo>
                    <a:cubicBezTo>
                      <a:pt x="965" y="8802"/>
                      <a:pt x="774" y="7981"/>
                      <a:pt x="739" y="7219"/>
                    </a:cubicBezTo>
                    <a:cubicBezTo>
                      <a:pt x="679" y="6492"/>
                      <a:pt x="774" y="5730"/>
                      <a:pt x="584" y="5016"/>
                    </a:cubicBezTo>
                    <a:cubicBezTo>
                      <a:pt x="512" y="4718"/>
                      <a:pt x="346" y="4468"/>
                      <a:pt x="262" y="4183"/>
                    </a:cubicBezTo>
                    <a:cubicBezTo>
                      <a:pt x="119" y="3718"/>
                      <a:pt x="119" y="3230"/>
                      <a:pt x="119" y="2754"/>
                    </a:cubicBezTo>
                    <a:cubicBezTo>
                      <a:pt x="107" y="1849"/>
                      <a:pt x="143" y="944"/>
                      <a:pt x="155" y="51"/>
                    </a:cubicBezTo>
                    <a:cubicBezTo>
                      <a:pt x="155" y="15"/>
                      <a:pt x="137" y="1"/>
                      <a:pt x="1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537675" y="2598450"/>
                <a:ext cx="8075" cy="863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455" extrusionOk="0">
                    <a:moveTo>
                      <a:pt x="117" y="0"/>
                    </a:moveTo>
                    <a:cubicBezTo>
                      <a:pt x="111" y="0"/>
                      <a:pt x="108" y="3"/>
                      <a:pt x="108" y="9"/>
                    </a:cubicBezTo>
                    <a:cubicBezTo>
                      <a:pt x="84" y="1128"/>
                      <a:pt x="1" y="2307"/>
                      <a:pt x="144" y="3414"/>
                    </a:cubicBezTo>
                    <a:cubicBezTo>
                      <a:pt x="144" y="3442"/>
                      <a:pt x="162" y="3455"/>
                      <a:pt x="182" y="3455"/>
                    </a:cubicBezTo>
                    <a:cubicBezTo>
                      <a:pt x="204" y="3455"/>
                      <a:pt x="227" y="3439"/>
                      <a:pt x="227" y="3414"/>
                    </a:cubicBezTo>
                    <a:cubicBezTo>
                      <a:pt x="322" y="2307"/>
                      <a:pt x="215" y="1128"/>
                      <a:pt x="144" y="9"/>
                    </a:cubicBezTo>
                    <a:cubicBezTo>
                      <a:pt x="132" y="3"/>
                      <a:pt x="123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536200" y="2610275"/>
                <a:ext cx="7150" cy="902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611" extrusionOk="0">
                    <a:moveTo>
                      <a:pt x="24" y="0"/>
                    </a:moveTo>
                    <a:cubicBezTo>
                      <a:pt x="12" y="0"/>
                      <a:pt x="0" y="12"/>
                      <a:pt x="0" y="36"/>
                    </a:cubicBezTo>
                    <a:cubicBezTo>
                      <a:pt x="36" y="1203"/>
                      <a:pt x="0" y="2429"/>
                      <a:pt x="179" y="3584"/>
                    </a:cubicBezTo>
                    <a:cubicBezTo>
                      <a:pt x="179" y="3602"/>
                      <a:pt x="191" y="3611"/>
                      <a:pt x="203" y="3611"/>
                    </a:cubicBezTo>
                    <a:cubicBezTo>
                      <a:pt x="214" y="3611"/>
                      <a:pt x="226" y="3602"/>
                      <a:pt x="226" y="3584"/>
                    </a:cubicBezTo>
                    <a:cubicBezTo>
                      <a:pt x="286" y="2417"/>
                      <a:pt x="131" y="1191"/>
                      <a:pt x="48" y="36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539175" y="2639775"/>
                <a:ext cx="657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40" extrusionOk="0">
                    <a:moveTo>
                      <a:pt x="60" y="0"/>
                    </a:moveTo>
                    <a:cubicBezTo>
                      <a:pt x="42" y="0"/>
                      <a:pt x="24" y="10"/>
                      <a:pt x="24" y="23"/>
                    </a:cubicBezTo>
                    <a:cubicBezTo>
                      <a:pt x="0" y="797"/>
                      <a:pt x="0" y="1630"/>
                      <a:pt x="143" y="2404"/>
                    </a:cubicBezTo>
                    <a:cubicBezTo>
                      <a:pt x="143" y="2428"/>
                      <a:pt x="158" y="2440"/>
                      <a:pt x="174" y="2440"/>
                    </a:cubicBezTo>
                    <a:cubicBezTo>
                      <a:pt x="191" y="2440"/>
                      <a:pt x="209" y="2428"/>
                      <a:pt x="215" y="2404"/>
                    </a:cubicBezTo>
                    <a:cubicBezTo>
                      <a:pt x="262" y="1630"/>
                      <a:pt x="179" y="797"/>
                      <a:pt x="95" y="23"/>
                    </a:cubicBezTo>
                    <a:cubicBezTo>
                      <a:pt x="90" y="7"/>
                      <a:pt x="75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540050" y="2675825"/>
                <a:ext cx="21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26" extrusionOk="0">
                    <a:moveTo>
                      <a:pt x="7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1" y="391"/>
                      <a:pt x="1" y="760"/>
                      <a:pt x="49" y="1117"/>
                    </a:cubicBezTo>
                    <a:cubicBezTo>
                      <a:pt x="49" y="1123"/>
                      <a:pt x="55" y="1126"/>
                      <a:pt x="60" y="1126"/>
                    </a:cubicBezTo>
                    <a:cubicBezTo>
                      <a:pt x="66" y="1126"/>
                      <a:pt x="72" y="1123"/>
                      <a:pt x="72" y="1117"/>
                    </a:cubicBezTo>
                    <a:cubicBezTo>
                      <a:pt x="84" y="748"/>
                      <a:pt x="49" y="367"/>
                      <a:pt x="13" y="10"/>
                    </a:cubicBez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515350" y="2317975"/>
                <a:ext cx="4500" cy="504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016" extrusionOk="0">
                    <a:moveTo>
                      <a:pt x="36" y="0"/>
                    </a:moveTo>
                    <a:cubicBezTo>
                      <a:pt x="36" y="0"/>
                      <a:pt x="1" y="0"/>
                      <a:pt x="1" y="12"/>
                    </a:cubicBezTo>
                    <a:cubicBezTo>
                      <a:pt x="60" y="679"/>
                      <a:pt x="25" y="1334"/>
                      <a:pt x="48" y="1989"/>
                    </a:cubicBezTo>
                    <a:cubicBezTo>
                      <a:pt x="48" y="2007"/>
                      <a:pt x="60" y="2016"/>
                      <a:pt x="72" y="2016"/>
                    </a:cubicBezTo>
                    <a:cubicBezTo>
                      <a:pt x="84" y="2016"/>
                      <a:pt x="96" y="2007"/>
                      <a:pt x="96" y="1989"/>
                    </a:cubicBezTo>
                    <a:cubicBezTo>
                      <a:pt x="179" y="1334"/>
                      <a:pt x="108" y="655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518925" y="2311650"/>
                <a:ext cx="33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154" extrusionOk="0">
                    <a:moveTo>
                      <a:pt x="24" y="0"/>
                    </a:moveTo>
                    <a:cubicBezTo>
                      <a:pt x="18" y="0"/>
                      <a:pt x="13" y="9"/>
                      <a:pt x="13" y="27"/>
                    </a:cubicBezTo>
                    <a:cubicBezTo>
                      <a:pt x="36" y="396"/>
                      <a:pt x="24" y="754"/>
                      <a:pt x="1" y="1123"/>
                    </a:cubicBezTo>
                    <a:cubicBezTo>
                      <a:pt x="1" y="1145"/>
                      <a:pt x="10" y="1154"/>
                      <a:pt x="20" y="1154"/>
                    </a:cubicBezTo>
                    <a:cubicBezTo>
                      <a:pt x="26" y="1154"/>
                      <a:pt x="32" y="1151"/>
                      <a:pt x="36" y="1146"/>
                    </a:cubicBezTo>
                    <a:cubicBezTo>
                      <a:pt x="132" y="789"/>
                      <a:pt x="132" y="384"/>
                      <a:pt x="36" y="27"/>
                    </a:cubicBezTo>
                    <a:cubicBezTo>
                      <a:pt x="36" y="9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20725" y="2301125"/>
                <a:ext cx="8050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89" extrusionOk="0">
                    <a:moveTo>
                      <a:pt x="270" y="0"/>
                    </a:moveTo>
                    <a:cubicBezTo>
                      <a:pt x="257" y="0"/>
                      <a:pt x="244" y="9"/>
                      <a:pt x="238" y="32"/>
                    </a:cubicBezTo>
                    <a:cubicBezTo>
                      <a:pt x="107" y="1055"/>
                      <a:pt x="71" y="2103"/>
                      <a:pt x="71" y="3139"/>
                    </a:cubicBezTo>
                    <a:cubicBezTo>
                      <a:pt x="60" y="4258"/>
                      <a:pt x="0" y="5437"/>
                      <a:pt x="179" y="6544"/>
                    </a:cubicBezTo>
                    <a:cubicBezTo>
                      <a:pt x="185" y="6574"/>
                      <a:pt x="205" y="6589"/>
                      <a:pt x="225" y="6589"/>
                    </a:cubicBezTo>
                    <a:cubicBezTo>
                      <a:pt x="244" y="6589"/>
                      <a:pt x="262" y="6574"/>
                      <a:pt x="262" y="6544"/>
                    </a:cubicBezTo>
                    <a:cubicBezTo>
                      <a:pt x="322" y="5461"/>
                      <a:pt x="226" y="4377"/>
                      <a:pt x="226" y="3294"/>
                    </a:cubicBezTo>
                    <a:cubicBezTo>
                      <a:pt x="238" y="2198"/>
                      <a:pt x="298" y="1115"/>
                      <a:pt x="298" y="32"/>
                    </a:cubicBezTo>
                    <a:cubicBezTo>
                      <a:pt x="298" y="12"/>
                      <a:pt x="284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506125" y="2246250"/>
                <a:ext cx="20875" cy="823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293" extrusionOk="0">
                    <a:moveTo>
                      <a:pt x="48" y="274"/>
                    </a:moveTo>
                    <a:lnTo>
                      <a:pt x="48" y="274"/>
                    </a:lnTo>
                    <a:cubicBezTo>
                      <a:pt x="42" y="280"/>
                      <a:pt x="42" y="283"/>
                      <a:pt x="44" y="283"/>
                    </a:cubicBezTo>
                    <a:cubicBezTo>
                      <a:pt x="45" y="283"/>
                      <a:pt x="48" y="280"/>
                      <a:pt x="48" y="274"/>
                    </a:cubicBezTo>
                    <a:close/>
                    <a:moveTo>
                      <a:pt x="84" y="0"/>
                    </a:moveTo>
                    <a:cubicBezTo>
                      <a:pt x="63" y="0"/>
                      <a:pt x="42" y="12"/>
                      <a:pt x="36" y="36"/>
                    </a:cubicBezTo>
                    <a:cubicBezTo>
                      <a:pt x="1" y="202"/>
                      <a:pt x="13" y="131"/>
                      <a:pt x="48" y="274"/>
                    </a:cubicBezTo>
                    <a:cubicBezTo>
                      <a:pt x="48" y="381"/>
                      <a:pt x="239" y="822"/>
                      <a:pt x="286" y="976"/>
                    </a:cubicBezTo>
                    <a:cubicBezTo>
                      <a:pt x="346" y="1203"/>
                      <a:pt x="394" y="1441"/>
                      <a:pt x="429" y="1655"/>
                    </a:cubicBezTo>
                    <a:cubicBezTo>
                      <a:pt x="536" y="2191"/>
                      <a:pt x="584" y="2750"/>
                      <a:pt x="727" y="3262"/>
                    </a:cubicBezTo>
                    <a:cubicBezTo>
                      <a:pt x="737" y="3283"/>
                      <a:pt x="755" y="3293"/>
                      <a:pt x="771" y="3293"/>
                    </a:cubicBezTo>
                    <a:cubicBezTo>
                      <a:pt x="791" y="3293"/>
                      <a:pt x="810" y="3277"/>
                      <a:pt x="810" y="3250"/>
                    </a:cubicBezTo>
                    <a:cubicBezTo>
                      <a:pt x="834" y="2215"/>
                      <a:pt x="489" y="1000"/>
                      <a:pt x="132" y="36"/>
                    </a:cubicBezTo>
                    <a:cubicBezTo>
                      <a:pt x="126" y="12"/>
                      <a:pt x="105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521900" y="2293725"/>
                <a:ext cx="48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013" extrusionOk="0">
                    <a:moveTo>
                      <a:pt x="39" y="0"/>
                    </a:moveTo>
                    <a:cubicBezTo>
                      <a:pt x="33" y="0"/>
                      <a:pt x="24" y="6"/>
                      <a:pt x="24" y="18"/>
                    </a:cubicBezTo>
                    <a:cubicBezTo>
                      <a:pt x="1" y="673"/>
                      <a:pt x="13" y="1351"/>
                      <a:pt x="96" y="1994"/>
                    </a:cubicBezTo>
                    <a:cubicBezTo>
                      <a:pt x="96" y="2006"/>
                      <a:pt x="111" y="2012"/>
                      <a:pt x="126" y="2012"/>
                    </a:cubicBezTo>
                    <a:cubicBezTo>
                      <a:pt x="141" y="2012"/>
                      <a:pt x="155" y="2006"/>
                      <a:pt x="155" y="1994"/>
                    </a:cubicBezTo>
                    <a:cubicBezTo>
                      <a:pt x="191" y="1340"/>
                      <a:pt x="132" y="649"/>
                      <a:pt x="36" y="18"/>
                    </a:cubicBezTo>
                    <a:cubicBezTo>
                      <a:pt x="48" y="6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519225" y="2312100"/>
                <a:ext cx="4200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08" extrusionOk="0">
                    <a:moveTo>
                      <a:pt x="30" y="0"/>
                    </a:moveTo>
                    <a:cubicBezTo>
                      <a:pt x="21" y="0"/>
                      <a:pt x="12" y="3"/>
                      <a:pt x="12" y="9"/>
                    </a:cubicBezTo>
                    <a:cubicBezTo>
                      <a:pt x="12" y="533"/>
                      <a:pt x="1" y="1069"/>
                      <a:pt x="84" y="1581"/>
                    </a:cubicBezTo>
                    <a:cubicBezTo>
                      <a:pt x="84" y="1599"/>
                      <a:pt x="96" y="1608"/>
                      <a:pt x="108" y="1608"/>
                    </a:cubicBezTo>
                    <a:cubicBezTo>
                      <a:pt x="120" y="1608"/>
                      <a:pt x="131" y="1599"/>
                      <a:pt x="131" y="1581"/>
                    </a:cubicBezTo>
                    <a:cubicBezTo>
                      <a:pt x="167" y="1069"/>
                      <a:pt x="84" y="533"/>
                      <a:pt x="48" y="9"/>
                    </a:cubicBezTo>
                    <a:cubicBezTo>
                      <a:pt x="48" y="3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498975" y="2121450"/>
                <a:ext cx="34275" cy="29612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845" extrusionOk="0">
                    <a:moveTo>
                      <a:pt x="79" y="0"/>
                    </a:moveTo>
                    <a:cubicBezTo>
                      <a:pt x="42" y="0"/>
                      <a:pt x="1" y="31"/>
                      <a:pt x="1" y="75"/>
                    </a:cubicBezTo>
                    <a:cubicBezTo>
                      <a:pt x="60" y="1087"/>
                      <a:pt x="239" y="2087"/>
                      <a:pt x="263" y="3111"/>
                    </a:cubicBezTo>
                    <a:cubicBezTo>
                      <a:pt x="263" y="4028"/>
                      <a:pt x="168" y="4968"/>
                      <a:pt x="525" y="5849"/>
                    </a:cubicBezTo>
                    <a:cubicBezTo>
                      <a:pt x="703" y="6278"/>
                      <a:pt x="953" y="6683"/>
                      <a:pt x="1072" y="7135"/>
                    </a:cubicBezTo>
                    <a:cubicBezTo>
                      <a:pt x="1192" y="7647"/>
                      <a:pt x="1180" y="8171"/>
                      <a:pt x="1168" y="8671"/>
                    </a:cubicBezTo>
                    <a:cubicBezTo>
                      <a:pt x="1120" y="9731"/>
                      <a:pt x="1013" y="10767"/>
                      <a:pt x="1037" y="11826"/>
                    </a:cubicBezTo>
                    <a:cubicBezTo>
                      <a:pt x="1025" y="11838"/>
                      <a:pt x="1031" y="11844"/>
                      <a:pt x="1040" y="11844"/>
                    </a:cubicBezTo>
                    <a:cubicBezTo>
                      <a:pt x="1049" y="11844"/>
                      <a:pt x="1061" y="11838"/>
                      <a:pt x="1061" y="11826"/>
                    </a:cubicBezTo>
                    <a:cubicBezTo>
                      <a:pt x="1192" y="10862"/>
                      <a:pt x="1251" y="9897"/>
                      <a:pt x="1311" y="8933"/>
                    </a:cubicBezTo>
                    <a:cubicBezTo>
                      <a:pt x="1370" y="7981"/>
                      <a:pt x="1346" y="7171"/>
                      <a:pt x="941" y="6314"/>
                    </a:cubicBezTo>
                    <a:cubicBezTo>
                      <a:pt x="691" y="5754"/>
                      <a:pt x="477" y="5314"/>
                      <a:pt x="465" y="4706"/>
                    </a:cubicBezTo>
                    <a:cubicBezTo>
                      <a:pt x="453" y="4123"/>
                      <a:pt x="525" y="3540"/>
                      <a:pt x="525" y="2944"/>
                    </a:cubicBezTo>
                    <a:cubicBezTo>
                      <a:pt x="525" y="1980"/>
                      <a:pt x="465" y="956"/>
                      <a:pt x="132" y="39"/>
                    </a:cubicBezTo>
                    <a:cubicBezTo>
                      <a:pt x="123" y="12"/>
                      <a:pt x="101" y="0"/>
                      <a:pt x="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498400" y="2109775"/>
                <a:ext cx="6550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486" extrusionOk="0">
                    <a:moveTo>
                      <a:pt x="217" y="0"/>
                    </a:moveTo>
                    <a:cubicBezTo>
                      <a:pt x="202" y="0"/>
                      <a:pt x="185" y="6"/>
                      <a:pt x="179" y="18"/>
                    </a:cubicBezTo>
                    <a:cubicBezTo>
                      <a:pt x="48" y="411"/>
                      <a:pt x="0" y="1089"/>
                      <a:pt x="155" y="1459"/>
                    </a:cubicBezTo>
                    <a:cubicBezTo>
                      <a:pt x="167" y="1476"/>
                      <a:pt x="188" y="1485"/>
                      <a:pt x="205" y="1485"/>
                    </a:cubicBezTo>
                    <a:cubicBezTo>
                      <a:pt x="223" y="1485"/>
                      <a:pt x="238" y="1476"/>
                      <a:pt x="238" y="1459"/>
                    </a:cubicBezTo>
                    <a:cubicBezTo>
                      <a:pt x="262" y="1244"/>
                      <a:pt x="214" y="1018"/>
                      <a:pt x="214" y="792"/>
                    </a:cubicBezTo>
                    <a:cubicBezTo>
                      <a:pt x="214" y="542"/>
                      <a:pt x="250" y="292"/>
                      <a:pt x="238" y="18"/>
                    </a:cubicBezTo>
                    <a:cubicBezTo>
                      <a:pt x="244" y="6"/>
                      <a:pt x="232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497200" y="2109975"/>
                <a:ext cx="8650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070" extrusionOk="0">
                    <a:moveTo>
                      <a:pt x="99" y="1"/>
                    </a:moveTo>
                    <a:cubicBezTo>
                      <a:pt x="78" y="1"/>
                      <a:pt x="60" y="16"/>
                      <a:pt x="60" y="46"/>
                    </a:cubicBezTo>
                    <a:cubicBezTo>
                      <a:pt x="12" y="665"/>
                      <a:pt x="0" y="1427"/>
                      <a:pt x="167" y="2034"/>
                    </a:cubicBezTo>
                    <a:cubicBezTo>
                      <a:pt x="173" y="2058"/>
                      <a:pt x="191" y="2070"/>
                      <a:pt x="209" y="2070"/>
                    </a:cubicBezTo>
                    <a:cubicBezTo>
                      <a:pt x="227" y="2070"/>
                      <a:pt x="245" y="2058"/>
                      <a:pt x="250" y="2034"/>
                    </a:cubicBezTo>
                    <a:cubicBezTo>
                      <a:pt x="346" y="1427"/>
                      <a:pt x="250" y="653"/>
                      <a:pt x="155" y="46"/>
                    </a:cubicBezTo>
                    <a:cubicBezTo>
                      <a:pt x="143" y="16"/>
                      <a:pt x="120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99575" y="2146225"/>
                <a:ext cx="9725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348" extrusionOk="0">
                    <a:moveTo>
                      <a:pt x="13" y="1"/>
                    </a:moveTo>
                    <a:lnTo>
                      <a:pt x="13" y="1"/>
                    </a:lnTo>
                    <a:cubicBezTo>
                      <a:pt x="1" y="1108"/>
                      <a:pt x="25" y="2263"/>
                      <a:pt x="322" y="3322"/>
                    </a:cubicBezTo>
                    <a:cubicBezTo>
                      <a:pt x="328" y="3339"/>
                      <a:pt x="343" y="3348"/>
                      <a:pt x="358" y="3348"/>
                    </a:cubicBezTo>
                    <a:cubicBezTo>
                      <a:pt x="374" y="3348"/>
                      <a:pt x="388" y="3336"/>
                      <a:pt x="382" y="3311"/>
                    </a:cubicBezTo>
                    <a:cubicBezTo>
                      <a:pt x="239" y="2203"/>
                      <a:pt x="36" y="1132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510900" y="2189175"/>
                <a:ext cx="10125" cy="114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565" extrusionOk="0">
                    <a:moveTo>
                      <a:pt x="19" y="0"/>
                    </a:moveTo>
                    <a:cubicBezTo>
                      <a:pt x="9" y="0"/>
                      <a:pt x="0" y="3"/>
                      <a:pt x="0" y="9"/>
                    </a:cubicBezTo>
                    <a:cubicBezTo>
                      <a:pt x="83" y="1497"/>
                      <a:pt x="0" y="3045"/>
                      <a:pt x="167" y="4533"/>
                    </a:cubicBezTo>
                    <a:cubicBezTo>
                      <a:pt x="167" y="4552"/>
                      <a:pt x="184" y="4565"/>
                      <a:pt x="202" y="4565"/>
                    </a:cubicBezTo>
                    <a:cubicBezTo>
                      <a:pt x="217" y="4565"/>
                      <a:pt x="233" y="4555"/>
                      <a:pt x="238" y="4533"/>
                    </a:cubicBezTo>
                    <a:cubicBezTo>
                      <a:pt x="405" y="3069"/>
                      <a:pt x="214" y="1485"/>
                      <a:pt x="48" y="9"/>
                    </a:cubicBezTo>
                    <a:cubicBezTo>
                      <a:pt x="42" y="3"/>
                      <a:pt x="30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7500" y="2090100"/>
                <a:ext cx="6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725" extrusionOk="0">
                    <a:moveTo>
                      <a:pt x="222" y="0"/>
                    </a:moveTo>
                    <a:cubicBezTo>
                      <a:pt x="212" y="0"/>
                      <a:pt x="203" y="5"/>
                      <a:pt x="203" y="19"/>
                    </a:cubicBezTo>
                    <a:cubicBezTo>
                      <a:pt x="108" y="555"/>
                      <a:pt x="0" y="1150"/>
                      <a:pt x="0" y="1698"/>
                    </a:cubicBezTo>
                    <a:cubicBezTo>
                      <a:pt x="0" y="1716"/>
                      <a:pt x="9" y="1725"/>
                      <a:pt x="20" y="1725"/>
                    </a:cubicBezTo>
                    <a:cubicBezTo>
                      <a:pt x="30" y="1725"/>
                      <a:pt x="42" y="1716"/>
                      <a:pt x="48" y="1698"/>
                    </a:cubicBezTo>
                    <a:cubicBezTo>
                      <a:pt x="179" y="1162"/>
                      <a:pt x="215" y="567"/>
                      <a:pt x="238" y="19"/>
                    </a:cubicBezTo>
                    <a:cubicBezTo>
                      <a:pt x="253" y="12"/>
                      <a:pt x="237" y="0"/>
                      <a:pt x="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03150" y="2090350"/>
                <a:ext cx="3900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52" extrusionOk="0">
                    <a:moveTo>
                      <a:pt x="108" y="0"/>
                    </a:moveTo>
                    <a:cubicBezTo>
                      <a:pt x="102" y="0"/>
                      <a:pt x="96" y="3"/>
                      <a:pt x="96" y="9"/>
                    </a:cubicBezTo>
                    <a:cubicBezTo>
                      <a:pt x="48" y="604"/>
                      <a:pt x="1" y="1247"/>
                      <a:pt x="48" y="1843"/>
                    </a:cubicBezTo>
                    <a:cubicBezTo>
                      <a:pt x="48" y="1849"/>
                      <a:pt x="54" y="1852"/>
                      <a:pt x="60" y="1852"/>
                    </a:cubicBezTo>
                    <a:cubicBezTo>
                      <a:pt x="66" y="1852"/>
                      <a:pt x="72" y="1849"/>
                      <a:pt x="72" y="1843"/>
                    </a:cubicBezTo>
                    <a:cubicBezTo>
                      <a:pt x="155" y="1247"/>
                      <a:pt x="132" y="604"/>
                      <a:pt x="120" y="9"/>
                    </a:cubicBezTo>
                    <a:cubicBezTo>
                      <a:pt x="120" y="3"/>
                      <a:pt x="114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502850" y="2096600"/>
                <a:ext cx="3300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24" extrusionOk="0">
                    <a:moveTo>
                      <a:pt x="7" y="0"/>
                    </a:moveTo>
                    <a:cubicBezTo>
                      <a:pt x="4" y="0"/>
                      <a:pt x="1" y="3"/>
                      <a:pt x="1" y="9"/>
                    </a:cubicBezTo>
                    <a:cubicBezTo>
                      <a:pt x="13" y="640"/>
                      <a:pt x="13" y="1295"/>
                      <a:pt x="84" y="1914"/>
                    </a:cubicBezTo>
                    <a:cubicBezTo>
                      <a:pt x="84" y="1920"/>
                      <a:pt x="93" y="1923"/>
                      <a:pt x="102" y="1923"/>
                    </a:cubicBezTo>
                    <a:cubicBezTo>
                      <a:pt x="111" y="1923"/>
                      <a:pt x="120" y="1920"/>
                      <a:pt x="120" y="1914"/>
                    </a:cubicBezTo>
                    <a:cubicBezTo>
                      <a:pt x="132" y="1295"/>
                      <a:pt x="72" y="652"/>
                      <a:pt x="13" y="9"/>
                    </a:cubicBezTo>
                    <a:cubicBezTo>
                      <a:pt x="13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26975" y="2390975"/>
                <a:ext cx="2400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43" extrusionOk="0">
                    <a:moveTo>
                      <a:pt x="66" y="0"/>
                    </a:moveTo>
                    <a:cubicBezTo>
                      <a:pt x="63" y="0"/>
                      <a:pt x="60" y="3"/>
                      <a:pt x="60" y="9"/>
                    </a:cubicBezTo>
                    <a:cubicBezTo>
                      <a:pt x="12" y="1021"/>
                      <a:pt x="0" y="2022"/>
                      <a:pt x="12" y="3034"/>
                    </a:cubicBezTo>
                    <a:cubicBezTo>
                      <a:pt x="12" y="3040"/>
                      <a:pt x="18" y="3043"/>
                      <a:pt x="24" y="3043"/>
                    </a:cubicBezTo>
                    <a:cubicBezTo>
                      <a:pt x="30" y="3043"/>
                      <a:pt x="36" y="3040"/>
                      <a:pt x="36" y="3034"/>
                    </a:cubicBezTo>
                    <a:cubicBezTo>
                      <a:pt x="72" y="2022"/>
                      <a:pt x="95" y="1021"/>
                      <a:pt x="72" y="9"/>
                    </a:cubicBezTo>
                    <a:cubicBezTo>
                      <a:pt x="72" y="3"/>
                      <a:pt x="69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29350" y="2419250"/>
                <a:ext cx="8050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880" extrusionOk="0">
                    <a:moveTo>
                      <a:pt x="20" y="1"/>
                    </a:moveTo>
                    <a:cubicBezTo>
                      <a:pt x="15" y="1"/>
                      <a:pt x="12" y="4"/>
                      <a:pt x="12" y="9"/>
                    </a:cubicBezTo>
                    <a:cubicBezTo>
                      <a:pt x="0" y="1272"/>
                      <a:pt x="0" y="2629"/>
                      <a:pt x="262" y="3867"/>
                    </a:cubicBezTo>
                    <a:cubicBezTo>
                      <a:pt x="262" y="3876"/>
                      <a:pt x="270" y="3879"/>
                      <a:pt x="279" y="3879"/>
                    </a:cubicBezTo>
                    <a:cubicBezTo>
                      <a:pt x="297" y="3879"/>
                      <a:pt x="322" y="3866"/>
                      <a:pt x="322" y="3843"/>
                    </a:cubicBezTo>
                    <a:cubicBezTo>
                      <a:pt x="310" y="2569"/>
                      <a:pt x="131" y="1272"/>
                      <a:pt x="36" y="9"/>
                    </a:cubicBezTo>
                    <a:cubicBezTo>
                      <a:pt x="30" y="4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34700" y="2697825"/>
                <a:ext cx="4500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318" extrusionOk="0">
                    <a:moveTo>
                      <a:pt x="45" y="0"/>
                    </a:moveTo>
                    <a:cubicBezTo>
                      <a:pt x="35" y="0"/>
                      <a:pt x="24" y="10"/>
                      <a:pt x="24" y="23"/>
                    </a:cubicBezTo>
                    <a:cubicBezTo>
                      <a:pt x="36" y="237"/>
                      <a:pt x="48" y="463"/>
                      <a:pt x="48" y="666"/>
                    </a:cubicBezTo>
                    <a:cubicBezTo>
                      <a:pt x="48" y="880"/>
                      <a:pt x="1" y="1082"/>
                      <a:pt x="24" y="1308"/>
                    </a:cubicBezTo>
                    <a:cubicBezTo>
                      <a:pt x="24" y="1314"/>
                      <a:pt x="30" y="1317"/>
                      <a:pt x="36" y="1317"/>
                    </a:cubicBezTo>
                    <a:cubicBezTo>
                      <a:pt x="42" y="1317"/>
                      <a:pt x="48" y="1314"/>
                      <a:pt x="48" y="1308"/>
                    </a:cubicBezTo>
                    <a:cubicBezTo>
                      <a:pt x="179" y="916"/>
                      <a:pt x="155" y="416"/>
                      <a:pt x="60" y="23"/>
                    </a:cubicBezTo>
                    <a:cubicBezTo>
                      <a:pt x="60" y="7"/>
                      <a:pt x="53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31125" y="2696400"/>
                <a:ext cx="8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836" extrusionOk="0">
                    <a:moveTo>
                      <a:pt x="291" y="0"/>
                    </a:moveTo>
                    <a:cubicBezTo>
                      <a:pt x="282" y="0"/>
                      <a:pt x="273" y="3"/>
                      <a:pt x="263" y="8"/>
                    </a:cubicBezTo>
                    <a:cubicBezTo>
                      <a:pt x="167" y="580"/>
                      <a:pt x="1" y="1199"/>
                      <a:pt x="13" y="1782"/>
                    </a:cubicBezTo>
                    <a:cubicBezTo>
                      <a:pt x="13" y="1817"/>
                      <a:pt x="45" y="1835"/>
                      <a:pt x="74" y="1835"/>
                    </a:cubicBezTo>
                    <a:cubicBezTo>
                      <a:pt x="95" y="1835"/>
                      <a:pt x="115" y="1826"/>
                      <a:pt x="120" y="1806"/>
                    </a:cubicBezTo>
                    <a:cubicBezTo>
                      <a:pt x="322" y="1282"/>
                      <a:pt x="322" y="568"/>
                      <a:pt x="310" y="20"/>
                    </a:cubicBezTo>
                    <a:cubicBezTo>
                      <a:pt x="310" y="6"/>
                      <a:pt x="30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29350" y="2698900"/>
                <a:ext cx="65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559" extrusionOk="0">
                    <a:moveTo>
                      <a:pt x="212" y="1"/>
                    </a:moveTo>
                    <a:cubicBezTo>
                      <a:pt x="200" y="1"/>
                      <a:pt x="191" y="8"/>
                      <a:pt x="191" y="27"/>
                    </a:cubicBezTo>
                    <a:cubicBezTo>
                      <a:pt x="131" y="515"/>
                      <a:pt x="12" y="1039"/>
                      <a:pt x="0" y="1527"/>
                    </a:cubicBezTo>
                    <a:cubicBezTo>
                      <a:pt x="0" y="1550"/>
                      <a:pt x="10" y="1558"/>
                      <a:pt x="20" y="1558"/>
                    </a:cubicBezTo>
                    <a:cubicBezTo>
                      <a:pt x="26" y="1558"/>
                      <a:pt x="32" y="1556"/>
                      <a:pt x="36" y="1551"/>
                    </a:cubicBezTo>
                    <a:cubicBezTo>
                      <a:pt x="250" y="1111"/>
                      <a:pt x="262" y="515"/>
                      <a:pt x="250" y="39"/>
                    </a:cubicBezTo>
                    <a:cubicBezTo>
                      <a:pt x="250" y="18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09100" y="2701575"/>
                <a:ext cx="27700" cy="177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7107" extrusionOk="0">
                    <a:moveTo>
                      <a:pt x="1075" y="1"/>
                    </a:moveTo>
                    <a:cubicBezTo>
                      <a:pt x="1066" y="1"/>
                      <a:pt x="1060" y="10"/>
                      <a:pt x="1060" y="27"/>
                    </a:cubicBezTo>
                    <a:cubicBezTo>
                      <a:pt x="870" y="1242"/>
                      <a:pt x="632" y="2456"/>
                      <a:pt x="417" y="3671"/>
                    </a:cubicBezTo>
                    <a:cubicBezTo>
                      <a:pt x="239" y="4754"/>
                      <a:pt x="1" y="5981"/>
                      <a:pt x="167" y="7064"/>
                    </a:cubicBezTo>
                    <a:cubicBezTo>
                      <a:pt x="167" y="7091"/>
                      <a:pt x="194" y="7106"/>
                      <a:pt x="217" y="7106"/>
                    </a:cubicBezTo>
                    <a:cubicBezTo>
                      <a:pt x="235" y="7106"/>
                      <a:pt x="251" y="7097"/>
                      <a:pt x="251" y="7076"/>
                    </a:cubicBezTo>
                    <a:cubicBezTo>
                      <a:pt x="394" y="5861"/>
                      <a:pt x="429" y="4635"/>
                      <a:pt x="644" y="3421"/>
                    </a:cubicBezTo>
                    <a:cubicBezTo>
                      <a:pt x="834" y="2290"/>
                      <a:pt x="1048" y="1170"/>
                      <a:pt x="1108" y="27"/>
                    </a:cubicBezTo>
                    <a:cubicBezTo>
                      <a:pt x="1096" y="10"/>
                      <a:pt x="1084" y="1"/>
                      <a:pt x="10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12200" y="2694125"/>
                <a:ext cx="37125" cy="18630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452" extrusionOk="0">
                    <a:moveTo>
                      <a:pt x="1337" y="1"/>
                    </a:moveTo>
                    <a:cubicBezTo>
                      <a:pt x="1312" y="1"/>
                      <a:pt x="1287" y="13"/>
                      <a:pt x="1282" y="40"/>
                    </a:cubicBezTo>
                    <a:cubicBezTo>
                      <a:pt x="1127" y="1361"/>
                      <a:pt x="984" y="2671"/>
                      <a:pt x="746" y="3981"/>
                    </a:cubicBezTo>
                    <a:cubicBezTo>
                      <a:pt x="627" y="4635"/>
                      <a:pt x="508" y="5290"/>
                      <a:pt x="424" y="5957"/>
                    </a:cubicBezTo>
                    <a:cubicBezTo>
                      <a:pt x="389" y="6355"/>
                      <a:pt x="526" y="7292"/>
                      <a:pt x="69" y="7292"/>
                    </a:cubicBezTo>
                    <a:cubicBezTo>
                      <a:pt x="61" y="7292"/>
                      <a:pt x="52" y="7291"/>
                      <a:pt x="43" y="7291"/>
                    </a:cubicBezTo>
                    <a:cubicBezTo>
                      <a:pt x="38" y="7289"/>
                      <a:pt x="34" y="7288"/>
                      <a:pt x="30" y="7288"/>
                    </a:cubicBezTo>
                    <a:cubicBezTo>
                      <a:pt x="5" y="7288"/>
                      <a:pt x="1" y="7316"/>
                      <a:pt x="31" y="7326"/>
                    </a:cubicBezTo>
                    <a:cubicBezTo>
                      <a:pt x="151" y="7374"/>
                      <a:pt x="282" y="7422"/>
                      <a:pt x="401" y="7445"/>
                    </a:cubicBezTo>
                    <a:cubicBezTo>
                      <a:pt x="409" y="7450"/>
                      <a:pt x="418" y="7452"/>
                      <a:pt x="425" y="7452"/>
                    </a:cubicBezTo>
                    <a:cubicBezTo>
                      <a:pt x="456" y="7452"/>
                      <a:pt x="472" y="7415"/>
                      <a:pt x="472" y="7386"/>
                    </a:cubicBezTo>
                    <a:cubicBezTo>
                      <a:pt x="532" y="6052"/>
                      <a:pt x="770" y="4766"/>
                      <a:pt x="1008" y="3457"/>
                    </a:cubicBezTo>
                    <a:cubicBezTo>
                      <a:pt x="1222" y="2361"/>
                      <a:pt x="1484" y="1183"/>
                      <a:pt x="1401" y="52"/>
                    </a:cubicBezTo>
                    <a:cubicBezTo>
                      <a:pt x="1401" y="19"/>
                      <a:pt x="1368" y="1"/>
                      <a:pt x="13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28250" y="2701975"/>
                <a:ext cx="16300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614" extrusionOk="0">
                    <a:moveTo>
                      <a:pt x="580" y="1"/>
                    </a:moveTo>
                    <a:cubicBezTo>
                      <a:pt x="558" y="1"/>
                      <a:pt x="537" y="11"/>
                      <a:pt x="532" y="35"/>
                    </a:cubicBezTo>
                    <a:cubicBezTo>
                      <a:pt x="461" y="452"/>
                      <a:pt x="402" y="892"/>
                      <a:pt x="306" y="1309"/>
                    </a:cubicBezTo>
                    <a:cubicBezTo>
                      <a:pt x="223" y="1726"/>
                      <a:pt x="68" y="2119"/>
                      <a:pt x="9" y="2547"/>
                    </a:cubicBezTo>
                    <a:cubicBezTo>
                      <a:pt x="1" y="2585"/>
                      <a:pt x="32" y="2614"/>
                      <a:pt x="65" y="2614"/>
                    </a:cubicBezTo>
                    <a:cubicBezTo>
                      <a:pt x="84" y="2614"/>
                      <a:pt x="103" y="2605"/>
                      <a:pt x="116" y="2583"/>
                    </a:cubicBezTo>
                    <a:cubicBezTo>
                      <a:pt x="485" y="1845"/>
                      <a:pt x="616" y="869"/>
                      <a:pt x="652" y="59"/>
                    </a:cubicBezTo>
                    <a:cubicBezTo>
                      <a:pt x="652" y="24"/>
                      <a:pt x="61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24000" y="2710950"/>
                <a:ext cx="149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881" extrusionOk="0">
                    <a:moveTo>
                      <a:pt x="561" y="1"/>
                    </a:moveTo>
                    <a:cubicBezTo>
                      <a:pt x="548" y="1"/>
                      <a:pt x="536" y="4"/>
                      <a:pt x="536" y="10"/>
                    </a:cubicBezTo>
                    <a:cubicBezTo>
                      <a:pt x="393" y="962"/>
                      <a:pt x="167" y="1903"/>
                      <a:pt x="0" y="2855"/>
                    </a:cubicBezTo>
                    <a:cubicBezTo>
                      <a:pt x="0" y="2870"/>
                      <a:pt x="18" y="2880"/>
                      <a:pt x="35" y="2880"/>
                    </a:cubicBezTo>
                    <a:cubicBezTo>
                      <a:pt x="45" y="2880"/>
                      <a:pt x="55" y="2876"/>
                      <a:pt x="60" y="2867"/>
                    </a:cubicBezTo>
                    <a:cubicBezTo>
                      <a:pt x="405" y="1986"/>
                      <a:pt x="548" y="962"/>
                      <a:pt x="595" y="10"/>
                    </a:cubicBezTo>
                    <a:cubicBezTo>
                      <a:pt x="589" y="4"/>
                      <a:pt x="574" y="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21900" y="2753225"/>
                <a:ext cx="1432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01" extrusionOk="0">
                    <a:moveTo>
                      <a:pt x="559" y="0"/>
                    </a:moveTo>
                    <a:cubicBezTo>
                      <a:pt x="551" y="0"/>
                      <a:pt x="542" y="3"/>
                      <a:pt x="536" y="9"/>
                    </a:cubicBezTo>
                    <a:cubicBezTo>
                      <a:pt x="370" y="533"/>
                      <a:pt x="120" y="1057"/>
                      <a:pt x="1" y="1581"/>
                    </a:cubicBezTo>
                    <a:cubicBezTo>
                      <a:pt x="1" y="1595"/>
                      <a:pt x="9" y="1601"/>
                      <a:pt x="18" y="1601"/>
                    </a:cubicBezTo>
                    <a:cubicBezTo>
                      <a:pt x="24" y="1601"/>
                      <a:pt x="31" y="1598"/>
                      <a:pt x="36" y="1593"/>
                    </a:cubicBezTo>
                    <a:cubicBezTo>
                      <a:pt x="310" y="1128"/>
                      <a:pt x="441" y="533"/>
                      <a:pt x="572" y="9"/>
                    </a:cubicBezTo>
                    <a:cubicBezTo>
                      <a:pt x="572" y="3"/>
                      <a:pt x="566" y="0"/>
                      <a:pt x="5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16850" y="2769825"/>
                <a:ext cx="17275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589" extrusionOk="0">
                    <a:moveTo>
                      <a:pt x="691" y="0"/>
                    </a:moveTo>
                    <a:lnTo>
                      <a:pt x="691" y="0"/>
                    </a:lnTo>
                    <a:cubicBezTo>
                      <a:pt x="465" y="512"/>
                      <a:pt x="155" y="1024"/>
                      <a:pt x="0" y="1572"/>
                    </a:cubicBezTo>
                    <a:cubicBezTo>
                      <a:pt x="0" y="1580"/>
                      <a:pt x="18" y="1589"/>
                      <a:pt x="29" y="1589"/>
                    </a:cubicBezTo>
                    <a:cubicBezTo>
                      <a:pt x="33" y="1589"/>
                      <a:pt x="36" y="1587"/>
                      <a:pt x="36" y="1584"/>
                    </a:cubicBezTo>
                    <a:cubicBezTo>
                      <a:pt x="346" y="1107"/>
                      <a:pt x="500" y="512"/>
                      <a:pt x="6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42150" y="2698600"/>
                <a:ext cx="30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457" extrusionOk="0">
                    <a:moveTo>
                      <a:pt x="96" y="1"/>
                    </a:moveTo>
                    <a:cubicBezTo>
                      <a:pt x="84" y="1"/>
                      <a:pt x="72" y="9"/>
                      <a:pt x="72" y="27"/>
                    </a:cubicBezTo>
                    <a:cubicBezTo>
                      <a:pt x="48" y="504"/>
                      <a:pt x="0" y="992"/>
                      <a:pt x="60" y="1456"/>
                    </a:cubicBezTo>
                    <a:cubicBezTo>
                      <a:pt x="119" y="992"/>
                      <a:pt x="119" y="492"/>
                      <a:pt x="119" y="27"/>
                    </a:cubicBezTo>
                    <a:cubicBezTo>
                      <a:pt x="119" y="9"/>
                      <a:pt x="107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403425" y="2037575"/>
                <a:ext cx="1012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4306" extrusionOk="0">
                    <a:moveTo>
                      <a:pt x="4049" y="1"/>
                    </a:moveTo>
                    <a:lnTo>
                      <a:pt x="4049" y="1"/>
                    </a:lnTo>
                    <a:cubicBezTo>
                      <a:pt x="3037" y="501"/>
                      <a:pt x="1954" y="1239"/>
                      <a:pt x="1144" y="2013"/>
                    </a:cubicBezTo>
                    <a:cubicBezTo>
                      <a:pt x="549" y="2596"/>
                      <a:pt x="1" y="3394"/>
                      <a:pt x="108" y="4263"/>
                    </a:cubicBezTo>
                    <a:cubicBezTo>
                      <a:pt x="108" y="4290"/>
                      <a:pt x="131" y="4305"/>
                      <a:pt x="153" y="4305"/>
                    </a:cubicBezTo>
                    <a:cubicBezTo>
                      <a:pt x="170" y="4305"/>
                      <a:pt x="186" y="4296"/>
                      <a:pt x="191" y="4275"/>
                    </a:cubicBezTo>
                    <a:cubicBezTo>
                      <a:pt x="525" y="3180"/>
                      <a:pt x="989" y="2370"/>
                      <a:pt x="1894" y="1632"/>
                    </a:cubicBezTo>
                    <a:cubicBezTo>
                      <a:pt x="2608" y="1060"/>
                      <a:pt x="3406" y="620"/>
                      <a:pt x="40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403725" y="2121675"/>
                <a:ext cx="1000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382" extrusionOk="0">
                    <a:moveTo>
                      <a:pt x="373" y="0"/>
                    </a:moveTo>
                    <a:cubicBezTo>
                      <a:pt x="358" y="0"/>
                      <a:pt x="340" y="6"/>
                      <a:pt x="334" y="18"/>
                    </a:cubicBezTo>
                    <a:cubicBezTo>
                      <a:pt x="179" y="423"/>
                      <a:pt x="1" y="923"/>
                      <a:pt x="37" y="1364"/>
                    </a:cubicBezTo>
                    <a:cubicBezTo>
                      <a:pt x="37" y="1375"/>
                      <a:pt x="49" y="1381"/>
                      <a:pt x="60" y="1381"/>
                    </a:cubicBezTo>
                    <a:cubicBezTo>
                      <a:pt x="72" y="1381"/>
                      <a:pt x="84" y="1375"/>
                      <a:pt x="84" y="1364"/>
                    </a:cubicBezTo>
                    <a:cubicBezTo>
                      <a:pt x="227" y="923"/>
                      <a:pt x="263" y="447"/>
                      <a:pt x="394" y="18"/>
                    </a:cubicBezTo>
                    <a:cubicBezTo>
                      <a:pt x="400" y="6"/>
                      <a:pt x="388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404925" y="2122950"/>
                <a:ext cx="91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397" extrusionOk="0">
                    <a:moveTo>
                      <a:pt x="328" y="0"/>
                    </a:moveTo>
                    <a:cubicBezTo>
                      <a:pt x="315" y="0"/>
                      <a:pt x="303" y="8"/>
                      <a:pt x="298" y="27"/>
                    </a:cubicBezTo>
                    <a:cubicBezTo>
                      <a:pt x="227" y="265"/>
                      <a:pt x="179" y="503"/>
                      <a:pt x="120" y="741"/>
                    </a:cubicBezTo>
                    <a:cubicBezTo>
                      <a:pt x="72" y="955"/>
                      <a:pt x="1" y="1158"/>
                      <a:pt x="12" y="1372"/>
                    </a:cubicBezTo>
                    <a:cubicBezTo>
                      <a:pt x="12" y="1387"/>
                      <a:pt x="31" y="1397"/>
                      <a:pt x="47" y="1397"/>
                    </a:cubicBezTo>
                    <a:cubicBezTo>
                      <a:pt x="58" y="1397"/>
                      <a:pt x="67" y="1393"/>
                      <a:pt x="72" y="1384"/>
                    </a:cubicBezTo>
                    <a:cubicBezTo>
                      <a:pt x="179" y="1205"/>
                      <a:pt x="191" y="967"/>
                      <a:pt x="239" y="777"/>
                    </a:cubicBezTo>
                    <a:cubicBezTo>
                      <a:pt x="286" y="539"/>
                      <a:pt x="334" y="301"/>
                      <a:pt x="358" y="39"/>
                    </a:cubicBezTo>
                    <a:cubicBezTo>
                      <a:pt x="365" y="17"/>
                      <a:pt x="346" y="0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402850" y="2124225"/>
                <a:ext cx="104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499" extrusionOk="0">
                    <a:moveTo>
                      <a:pt x="362" y="0"/>
                    </a:moveTo>
                    <a:cubicBezTo>
                      <a:pt x="349" y="0"/>
                      <a:pt x="338" y="7"/>
                      <a:pt x="334" y="23"/>
                    </a:cubicBezTo>
                    <a:cubicBezTo>
                      <a:pt x="155" y="452"/>
                      <a:pt x="0" y="1035"/>
                      <a:pt x="84" y="1476"/>
                    </a:cubicBezTo>
                    <a:cubicBezTo>
                      <a:pt x="84" y="1492"/>
                      <a:pt x="93" y="1498"/>
                      <a:pt x="105" y="1498"/>
                    </a:cubicBezTo>
                    <a:cubicBezTo>
                      <a:pt x="119" y="1498"/>
                      <a:pt x="137" y="1489"/>
                      <a:pt x="143" y="1476"/>
                    </a:cubicBezTo>
                    <a:cubicBezTo>
                      <a:pt x="214" y="1262"/>
                      <a:pt x="214" y="1000"/>
                      <a:pt x="262" y="762"/>
                    </a:cubicBezTo>
                    <a:cubicBezTo>
                      <a:pt x="310" y="523"/>
                      <a:pt x="369" y="285"/>
                      <a:pt x="417" y="47"/>
                    </a:cubicBezTo>
                    <a:cubicBezTo>
                      <a:pt x="417" y="24"/>
                      <a:pt x="386" y="0"/>
                      <a:pt x="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404925" y="2158750"/>
                <a:ext cx="562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482" extrusionOk="0">
                    <a:moveTo>
                      <a:pt x="196" y="1"/>
                    </a:moveTo>
                    <a:cubicBezTo>
                      <a:pt x="135" y="1"/>
                      <a:pt x="73" y="4"/>
                      <a:pt x="12" y="12"/>
                    </a:cubicBezTo>
                    <a:cubicBezTo>
                      <a:pt x="1" y="12"/>
                      <a:pt x="1" y="23"/>
                      <a:pt x="1" y="23"/>
                    </a:cubicBezTo>
                    <a:cubicBezTo>
                      <a:pt x="274" y="250"/>
                      <a:pt x="655" y="262"/>
                      <a:pt x="1001" y="321"/>
                    </a:cubicBezTo>
                    <a:cubicBezTo>
                      <a:pt x="1327" y="374"/>
                      <a:pt x="1690" y="482"/>
                      <a:pt x="2041" y="482"/>
                    </a:cubicBezTo>
                    <a:cubicBezTo>
                      <a:pt x="2087" y="482"/>
                      <a:pt x="2133" y="480"/>
                      <a:pt x="2179" y="476"/>
                    </a:cubicBezTo>
                    <a:cubicBezTo>
                      <a:pt x="2239" y="476"/>
                      <a:pt x="2251" y="381"/>
                      <a:pt x="2203" y="369"/>
                    </a:cubicBezTo>
                    <a:cubicBezTo>
                      <a:pt x="1882" y="214"/>
                      <a:pt x="1489" y="202"/>
                      <a:pt x="1132" y="143"/>
                    </a:cubicBezTo>
                    <a:cubicBezTo>
                      <a:pt x="832" y="93"/>
                      <a:pt x="515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397775" y="2166300"/>
                <a:ext cx="682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426" extrusionOk="0">
                    <a:moveTo>
                      <a:pt x="517" y="1"/>
                    </a:moveTo>
                    <a:cubicBezTo>
                      <a:pt x="386" y="1"/>
                      <a:pt x="254" y="10"/>
                      <a:pt x="120" y="31"/>
                    </a:cubicBezTo>
                    <a:cubicBezTo>
                      <a:pt x="4" y="54"/>
                      <a:pt x="1" y="234"/>
                      <a:pt x="131" y="234"/>
                    </a:cubicBezTo>
                    <a:cubicBezTo>
                      <a:pt x="135" y="234"/>
                      <a:pt x="139" y="234"/>
                      <a:pt x="144" y="233"/>
                    </a:cubicBezTo>
                    <a:cubicBezTo>
                      <a:pt x="285" y="209"/>
                      <a:pt x="427" y="200"/>
                      <a:pt x="568" y="200"/>
                    </a:cubicBezTo>
                    <a:cubicBezTo>
                      <a:pt x="1241" y="200"/>
                      <a:pt x="1910" y="425"/>
                      <a:pt x="2585" y="425"/>
                    </a:cubicBezTo>
                    <a:cubicBezTo>
                      <a:pt x="2613" y="425"/>
                      <a:pt x="2640" y="425"/>
                      <a:pt x="2668" y="424"/>
                    </a:cubicBezTo>
                    <a:cubicBezTo>
                      <a:pt x="2703" y="424"/>
                      <a:pt x="2715" y="388"/>
                      <a:pt x="2715" y="364"/>
                    </a:cubicBezTo>
                    <a:cubicBezTo>
                      <a:pt x="2727" y="186"/>
                      <a:pt x="2680" y="114"/>
                      <a:pt x="2501" y="79"/>
                    </a:cubicBezTo>
                    <a:cubicBezTo>
                      <a:pt x="2501" y="79"/>
                      <a:pt x="2489" y="91"/>
                      <a:pt x="2501" y="114"/>
                    </a:cubicBezTo>
                    <a:cubicBezTo>
                      <a:pt x="2540" y="284"/>
                      <a:pt x="2513" y="369"/>
                      <a:pt x="2413" y="369"/>
                    </a:cubicBezTo>
                    <a:cubicBezTo>
                      <a:pt x="2358" y="369"/>
                      <a:pt x="2280" y="343"/>
                      <a:pt x="2180" y="293"/>
                    </a:cubicBezTo>
                    <a:cubicBezTo>
                      <a:pt x="2061" y="269"/>
                      <a:pt x="1953" y="245"/>
                      <a:pt x="1834" y="210"/>
                    </a:cubicBezTo>
                    <a:cubicBezTo>
                      <a:pt x="1644" y="162"/>
                      <a:pt x="1441" y="126"/>
                      <a:pt x="1239" y="79"/>
                    </a:cubicBezTo>
                    <a:cubicBezTo>
                      <a:pt x="999" y="32"/>
                      <a:pt x="760" y="1"/>
                      <a:pt x="5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372475" y="2167175"/>
                <a:ext cx="27425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2990" extrusionOk="0">
                    <a:moveTo>
                      <a:pt x="1033" y="0"/>
                    </a:moveTo>
                    <a:cubicBezTo>
                      <a:pt x="1020" y="0"/>
                      <a:pt x="1006" y="10"/>
                      <a:pt x="1001" y="32"/>
                    </a:cubicBezTo>
                    <a:cubicBezTo>
                      <a:pt x="858" y="568"/>
                      <a:pt x="477" y="1008"/>
                      <a:pt x="286" y="1544"/>
                    </a:cubicBezTo>
                    <a:cubicBezTo>
                      <a:pt x="144" y="1996"/>
                      <a:pt x="1" y="2484"/>
                      <a:pt x="96" y="2949"/>
                    </a:cubicBezTo>
                    <a:cubicBezTo>
                      <a:pt x="102" y="2974"/>
                      <a:pt x="122" y="2989"/>
                      <a:pt x="141" y="2989"/>
                    </a:cubicBezTo>
                    <a:cubicBezTo>
                      <a:pt x="157" y="2989"/>
                      <a:pt x="174" y="2977"/>
                      <a:pt x="179" y="2949"/>
                    </a:cubicBezTo>
                    <a:cubicBezTo>
                      <a:pt x="358" y="2353"/>
                      <a:pt x="406" y="1746"/>
                      <a:pt x="656" y="1163"/>
                    </a:cubicBezTo>
                    <a:cubicBezTo>
                      <a:pt x="822" y="794"/>
                      <a:pt x="1096" y="448"/>
                      <a:pt x="1072" y="32"/>
                    </a:cubicBezTo>
                    <a:cubicBezTo>
                      <a:pt x="1066" y="13"/>
                      <a:pt x="1049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374850" y="2236425"/>
                <a:ext cx="929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1001" extrusionOk="0">
                    <a:moveTo>
                      <a:pt x="120" y="0"/>
                    </a:moveTo>
                    <a:cubicBezTo>
                      <a:pt x="108" y="0"/>
                      <a:pt x="84" y="0"/>
                      <a:pt x="72" y="12"/>
                    </a:cubicBezTo>
                    <a:cubicBezTo>
                      <a:pt x="1" y="107"/>
                      <a:pt x="13" y="60"/>
                      <a:pt x="1" y="167"/>
                    </a:cubicBezTo>
                    <a:cubicBezTo>
                      <a:pt x="1" y="181"/>
                      <a:pt x="5" y="187"/>
                      <a:pt x="8" y="187"/>
                    </a:cubicBezTo>
                    <a:cubicBezTo>
                      <a:pt x="11" y="187"/>
                      <a:pt x="13" y="184"/>
                      <a:pt x="13" y="180"/>
                    </a:cubicBezTo>
                    <a:lnTo>
                      <a:pt x="13" y="180"/>
                    </a:lnTo>
                    <a:cubicBezTo>
                      <a:pt x="21" y="240"/>
                      <a:pt x="1787" y="429"/>
                      <a:pt x="1799" y="441"/>
                    </a:cubicBezTo>
                    <a:cubicBezTo>
                      <a:pt x="2406" y="595"/>
                      <a:pt x="3001" y="1000"/>
                      <a:pt x="3644" y="1000"/>
                    </a:cubicBezTo>
                    <a:cubicBezTo>
                      <a:pt x="3704" y="1000"/>
                      <a:pt x="3716" y="905"/>
                      <a:pt x="3680" y="881"/>
                    </a:cubicBezTo>
                    <a:cubicBezTo>
                      <a:pt x="3120" y="631"/>
                      <a:pt x="2525" y="417"/>
                      <a:pt x="1966" y="250"/>
                    </a:cubicBezTo>
                    <a:cubicBezTo>
                      <a:pt x="1370" y="84"/>
                      <a:pt x="727" y="119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381125" y="2260525"/>
                <a:ext cx="930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534" extrusionOk="0">
                    <a:moveTo>
                      <a:pt x="71" y="1"/>
                    </a:moveTo>
                    <a:cubicBezTo>
                      <a:pt x="12" y="1"/>
                      <a:pt x="0" y="96"/>
                      <a:pt x="48" y="120"/>
                    </a:cubicBezTo>
                    <a:cubicBezTo>
                      <a:pt x="325" y="240"/>
                      <a:pt x="1762" y="534"/>
                      <a:pt x="2736" y="534"/>
                    </a:cubicBezTo>
                    <a:cubicBezTo>
                      <a:pt x="3310" y="534"/>
                      <a:pt x="3723" y="432"/>
                      <a:pt x="3643" y="132"/>
                    </a:cubicBezTo>
                    <a:cubicBezTo>
                      <a:pt x="3643" y="120"/>
                      <a:pt x="3631" y="108"/>
                      <a:pt x="3620" y="108"/>
                    </a:cubicBezTo>
                    <a:cubicBezTo>
                      <a:pt x="3584" y="96"/>
                      <a:pt x="3560" y="96"/>
                      <a:pt x="3524" y="72"/>
                    </a:cubicBezTo>
                    <a:cubicBezTo>
                      <a:pt x="3512" y="96"/>
                      <a:pt x="3512" y="108"/>
                      <a:pt x="3512" y="108"/>
                    </a:cubicBezTo>
                    <a:cubicBezTo>
                      <a:pt x="3444" y="313"/>
                      <a:pt x="3320" y="421"/>
                      <a:pt x="3153" y="421"/>
                    </a:cubicBezTo>
                    <a:cubicBezTo>
                      <a:pt x="3116" y="421"/>
                      <a:pt x="3077" y="416"/>
                      <a:pt x="3036" y="405"/>
                    </a:cubicBezTo>
                    <a:cubicBezTo>
                      <a:pt x="2798" y="405"/>
                      <a:pt x="2560" y="393"/>
                      <a:pt x="2322" y="358"/>
                    </a:cubicBezTo>
                    <a:cubicBezTo>
                      <a:pt x="2072" y="334"/>
                      <a:pt x="1834" y="298"/>
                      <a:pt x="1584" y="251"/>
                    </a:cubicBezTo>
                    <a:cubicBezTo>
                      <a:pt x="1072" y="179"/>
                      <a:pt x="583" y="48"/>
                      <a:pt x="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377850" y="2265000"/>
                <a:ext cx="2532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2343" extrusionOk="0">
                    <a:moveTo>
                      <a:pt x="191" y="0"/>
                    </a:moveTo>
                    <a:lnTo>
                      <a:pt x="191" y="0"/>
                    </a:lnTo>
                    <a:cubicBezTo>
                      <a:pt x="0" y="298"/>
                      <a:pt x="238" y="655"/>
                      <a:pt x="357" y="953"/>
                    </a:cubicBezTo>
                    <a:cubicBezTo>
                      <a:pt x="548" y="1405"/>
                      <a:pt x="679" y="1905"/>
                      <a:pt x="941" y="2322"/>
                    </a:cubicBezTo>
                    <a:cubicBezTo>
                      <a:pt x="948" y="2337"/>
                      <a:pt x="958" y="2342"/>
                      <a:pt x="968" y="2342"/>
                    </a:cubicBezTo>
                    <a:cubicBezTo>
                      <a:pt x="989" y="2342"/>
                      <a:pt x="1012" y="2314"/>
                      <a:pt x="1012" y="2298"/>
                    </a:cubicBezTo>
                    <a:cubicBezTo>
                      <a:pt x="845" y="1500"/>
                      <a:pt x="310" y="786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378125" y="2313075"/>
                <a:ext cx="29500" cy="1384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5537" extrusionOk="0">
                    <a:moveTo>
                      <a:pt x="692" y="0"/>
                    </a:moveTo>
                    <a:cubicBezTo>
                      <a:pt x="683" y="0"/>
                      <a:pt x="680" y="6"/>
                      <a:pt x="692" y="18"/>
                    </a:cubicBezTo>
                    <a:cubicBezTo>
                      <a:pt x="1013" y="1006"/>
                      <a:pt x="608" y="1935"/>
                      <a:pt x="370" y="2899"/>
                    </a:cubicBezTo>
                    <a:cubicBezTo>
                      <a:pt x="180" y="3733"/>
                      <a:pt x="1" y="4590"/>
                      <a:pt x="25" y="5459"/>
                    </a:cubicBezTo>
                    <a:cubicBezTo>
                      <a:pt x="25" y="5510"/>
                      <a:pt x="68" y="5537"/>
                      <a:pt x="111" y="5537"/>
                    </a:cubicBezTo>
                    <a:cubicBezTo>
                      <a:pt x="149" y="5537"/>
                      <a:pt x="186" y="5516"/>
                      <a:pt x="191" y="5471"/>
                    </a:cubicBezTo>
                    <a:cubicBezTo>
                      <a:pt x="406" y="4364"/>
                      <a:pt x="525" y="3268"/>
                      <a:pt x="822" y="2173"/>
                    </a:cubicBezTo>
                    <a:cubicBezTo>
                      <a:pt x="1013" y="1423"/>
                      <a:pt x="1180" y="685"/>
                      <a:pt x="727" y="18"/>
                    </a:cubicBezTo>
                    <a:cubicBezTo>
                      <a:pt x="715" y="6"/>
                      <a:pt x="700" y="0"/>
                      <a:pt x="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376650" y="2443725"/>
                <a:ext cx="8772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43" extrusionOk="0">
                    <a:moveTo>
                      <a:pt x="2733" y="1"/>
                    </a:moveTo>
                    <a:cubicBezTo>
                      <a:pt x="2558" y="1"/>
                      <a:pt x="2378" y="21"/>
                      <a:pt x="2191" y="31"/>
                    </a:cubicBezTo>
                    <a:cubicBezTo>
                      <a:pt x="1477" y="66"/>
                      <a:pt x="762" y="126"/>
                      <a:pt x="48" y="233"/>
                    </a:cubicBezTo>
                    <a:cubicBezTo>
                      <a:pt x="0" y="269"/>
                      <a:pt x="0" y="340"/>
                      <a:pt x="60" y="340"/>
                    </a:cubicBezTo>
                    <a:cubicBezTo>
                      <a:pt x="118" y="341"/>
                      <a:pt x="177" y="342"/>
                      <a:pt x="236" y="342"/>
                    </a:cubicBezTo>
                    <a:cubicBezTo>
                      <a:pt x="927" y="342"/>
                      <a:pt x="1648" y="261"/>
                      <a:pt x="2352" y="261"/>
                    </a:cubicBezTo>
                    <a:cubicBezTo>
                      <a:pt x="2701" y="261"/>
                      <a:pt x="3046" y="281"/>
                      <a:pt x="3382" y="340"/>
                    </a:cubicBezTo>
                    <a:cubicBezTo>
                      <a:pt x="3386" y="341"/>
                      <a:pt x="3391" y="341"/>
                      <a:pt x="3396" y="341"/>
                    </a:cubicBezTo>
                    <a:cubicBezTo>
                      <a:pt x="3460" y="341"/>
                      <a:pt x="3508" y="265"/>
                      <a:pt x="3441" y="209"/>
                    </a:cubicBezTo>
                    <a:cubicBezTo>
                      <a:pt x="3217" y="41"/>
                      <a:pt x="2981" y="1"/>
                      <a:pt x="27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375525" y="2450700"/>
                <a:ext cx="937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1313" extrusionOk="0">
                    <a:moveTo>
                      <a:pt x="3477" y="1"/>
                    </a:moveTo>
                    <a:cubicBezTo>
                      <a:pt x="3459" y="1"/>
                      <a:pt x="3443" y="11"/>
                      <a:pt x="3451" y="25"/>
                    </a:cubicBezTo>
                    <a:cubicBezTo>
                      <a:pt x="3724" y="609"/>
                      <a:pt x="1724" y="728"/>
                      <a:pt x="1427" y="787"/>
                    </a:cubicBezTo>
                    <a:cubicBezTo>
                      <a:pt x="986" y="883"/>
                      <a:pt x="486" y="954"/>
                      <a:pt x="69" y="1157"/>
                    </a:cubicBezTo>
                    <a:cubicBezTo>
                      <a:pt x="1" y="1191"/>
                      <a:pt x="9" y="1312"/>
                      <a:pt x="93" y="1312"/>
                    </a:cubicBezTo>
                    <a:cubicBezTo>
                      <a:pt x="97" y="1312"/>
                      <a:pt x="101" y="1312"/>
                      <a:pt x="105" y="1311"/>
                    </a:cubicBezTo>
                    <a:cubicBezTo>
                      <a:pt x="522" y="1240"/>
                      <a:pt x="926" y="1085"/>
                      <a:pt x="1343" y="978"/>
                    </a:cubicBezTo>
                    <a:cubicBezTo>
                      <a:pt x="1939" y="835"/>
                      <a:pt x="2546" y="787"/>
                      <a:pt x="3141" y="645"/>
                    </a:cubicBezTo>
                    <a:cubicBezTo>
                      <a:pt x="3463" y="549"/>
                      <a:pt x="3748" y="359"/>
                      <a:pt x="3510" y="14"/>
                    </a:cubicBezTo>
                    <a:cubicBezTo>
                      <a:pt x="3501" y="4"/>
                      <a:pt x="3488" y="1"/>
                      <a:pt x="3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370700" y="2480575"/>
                <a:ext cx="295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075" extrusionOk="0">
                    <a:moveTo>
                      <a:pt x="247" y="0"/>
                    </a:moveTo>
                    <a:cubicBezTo>
                      <a:pt x="238" y="0"/>
                      <a:pt x="227" y="3"/>
                      <a:pt x="227" y="9"/>
                    </a:cubicBezTo>
                    <a:cubicBezTo>
                      <a:pt x="0" y="2021"/>
                      <a:pt x="536" y="4069"/>
                      <a:pt x="989" y="6010"/>
                    </a:cubicBezTo>
                    <a:cubicBezTo>
                      <a:pt x="998" y="6055"/>
                      <a:pt x="1029" y="6075"/>
                      <a:pt x="1064" y="6075"/>
                    </a:cubicBezTo>
                    <a:cubicBezTo>
                      <a:pt x="1119" y="6075"/>
                      <a:pt x="1182" y="6024"/>
                      <a:pt x="1167" y="5950"/>
                    </a:cubicBezTo>
                    <a:cubicBezTo>
                      <a:pt x="703" y="3974"/>
                      <a:pt x="369" y="2033"/>
                      <a:pt x="250" y="9"/>
                    </a:cubicBezTo>
                    <a:cubicBezTo>
                      <a:pt x="262" y="3"/>
                      <a:pt x="256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399875" y="2608775"/>
                <a:ext cx="70250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025" extrusionOk="0">
                    <a:moveTo>
                      <a:pt x="2774" y="1"/>
                    </a:moveTo>
                    <a:cubicBezTo>
                      <a:pt x="1834" y="25"/>
                      <a:pt x="822" y="525"/>
                      <a:pt x="12" y="989"/>
                    </a:cubicBezTo>
                    <a:cubicBezTo>
                      <a:pt x="0" y="1001"/>
                      <a:pt x="12" y="1025"/>
                      <a:pt x="24" y="1025"/>
                    </a:cubicBezTo>
                    <a:cubicBezTo>
                      <a:pt x="965" y="727"/>
                      <a:pt x="1798" y="191"/>
                      <a:pt x="2774" y="48"/>
                    </a:cubicBezTo>
                    <a:cubicBezTo>
                      <a:pt x="2810" y="48"/>
                      <a:pt x="2810" y="1"/>
                      <a:pt x="2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399050" y="2608775"/>
                <a:ext cx="77625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1850" extrusionOk="0">
                    <a:moveTo>
                      <a:pt x="2905" y="0"/>
                    </a:moveTo>
                    <a:cubicBezTo>
                      <a:pt x="2896" y="0"/>
                      <a:pt x="2891" y="14"/>
                      <a:pt x="2891" y="37"/>
                    </a:cubicBezTo>
                    <a:cubicBezTo>
                      <a:pt x="3022" y="215"/>
                      <a:pt x="2712" y="346"/>
                      <a:pt x="2617" y="394"/>
                    </a:cubicBezTo>
                    <a:cubicBezTo>
                      <a:pt x="2486" y="465"/>
                      <a:pt x="2283" y="489"/>
                      <a:pt x="2141" y="549"/>
                    </a:cubicBezTo>
                    <a:cubicBezTo>
                      <a:pt x="1855" y="656"/>
                      <a:pt x="1569" y="775"/>
                      <a:pt x="1307" y="906"/>
                    </a:cubicBezTo>
                    <a:cubicBezTo>
                      <a:pt x="878" y="1120"/>
                      <a:pt x="426" y="1358"/>
                      <a:pt x="69" y="1680"/>
                    </a:cubicBezTo>
                    <a:cubicBezTo>
                      <a:pt x="0" y="1748"/>
                      <a:pt x="69" y="1849"/>
                      <a:pt x="149" y="1849"/>
                    </a:cubicBezTo>
                    <a:cubicBezTo>
                      <a:pt x="166" y="1849"/>
                      <a:pt x="183" y="1845"/>
                      <a:pt x="200" y="1834"/>
                    </a:cubicBezTo>
                    <a:cubicBezTo>
                      <a:pt x="1140" y="1251"/>
                      <a:pt x="1974" y="703"/>
                      <a:pt x="3057" y="406"/>
                    </a:cubicBezTo>
                    <a:cubicBezTo>
                      <a:pt x="3093" y="406"/>
                      <a:pt x="3105" y="370"/>
                      <a:pt x="3093" y="346"/>
                    </a:cubicBezTo>
                    <a:cubicBezTo>
                      <a:pt x="3093" y="179"/>
                      <a:pt x="3057" y="120"/>
                      <a:pt x="2926" y="13"/>
                    </a:cubicBezTo>
                    <a:cubicBezTo>
                      <a:pt x="2918" y="4"/>
                      <a:pt x="2911" y="0"/>
                      <a:pt x="2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396850" y="2653500"/>
                <a:ext cx="146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2578" extrusionOk="0">
                    <a:moveTo>
                      <a:pt x="43" y="0"/>
                    </a:moveTo>
                    <a:cubicBezTo>
                      <a:pt x="18" y="0"/>
                      <a:pt x="0" y="20"/>
                      <a:pt x="26" y="45"/>
                    </a:cubicBezTo>
                    <a:cubicBezTo>
                      <a:pt x="669" y="843"/>
                      <a:pt x="1443" y="1915"/>
                      <a:pt x="2455" y="2260"/>
                    </a:cubicBezTo>
                    <a:cubicBezTo>
                      <a:pt x="3006" y="2444"/>
                      <a:pt x="3606" y="2577"/>
                      <a:pt x="4195" y="2577"/>
                    </a:cubicBezTo>
                    <a:cubicBezTo>
                      <a:pt x="4751" y="2577"/>
                      <a:pt x="5298" y="2459"/>
                      <a:pt x="5788" y="2153"/>
                    </a:cubicBezTo>
                    <a:cubicBezTo>
                      <a:pt x="5851" y="2111"/>
                      <a:pt x="5813" y="2015"/>
                      <a:pt x="5747" y="2015"/>
                    </a:cubicBezTo>
                    <a:cubicBezTo>
                      <a:pt x="5738" y="2015"/>
                      <a:pt x="5728" y="2017"/>
                      <a:pt x="5717" y="2022"/>
                    </a:cubicBezTo>
                    <a:cubicBezTo>
                      <a:pt x="5134" y="2197"/>
                      <a:pt x="4580" y="2290"/>
                      <a:pt x="4025" y="2290"/>
                    </a:cubicBezTo>
                    <a:cubicBezTo>
                      <a:pt x="3526" y="2290"/>
                      <a:pt x="3026" y="2215"/>
                      <a:pt x="2502" y="2058"/>
                    </a:cubicBezTo>
                    <a:cubicBezTo>
                      <a:pt x="1514" y="1736"/>
                      <a:pt x="835" y="665"/>
                      <a:pt x="73" y="10"/>
                    </a:cubicBezTo>
                    <a:cubicBezTo>
                      <a:pt x="63" y="3"/>
                      <a:pt x="53" y="0"/>
                      <a:pt x="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381400" y="2263800"/>
                <a:ext cx="39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63" extrusionOk="0">
                    <a:moveTo>
                      <a:pt x="108" y="1"/>
                    </a:moveTo>
                    <a:cubicBezTo>
                      <a:pt x="96" y="1"/>
                      <a:pt x="60" y="1"/>
                      <a:pt x="60" y="36"/>
                    </a:cubicBezTo>
                    <a:cubicBezTo>
                      <a:pt x="37" y="96"/>
                      <a:pt x="1" y="227"/>
                      <a:pt x="96" y="262"/>
                    </a:cubicBezTo>
                    <a:cubicBezTo>
                      <a:pt x="108" y="262"/>
                      <a:pt x="120" y="262"/>
                      <a:pt x="120" y="239"/>
                    </a:cubicBezTo>
                    <a:cubicBezTo>
                      <a:pt x="144" y="227"/>
                      <a:pt x="144" y="215"/>
                      <a:pt x="144" y="191"/>
                    </a:cubicBezTo>
                    <a:cubicBezTo>
                      <a:pt x="144" y="155"/>
                      <a:pt x="144" y="120"/>
                      <a:pt x="156" y="72"/>
                    </a:cubicBezTo>
                    <a:cubicBezTo>
                      <a:pt x="144" y="48"/>
                      <a:pt x="144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378725" y="2261325"/>
                <a:ext cx="54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620" extrusionOk="0">
                    <a:moveTo>
                      <a:pt x="142" y="0"/>
                    </a:moveTo>
                    <a:cubicBezTo>
                      <a:pt x="120" y="0"/>
                      <a:pt x="101" y="12"/>
                      <a:pt x="96" y="40"/>
                    </a:cubicBezTo>
                    <a:cubicBezTo>
                      <a:pt x="48" y="195"/>
                      <a:pt x="1" y="492"/>
                      <a:pt x="120" y="612"/>
                    </a:cubicBezTo>
                    <a:cubicBezTo>
                      <a:pt x="130" y="616"/>
                      <a:pt x="140" y="619"/>
                      <a:pt x="149" y="619"/>
                    </a:cubicBezTo>
                    <a:cubicBezTo>
                      <a:pt x="161" y="619"/>
                      <a:pt x="172" y="614"/>
                      <a:pt x="179" y="600"/>
                    </a:cubicBezTo>
                    <a:cubicBezTo>
                      <a:pt x="215" y="516"/>
                      <a:pt x="203" y="445"/>
                      <a:pt x="203" y="373"/>
                    </a:cubicBezTo>
                    <a:cubicBezTo>
                      <a:pt x="203" y="266"/>
                      <a:pt x="203" y="159"/>
                      <a:pt x="215" y="64"/>
                    </a:cubicBezTo>
                    <a:cubicBezTo>
                      <a:pt x="215" y="28"/>
                      <a:pt x="176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381400" y="2262100"/>
                <a:ext cx="420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36" extrusionOk="0">
                    <a:moveTo>
                      <a:pt x="101" y="0"/>
                    </a:moveTo>
                    <a:cubicBezTo>
                      <a:pt x="96" y="0"/>
                      <a:pt x="90" y="3"/>
                      <a:pt x="84" y="9"/>
                    </a:cubicBezTo>
                    <a:cubicBezTo>
                      <a:pt x="60" y="69"/>
                      <a:pt x="37" y="128"/>
                      <a:pt x="25" y="188"/>
                    </a:cubicBezTo>
                    <a:cubicBezTo>
                      <a:pt x="1" y="235"/>
                      <a:pt x="1" y="295"/>
                      <a:pt x="1" y="354"/>
                    </a:cubicBezTo>
                    <a:cubicBezTo>
                      <a:pt x="1" y="450"/>
                      <a:pt x="1" y="569"/>
                      <a:pt x="84" y="628"/>
                    </a:cubicBezTo>
                    <a:cubicBezTo>
                      <a:pt x="89" y="632"/>
                      <a:pt x="95" y="635"/>
                      <a:pt x="100" y="635"/>
                    </a:cubicBezTo>
                    <a:cubicBezTo>
                      <a:pt x="110" y="635"/>
                      <a:pt x="120" y="627"/>
                      <a:pt x="120" y="604"/>
                    </a:cubicBezTo>
                    <a:cubicBezTo>
                      <a:pt x="168" y="533"/>
                      <a:pt x="144" y="426"/>
                      <a:pt x="144" y="342"/>
                    </a:cubicBezTo>
                    <a:cubicBezTo>
                      <a:pt x="144" y="235"/>
                      <a:pt x="108" y="116"/>
                      <a:pt x="108" y="9"/>
                    </a:cubicBezTo>
                    <a:cubicBezTo>
                      <a:pt x="108" y="3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378425" y="2262450"/>
                <a:ext cx="390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75" extrusionOk="0">
                    <a:moveTo>
                      <a:pt x="112" y="1"/>
                    </a:moveTo>
                    <a:cubicBezTo>
                      <a:pt x="111" y="1"/>
                      <a:pt x="108" y="7"/>
                      <a:pt x="108" y="19"/>
                    </a:cubicBezTo>
                    <a:cubicBezTo>
                      <a:pt x="114" y="7"/>
                      <a:pt x="114" y="1"/>
                      <a:pt x="112" y="1"/>
                    </a:cubicBezTo>
                    <a:close/>
                    <a:moveTo>
                      <a:pt x="108" y="19"/>
                    </a:moveTo>
                    <a:lnTo>
                      <a:pt x="108" y="19"/>
                    </a:lnTo>
                    <a:cubicBezTo>
                      <a:pt x="48" y="174"/>
                      <a:pt x="1" y="412"/>
                      <a:pt x="120" y="567"/>
                    </a:cubicBezTo>
                    <a:cubicBezTo>
                      <a:pt x="130" y="571"/>
                      <a:pt x="138" y="574"/>
                      <a:pt x="143" y="574"/>
                    </a:cubicBezTo>
                    <a:cubicBezTo>
                      <a:pt x="152" y="574"/>
                      <a:pt x="156" y="569"/>
                      <a:pt x="156" y="555"/>
                    </a:cubicBezTo>
                    <a:cubicBezTo>
                      <a:pt x="132" y="376"/>
                      <a:pt x="84" y="197"/>
                      <a:pt x="108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379325" y="2263825"/>
                <a:ext cx="29500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872" extrusionOk="0">
                    <a:moveTo>
                      <a:pt x="23" y="1"/>
                    </a:moveTo>
                    <a:cubicBezTo>
                      <a:pt x="16" y="1"/>
                      <a:pt x="12" y="10"/>
                      <a:pt x="12" y="23"/>
                    </a:cubicBezTo>
                    <a:cubicBezTo>
                      <a:pt x="1" y="464"/>
                      <a:pt x="191" y="857"/>
                      <a:pt x="405" y="1238"/>
                    </a:cubicBezTo>
                    <a:cubicBezTo>
                      <a:pt x="679" y="1774"/>
                      <a:pt x="905" y="2262"/>
                      <a:pt x="1072" y="2845"/>
                    </a:cubicBezTo>
                    <a:cubicBezTo>
                      <a:pt x="1078" y="2863"/>
                      <a:pt x="1093" y="2872"/>
                      <a:pt x="1106" y="2872"/>
                    </a:cubicBezTo>
                    <a:cubicBezTo>
                      <a:pt x="1120" y="2872"/>
                      <a:pt x="1132" y="2863"/>
                      <a:pt x="1132" y="2845"/>
                    </a:cubicBezTo>
                    <a:cubicBezTo>
                      <a:pt x="1179" y="2440"/>
                      <a:pt x="977" y="2059"/>
                      <a:pt x="798" y="1702"/>
                    </a:cubicBezTo>
                    <a:cubicBezTo>
                      <a:pt x="501" y="1154"/>
                      <a:pt x="227" y="631"/>
                      <a:pt x="48" y="23"/>
                    </a:cubicBezTo>
                    <a:cubicBezTo>
                      <a:pt x="37" y="7"/>
                      <a:pt x="2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399875" y="2317075"/>
                <a:ext cx="417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924" extrusionOk="0">
                    <a:moveTo>
                      <a:pt x="24" y="1"/>
                    </a:moveTo>
                    <a:cubicBezTo>
                      <a:pt x="24" y="1"/>
                      <a:pt x="0" y="1"/>
                      <a:pt x="0" y="13"/>
                    </a:cubicBezTo>
                    <a:cubicBezTo>
                      <a:pt x="12" y="298"/>
                      <a:pt x="12" y="644"/>
                      <a:pt x="95" y="906"/>
                    </a:cubicBezTo>
                    <a:cubicBezTo>
                      <a:pt x="95" y="918"/>
                      <a:pt x="107" y="923"/>
                      <a:pt x="119" y="923"/>
                    </a:cubicBezTo>
                    <a:cubicBezTo>
                      <a:pt x="131" y="923"/>
                      <a:pt x="143" y="918"/>
                      <a:pt x="143" y="906"/>
                    </a:cubicBezTo>
                    <a:cubicBezTo>
                      <a:pt x="167" y="632"/>
                      <a:pt x="72" y="287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402850" y="2326900"/>
                <a:ext cx="387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85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84" y="275"/>
                      <a:pt x="48" y="548"/>
                      <a:pt x="0" y="834"/>
                    </a:cubicBezTo>
                    <a:cubicBezTo>
                      <a:pt x="0" y="843"/>
                      <a:pt x="6" y="851"/>
                      <a:pt x="14" y="851"/>
                    </a:cubicBezTo>
                    <a:cubicBezTo>
                      <a:pt x="17" y="851"/>
                      <a:pt x="20" y="849"/>
                      <a:pt x="24" y="846"/>
                    </a:cubicBezTo>
                    <a:cubicBezTo>
                      <a:pt x="155" y="572"/>
                      <a:pt x="143" y="263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389825" y="2331450"/>
                <a:ext cx="17800" cy="5395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2158" extrusionOk="0">
                    <a:moveTo>
                      <a:pt x="694" y="0"/>
                    </a:moveTo>
                    <a:cubicBezTo>
                      <a:pt x="685" y="0"/>
                      <a:pt x="676" y="3"/>
                      <a:pt x="676" y="9"/>
                    </a:cubicBezTo>
                    <a:cubicBezTo>
                      <a:pt x="557" y="771"/>
                      <a:pt x="319" y="1438"/>
                      <a:pt x="9" y="2140"/>
                    </a:cubicBezTo>
                    <a:cubicBezTo>
                      <a:pt x="1" y="2149"/>
                      <a:pt x="10" y="2157"/>
                      <a:pt x="25" y="2157"/>
                    </a:cubicBezTo>
                    <a:cubicBezTo>
                      <a:pt x="31" y="2157"/>
                      <a:pt x="38" y="2156"/>
                      <a:pt x="45" y="2152"/>
                    </a:cubicBezTo>
                    <a:cubicBezTo>
                      <a:pt x="438" y="1521"/>
                      <a:pt x="664" y="747"/>
                      <a:pt x="712" y="9"/>
                    </a:cubicBezTo>
                    <a:cubicBezTo>
                      <a:pt x="712" y="3"/>
                      <a:pt x="703" y="0"/>
                      <a:pt x="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02300" y="2038275"/>
                <a:ext cx="101775" cy="126125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5045" extrusionOk="0">
                    <a:moveTo>
                      <a:pt x="48" y="1"/>
                    </a:moveTo>
                    <a:cubicBezTo>
                      <a:pt x="21" y="1"/>
                      <a:pt x="1" y="34"/>
                      <a:pt x="35" y="68"/>
                    </a:cubicBezTo>
                    <a:cubicBezTo>
                      <a:pt x="785" y="735"/>
                      <a:pt x="1559" y="1378"/>
                      <a:pt x="2297" y="2044"/>
                    </a:cubicBezTo>
                    <a:cubicBezTo>
                      <a:pt x="3190" y="2854"/>
                      <a:pt x="3345" y="3830"/>
                      <a:pt x="3404" y="4973"/>
                    </a:cubicBezTo>
                    <a:cubicBezTo>
                      <a:pt x="3404" y="5020"/>
                      <a:pt x="3441" y="5044"/>
                      <a:pt x="3476" y="5044"/>
                    </a:cubicBezTo>
                    <a:cubicBezTo>
                      <a:pt x="3503" y="5044"/>
                      <a:pt x="3530" y="5029"/>
                      <a:pt x="3535" y="4997"/>
                    </a:cubicBezTo>
                    <a:cubicBezTo>
                      <a:pt x="4071" y="2628"/>
                      <a:pt x="1654" y="1223"/>
                      <a:pt x="82" y="20"/>
                    </a:cubicBezTo>
                    <a:cubicBezTo>
                      <a:pt x="72" y="6"/>
                      <a:pt x="59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51725" y="2163275"/>
                <a:ext cx="38600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380" extrusionOk="0">
                    <a:moveTo>
                      <a:pt x="1522" y="9"/>
                    </a:moveTo>
                    <a:cubicBezTo>
                      <a:pt x="1530" y="13"/>
                      <a:pt x="1536" y="14"/>
                      <a:pt x="1538" y="14"/>
                    </a:cubicBezTo>
                    <a:cubicBezTo>
                      <a:pt x="1543" y="14"/>
                      <a:pt x="1538" y="9"/>
                      <a:pt x="1522" y="9"/>
                    </a:cubicBezTo>
                    <a:close/>
                    <a:moveTo>
                      <a:pt x="1415" y="1"/>
                    </a:moveTo>
                    <a:cubicBezTo>
                      <a:pt x="1237" y="1"/>
                      <a:pt x="1060" y="67"/>
                      <a:pt x="891" y="116"/>
                    </a:cubicBezTo>
                    <a:lnTo>
                      <a:pt x="34" y="283"/>
                    </a:lnTo>
                    <a:cubicBezTo>
                      <a:pt x="1" y="305"/>
                      <a:pt x="9" y="379"/>
                      <a:pt x="49" y="379"/>
                    </a:cubicBezTo>
                    <a:cubicBezTo>
                      <a:pt x="52" y="379"/>
                      <a:pt x="55" y="379"/>
                      <a:pt x="58" y="378"/>
                    </a:cubicBezTo>
                    <a:cubicBezTo>
                      <a:pt x="308" y="331"/>
                      <a:pt x="558" y="307"/>
                      <a:pt x="808" y="247"/>
                    </a:cubicBezTo>
                    <a:cubicBezTo>
                      <a:pt x="1046" y="200"/>
                      <a:pt x="1332" y="176"/>
                      <a:pt x="1522" y="9"/>
                    </a:cubicBezTo>
                    <a:cubicBezTo>
                      <a:pt x="1487" y="3"/>
                      <a:pt x="1451" y="1"/>
                      <a:pt x="1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24575" y="2172350"/>
                <a:ext cx="26225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206" extrusionOk="0">
                    <a:moveTo>
                      <a:pt x="709" y="0"/>
                    </a:moveTo>
                    <a:cubicBezTo>
                      <a:pt x="470" y="0"/>
                      <a:pt x="218" y="69"/>
                      <a:pt x="25" y="182"/>
                    </a:cubicBezTo>
                    <a:cubicBezTo>
                      <a:pt x="1" y="194"/>
                      <a:pt x="25" y="206"/>
                      <a:pt x="37" y="206"/>
                    </a:cubicBezTo>
                    <a:cubicBezTo>
                      <a:pt x="215" y="170"/>
                      <a:pt x="382" y="122"/>
                      <a:pt x="560" y="87"/>
                    </a:cubicBezTo>
                    <a:cubicBezTo>
                      <a:pt x="727" y="75"/>
                      <a:pt x="870" y="75"/>
                      <a:pt x="1037" y="63"/>
                    </a:cubicBezTo>
                    <a:cubicBezTo>
                      <a:pt x="1049" y="63"/>
                      <a:pt x="1049" y="63"/>
                      <a:pt x="1037" y="51"/>
                    </a:cubicBezTo>
                    <a:cubicBezTo>
                      <a:pt x="936" y="16"/>
                      <a:pt x="824" y="0"/>
                      <a:pt x="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25475" y="2174200"/>
                <a:ext cx="670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58" extrusionOk="0">
                    <a:moveTo>
                      <a:pt x="2572" y="1"/>
                    </a:moveTo>
                    <a:cubicBezTo>
                      <a:pt x="2120" y="1"/>
                      <a:pt x="1656" y="108"/>
                      <a:pt x="1191" y="167"/>
                    </a:cubicBezTo>
                    <a:cubicBezTo>
                      <a:pt x="786" y="227"/>
                      <a:pt x="393" y="239"/>
                      <a:pt x="1" y="334"/>
                    </a:cubicBezTo>
                    <a:cubicBezTo>
                      <a:pt x="1" y="334"/>
                      <a:pt x="1" y="358"/>
                      <a:pt x="12" y="358"/>
                    </a:cubicBezTo>
                    <a:cubicBezTo>
                      <a:pt x="477" y="358"/>
                      <a:pt x="941" y="298"/>
                      <a:pt x="1405" y="251"/>
                    </a:cubicBezTo>
                    <a:cubicBezTo>
                      <a:pt x="1798" y="227"/>
                      <a:pt x="2215" y="227"/>
                      <a:pt x="2608" y="132"/>
                    </a:cubicBezTo>
                    <a:cubicBezTo>
                      <a:pt x="2679" y="120"/>
                      <a:pt x="2656" y="1"/>
                      <a:pt x="2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89225" y="2175825"/>
                <a:ext cx="25275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320" extrusionOk="0">
                    <a:moveTo>
                      <a:pt x="52" y="1"/>
                    </a:moveTo>
                    <a:cubicBezTo>
                      <a:pt x="38" y="1"/>
                      <a:pt x="1" y="36"/>
                      <a:pt x="10" y="55"/>
                    </a:cubicBezTo>
                    <a:cubicBezTo>
                      <a:pt x="141" y="424"/>
                      <a:pt x="368" y="769"/>
                      <a:pt x="499" y="1138"/>
                    </a:cubicBezTo>
                    <a:cubicBezTo>
                      <a:pt x="641" y="1519"/>
                      <a:pt x="677" y="1936"/>
                      <a:pt x="832" y="2293"/>
                    </a:cubicBezTo>
                    <a:cubicBezTo>
                      <a:pt x="838" y="2311"/>
                      <a:pt x="859" y="2320"/>
                      <a:pt x="878" y="2320"/>
                    </a:cubicBezTo>
                    <a:cubicBezTo>
                      <a:pt x="897" y="2320"/>
                      <a:pt x="915" y="2311"/>
                      <a:pt x="915" y="2293"/>
                    </a:cubicBezTo>
                    <a:cubicBezTo>
                      <a:pt x="1011" y="1591"/>
                      <a:pt x="558" y="519"/>
                      <a:pt x="58" y="7"/>
                    </a:cubicBezTo>
                    <a:cubicBezTo>
                      <a:pt x="58" y="3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44825" y="2234425"/>
                <a:ext cx="68750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1577" extrusionOk="0">
                    <a:moveTo>
                      <a:pt x="2740" y="1"/>
                    </a:moveTo>
                    <a:cubicBezTo>
                      <a:pt x="2737" y="1"/>
                      <a:pt x="2733" y="3"/>
                      <a:pt x="2727" y="9"/>
                    </a:cubicBezTo>
                    <a:cubicBezTo>
                      <a:pt x="2060" y="68"/>
                      <a:pt x="1465" y="664"/>
                      <a:pt x="846" y="926"/>
                    </a:cubicBezTo>
                    <a:cubicBezTo>
                      <a:pt x="536" y="1056"/>
                      <a:pt x="12" y="1152"/>
                      <a:pt x="0" y="1557"/>
                    </a:cubicBezTo>
                    <a:cubicBezTo>
                      <a:pt x="0" y="1570"/>
                      <a:pt x="17" y="1576"/>
                      <a:pt x="30" y="1576"/>
                    </a:cubicBezTo>
                    <a:cubicBezTo>
                      <a:pt x="40" y="1576"/>
                      <a:pt x="48" y="1573"/>
                      <a:pt x="48" y="1568"/>
                    </a:cubicBezTo>
                    <a:cubicBezTo>
                      <a:pt x="250" y="1140"/>
                      <a:pt x="905" y="1033"/>
                      <a:pt x="1310" y="806"/>
                    </a:cubicBezTo>
                    <a:cubicBezTo>
                      <a:pt x="1786" y="556"/>
                      <a:pt x="2239" y="271"/>
                      <a:pt x="2727" y="33"/>
                    </a:cubicBezTo>
                    <a:cubicBezTo>
                      <a:pt x="2745" y="23"/>
                      <a:pt x="2749" y="1"/>
                      <a:pt x="27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46025" y="2258375"/>
                <a:ext cx="67425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710" extrusionOk="0">
                    <a:moveTo>
                      <a:pt x="2577" y="1"/>
                    </a:moveTo>
                    <a:cubicBezTo>
                      <a:pt x="2572" y="1"/>
                      <a:pt x="2566" y="2"/>
                      <a:pt x="2560" y="3"/>
                    </a:cubicBezTo>
                    <a:cubicBezTo>
                      <a:pt x="2143" y="98"/>
                      <a:pt x="1726" y="218"/>
                      <a:pt x="1310" y="337"/>
                    </a:cubicBezTo>
                    <a:cubicBezTo>
                      <a:pt x="967" y="436"/>
                      <a:pt x="491" y="638"/>
                      <a:pt x="111" y="638"/>
                    </a:cubicBezTo>
                    <a:cubicBezTo>
                      <a:pt x="81" y="638"/>
                      <a:pt x="52" y="637"/>
                      <a:pt x="24" y="634"/>
                    </a:cubicBezTo>
                    <a:cubicBezTo>
                      <a:pt x="0" y="634"/>
                      <a:pt x="0" y="658"/>
                      <a:pt x="0" y="658"/>
                    </a:cubicBezTo>
                    <a:cubicBezTo>
                      <a:pt x="68" y="695"/>
                      <a:pt x="146" y="710"/>
                      <a:pt x="229" y="710"/>
                    </a:cubicBezTo>
                    <a:cubicBezTo>
                      <a:pt x="464" y="710"/>
                      <a:pt x="738" y="592"/>
                      <a:pt x="941" y="539"/>
                    </a:cubicBezTo>
                    <a:cubicBezTo>
                      <a:pt x="1488" y="396"/>
                      <a:pt x="2048" y="301"/>
                      <a:pt x="2608" y="158"/>
                    </a:cubicBezTo>
                    <a:cubicBezTo>
                      <a:pt x="2696" y="136"/>
                      <a:pt x="2651" y="1"/>
                      <a:pt x="2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610800" y="2259650"/>
                <a:ext cx="37025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615" extrusionOk="0">
                    <a:moveTo>
                      <a:pt x="44" y="1"/>
                    </a:moveTo>
                    <a:cubicBezTo>
                      <a:pt x="21" y="1"/>
                      <a:pt x="1" y="24"/>
                      <a:pt x="17" y="47"/>
                    </a:cubicBezTo>
                    <a:cubicBezTo>
                      <a:pt x="576" y="1286"/>
                      <a:pt x="695" y="2536"/>
                      <a:pt x="624" y="3893"/>
                    </a:cubicBezTo>
                    <a:cubicBezTo>
                      <a:pt x="588" y="4417"/>
                      <a:pt x="564" y="4929"/>
                      <a:pt x="671" y="5441"/>
                    </a:cubicBezTo>
                    <a:cubicBezTo>
                      <a:pt x="814" y="6167"/>
                      <a:pt x="1231" y="6763"/>
                      <a:pt x="1207" y="7536"/>
                    </a:cubicBezTo>
                    <a:cubicBezTo>
                      <a:pt x="1207" y="7587"/>
                      <a:pt x="1247" y="7614"/>
                      <a:pt x="1287" y="7614"/>
                    </a:cubicBezTo>
                    <a:cubicBezTo>
                      <a:pt x="1322" y="7614"/>
                      <a:pt x="1356" y="7593"/>
                      <a:pt x="1362" y="7548"/>
                    </a:cubicBezTo>
                    <a:cubicBezTo>
                      <a:pt x="1481" y="6941"/>
                      <a:pt x="1219" y="6477"/>
                      <a:pt x="1029" y="5905"/>
                    </a:cubicBezTo>
                    <a:cubicBezTo>
                      <a:pt x="755" y="5131"/>
                      <a:pt x="767" y="4393"/>
                      <a:pt x="802" y="3596"/>
                    </a:cubicBezTo>
                    <a:cubicBezTo>
                      <a:pt x="826" y="2310"/>
                      <a:pt x="636" y="1167"/>
                      <a:pt x="76" y="24"/>
                    </a:cubicBezTo>
                    <a:cubicBezTo>
                      <a:pt x="68" y="7"/>
                      <a:pt x="55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69825" y="2441325"/>
                <a:ext cx="755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445" extrusionOk="0">
                    <a:moveTo>
                      <a:pt x="454" y="0"/>
                    </a:moveTo>
                    <a:cubicBezTo>
                      <a:pt x="336" y="0"/>
                      <a:pt x="220" y="6"/>
                      <a:pt x="108" y="19"/>
                    </a:cubicBezTo>
                    <a:cubicBezTo>
                      <a:pt x="24" y="31"/>
                      <a:pt x="1" y="150"/>
                      <a:pt x="84" y="162"/>
                    </a:cubicBezTo>
                    <a:cubicBezTo>
                      <a:pt x="620" y="246"/>
                      <a:pt x="1179" y="258"/>
                      <a:pt x="1727" y="329"/>
                    </a:cubicBezTo>
                    <a:cubicBezTo>
                      <a:pt x="2022" y="370"/>
                      <a:pt x="2306" y="445"/>
                      <a:pt x="2593" y="445"/>
                    </a:cubicBezTo>
                    <a:cubicBezTo>
                      <a:pt x="2724" y="445"/>
                      <a:pt x="2855" y="429"/>
                      <a:pt x="2989" y="389"/>
                    </a:cubicBezTo>
                    <a:cubicBezTo>
                      <a:pt x="3022" y="367"/>
                      <a:pt x="3005" y="316"/>
                      <a:pt x="2983" y="316"/>
                    </a:cubicBezTo>
                    <a:cubicBezTo>
                      <a:pt x="2981" y="316"/>
                      <a:pt x="2979" y="316"/>
                      <a:pt x="2977" y="317"/>
                    </a:cubicBezTo>
                    <a:cubicBezTo>
                      <a:pt x="2915" y="324"/>
                      <a:pt x="2852" y="327"/>
                      <a:pt x="2790" y="327"/>
                    </a:cubicBezTo>
                    <a:cubicBezTo>
                      <a:pt x="2307" y="327"/>
                      <a:pt x="1832" y="142"/>
                      <a:pt x="1358" y="79"/>
                    </a:cubicBezTo>
                    <a:cubicBezTo>
                      <a:pt x="1060" y="36"/>
                      <a:pt x="750" y="0"/>
                      <a:pt x="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43050" y="2441175"/>
                <a:ext cx="226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138" extrusionOk="0">
                    <a:moveTo>
                      <a:pt x="180" y="1"/>
                    </a:moveTo>
                    <a:cubicBezTo>
                      <a:pt x="125" y="1"/>
                      <a:pt x="71" y="6"/>
                      <a:pt x="24" y="25"/>
                    </a:cubicBezTo>
                    <a:cubicBezTo>
                      <a:pt x="0" y="37"/>
                      <a:pt x="0" y="73"/>
                      <a:pt x="24" y="85"/>
                    </a:cubicBezTo>
                    <a:cubicBezTo>
                      <a:pt x="131" y="133"/>
                      <a:pt x="262" y="109"/>
                      <a:pt x="381" y="133"/>
                    </a:cubicBezTo>
                    <a:cubicBezTo>
                      <a:pt x="484" y="133"/>
                      <a:pt x="593" y="138"/>
                      <a:pt x="696" y="138"/>
                    </a:cubicBezTo>
                    <a:cubicBezTo>
                      <a:pt x="747" y="138"/>
                      <a:pt x="798" y="137"/>
                      <a:pt x="845" y="133"/>
                    </a:cubicBezTo>
                    <a:cubicBezTo>
                      <a:pt x="893" y="109"/>
                      <a:pt x="905" y="37"/>
                      <a:pt x="845" y="25"/>
                    </a:cubicBezTo>
                    <a:cubicBezTo>
                      <a:pt x="714" y="14"/>
                      <a:pt x="583" y="14"/>
                      <a:pt x="429" y="14"/>
                    </a:cubicBezTo>
                    <a:cubicBezTo>
                      <a:pt x="350" y="14"/>
                      <a:pt x="263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38575" y="2447500"/>
                <a:ext cx="1127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977" extrusionOk="0">
                    <a:moveTo>
                      <a:pt x="27" y="0"/>
                    </a:moveTo>
                    <a:cubicBezTo>
                      <a:pt x="26" y="0"/>
                      <a:pt x="24" y="3"/>
                      <a:pt x="24" y="11"/>
                    </a:cubicBezTo>
                    <a:cubicBezTo>
                      <a:pt x="12" y="22"/>
                      <a:pt x="12" y="34"/>
                      <a:pt x="0" y="34"/>
                    </a:cubicBezTo>
                    <a:lnTo>
                      <a:pt x="0" y="58"/>
                    </a:lnTo>
                    <a:cubicBezTo>
                      <a:pt x="12" y="58"/>
                      <a:pt x="12" y="70"/>
                      <a:pt x="48" y="70"/>
                    </a:cubicBezTo>
                    <a:cubicBezTo>
                      <a:pt x="48" y="70"/>
                      <a:pt x="48" y="70"/>
                      <a:pt x="48" y="70"/>
                    </a:cubicBezTo>
                    <a:lnTo>
                      <a:pt x="48" y="70"/>
                    </a:lnTo>
                    <a:cubicBezTo>
                      <a:pt x="36" y="76"/>
                      <a:pt x="36" y="79"/>
                      <a:pt x="39" y="79"/>
                    </a:cubicBezTo>
                    <a:cubicBezTo>
                      <a:pt x="42" y="79"/>
                      <a:pt x="48" y="76"/>
                      <a:pt x="48" y="70"/>
                    </a:cubicBezTo>
                    <a:lnTo>
                      <a:pt x="48" y="70"/>
                    </a:lnTo>
                    <a:cubicBezTo>
                      <a:pt x="119" y="201"/>
                      <a:pt x="0" y="189"/>
                      <a:pt x="84" y="332"/>
                    </a:cubicBezTo>
                    <a:cubicBezTo>
                      <a:pt x="227" y="558"/>
                      <a:pt x="893" y="534"/>
                      <a:pt x="1132" y="558"/>
                    </a:cubicBezTo>
                    <a:cubicBezTo>
                      <a:pt x="1340" y="582"/>
                      <a:pt x="1373" y="582"/>
                      <a:pt x="1405" y="582"/>
                    </a:cubicBezTo>
                    <a:cubicBezTo>
                      <a:pt x="1438" y="582"/>
                      <a:pt x="1471" y="582"/>
                      <a:pt x="1679" y="606"/>
                    </a:cubicBezTo>
                    <a:cubicBezTo>
                      <a:pt x="2084" y="630"/>
                      <a:pt x="2465" y="737"/>
                      <a:pt x="2858" y="844"/>
                    </a:cubicBezTo>
                    <a:cubicBezTo>
                      <a:pt x="3382" y="975"/>
                      <a:pt x="3858" y="904"/>
                      <a:pt x="4394" y="975"/>
                    </a:cubicBezTo>
                    <a:cubicBezTo>
                      <a:pt x="4398" y="976"/>
                      <a:pt x="4402" y="976"/>
                      <a:pt x="4406" y="976"/>
                    </a:cubicBezTo>
                    <a:cubicBezTo>
                      <a:pt x="4470" y="976"/>
                      <a:pt x="4508" y="890"/>
                      <a:pt x="4430" y="856"/>
                    </a:cubicBezTo>
                    <a:cubicBezTo>
                      <a:pt x="4246" y="779"/>
                      <a:pt x="4071" y="764"/>
                      <a:pt x="3894" y="764"/>
                    </a:cubicBezTo>
                    <a:cubicBezTo>
                      <a:pt x="3777" y="764"/>
                      <a:pt x="3658" y="771"/>
                      <a:pt x="3536" y="771"/>
                    </a:cubicBezTo>
                    <a:cubicBezTo>
                      <a:pt x="3414" y="771"/>
                      <a:pt x="3288" y="764"/>
                      <a:pt x="3156" y="737"/>
                    </a:cubicBezTo>
                    <a:cubicBezTo>
                      <a:pt x="2763" y="665"/>
                      <a:pt x="2465" y="439"/>
                      <a:pt x="2072" y="427"/>
                    </a:cubicBezTo>
                    <a:cubicBezTo>
                      <a:pt x="1995" y="422"/>
                      <a:pt x="1909" y="421"/>
                      <a:pt x="1815" y="421"/>
                    </a:cubicBezTo>
                    <a:cubicBezTo>
                      <a:pt x="1709" y="421"/>
                      <a:pt x="1593" y="423"/>
                      <a:pt x="1473" y="423"/>
                    </a:cubicBezTo>
                    <a:cubicBezTo>
                      <a:pt x="938" y="423"/>
                      <a:pt x="322" y="388"/>
                      <a:pt x="36" y="11"/>
                    </a:cubicBezTo>
                    <a:cubicBezTo>
                      <a:pt x="36" y="11"/>
                      <a:pt x="31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8550" y="2470800"/>
                <a:ext cx="23150" cy="142225"/>
              </a:xfrm>
              <a:custGeom>
                <a:avLst/>
                <a:gdLst/>
                <a:ahLst/>
                <a:cxnLst/>
                <a:rect l="l" t="t" r="r" b="b"/>
                <a:pathLst>
                  <a:path w="926" h="5689" extrusionOk="0">
                    <a:moveTo>
                      <a:pt x="825" y="1"/>
                    </a:moveTo>
                    <a:cubicBezTo>
                      <a:pt x="809" y="1"/>
                      <a:pt x="795" y="10"/>
                      <a:pt x="795" y="31"/>
                    </a:cubicBezTo>
                    <a:cubicBezTo>
                      <a:pt x="640" y="936"/>
                      <a:pt x="557" y="1841"/>
                      <a:pt x="497" y="2758"/>
                    </a:cubicBezTo>
                    <a:cubicBezTo>
                      <a:pt x="461" y="3127"/>
                      <a:pt x="450" y="3484"/>
                      <a:pt x="461" y="3853"/>
                    </a:cubicBezTo>
                    <a:cubicBezTo>
                      <a:pt x="461" y="3960"/>
                      <a:pt x="497" y="4043"/>
                      <a:pt x="509" y="4151"/>
                    </a:cubicBezTo>
                    <a:cubicBezTo>
                      <a:pt x="557" y="4948"/>
                      <a:pt x="461" y="5103"/>
                      <a:pt x="33" y="5627"/>
                    </a:cubicBezTo>
                    <a:cubicBezTo>
                      <a:pt x="1" y="5648"/>
                      <a:pt x="35" y="5688"/>
                      <a:pt x="69" y="5688"/>
                    </a:cubicBezTo>
                    <a:cubicBezTo>
                      <a:pt x="73" y="5688"/>
                      <a:pt x="77" y="5688"/>
                      <a:pt x="80" y="5687"/>
                    </a:cubicBezTo>
                    <a:cubicBezTo>
                      <a:pt x="926" y="5091"/>
                      <a:pt x="747" y="4651"/>
                      <a:pt x="700" y="3698"/>
                    </a:cubicBezTo>
                    <a:cubicBezTo>
                      <a:pt x="640" y="2496"/>
                      <a:pt x="866" y="1246"/>
                      <a:pt x="878" y="43"/>
                    </a:cubicBezTo>
                    <a:cubicBezTo>
                      <a:pt x="871" y="16"/>
                      <a:pt x="846" y="1"/>
                      <a:pt x="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50775" y="2613550"/>
                <a:ext cx="744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857" extrusionOk="0">
                    <a:moveTo>
                      <a:pt x="2930" y="0"/>
                    </a:moveTo>
                    <a:cubicBezTo>
                      <a:pt x="2620" y="96"/>
                      <a:pt x="2310" y="203"/>
                      <a:pt x="1977" y="203"/>
                    </a:cubicBezTo>
                    <a:cubicBezTo>
                      <a:pt x="1867" y="203"/>
                      <a:pt x="1753" y="185"/>
                      <a:pt x="1642" y="185"/>
                    </a:cubicBezTo>
                    <a:cubicBezTo>
                      <a:pt x="1573" y="185"/>
                      <a:pt x="1505" y="192"/>
                      <a:pt x="1441" y="215"/>
                    </a:cubicBezTo>
                    <a:cubicBezTo>
                      <a:pt x="1286" y="274"/>
                      <a:pt x="1144" y="417"/>
                      <a:pt x="1001" y="512"/>
                    </a:cubicBezTo>
                    <a:cubicBezTo>
                      <a:pt x="703" y="691"/>
                      <a:pt x="405" y="715"/>
                      <a:pt x="60" y="762"/>
                    </a:cubicBezTo>
                    <a:cubicBezTo>
                      <a:pt x="12" y="762"/>
                      <a:pt x="1" y="834"/>
                      <a:pt x="60" y="834"/>
                    </a:cubicBezTo>
                    <a:cubicBezTo>
                      <a:pt x="137" y="849"/>
                      <a:pt x="210" y="856"/>
                      <a:pt x="280" y="856"/>
                    </a:cubicBezTo>
                    <a:cubicBezTo>
                      <a:pt x="649" y="856"/>
                      <a:pt x="947" y="665"/>
                      <a:pt x="1286" y="465"/>
                    </a:cubicBezTo>
                    <a:cubicBezTo>
                      <a:pt x="1775" y="167"/>
                      <a:pt x="2429" y="358"/>
                      <a:pt x="2953" y="48"/>
                    </a:cubicBezTo>
                    <a:cubicBezTo>
                      <a:pt x="2977" y="36"/>
                      <a:pt x="2965" y="0"/>
                      <a:pt x="2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550775" y="2613800"/>
                <a:ext cx="10635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101" extrusionOk="0">
                    <a:moveTo>
                      <a:pt x="4159" y="0"/>
                    </a:moveTo>
                    <a:cubicBezTo>
                      <a:pt x="4146" y="0"/>
                      <a:pt x="4132" y="4"/>
                      <a:pt x="4120" y="14"/>
                    </a:cubicBezTo>
                    <a:cubicBezTo>
                      <a:pt x="3549" y="502"/>
                      <a:pt x="2775" y="276"/>
                      <a:pt x="2084" y="467"/>
                    </a:cubicBezTo>
                    <a:cubicBezTo>
                      <a:pt x="1425" y="668"/>
                      <a:pt x="860" y="995"/>
                      <a:pt x="173" y="995"/>
                    </a:cubicBezTo>
                    <a:cubicBezTo>
                      <a:pt x="128" y="995"/>
                      <a:pt x="82" y="993"/>
                      <a:pt x="36" y="990"/>
                    </a:cubicBezTo>
                    <a:cubicBezTo>
                      <a:pt x="1" y="1002"/>
                      <a:pt x="1" y="1062"/>
                      <a:pt x="36" y="1062"/>
                    </a:cubicBezTo>
                    <a:cubicBezTo>
                      <a:pt x="157" y="1089"/>
                      <a:pt x="274" y="1100"/>
                      <a:pt x="390" y="1100"/>
                    </a:cubicBezTo>
                    <a:cubicBezTo>
                      <a:pt x="991" y="1100"/>
                      <a:pt x="1532" y="781"/>
                      <a:pt x="2132" y="621"/>
                    </a:cubicBezTo>
                    <a:cubicBezTo>
                      <a:pt x="2810" y="431"/>
                      <a:pt x="3703" y="729"/>
                      <a:pt x="4215" y="109"/>
                    </a:cubicBezTo>
                    <a:cubicBezTo>
                      <a:pt x="4253" y="62"/>
                      <a:pt x="4209" y="0"/>
                      <a:pt x="4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40200" y="2614450"/>
                <a:ext cx="114775" cy="950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3802" extrusionOk="0">
                    <a:moveTo>
                      <a:pt x="4579" y="0"/>
                    </a:moveTo>
                    <a:cubicBezTo>
                      <a:pt x="3936" y="881"/>
                      <a:pt x="3995" y="2107"/>
                      <a:pt x="3210" y="2917"/>
                    </a:cubicBezTo>
                    <a:cubicBezTo>
                      <a:pt x="2808" y="3330"/>
                      <a:pt x="2350" y="3400"/>
                      <a:pt x="1879" y="3400"/>
                    </a:cubicBezTo>
                    <a:cubicBezTo>
                      <a:pt x="1633" y="3400"/>
                      <a:pt x="1383" y="3381"/>
                      <a:pt x="1136" y="3381"/>
                    </a:cubicBezTo>
                    <a:cubicBezTo>
                      <a:pt x="766" y="3381"/>
                      <a:pt x="402" y="3425"/>
                      <a:pt x="66" y="3643"/>
                    </a:cubicBezTo>
                    <a:cubicBezTo>
                      <a:pt x="1" y="3687"/>
                      <a:pt x="46" y="3801"/>
                      <a:pt x="118" y="3801"/>
                    </a:cubicBezTo>
                    <a:cubicBezTo>
                      <a:pt x="124" y="3801"/>
                      <a:pt x="131" y="3800"/>
                      <a:pt x="138" y="3798"/>
                    </a:cubicBezTo>
                    <a:cubicBezTo>
                      <a:pt x="523" y="3667"/>
                      <a:pt x="918" y="3654"/>
                      <a:pt x="1308" y="3654"/>
                    </a:cubicBezTo>
                    <a:cubicBezTo>
                      <a:pt x="1401" y="3654"/>
                      <a:pt x="1494" y="3655"/>
                      <a:pt x="1586" y="3655"/>
                    </a:cubicBezTo>
                    <a:cubicBezTo>
                      <a:pt x="2230" y="3655"/>
                      <a:pt x="2850" y="3620"/>
                      <a:pt x="3376" y="3060"/>
                    </a:cubicBezTo>
                    <a:cubicBezTo>
                      <a:pt x="3722" y="2691"/>
                      <a:pt x="3936" y="2203"/>
                      <a:pt x="4115" y="1726"/>
                    </a:cubicBezTo>
                    <a:cubicBezTo>
                      <a:pt x="4305" y="1203"/>
                      <a:pt x="4591" y="583"/>
                      <a:pt x="4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7075" y="2593150"/>
                <a:ext cx="1045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582" extrusionOk="0">
                    <a:moveTo>
                      <a:pt x="34" y="0"/>
                    </a:moveTo>
                    <a:cubicBezTo>
                      <a:pt x="20" y="0"/>
                      <a:pt x="1" y="15"/>
                      <a:pt x="1" y="31"/>
                    </a:cubicBezTo>
                    <a:cubicBezTo>
                      <a:pt x="132" y="1555"/>
                      <a:pt x="322" y="3043"/>
                      <a:pt x="370" y="4555"/>
                    </a:cubicBezTo>
                    <a:cubicBezTo>
                      <a:pt x="370" y="4573"/>
                      <a:pt x="382" y="4582"/>
                      <a:pt x="394" y="4582"/>
                    </a:cubicBezTo>
                    <a:cubicBezTo>
                      <a:pt x="406" y="4582"/>
                      <a:pt x="418" y="4573"/>
                      <a:pt x="418" y="4555"/>
                    </a:cubicBezTo>
                    <a:cubicBezTo>
                      <a:pt x="418" y="3055"/>
                      <a:pt x="358" y="1507"/>
                      <a:pt x="49" y="19"/>
                    </a:cubicBezTo>
                    <a:cubicBezTo>
                      <a:pt x="49" y="6"/>
                      <a:pt x="42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22475" y="2046075"/>
                <a:ext cx="75025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2966" extrusionOk="0">
                    <a:moveTo>
                      <a:pt x="2997" y="1"/>
                    </a:moveTo>
                    <a:cubicBezTo>
                      <a:pt x="2996" y="1"/>
                      <a:pt x="2993" y="2"/>
                      <a:pt x="2989" y="6"/>
                    </a:cubicBezTo>
                    <a:cubicBezTo>
                      <a:pt x="2997" y="6"/>
                      <a:pt x="3000" y="1"/>
                      <a:pt x="2997" y="1"/>
                    </a:cubicBezTo>
                    <a:close/>
                    <a:moveTo>
                      <a:pt x="2989" y="6"/>
                    </a:moveTo>
                    <a:lnTo>
                      <a:pt x="2989" y="6"/>
                    </a:lnTo>
                    <a:cubicBezTo>
                      <a:pt x="2168" y="1137"/>
                      <a:pt x="334" y="1471"/>
                      <a:pt x="1" y="2935"/>
                    </a:cubicBezTo>
                    <a:cubicBezTo>
                      <a:pt x="1" y="2958"/>
                      <a:pt x="11" y="2966"/>
                      <a:pt x="21" y="2966"/>
                    </a:cubicBezTo>
                    <a:cubicBezTo>
                      <a:pt x="26" y="2966"/>
                      <a:pt x="32" y="2963"/>
                      <a:pt x="37" y="2959"/>
                    </a:cubicBezTo>
                    <a:cubicBezTo>
                      <a:pt x="442" y="1435"/>
                      <a:pt x="2227" y="1232"/>
                      <a:pt x="2989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416525" y="2125400"/>
                <a:ext cx="5975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325" extrusionOk="0">
                    <a:moveTo>
                      <a:pt x="227" y="0"/>
                    </a:moveTo>
                    <a:cubicBezTo>
                      <a:pt x="48" y="405"/>
                      <a:pt x="1" y="857"/>
                      <a:pt x="1" y="1298"/>
                    </a:cubicBezTo>
                    <a:cubicBezTo>
                      <a:pt x="1" y="1316"/>
                      <a:pt x="16" y="1325"/>
                      <a:pt x="31" y="1325"/>
                    </a:cubicBezTo>
                    <a:cubicBezTo>
                      <a:pt x="45" y="1325"/>
                      <a:pt x="60" y="1316"/>
                      <a:pt x="60" y="1298"/>
                    </a:cubicBezTo>
                    <a:cubicBezTo>
                      <a:pt x="60" y="857"/>
                      <a:pt x="132" y="453"/>
                      <a:pt x="239" y="12"/>
                    </a:cubicBezTo>
                    <a:cubicBezTo>
                      <a:pt x="239" y="0"/>
                      <a:pt x="22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497525" y="2060800"/>
                <a:ext cx="68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086" extrusionOk="0">
                    <a:moveTo>
                      <a:pt x="237" y="0"/>
                    </a:moveTo>
                    <a:cubicBezTo>
                      <a:pt x="202" y="346"/>
                      <a:pt x="166" y="679"/>
                      <a:pt x="142" y="1024"/>
                    </a:cubicBezTo>
                    <a:cubicBezTo>
                      <a:pt x="107" y="1273"/>
                      <a:pt x="0" y="1652"/>
                      <a:pt x="35" y="1913"/>
                    </a:cubicBezTo>
                    <a:lnTo>
                      <a:pt x="35" y="1913"/>
                    </a:lnTo>
                    <a:cubicBezTo>
                      <a:pt x="34" y="1910"/>
                      <a:pt x="31" y="1908"/>
                      <a:pt x="29" y="1908"/>
                    </a:cubicBezTo>
                    <a:cubicBezTo>
                      <a:pt x="26" y="1908"/>
                      <a:pt x="23" y="1911"/>
                      <a:pt x="23" y="1917"/>
                    </a:cubicBezTo>
                    <a:lnTo>
                      <a:pt x="23" y="2072"/>
                    </a:lnTo>
                    <a:cubicBezTo>
                      <a:pt x="23" y="2079"/>
                      <a:pt x="31" y="2086"/>
                      <a:pt x="40" y="2086"/>
                    </a:cubicBezTo>
                    <a:cubicBezTo>
                      <a:pt x="47" y="2086"/>
                      <a:pt x="54" y="2082"/>
                      <a:pt x="59" y="2072"/>
                    </a:cubicBezTo>
                    <a:cubicBezTo>
                      <a:pt x="166" y="1382"/>
                      <a:pt x="237" y="703"/>
                      <a:pt x="2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502550" y="2062000"/>
                <a:ext cx="510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74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12"/>
                    </a:cubicBezTo>
                    <a:cubicBezTo>
                      <a:pt x="96" y="667"/>
                      <a:pt x="96" y="1310"/>
                      <a:pt x="84" y="1965"/>
                    </a:cubicBezTo>
                    <a:cubicBezTo>
                      <a:pt x="84" y="1971"/>
                      <a:pt x="87" y="1974"/>
                      <a:pt x="93" y="1974"/>
                    </a:cubicBezTo>
                    <a:cubicBezTo>
                      <a:pt x="99" y="1974"/>
                      <a:pt x="108" y="1971"/>
                      <a:pt x="120" y="1965"/>
                    </a:cubicBezTo>
                    <a:cubicBezTo>
                      <a:pt x="203" y="1310"/>
                      <a:pt x="144" y="655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384375" y="2174200"/>
                <a:ext cx="24450" cy="594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377" extrusionOk="0">
                    <a:moveTo>
                      <a:pt x="751" y="60"/>
                    </a:moveTo>
                    <a:cubicBezTo>
                      <a:pt x="743" y="60"/>
                      <a:pt x="746" y="66"/>
                      <a:pt x="748" y="66"/>
                    </a:cubicBezTo>
                    <a:cubicBezTo>
                      <a:pt x="750" y="66"/>
                      <a:pt x="751" y="64"/>
                      <a:pt x="751" y="60"/>
                    </a:cubicBezTo>
                    <a:close/>
                    <a:moveTo>
                      <a:pt x="775" y="1"/>
                    </a:moveTo>
                    <a:cubicBezTo>
                      <a:pt x="763" y="36"/>
                      <a:pt x="751" y="48"/>
                      <a:pt x="751" y="60"/>
                    </a:cubicBezTo>
                    <a:lnTo>
                      <a:pt x="799" y="156"/>
                    </a:lnTo>
                    <a:cubicBezTo>
                      <a:pt x="763" y="227"/>
                      <a:pt x="739" y="287"/>
                      <a:pt x="692" y="346"/>
                    </a:cubicBezTo>
                    <a:lnTo>
                      <a:pt x="561" y="608"/>
                    </a:lnTo>
                    <a:cubicBezTo>
                      <a:pt x="442" y="834"/>
                      <a:pt x="334" y="1060"/>
                      <a:pt x="239" y="1287"/>
                    </a:cubicBezTo>
                    <a:cubicBezTo>
                      <a:pt x="108" y="1620"/>
                      <a:pt x="1" y="1977"/>
                      <a:pt x="1" y="2358"/>
                    </a:cubicBezTo>
                    <a:cubicBezTo>
                      <a:pt x="1" y="2370"/>
                      <a:pt x="13" y="2376"/>
                      <a:pt x="25" y="2376"/>
                    </a:cubicBezTo>
                    <a:cubicBezTo>
                      <a:pt x="37" y="2376"/>
                      <a:pt x="49" y="2370"/>
                      <a:pt x="49" y="2358"/>
                    </a:cubicBezTo>
                    <a:cubicBezTo>
                      <a:pt x="84" y="1668"/>
                      <a:pt x="382" y="1084"/>
                      <a:pt x="680" y="489"/>
                    </a:cubicBezTo>
                    <a:cubicBezTo>
                      <a:pt x="715" y="406"/>
                      <a:pt x="977" y="60"/>
                      <a:pt x="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387950" y="2232175"/>
                <a:ext cx="869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1123" extrusionOk="0">
                    <a:moveTo>
                      <a:pt x="175" y="1"/>
                    </a:moveTo>
                    <a:cubicBezTo>
                      <a:pt x="125" y="1"/>
                      <a:pt x="75" y="1"/>
                      <a:pt x="25" y="3"/>
                    </a:cubicBezTo>
                    <a:cubicBezTo>
                      <a:pt x="1" y="3"/>
                      <a:pt x="1" y="15"/>
                      <a:pt x="13" y="15"/>
                    </a:cubicBezTo>
                    <a:cubicBezTo>
                      <a:pt x="739" y="39"/>
                      <a:pt x="1263" y="170"/>
                      <a:pt x="1930" y="420"/>
                    </a:cubicBezTo>
                    <a:cubicBezTo>
                      <a:pt x="2168" y="515"/>
                      <a:pt x="3370" y="825"/>
                      <a:pt x="3418" y="1087"/>
                    </a:cubicBezTo>
                    <a:cubicBezTo>
                      <a:pt x="3418" y="1111"/>
                      <a:pt x="3433" y="1123"/>
                      <a:pt x="3448" y="1123"/>
                    </a:cubicBezTo>
                    <a:cubicBezTo>
                      <a:pt x="3463" y="1123"/>
                      <a:pt x="3477" y="1111"/>
                      <a:pt x="3477" y="1087"/>
                    </a:cubicBezTo>
                    <a:lnTo>
                      <a:pt x="3477" y="956"/>
                    </a:lnTo>
                    <a:cubicBezTo>
                      <a:pt x="3477" y="944"/>
                      <a:pt x="3466" y="932"/>
                      <a:pt x="3466" y="932"/>
                    </a:cubicBezTo>
                    <a:cubicBezTo>
                      <a:pt x="2393" y="510"/>
                      <a:pt x="1321" y="1"/>
                      <a:pt x="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526375" y="2184925"/>
                <a:ext cx="476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15" extrusionOk="0">
                    <a:moveTo>
                      <a:pt x="1881" y="0"/>
                    </a:moveTo>
                    <a:cubicBezTo>
                      <a:pt x="1262" y="60"/>
                      <a:pt x="631" y="155"/>
                      <a:pt x="0" y="215"/>
                    </a:cubicBezTo>
                    <a:cubicBezTo>
                      <a:pt x="619" y="203"/>
                      <a:pt x="1274" y="155"/>
                      <a:pt x="1881" y="36"/>
                    </a:cubicBezTo>
                    <a:cubicBezTo>
                      <a:pt x="1905" y="36"/>
                      <a:pt x="1905" y="0"/>
                      <a:pt x="1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515050" y="2220575"/>
                <a:ext cx="253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420" extrusionOk="0">
                    <a:moveTo>
                      <a:pt x="994" y="1"/>
                    </a:moveTo>
                    <a:cubicBezTo>
                      <a:pt x="992" y="1"/>
                      <a:pt x="991" y="1"/>
                      <a:pt x="989" y="3"/>
                    </a:cubicBezTo>
                    <a:cubicBezTo>
                      <a:pt x="810" y="63"/>
                      <a:pt x="632" y="146"/>
                      <a:pt x="453" y="217"/>
                    </a:cubicBezTo>
                    <a:cubicBezTo>
                      <a:pt x="298" y="277"/>
                      <a:pt x="132" y="337"/>
                      <a:pt x="1" y="420"/>
                    </a:cubicBezTo>
                    <a:cubicBezTo>
                      <a:pt x="179" y="384"/>
                      <a:pt x="358" y="289"/>
                      <a:pt x="537" y="217"/>
                    </a:cubicBezTo>
                    <a:cubicBezTo>
                      <a:pt x="691" y="158"/>
                      <a:pt x="846" y="98"/>
                      <a:pt x="1001" y="27"/>
                    </a:cubicBezTo>
                    <a:cubicBezTo>
                      <a:pt x="1011" y="27"/>
                      <a:pt x="1004" y="1"/>
                      <a:pt x="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516850" y="2227775"/>
                <a:ext cx="199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347" extrusionOk="0">
                    <a:moveTo>
                      <a:pt x="762" y="1"/>
                    </a:moveTo>
                    <a:cubicBezTo>
                      <a:pt x="500" y="72"/>
                      <a:pt x="226" y="191"/>
                      <a:pt x="0" y="346"/>
                    </a:cubicBezTo>
                    <a:cubicBezTo>
                      <a:pt x="262" y="227"/>
                      <a:pt x="512" y="120"/>
                      <a:pt x="774" y="37"/>
                    </a:cubicBezTo>
                    <a:cubicBezTo>
                      <a:pt x="798" y="37"/>
                      <a:pt x="798" y="1"/>
                      <a:pt x="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46050" y="2208350"/>
                <a:ext cx="374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457" extrusionOk="0">
                    <a:moveTo>
                      <a:pt x="3" y="446"/>
                    </a:moveTo>
                    <a:cubicBezTo>
                      <a:pt x="0" y="446"/>
                      <a:pt x="3" y="456"/>
                      <a:pt x="11" y="456"/>
                    </a:cubicBezTo>
                    <a:cubicBezTo>
                      <a:pt x="7" y="448"/>
                      <a:pt x="4" y="446"/>
                      <a:pt x="3" y="446"/>
                    </a:cubicBezTo>
                    <a:close/>
                    <a:moveTo>
                      <a:pt x="1488" y="1"/>
                    </a:moveTo>
                    <a:cubicBezTo>
                      <a:pt x="1488" y="1"/>
                      <a:pt x="1487" y="2"/>
                      <a:pt x="1487" y="4"/>
                    </a:cubicBezTo>
                    <a:cubicBezTo>
                      <a:pt x="975" y="123"/>
                      <a:pt x="487" y="302"/>
                      <a:pt x="11" y="456"/>
                    </a:cubicBezTo>
                    <a:cubicBezTo>
                      <a:pt x="499" y="337"/>
                      <a:pt x="1011" y="218"/>
                      <a:pt x="1487" y="16"/>
                    </a:cubicBezTo>
                    <a:cubicBezTo>
                      <a:pt x="1497" y="16"/>
                      <a:pt x="1491" y="1"/>
                      <a:pt x="1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474575" y="2145625"/>
                <a:ext cx="280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85" extrusionOk="0">
                    <a:moveTo>
                      <a:pt x="12" y="1"/>
                    </a:moveTo>
                    <a:cubicBezTo>
                      <a:pt x="1" y="1"/>
                      <a:pt x="1" y="13"/>
                      <a:pt x="12" y="13"/>
                    </a:cubicBezTo>
                    <a:cubicBezTo>
                      <a:pt x="227" y="72"/>
                      <a:pt x="417" y="120"/>
                      <a:pt x="608" y="203"/>
                    </a:cubicBezTo>
                    <a:cubicBezTo>
                      <a:pt x="798" y="310"/>
                      <a:pt x="953" y="441"/>
                      <a:pt x="1120" y="584"/>
                    </a:cubicBezTo>
                    <a:cubicBezTo>
                      <a:pt x="882" y="251"/>
                      <a:pt x="417" y="13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475775" y="2141750"/>
                <a:ext cx="238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59" extrusionOk="0">
                    <a:moveTo>
                      <a:pt x="24" y="1"/>
                    </a:moveTo>
                    <a:cubicBezTo>
                      <a:pt x="12" y="1"/>
                      <a:pt x="0" y="37"/>
                      <a:pt x="24" y="37"/>
                    </a:cubicBezTo>
                    <a:cubicBezTo>
                      <a:pt x="334" y="96"/>
                      <a:pt x="655" y="215"/>
                      <a:pt x="953" y="358"/>
                    </a:cubicBezTo>
                    <a:cubicBezTo>
                      <a:pt x="667" y="180"/>
                      <a:pt x="357" y="6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447500" y="2126875"/>
                <a:ext cx="202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418" extrusionOk="0">
                    <a:moveTo>
                      <a:pt x="12" y="1"/>
                    </a:moveTo>
                    <a:cubicBezTo>
                      <a:pt x="12" y="1"/>
                      <a:pt x="0" y="1"/>
                      <a:pt x="12" y="24"/>
                    </a:cubicBezTo>
                    <a:cubicBezTo>
                      <a:pt x="262" y="167"/>
                      <a:pt x="536" y="298"/>
                      <a:pt x="810" y="417"/>
                    </a:cubicBezTo>
                    <a:cubicBezTo>
                      <a:pt x="560" y="275"/>
                      <a:pt x="274" y="120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504650" y="2047400"/>
                <a:ext cx="8692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446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55" y="596"/>
                      <a:pt x="1369" y="1120"/>
                      <a:pt x="1988" y="1739"/>
                    </a:cubicBezTo>
                    <a:cubicBezTo>
                      <a:pt x="2512" y="2263"/>
                      <a:pt x="3477" y="3644"/>
                      <a:pt x="3393" y="4430"/>
                    </a:cubicBezTo>
                    <a:cubicBezTo>
                      <a:pt x="3393" y="4453"/>
                      <a:pt x="3413" y="4466"/>
                      <a:pt x="3427" y="4466"/>
                    </a:cubicBezTo>
                    <a:cubicBezTo>
                      <a:pt x="3435" y="4466"/>
                      <a:pt x="3441" y="4462"/>
                      <a:pt x="3441" y="4454"/>
                    </a:cubicBezTo>
                    <a:cubicBezTo>
                      <a:pt x="3477" y="4132"/>
                      <a:pt x="3453" y="3989"/>
                      <a:pt x="3310" y="3680"/>
                    </a:cubicBezTo>
                    <a:cubicBezTo>
                      <a:pt x="3084" y="3215"/>
                      <a:pt x="2834" y="2644"/>
                      <a:pt x="2500" y="2251"/>
                    </a:cubicBezTo>
                    <a:cubicBezTo>
                      <a:pt x="1846" y="1370"/>
                      <a:pt x="881" y="64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505125" y="2114375"/>
                <a:ext cx="215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631" extrusionOk="0">
                    <a:moveTo>
                      <a:pt x="828" y="0"/>
                    </a:moveTo>
                    <a:cubicBezTo>
                      <a:pt x="488" y="0"/>
                      <a:pt x="87" y="270"/>
                      <a:pt x="17" y="620"/>
                    </a:cubicBezTo>
                    <a:cubicBezTo>
                      <a:pt x="207" y="263"/>
                      <a:pt x="445" y="84"/>
                      <a:pt x="850" y="13"/>
                    </a:cubicBezTo>
                    <a:cubicBezTo>
                      <a:pt x="862" y="13"/>
                      <a:pt x="862" y="1"/>
                      <a:pt x="850" y="1"/>
                    </a:cubicBezTo>
                    <a:cubicBezTo>
                      <a:pt x="843" y="0"/>
                      <a:pt x="836" y="0"/>
                      <a:pt x="828" y="0"/>
                    </a:cubicBezTo>
                    <a:close/>
                    <a:moveTo>
                      <a:pt x="17" y="620"/>
                    </a:moveTo>
                    <a:cubicBezTo>
                      <a:pt x="1" y="620"/>
                      <a:pt x="6" y="630"/>
                      <a:pt x="12" y="630"/>
                    </a:cubicBezTo>
                    <a:cubicBezTo>
                      <a:pt x="14" y="630"/>
                      <a:pt x="17" y="628"/>
                      <a:pt x="17" y="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532650" y="2094125"/>
                <a:ext cx="175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78" extrusionOk="0">
                    <a:moveTo>
                      <a:pt x="3" y="472"/>
                    </a:moveTo>
                    <a:cubicBezTo>
                      <a:pt x="1" y="472"/>
                      <a:pt x="3" y="477"/>
                      <a:pt x="11" y="477"/>
                    </a:cubicBezTo>
                    <a:cubicBezTo>
                      <a:pt x="7" y="473"/>
                      <a:pt x="5" y="472"/>
                      <a:pt x="3" y="472"/>
                    </a:cubicBezTo>
                    <a:close/>
                    <a:moveTo>
                      <a:pt x="666" y="1"/>
                    </a:moveTo>
                    <a:cubicBezTo>
                      <a:pt x="416" y="108"/>
                      <a:pt x="190" y="275"/>
                      <a:pt x="11" y="477"/>
                    </a:cubicBezTo>
                    <a:cubicBezTo>
                      <a:pt x="226" y="299"/>
                      <a:pt x="440" y="156"/>
                      <a:pt x="678" y="37"/>
                    </a:cubicBezTo>
                    <a:cubicBezTo>
                      <a:pt x="702" y="25"/>
                      <a:pt x="678" y="1"/>
                      <a:pt x="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546025" y="2101200"/>
                <a:ext cx="204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07" extrusionOk="0">
                    <a:moveTo>
                      <a:pt x="782" y="1"/>
                    </a:moveTo>
                    <a:cubicBezTo>
                      <a:pt x="779" y="1"/>
                      <a:pt x="776" y="2"/>
                      <a:pt x="774" y="4"/>
                    </a:cubicBezTo>
                    <a:cubicBezTo>
                      <a:pt x="524" y="230"/>
                      <a:pt x="250" y="432"/>
                      <a:pt x="12" y="694"/>
                    </a:cubicBezTo>
                    <a:cubicBezTo>
                      <a:pt x="0" y="706"/>
                      <a:pt x="12" y="706"/>
                      <a:pt x="24" y="706"/>
                    </a:cubicBezTo>
                    <a:cubicBezTo>
                      <a:pt x="298" y="492"/>
                      <a:pt x="548" y="278"/>
                      <a:pt x="798" y="39"/>
                    </a:cubicBezTo>
                    <a:cubicBezTo>
                      <a:pt x="817" y="20"/>
                      <a:pt x="797" y="1"/>
                      <a:pt x="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551075" y="2105150"/>
                <a:ext cx="1847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20" extrusionOk="0">
                    <a:moveTo>
                      <a:pt x="739" y="1"/>
                    </a:moveTo>
                    <a:lnTo>
                      <a:pt x="739" y="1"/>
                    </a:lnTo>
                    <a:cubicBezTo>
                      <a:pt x="512" y="215"/>
                      <a:pt x="239" y="393"/>
                      <a:pt x="24" y="608"/>
                    </a:cubicBezTo>
                    <a:cubicBezTo>
                      <a:pt x="0" y="620"/>
                      <a:pt x="24" y="620"/>
                      <a:pt x="36" y="620"/>
                    </a:cubicBezTo>
                    <a:cubicBezTo>
                      <a:pt x="298" y="489"/>
                      <a:pt x="536" y="239"/>
                      <a:pt x="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558225" y="2110500"/>
                <a:ext cx="131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8" extrusionOk="0">
                    <a:moveTo>
                      <a:pt x="524" y="1"/>
                    </a:moveTo>
                    <a:cubicBezTo>
                      <a:pt x="346" y="156"/>
                      <a:pt x="155" y="322"/>
                      <a:pt x="0" y="501"/>
                    </a:cubicBezTo>
                    <a:cubicBezTo>
                      <a:pt x="0" y="509"/>
                      <a:pt x="0" y="518"/>
                      <a:pt x="4" y="518"/>
                    </a:cubicBezTo>
                    <a:cubicBezTo>
                      <a:pt x="6" y="518"/>
                      <a:pt x="9" y="516"/>
                      <a:pt x="12" y="513"/>
                    </a:cubicBezTo>
                    <a:cubicBezTo>
                      <a:pt x="215" y="382"/>
                      <a:pt x="369" y="179"/>
                      <a:pt x="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507125" y="2126450"/>
                <a:ext cx="3912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1022" extrusionOk="0">
                    <a:moveTo>
                      <a:pt x="1554" y="1"/>
                    </a:moveTo>
                    <a:cubicBezTo>
                      <a:pt x="1551" y="1"/>
                      <a:pt x="1548" y="2"/>
                      <a:pt x="1544" y="6"/>
                    </a:cubicBezTo>
                    <a:cubicBezTo>
                      <a:pt x="1044" y="351"/>
                      <a:pt x="544" y="673"/>
                      <a:pt x="20" y="994"/>
                    </a:cubicBezTo>
                    <a:cubicBezTo>
                      <a:pt x="1" y="1004"/>
                      <a:pt x="13" y="1021"/>
                      <a:pt x="37" y="1021"/>
                    </a:cubicBezTo>
                    <a:cubicBezTo>
                      <a:pt x="43" y="1021"/>
                      <a:pt x="49" y="1020"/>
                      <a:pt x="56" y="1018"/>
                    </a:cubicBezTo>
                    <a:cubicBezTo>
                      <a:pt x="568" y="720"/>
                      <a:pt x="1080" y="399"/>
                      <a:pt x="1556" y="18"/>
                    </a:cubicBezTo>
                    <a:cubicBezTo>
                      <a:pt x="1564" y="9"/>
                      <a:pt x="1561" y="1"/>
                      <a:pt x="1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511850" y="2145800"/>
                <a:ext cx="180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355" extrusionOk="0">
                    <a:moveTo>
                      <a:pt x="714" y="1"/>
                    </a:moveTo>
                    <a:cubicBezTo>
                      <a:pt x="713" y="1"/>
                      <a:pt x="712" y="2"/>
                      <a:pt x="712" y="6"/>
                    </a:cubicBezTo>
                    <a:cubicBezTo>
                      <a:pt x="474" y="101"/>
                      <a:pt x="248" y="196"/>
                      <a:pt x="10" y="315"/>
                    </a:cubicBezTo>
                    <a:cubicBezTo>
                      <a:pt x="0" y="335"/>
                      <a:pt x="6" y="354"/>
                      <a:pt x="15" y="354"/>
                    </a:cubicBezTo>
                    <a:cubicBezTo>
                      <a:pt x="17" y="354"/>
                      <a:pt x="19" y="353"/>
                      <a:pt x="22" y="351"/>
                    </a:cubicBezTo>
                    <a:cubicBezTo>
                      <a:pt x="260" y="244"/>
                      <a:pt x="486" y="137"/>
                      <a:pt x="712" y="18"/>
                    </a:cubicBezTo>
                    <a:cubicBezTo>
                      <a:pt x="721" y="9"/>
                      <a:pt x="717" y="1"/>
                      <a:pt x="7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504650" y="2150550"/>
                <a:ext cx="237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566" extrusionOk="0">
                    <a:moveTo>
                      <a:pt x="943" y="1"/>
                    </a:moveTo>
                    <a:cubicBezTo>
                      <a:pt x="942" y="1"/>
                      <a:pt x="941" y="2"/>
                      <a:pt x="941" y="6"/>
                    </a:cubicBezTo>
                    <a:cubicBezTo>
                      <a:pt x="949" y="6"/>
                      <a:pt x="946" y="1"/>
                      <a:pt x="943" y="1"/>
                    </a:cubicBezTo>
                    <a:close/>
                    <a:moveTo>
                      <a:pt x="941" y="6"/>
                    </a:moveTo>
                    <a:cubicBezTo>
                      <a:pt x="631" y="161"/>
                      <a:pt x="286" y="328"/>
                      <a:pt x="12" y="530"/>
                    </a:cubicBezTo>
                    <a:cubicBezTo>
                      <a:pt x="0" y="542"/>
                      <a:pt x="12" y="566"/>
                      <a:pt x="36" y="566"/>
                    </a:cubicBezTo>
                    <a:cubicBezTo>
                      <a:pt x="345" y="423"/>
                      <a:pt x="655" y="209"/>
                      <a:pt x="94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400750" y="2173900"/>
                <a:ext cx="729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8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0" y="264"/>
                      <a:pt x="1619" y="381"/>
                      <a:pt x="2452" y="381"/>
                    </a:cubicBezTo>
                    <a:cubicBezTo>
                      <a:pt x="2600" y="381"/>
                      <a:pt x="2747" y="377"/>
                      <a:pt x="2894" y="370"/>
                    </a:cubicBezTo>
                    <a:cubicBezTo>
                      <a:pt x="2918" y="370"/>
                      <a:pt x="2906" y="346"/>
                      <a:pt x="2894" y="346"/>
                    </a:cubicBezTo>
                    <a:cubicBezTo>
                      <a:pt x="2858" y="347"/>
                      <a:pt x="2822" y="347"/>
                      <a:pt x="2786" y="347"/>
                    </a:cubicBezTo>
                    <a:cubicBezTo>
                      <a:pt x="1827" y="347"/>
                      <a:pt x="942" y="19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444850" y="2207575"/>
                <a:ext cx="59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571" extrusionOk="0">
                    <a:moveTo>
                      <a:pt x="3" y="1"/>
                    </a:moveTo>
                    <a:cubicBezTo>
                      <a:pt x="0" y="1"/>
                      <a:pt x="3" y="11"/>
                      <a:pt x="11" y="11"/>
                    </a:cubicBezTo>
                    <a:cubicBezTo>
                      <a:pt x="7" y="3"/>
                      <a:pt x="4" y="1"/>
                      <a:pt x="3" y="1"/>
                    </a:cubicBezTo>
                    <a:close/>
                    <a:moveTo>
                      <a:pt x="11" y="11"/>
                    </a:moveTo>
                    <a:lnTo>
                      <a:pt x="11" y="11"/>
                    </a:lnTo>
                    <a:cubicBezTo>
                      <a:pt x="832" y="130"/>
                      <a:pt x="1606" y="309"/>
                      <a:pt x="2380" y="571"/>
                    </a:cubicBezTo>
                    <a:cubicBezTo>
                      <a:pt x="2380" y="571"/>
                      <a:pt x="2392" y="559"/>
                      <a:pt x="2380" y="559"/>
                    </a:cubicBezTo>
                    <a:cubicBezTo>
                      <a:pt x="1618" y="261"/>
                      <a:pt x="820" y="71"/>
                      <a:pt x="1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472375" y="2205325"/>
                <a:ext cx="319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503" extrusionOk="0">
                    <a:moveTo>
                      <a:pt x="17" y="1"/>
                    </a:moveTo>
                    <a:cubicBezTo>
                      <a:pt x="7" y="1"/>
                      <a:pt x="0" y="9"/>
                      <a:pt x="17" y="18"/>
                    </a:cubicBezTo>
                    <a:cubicBezTo>
                      <a:pt x="446" y="137"/>
                      <a:pt x="851" y="292"/>
                      <a:pt x="1243" y="494"/>
                    </a:cubicBezTo>
                    <a:cubicBezTo>
                      <a:pt x="1249" y="500"/>
                      <a:pt x="1254" y="502"/>
                      <a:pt x="1258" y="502"/>
                    </a:cubicBezTo>
                    <a:cubicBezTo>
                      <a:pt x="1272" y="502"/>
                      <a:pt x="1276" y="479"/>
                      <a:pt x="1267" y="470"/>
                    </a:cubicBezTo>
                    <a:cubicBezTo>
                      <a:pt x="874" y="244"/>
                      <a:pt x="458" y="101"/>
                      <a:pt x="29" y="6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480525" y="2201900"/>
                <a:ext cx="2562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417" extrusionOk="0">
                    <a:moveTo>
                      <a:pt x="13" y="0"/>
                    </a:moveTo>
                    <a:cubicBezTo>
                      <a:pt x="1" y="0"/>
                      <a:pt x="1" y="12"/>
                      <a:pt x="1" y="12"/>
                    </a:cubicBezTo>
                    <a:cubicBezTo>
                      <a:pt x="346" y="131"/>
                      <a:pt x="667" y="262"/>
                      <a:pt x="1013" y="417"/>
                    </a:cubicBezTo>
                    <a:cubicBezTo>
                      <a:pt x="1025" y="417"/>
                      <a:pt x="1025" y="393"/>
                      <a:pt x="1025" y="393"/>
                    </a:cubicBezTo>
                    <a:cubicBezTo>
                      <a:pt x="715" y="214"/>
                      <a:pt x="358" y="83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80225" y="2195350"/>
                <a:ext cx="214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26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8" y="36"/>
                      <a:pt x="572" y="143"/>
                      <a:pt x="846" y="262"/>
                    </a:cubicBezTo>
                    <a:cubicBezTo>
                      <a:pt x="846" y="262"/>
                      <a:pt x="858" y="262"/>
                      <a:pt x="846" y="238"/>
                    </a:cubicBezTo>
                    <a:cubicBezTo>
                      <a:pt x="596" y="107"/>
                      <a:pt x="298" y="3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489150" y="2188800"/>
                <a:ext cx="955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0" y="48"/>
                      <a:pt x="251" y="107"/>
                      <a:pt x="370" y="143"/>
                    </a:cubicBezTo>
                    <a:cubicBezTo>
                      <a:pt x="370" y="143"/>
                      <a:pt x="382" y="143"/>
                      <a:pt x="370" y="131"/>
                    </a:cubicBezTo>
                    <a:cubicBezTo>
                      <a:pt x="263" y="72"/>
                      <a:pt x="132" y="2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528150" y="2337625"/>
                <a:ext cx="4497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06" extrusionOk="0">
                    <a:moveTo>
                      <a:pt x="1787" y="0"/>
                    </a:moveTo>
                    <a:cubicBezTo>
                      <a:pt x="1096" y="12"/>
                      <a:pt x="560" y="608"/>
                      <a:pt x="1" y="905"/>
                    </a:cubicBezTo>
                    <a:cubicBezTo>
                      <a:pt x="667" y="762"/>
                      <a:pt x="1084" y="119"/>
                      <a:pt x="1787" y="12"/>
                    </a:cubicBezTo>
                    <a:cubicBezTo>
                      <a:pt x="1799" y="12"/>
                      <a:pt x="1799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1582325" y="2315475"/>
                <a:ext cx="312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720" extrusionOk="0">
                    <a:moveTo>
                      <a:pt x="1237" y="0"/>
                    </a:moveTo>
                    <a:cubicBezTo>
                      <a:pt x="1234" y="0"/>
                      <a:pt x="1230" y="2"/>
                      <a:pt x="1227" y="5"/>
                    </a:cubicBezTo>
                    <a:cubicBezTo>
                      <a:pt x="822" y="255"/>
                      <a:pt x="417" y="493"/>
                      <a:pt x="1" y="720"/>
                    </a:cubicBezTo>
                    <a:cubicBezTo>
                      <a:pt x="441" y="517"/>
                      <a:pt x="834" y="279"/>
                      <a:pt x="1239" y="17"/>
                    </a:cubicBezTo>
                    <a:cubicBezTo>
                      <a:pt x="1247" y="9"/>
                      <a:pt x="1244" y="0"/>
                      <a:pt x="1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1564475" y="2310525"/>
                <a:ext cx="476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66" extrusionOk="0">
                    <a:moveTo>
                      <a:pt x="1905" y="1"/>
                    </a:moveTo>
                    <a:lnTo>
                      <a:pt x="1905" y="1"/>
                    </a:lnTo>
                    <a:cubicBezTo>
                      <a:pt x="1286" y="298"/>
                      <a:pt x="631" y="596"/>
                      <a:pt x="24" y="930"/>
                    </a:cubicBezTo>
                    <a:cubicBezTo>
                      <a:pt x="0" y="953"/>
                      <a:pt x="24" y="965"/>
                      <a:pt x="36" y="965"/>
                    </a:cubicBezTo>
                    <a:cubicBezTo>
                      <a:pt x="679" y="668"/>
                      <a:pt x="1286" y="322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543625" y="2276900"/>
                <a:ext cx="28300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17" extrusionOk="0">
                    <a:moveTo>
                      <a:pt x="1120" y="0"/>
                    </a:moveTo>
                    <a:cubicBezTo>
                      <a:pt x="930" y="12"/>
                      <a:pt x="727" y="60"/>
                      <a:pt x="525" y="108"/>
                    </a:cubicBezTo>
                    <a:cubicBezTo>
                      <a:pt x="358" y="131"/>
                      <a:pt x="179" y="155"/>
                      <a:pt x="25" y="191"/>
                    </a:cubicBezTo>
                    <a:cubicBezTo>
                      <a:pt x="1" y="191"/>
                      <a:pt x="25" y="215"/>
                      <a:pt x="25" y="215"/>
                    </a:cubicBezTo>
                    <a:cubicBezTo>
                      <a:pt x="49" y="216"/>
                      <a:pt x="74" y="216"/>
                      <a:pt x="99" y="216"/>
                    </a:cubicBezTo>
                    <a:cubicBezTo>
                      <a:pt x="423" y="216"/>
                      <a:pt x="833" y="147"/>
                      <a:pt x="1120" y="36"/>
                    </a:cubicBezTo>
                    <a:cubicBezTo>
                      <a:pt x="1132" y="36"/>
                      <a:pt x="1132" y="0"/>
                      <a:pt x="1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1577275" y="2268275"/>
                <a:ext cx="268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358" extrusionOk="0">
                    <a:moveTo>
                      <a:pt x="1012" y="0"/>
                    </a:moveTo>
                    <a:cubicBezTo>
                      <a:pt x="846" y="48"/>
                      <a:pt x="679" y="119"/>
                      <a:pt x="500" y="179"/>
                    </a:cubicBezTo>
                    <a:cubicBezTo>
                      <a:pt x="346" y="226"/>
                      <a:pt x="167" y="274"/>
                      <a:pt x="0" y="334"/>
                    </a:cubicBezTo>
                    <a:cubicBezTo>
                      <a:pt x="0" y="334"/>
                      <a:pt x="0" y="357"/>
                      <a:pt x="12" y="357"/>
                    </a:cubicBezTo>
                    <a:cubicBezTo>
                      <a:pt x="357" y="357"/>
                      <a:pt x="762" y="238"/>
                      <a:pt x="1036" y="60"/>
                    </a:cubicBezTo>
                    <a:cubicBezTo>
                      <a:pt x="1072" y="48"/>
                      <a:pt x="1036" y="0"/>
                      <a:pt x="1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537075" y="2230750"/>
                <a:ext cx="67300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1867" extrusionOk="0">
                    <a:moveTo>
                      <a:pt x="2680" y="1"/>
                    </a:moveTo>
                    <a:cubicBezTo>
                      <a:pt x="2346" y="72"/>
                      <a:pt x="2073" y="215"/>
                      <a:pt x="1775" y="370"/>
                    </a:cubicBezTo>
                    <a:cubicBezTo>
                      <a:pt x="1394" y="572"/>
                      <a:pt x="1013" y="727"/>
                      <a:pt x="620" y="930"/>
                    </a:cubicBezTo>
                    <a:cubicBezTo>
                      <a:pt x="251" y="1120"/>
                      <a:pt x="1" y="1406"/>
                      <a:pt x="72" y="1835"/>
                    </a:cubicBezTo>
                    <a:cubicBezTo>
                      <a:pt x="72" y="1844"/>
                      <a:pt x="93" y="1866"/>
                      <a:pt x="108" y="1866"/>
                    </a:cubicBezTo>
                    <a:cubicBezTo>
                      <a:pt x="113" y="1866"/>
                      <a:pt x="117" y="1864"/>
                      <a:pt x="120" y="1858"/>
                    </a:cubicBezTo>
                    <a:cubicBezTo>
                      <a:pt x="144" y="1858"/>
                      <a:pt x="179" y="1846"/>
                      <a:pt x="203" y="1846"/>
                    </a:cubicBezTo>
                    <a:cubicBezTo>
                      <a:pt x="239" y="1846"/>
                      <a:pt x="251" y="1799"/>
                      <a:pt x="203" y="1787"/>
                    </a:cubicBezTo>
                    <a:cubicBezTo>
                      <a:pt x="108" y="1477"/>
                      <a:pt x="203" y="1239"/>
                      <a:pt x="501" y="1073"/>
                    </a:cubicBezTo>
                    <a:cubicBezTo>
                      <a:pt x="644" y="1001"/>
                      <a:pt x="775" y="930"/>
                      <a:pt x="918" y="882"/>
                    </a:cubicBezTo>
                    <a:cubicBezTo>
                      <a:pt x="1061" y="822"/>
                      <a:pt x="1192" y="763"/>
                      <a:pt x="1311" y="703"/>
                    </a:cubicBezTo>
                    <a:cubicBezTo>
                      <a:pt x="1751" y="465"/>
                      <a:pt x="2192" y="215"/>
                      <a:pt x="2668" y="37"/>
                    </a:cubicBezTo>
                    <a:cubicBezTo>
                      <a:pt x="2692" y="13"/>
                      <a:pt x="2692" y="1"/>
                      <a:pt x="2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1585075" y="2180350"/>
                <a:ext cx="1722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898" extrusionOk="0">
                    <a:moveTo>
                      <a:pt x="32" y="0"/>
                    </a:moveTo>
                    <a:cubicBezTo>
                      <a:pt x="18" y="0"/>
                      <a:pt x="1" y="11"/>
                      <a:pt x="10" y="29"/>
                    </a:cubicBezTo>
                    <a:cubicBezTo>
                      <a:pt x="164" y="338"/>
                      <a:pt x="295" y="624"/>
                      <a:pt x="391" y="957"/>
                    </a:cubicBezTo>
                    <a:cubicBezTo>
                      <a:pt x="474" y="1291"/>
                      <a:pt x="510" y="1636"/>
                      <a:pt x="665" y="1898"/>
                    </a:cubicBezTo>
                    <a:cubicBezTo>
                      <a:pt x="688" y="1541"/>
                      <a:pt x="545" y="1160"/>
                      <a:pt x="450" y="814"/>
                    </a:cubicBezTo>
                    <a:cubicBezTo>
                      <a:pt x="355" y="517"/>
                      <a:pt x="272" y="231"/>
                      <a:pt x="45" y="5"/>
                    </a:cubicBezTo>
                    <a:cubicBezTo>
                      <a:pt x="42" y="2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1444875" y="2263375"/>
                <a:ext cx="3262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850" extrusionOk="0">
                    <a:moveTo>
                      <a:pt x="1281" y="0"/>
                    </a:moveTo>
                    <a:cubicBezTo>
                      <a:pt x="1276" y="0"/>
                      <a:pt x="1272" y="2"/>
                      <a:pt x="1272" y="6"/>
                    </a:cubicBezTo>
                    <a:cubicBezTo>
                      <a:pt x="1200" y="279"/>
                      <a:pt x="1070" y="518"/>
                      <a:pt x="808" y="637"/>
                    </a:cubicBezTo>
                    <a:cubicBezTo>
                      <a:pt x="695" y="693"/>
                      <a:pt x="586" y="714"/>
                      <a:pt x="478" y="714"/>
                    </a:cubicBezTo>
                    <a:cubicBezTo>
                      <a:pt x="334" y="714"/>
                      <a:pt x="190" y="677"/>
                      <a:pt x="34" y="637"/>
                    </a:cubicBezTo>
                    <a:cubicBezTo>
                      <a:pt x="29" y="632"/>
                      <a:pt x="25" y="630"/>
                      <a:pt x="22" y="630"/>
                    </a:cubicBezTo>
                    <a:cubicBezTo>
                      <a:pt x="6" y="630"/>
                      <a:pt x="0" y="667"/>
                      <a:pt x="10" y="696"/>
                    </a:cubicBezTo>
                    <a:cubicBezTo>
                      <a:pt x="138" y="803"/>
                      <a:pt x="286" y="850"/>
                      <a:pt x="434" y="850"/>
                    </a:cubicBezTo>
                    <a:cubicBezTo>
                      <a:pt x="866" y="850"/>
                      <a:pt x="1305" y="457"/>
                      <a:pt x="1296" y="6"/>
                    </a:cubicBezTo>
                    <a:cubicBezTo>
                      <a:pt x="1304" y="6"/>
                      <a:pt x="1290" y="0"/>
                      <a:pt x="1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1389775" y="2270175"/>
                <a:ext cx="509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06" extrusionOk="0">
                    <a:moveTo>
                      <a:pt x="195" y="1"/>
                    </a:moveTo>
                    <a:cubicBezTo>
                      <a:pt x="146" y="1"/>
                      <a:pt x="97" y="3"/>
                      <a:pt x="47" y="7"/>
                    </a:cubicBezTo>
                    <a:cubicBezTo>
                      <a:pt x="6" y="7"/>
                      <a:pt x="0" y="60"/>
                      <a:pt x="29" y="60"/>
                    </a:cubicBezTo>
                    <a:cubicBezTo>
                      <a:pt x="34" y="60"/>
                      <a:pt x="40" y="59"/>
                      <a:pt x="47" y="55"/>
                    </a:cubicBezTo>
                    <a:cubicBezTo>
                      <a:pt x="69" y="54"/>
                      <a:pt x="92" y="53"/>
                      <a:pt x="115" y="53"/>
                    </a:cubicBezTo>
                    <a:cubicBezTo>
                      <a:pt x="669" y="53"/>
                      <a:pt x="1209" y="406"/>
                      <a:pt x="1753" y="406"/>
                    </a:cubicBezTo>
                    <a:cubicBezTo>
                      <a:pt x="1839" y="406"/>
                      <a:pt x="1925" y="397"/>
                      <a:pt x="2011" y="377"/>
                    </a:cubicBezTo>
                    <a:cubicBezTo>
                      <a:pt x="2035" y="377"/>
                      <a:pt x="2023" y="341"/>
                      <a:pt x="2011" y="341"/>
                    </a:cubicBezTo>
                    <a:cubicBezTo>
                      <a:pt x="1383" y="319"/>
                      <a:pt x="8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391825" y="2275700"/>
                <a:ext cx="25925" cy="77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82" extrusionOk="0">
                    <a:moveTo>
                      <a:pt x="48" y="1"/>
                    </a:moveTo>
                    <a:cubicBezTo>
                      <a:pt x="24" y="1"/>
                      <a:pt x="1" y="1"/>
                      <a:pt x="24" y="25"/>
                    </a:cubicBezTo>
                    <a:cubicBezTo>
                      <a:pt x="215" y="477"/>
                      <a:pt x="465" y="929"/>
                      <a:pt x="655" y="1394"/>
                    </a:cubicBezTo>
                    <a:cubicBezTo>
                      <a:pt x="751" y="1572"/>
                      <a:pt x="810" y="1763"/>
                      <a:pt x="834" y="1953"/>
                    </a:cubicBezTo>
                    <a:cubicBezTo>
                      <a:pt x="810" y="2203"/>
                      <a:pt x="739" y="2442"/>
                      <a:pt x="632" y="2680"/>
                    </a:cubicBezTo>
                    <a:cubicBezTo>
                      <a:pt x="584" y="2977"/>
                      <a:pt x="572" y="2775"/>
                      <a:pt x="596" y="3073"/>
                    </a:cubicBezTo>
                    <a:cubicBezTo>
                      <a:pt x="596" y="3079"/>
                      <a:pt x="605" y="3082"/>
                      <a:pt x="614" y="3082"/>
                    </a:cubicBezTo>
                    <a:cubicBezTo>
                      <a:pt x="623" y="3082"/>
                      <a:pt x="632" y="3079"/>
                      <a:pt x="632" y="3073"/>
                    </a:cubicBezTo>
                    <a:cubicBezTo>
                      <a:pt x="703" y="2537"/>
                      <a:pt x="1036" y="2192"/>
                      <a:pt x="870" y="1632"/>
                    </a:cubicBezTo>
                    <a:cubicBezTo>
                      <a:pt x="703" y="1060"/>
                      <a:pt x="346" y="50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1389750" y="2357275"/>
                <a:ext cx="16975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203" extrusionOk="0">
                    <a:moveTo>
                      <a:pt x="679" y="0"/>
                    </a:moveTo>
                    <a:cubicBezTo>
                      <a:pt x="250" y="1012"/>
                      <a:pt x="24" y="2072"/>
                      <a:pt x="0" y="3167"/>
                    </a:cubicBezTo>
                    <a:cubicBezTo>
                      <a:pt x="0" y="3191"/>
                      <a:pt x="18" y="3203"/>
                      <a:pt x="36" y="3203"/>
                    </a:cubicBezTo>
                    <a:cubicBezTo>
                      <a:pt x="54" y="3203"/>
                      <a:pt x="72" y="3191"/>
                      <a:pt x="72" y="3167"/>
                    </a:cubicBezTo>
                    <a:cubicBezTo>
                      <a:pt x="119" y="2084"/>
                      <a:pt x="322" y="1048"/>
                      <a:pt x="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1391825" y="2434375"/>
                <a:ext cx="5802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94" extrusionOk="0">
                    <a:moveTo>
                      <a:pt x="1815" y="1"/>
                    </a:moveTo>
                    <a:cubicBezTo>
                      <a:pt x="1720" y="1"/>
                      <a:pt x="1623" y="8"/>
                      <a:pt x="1525" y="12"/>
                    </a:cubicBezTo>
                    <a:cubicBezTo>
                      <a:pt x="1025" y="24"/>
                      <a:pt x="548" y="36"/>
                      <a:pt x="60" y="83"/>
                    </a:cubicBezTo>
                    <a:cubicBezTo>
                      <a:pt x="1" y="107"/>
                      <a:pt x="1" y="178"/>
                      <a:pt x="60" y="178"/>
                    </a:cubicBezTo>
                    <a:lnTo>
                      <a:pt x="1084" y="131"/>
                    </a:lnTo>
                    <a:cubicBezTo>
                      <a:pt x="1299" y="124"/>
                      <a:pt x="1524" y="93"/>
                      <a:pt x="1744" y="93"/>
                    </a:cubicBezTo>
                    <a:cubicBezTo>
                      <a:pt x="1927" y="93"/>
                      <a:pt x="2107" y="115"/>
                      <a:pt x="2275" y="190"/>
                    </a:cubicBezTo>
                    <a:cubicBezTo>
                      <a:pt x="2281" y="192"/>
                      <a:pt x="2287" y="193"/>
                      <a:pt x="2291" y="193"/>
                    </a:cubicBezTo>
                    <a:cubicBezTo>
                      <a:pt x="2314" y="193"/>
                      <a:pt x="2320" y="172"/>
                      <a:pt x="2310" y="143"/>
                    </a:cubicBezTo>
                    <a:cubicBezTo>
                      <a:pt x="2162" y="26"/>
                      <a:pt x="1994" y="1"/>
                      <a:pt x="1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1385100" y="2437025"/>
                <a:ext cx="94550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160" extrusionOk="0">
                    <a:moveTo>
                      <a:pt x="3032" y="1"/>
                    </a:moveTo>
                    <a:cubicBezTo>
                      <a:pt x="3782" y="644"/>
                      <a:pt x="2996" y="1394"/>
                      <a:pt x="2353" y="1608"/>
                    </a:cubicBezTo>
                    <a:cubicBezTo>
                      <a:pt x="1996" y="1704"/>
                      <a:pt x="1639" y="1727"/>
                      <a:pt x="1270" y="1763"/>
                    </a:cubicBezTo>
                    <a:cubicBezTo>
                      <a:pt x="829" y="1811"/>
                      <a:pt x="413" y="1882"/>
                      <a:pt x="20" y="2120"/>
                    </a:cubicBezTo>
                    <a:cubicBezTo>
                      <a:pt x="0" y="2140"/>
                      <a:pt x="12" y="2159"/>
                      <a:pt x="24" y="2159"/>
                    </a:cubicBezTo>
                    <a:cubicBezTo>
                      <a:pt x="27" y="2159"/>
                      <a:pt x="29" y="2158"/>
                      <a:pt x="32" y="2156"/>
                    </a:cubicBezTo>
                    <a:cubicBezTo>
                      <a:pt x="948" y="1680"/>
                      <a:pt x="2448" y="2061"/>
                      <a:pt x="3187" y="1215"/>
                    </a:cubicBezTo>
                    <a:cubicBezTo>
                      <a:pt x="3484" y="870"/>
                      <a:pt x="3472" y="203"/>
                      <a:pt x="3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1384100" y="2490700"/>
                <a:ext cx="19350" cy="130750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230" extrusionOk="0">
                    <a:moveTo>
                      <a:pt x="5" y="0"/>
                    </a:moveTo>
                    <a:cubicBezTo>
                      <a:pt x="3" y="0"/>
                      <a:pt x="0" y="3"/>
                      <a:pt x="0" y="9"/>
                    </a:cubicBezTo>
                    <a:cubicBezTo>
                      <a:pt x="6" y="3"/>
                      <a:pt x="6" y="0"/>
                      <a:pt x="5" y="0"/>
                    </a:cubicBezTo>
                    <a:close/>
                    <a:moveTo>
                      <a:pt x="0" y="9"/>
                    </a:moveTo>
                    <a:lnTo>
                      <a:pt x="0" y="9"/>
                    </a:lnTo>
                    <a:cubicBezTo>
                      <a:pt x="238" y="1747"/>
                      <a:pt x="417" y="3486"/>
                      <a:pt x="750" y="5212"/>
                    </a:cubicBezTo>
                    <a:cubicBezTo>
                      <a:pt x="750" y="5224"/>
                      <a:pt x="756" y="5230"/>
                      <a:pt x="762" y="5230"/>
                    </a:cubicBezTo>
                    <a:cubicBezTo>
                      <a:pt x="768" y="5230"/>
                      <a:pt x="774" y="5224"/>
                      <a:pt x="774" y="5212"/>
                    </a:cubicBezTo>
                    <a:cubicBezTo>
                      <a:pt x="655" y="4283"/>
                      <a:pt x="488" y="3355"/>
                      <a:pt x="369" y="2414"/>
                    </a:cubicBezTo>
                    <a:cubicBezTo>
                      <a:pt x="286" y="1569"/>
                      <a:pt x="286" y="795"/>
                      <a:pt x="0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492725" y="2526925"/>
                <a:ext cx="307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76" extrusionOk="0">
                    <a:moveTo>
                      <a:pt x="13" y="1"/>
                    </a:moveTo>
                    <a:cubicBezTo>
                      <a:pt x="1" y="1"/>
                      <a:pt x="1" y="24"/>
                      <a:pt x="13" y="24"/>
                    </a:cubicBezTo>
                    <a:cubicBezTo>
                      <a:pt x="346" y="54"/>
                      <a:pt x="671" y="75"/>
                      <a:pt x="995" y="75"/>
                    </a:cubicBezTo>
                    <a:cubicBezTo>
                      <a:pt x="1064" y="75"/>
                      <a:pt x="1134" y="74"/>
                      <a:pt x="1203" y="72"/>
                    </a:cubicBezTo>
                    <a:cubicBezTo>
                      <a:pt x="1203" y="60"/>
                      <a:pt x="1227" y="48"/>
                      <a:pt x="1203" y="48"/>
                    </a:cubicBezTo>
                    <a:cubicBezTo>
                      <a:pt x="810" y="1"/>
                      <a:pt x="406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401950" y="2525150"/>
                <a:ext cx="786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67" extrusionOk="0">
                    <a:moveTo>
                      <a:pt x="1441" y="0"/>
                    </a:moveTo>
                    <a:cubicBezTo>
                      <a:pt x="1105" y="0"/>
                      <a:pt x="792" y="71"/>
                      <a:pt x="462" y="71"/>
                    </a:cubicBezTo>
                    <a:cubicBezTo>
                      <a:pt x="324" y="71"/>
                      <a:pt x="183" y="59"/>
                      <a:pt x="36" y="24"/>
                    </a:cubicBezTo>
                    <a:cubicBezTo>
                      <a:pt x="0" y="24"/>
                      <a:pt x="0" y="60"/>
                      <a:pt x="12" y="72"/>
                    </a:cubicBezTo>
                    <a:cubicBezTo>
                      <a:pt x="204" y="115"/>
                      <a:pt x="359" y="131"/>
                      <a:pt x="506" y="131"/>
                    </a:cubicBezTo>
                    <a:cubicBezTo>
                      <a:pt x="725" y="131"/>
                      <a:pt x="925" y="95"/>
                      <a:pt x="1203" y="60"/>
                    </a:cubicBezTo>
                    <a:cubicBezTo>
                      <a:pt x="1324" y="46"/>
                      <a:pt x="1447" y="40"/>
                      <a:pt x="1573" y="40"/>
                    </a:cubicBezTo>
                    <a:cubicBezTo>
                      <a:pt x="2089" y="40"/>
                      <a:pt x="2631" y="138"/>
                      <a:pt x="3120" y="167"/>
                    </a:cubicBezTo>
                    <a:cubicBezTo>
                      <a:pt x="3144" y="167"/>
                      <a:pt x="3144" y="131"/>
                      <a:pt x="3132" y="131"/>
                    </a:cubicBezTo>
                    <a:cubicBezTo>
                      <a:pt x="2572" y="72"/>
                      <a:pt x="2001" y="0"/>
                      <a:pt x="1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1427250" y="2515325"/>
                <a:ext cx="90775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339" extrusionOk="0">
                    <a:moveTo>
                      <a:pt x="36" y="0"/>
                    </a:moveTo>
                    <a:cubicBezTo>
                      <a:pt x="12" y="0"/>
                      <a:pt x="0" y="24"/>
                      <a:pt x="12" y="24"/>
                    </a:cubicBezTo>
                    <a:cubicBezTo>
                      <a:pt x="352" y="212"/>
                      <a:pt x="711" y="225"/>
                      <a:pt x="1086" y="225"/>
                    </a:cubicBezTo>
                    <a:cubicBezTo>
                      <a:pt x="1148" y="225"/>
                      <a:pt x="1211" y="225"/>
                      <a:pt x="1274" y="225"/>
                    </a:cubicBezTo>
                    <a:cubicBezTo>
                      <a:pt x="1337" y="225"/>
                      <a:pt x="1401" y="225"/>
                      <a:pt x="1465" y="227"/>
                    </a:cubicBezTo>
                    <a:cubicBezTo>
                      <a:pt x="2143" y="260"/>
                      <a:pt x="2812" y="335"/>
                      <a:pt x="3479" y="335"/>
                    </a:cubicBezTo>
                    <a:cubicBezTo>
                      <a:pt x="3526" y="335"/>
                      <a:pt x="3573" y="334"/>
                      <a:pt x="3620" y="334"/>
                    </a:cubicBezTo>
                    <a:cubicBezTo>
                      <a:pt x="3132" y="262"/>
                      <a:pt x="2632" y="227"/>
                      <a:pt x="2144" y="203"/>
                    </a:cubicBezTo>
                    <a:cubicBezTo>
                      <a:pt x="1982" y="191"/>
                      <a:pt x="1814" y="189"/>
                      <a:pt x="1643" y="189"/>
                    </a:cubicBezTo>
                    <a:cubicBezTo>
                      <a:pt x="1557" y="189"/>
                      <a:pt x="1469" y="190"/>
                      <a:pt x="1382" y="190"/>
                    </a:cubicBezTo>
                    <a:cubicBezTo>
                      <a:pt x="915" y="190"/>
                      <a:pt x="441" y="176"/>
                      <a:pt x="36" y="0"/>
                    </a:cubicBezTo>
                    <a:close/>
                    <a:moveTo>
                      <a:pt x="3620" y="334"/>
                    </a:moveTo>
                    <a:cubicBezTo>
                      <a:pt x="3624" y="338"/>
                      <a:pt x="3627" y="339"/>
                      <a:pt x="3628" y="339"/>
                    </a:cubicBezTo>
                    <a:cubicBezTo>
                      <a:pt x="3631" y="339"/>
                      <a:pt x="3628" y="334"/>
                      <a:pt x="3620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475175" y="2475425"/>
                <a:ext cx="4855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74" extrusionOk="0">
                    <a:moveTo>
                      <a:pt x="1718" y="1"/>
                    </a:moveTo>
                    <a:cubicBezTo>
                      <a:pt x="1545" y="1"/>
                      <a:pt x="1386" y="48"/>
                      <a:pt x="1215" y="108"/>
                    </a:cubicBezTo>
                    <a:cubicBezTo>
                      <a:pt x="822" y="251"/>
                      <a:pt x="441" y="287"/>
                      <a:pt x="24" y="334"/>
                    </a:cubicBezTo>
                    <a:cubicBezTo>
                      <a:pt x="0" y="334"/>
                      <a:pt x="0" y="370"/>
                      <a:pt x="24" y="370"/>
                    </a:cubicBezTo>
                    <a:cubicBezTo>
                      <a:pt x="86" y="372"/>
                      <a:pt x="147" y="374"/>
                      <a:pt x="209" y="374"/>
                    </a:cubicBezTo>
                    <a:cubicBezTo>
                      <a:pt x="445" y="374"/>
                      <a:pt x="681" y="353"/>
                      <a:pt x="917" y="287"/>
                    </a:cubicBezTo>
                    <a:cubicBezTo>
                      <a:pt x="1251" y="203"/>
                      <a:pt x="1548" y="72"/>
                      <a:pt x="1929" y="48"/>
                    </a:cubicBezTo>
                    <a:cubicBezTo>
                      <a:pt x="1941" y="37"/>
                      <a:pt x="1941" y="25"/>
                      <a:pt x="1929" y="25"/>
                    </a:cubicBezTo>
                    <a:cubicBezTo>
                      <a:pt x="1855" y="8"/>
                      <a:pt x="1785" y="1"/>
                      <a:pt x="1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540850" y="2549550"/>
                <a:ext cx="6085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590" extrusionOk="0">
                    <a:moveTo>
                      <a:pt x="2422" y="1"/>
                    </a:moveTo>
                    <a:cubicBezTo>
                      <a:pt x="1600" y="120"/>
                      <a:pt x="695" y="24"/>
                      <a:pt x="17" y="584"/>
                    </a:cubicBezTo>
                    <a:cubicBezTo>
                      <a:pt x="409" y="417"/>
                      <a:pt x="767" y="239"/>
                      <a:pt x="1183" y="167"/>
                    </a:cubicBezTo>
                    <a:cubicBezTo>
                      <a:pt x="1600" y="96"/>
                      <a:pt x="2017" y="155"/>
                      <a:pt x="2422" y="36"/>
                    </a:cubicBezTo>
                    <a:cubicBezTo>
                      <a:pt x="2434" y="36"/>
                      <a:pt x="2434" y="1"/>
                      <a:pt x="2422" y="1"/>
                    </a:cubicBezTo>
                    <a:close/>
                    <a:moveTo>
                      <a:pt x="17" y="584"/>
                    </a:moveTo>
                    <a:cubicBezTo>
                      <a:pt x="1" y="584"/>
                      <a:pt x="6" y="589"/>
                      <a:pt x="11" y="589"/>
                    </a:cubicBezTo>
                    <a:cubicBezTo>
                      <a:pt x="14" y="589"/>
                      <a:pt x="17" y="588"/>
                      <a:pt x="17" y="5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1608525" y="2539725"/>
                <a:ext cx="193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75" extrusionOk="0">
                    <a:moveTo>
                      <a:pt x="762" y="1"/>
                    </a:moveTo>
                    <a:cubicBezTo>
                      <a:pt x="512" y="72"/>
                      <a:pt x="239" y="132"/>
                      <a:pt x="12" y="251"/>
                    </a:cubicBezTo>
                    <a:cubicBezTo>
                      <a:pt x="0" y="251"/>
                      <a:pt x="12" y="274"/>
                      <a:pt x="12" y="274"/>
                    </a:cubicBezTo>
                    <a:cubicBezTo>
                      <a:pt x="262" y="251"/>
                      <a:pt x="512" y="108"/>
                      <a:pt x="762" y="24"/>
                    </a:cubicBezTo>
                    <a:cubicBezTo>
                      <a:pt x="774" y="13"/>
                      <a:pt x="774" y="1"/>
                      <a:pt x="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1535375" y="2539075"/>
                <a:ext cx="836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708" extrusionOk="0">
                    <a:moveTo>
                      <a:pt x="3187" y="0"/>
                    </a:moveTo>
                    <a:cubicBezTo>
                      <a:pt x="2597" y="0"/>
                      <a:pt x="1973" y="125"/>
                      <a:pt x="1379" y="169"/>
                    </a:cubicBezTo>
                    <a:cubicBezTo>
                      <a:pt x="867" y="205"/>
                      <a:pt x="450" y="384"/>
                      <a:pt x="21" y="658"/>
                    </a:cubicBezTo>
                    <a:cubicBezTo>
                      <a:pt x="1" y="678"/>
                      <a:pt x="16" y="708"/>
                      <a:pt x="35" y="708"/>
                    </a:cubicBezTo>
                    <a:cubicBezTo>
                      <a:pt x="39" y="708"/>
                      <a:pt x="42" y="707"/>
                      <a:pt x="45" y="705"/>
                    </a:cubicBezTo>
                    <a:cubicBezTo>
                      <a:pt x="664" y="408"/>
                      <a:pt x="1164" y="277"/>
                      <a:pt x="1831" y="241"/>
                    </a:cubicBezTo>
                    <a:cubicBezTo>
                      <a:pt x="2343" y="217"/>
                      <a:pt x="2819" y="62"/>
                      <a:pt x="3319" y="39"/>
                    </a:cubicBezTo>
                    <a:cubicBezTo>
                      <a:pt x="3343" y="27"/>
                      <a:pt x="3343" y="3"/>
                      <a:pt x="3331" y="3"/>
                    </a:cubicBezTo>
                    <a:cubicBezTo>
                      <a:pt x="3283" y="1"/>
                      <a:pt x="3235" y="0"/>
                      <a:pt x="3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1537150" y="2538525"/>
                <a:ext cx="398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408" extrusionOk="0">
                    <a:moveTo>
                      <a:pt x="1514" y="0"/>
                    </a:moveTo>
                    <a:cubicBezTo>
                      <a:pt x="1112" y="0"/>
                      <a:pt x="447" y="119"/>
                      <a:pt x="129" y="346"/>
                    </a:cubicBezTo>
                    <a:cubicBezTo>
                      <a:pt x="105" y="346"/>
                      <a:pt x="69" y="358"/>
                      <a:pt x="22" y="358"/>
                    </a:cubicBezTo>
                    <a:cubicBezTo>
                      <a:pt x="0" y="358"/>
                      <a:pt x="8" y="407"/>
                      <a:pt x="36" y="407"/>
                    </a:cubicBezTo>
                    <a:cubicBezTo>
                      <a:pt x="39" y="407"/>
                      <a:pt x="42" y="407"/>
                      <a:pt x="46" y="406"/>
                    </a:cubicBezTo>
                    <a:cubicBezTo>
                      <a:pt x="546" y="191"/>
                      <a:pt x="1034" y="120"/>
                      <a:pt x="1570" y="25"/>
                    </a:cubicBezTo>
                    <a:cubicBezTo>
                      <a:pt x="1593" y="25"/>
                      <a:pt x="1593" y="1"/>
                      <a:pt x="1570" y="1"/>
                    </a:cubicBezTo>
                    <a:cubicBezTo>
                      <a:pt x="1552" y="0"/>
                      <a:pt x="1533" y="0"/>
                      <a:pt x="15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538575" y="2461450"/>
                <a:ext cx="9705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634" extrusionOk="0">
                    <a:moveTo>
                      <a:pt x="24" y="0"/>
                    </a:moveTo>
                    <a:cubicBezTo>
                      <a:pt x="12" y="12"/>
                      <a:pt x="0" y="48"/>
                      <a:pt x="12" y="48"/>
                    </a:cubicBezTo>
                    <a:cubicBezTo>
                      <a:pt x="417" y="393"/>
                      <a:pt x="1132" y="346"/>
                      <a:pt x="1620" y="453"/>
                    </a:cubicBezTo>
                    <a:cubicBezTo>
                      <a:pt x="2262" y="590"/>
                      <a:pt x="2942" y="633"/>
                      <a:pt x="3610" y="633"/>
                    </a:cubicBezTo>
                    <a:cubicBezTo>
                      <a:pt x="3697" y="633"/>
                      <a:pt x="3784" y="633"/>
                      <a:pt x="3870" y="631"/>
                    </a:cubicBezTo>
                    <a:cubicBezTo>
                      <a:pt x="3882" y="631"/>
                      <a:pt x="3882" y="596"/>
                      <a:pt x="3870" y="596"/>
                    </a:cubicBezTo>
                    <a:cubicBezTo>
                      <a:pt x="3167" y="548"/>
                      <a:pt x="2465" y="548"/>
                      <a:pt x="1774" y="417"/>
                    </a:cubicBezTo>
                    <a:cubicBezTo>
                      <a:pt x="1370" y="346"/>
                      <a:pt x="358" y="226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614550" y="2476775"/>
                <a:ext cx="28525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5334" extrusionOk="0">
                    <a:moveTo>
                      <a:pt x="1111" y="0"/>
                    </a:moveTo>
                    <a:cubicBezTo>
                      <a:pt x="1099" y="0"/>
                      <a:pt x="1087" y="6"/>
                      <a:pt x="1081" y="18"/>
                    </a:cubicBezTo>
                    <a:cubicBezTo>
                      <a:pt x="962" y="435"/>
                      <a:pt x="855" y="876"/>
                      <a:pt x="831" y="1304"/>
                    </a:cubicBezTo>
                    <a:cubicBezTo>
                      <a:pt x="795" y="1733"/>
                      <a:pt x="914" y="2161"/>
                      <a:pt x="890" y="2590"/>
                    </a:cubicBezTo>
                    <a:cubicBezTo>
                      <a:pt x="855" y="3007"/>
                      <a:pt x="795" y="3376"/>
                      <a:pt x="795" y="3793"/>
                    </a:cubicBezTo>
                    <a:cubicBezTo>
                      <a:pt x="795" y="4388"/>
                      <a:pt x="712" y="4674"/>
                      <a:pt x="271" y="5102"/>
                    </a:cubicBezTo>
                    <a:cubicBezTo>
                      <a:pt x="200" y="5174"/>
                      <a:pt x="105" y="5233"/>
                      <a:pt x="9" y="5317"/>
                    </a:cubicBezTo>
                    <a:cubicBezTo>
                      <a:pt x="1" y="5325"/>
                      <a:pt x="4" y="5333"/>
                      <a:pt x="11" y="5333"/>
                    </a:cubicBezTo>
                    <a:cubicBezTo>
                      <a:pt x="14" y="5333"/>
                      <a:pt x="18" y="5332"/>
                      <a:pt x="21" y="5328"/>
                    </a:cubicBezTo>
                    <a:cubicBezTo>
                      <a:pt x="271" y="5114"/>
                      <a:pt x="533" y="5090"/>
                      <a:pt x="712" y="4805"/>
                    </a:cubicBezTo>
                    <a:cubicBezTo>
                      <a:pt x="938" y="4436"/>
                      <a:pt x="855" y="4043"/>
                      <a:pt x="855" y="3626"/>
                    </a:cubicBezTo>
                    <a:cubicBezTo>
                      <a:pt x="879" y="3090"/>
                      <a:pt x="998" y="2602"/>
                      <a:pt x="962" y="2078"/>
                    </a:cubicBezTo>
                    <a:cubicBezTo>
                      <a:pt x="914" y="1352"/>
                      <a:pt x="998" y="733"/>
                      <a:pt x="1141" y="18"/>
                    </a:cubicBezTo>
                    <a:cubicBezTo>
                      <a:pt x="1135" y="6"/>
                      <a:pt x="1123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524275" y="2382350"/>
                <a:ext cx="57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10" extrusionOk="0">
                    <a:moveTo>
                      <a:pt x="2148" y="1"/>
                    </a:moveTo>
                    <a:cubicBezTo>
                      <a:pt x="1347" y="1"/>
                      <a:pt x="825" y="850"/>
                      <a:pt x="37" y="974"/>
                    </a:cubicBezTo>
                    <a:cubicBezTo>
                      <a:pt x="1" y="974"/>
                      <a:pt x="1" y="1009"/>
                      <a:pt x="37" y="1009"/>
                    </a:cubicBezTo>
                    <a:cubicBezTo>
                      <a:pt x="894" y="950"/>
                      <a:pt x="1370" y="45"/>
                      <a:pt x="2287" y="21"/>
                    </a:cubicBezTo>
                    <a:cubicBezTo>
                      <a:pt x="2299" y="21"/>
                      <a:pt x="2299" y="9"/>
                      <a:pt x="2287" y="9"/>
                    </a:cubicBezTo>
                    <a:cubicBezTo>
                      <a:pt x="2240" y="3"/>
                      <a:pt x="2193" y="1"/>
                      <a:pt x="2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583525" y="2367675"/>
                <a:ext cx="262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513" extrusionOk="0">
                    <a:moveTo>
                      <a:pt x="1012" y="1"/>
                    </a:moveTo>
                    <a:cubicBezTo>
                      <a:pt x="691" y="179"/>
                      <a:pt x="346" y="334"/>
                      <a:pt x="0" y="513"/>
                    </a:cubicBezTo>
                    <a:cubicBezTo>
                      <a:pt x="357" y="358"/>
                      <a:pt x="703" y="191"/>
                      <a:pt x="1024" y="13"/>
                    </a:cubicBezTo>
                    <a:cubicBezTo>
                      <a:pt x="1048" y="13"/>
                      <a:pt x="1024" y="1"/>
                      <a:pt x="1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595725" y="2391500"/>
                <a:ext cx="3037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429" extrusionOk="0">
                    <a:moveTo>
                      <a:pt x="1215" y="0"/>
                    </a:moveTo>
                    <a:lnTo>
                      <a:pt x="1215" y="0"/>
                    </a:lnTo>
                    <a:cubicBezTo>
                      <a:pt x="822" y="167"/>
                      <a:pt x="417" y="250"/>
                      <a:pt x="24" y="405"/>
                    </a:cubicBezTo>
                    <a:cubicBezTo>
                      <a:pt x="0" y="405"/>
                      <a:pt x="0" y="429"/>
                      <a:pt x="24" y="429"/>
                    </a:cubicBezTo>
                    <a:cubicBezTo>
                      <a:pt x="441" y="393"/>
                      <a:pt x="858" y="191"/>
                      <a:pt x="1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599600" y="2395650"/>
                <a:ext cx="312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466" extrusionOk="0">
                    <a:moveTo>
                      <a:pt x="1238" y="1"/>
                    </a:moveTo>
                    <a:cubicBezTo>
                      <a:pt x="846" y="180"/>
                      <a:pt x="441" y="299"/>
                      <a:pt x="24" y="418"/>
                    </a:cubicBezTo>
                    <a:cubicBezTo>
                      <a:pt x="0" y="430"/>
                      <a:pt x="12" y="465"/>
                      <a:pt x="48" y="465"/>
                    </a:cubicBezTo>
                    <a:cubicBezTo>
                      <a:pt x="465" y="370"/>
                      <a:pt x="857" y="203"/>
                      <a:pt x="1238" y="13"/>
                    </a:cubicBezTo>
                    <a:cubicBezTo>
                      <a:pt x="1250" y="13"/>
                      <a:pt x="1250" y="1"/>
                      <a:pt x="1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600800" y="2403650"/>
                <a:ext cx="27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428" extrusionOk="0">
                    <a:moveTo>
                      <a:pt x="1099" y="0"/>
                    </a:moveTo>
                    <a:cubicBezTo>
                      <a:pt x="1098" y="0"/>
                      <a:pt x="1097" y="1"/>
                      <a:pt x="1095" y="2"/>
                    </a:cubicBezTo>
                    <a:cubicBezTo>
                      <a:pt x="738" y="157"/>
                      <a:pt x="357" y="229"/>
                      <a:pt x="12" y="395"/>
                    </a:cubicBezTo>
                    <a:cubicBezTo>
                      <a:pt x="3" y="404"/>
                      <a:pt x="1" y="427"/>
                      <a:pt x="5" y="427"/>
                    </a:cubicBezTo>
                    <a:cubicBezTo>
                      <a:pt x="7" y="427"/>
                      <a:pt x="9" y="425"/>
                      <a:pt x="12" y="419"/>
                    </a:cubicBezTo>
                    <a:cubicBezTo>
                      <a:pt x="381" y="383"/>
                      <a:pt x="774" y="181"/>
                      <a:pt x="1095" y="38"/>
                    </a:cubicBezTo>
                    <a:cubicBezTo>
                      <a:pt x="1105" y="28"/>
                      <a:pt x="1107" y="0"/>
                      <a:pt x="1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528750" y="2415825"/>
                <a:ext cx="616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625" extrusionOk="0">
                    <a:moveTo>
                      <a:pt x="2070" y="0"/>
                    </a:moveTo>
                    <a:cubicBezTo>
                      <a:pt x="1849" y="0"/>
                      <a:pt x="1630" y="27"/>
                      <a:pt x="1405" y="87"/>
                    </a:cubicBezTo>
                    <a:cubicBezTo>
                      <a:pt x="941" y="206"/>
                      <a:pt x="524" y="456"/>
                      <a:pt x="48" y="551"/>
                    </a:cubicBezTo>
                    <a:cubicBezTo>
                      <a:pt x="4" y="562"/>
                      <a:pt x="1" y="624"/>
                      <a:pt x="38" y="624"/>
                    </a:cubicBezTo>
                    <a:cubicBezTo>
                      <a:pt x="41" y="624"/>
                      <a:pt x="44" y="624"/>
                      <a:pt x="48" y="623"/>
                    </a:cubicBezTo>
                    <a:cubicBezTo>
                      <a:pt x="393" y="575"/>
                      <a:pt x="691" y="432"/>
                      <a:pt x="1013" y="289"/>
                    </a:cubicBezTo>
                    <a:cubicBezTo>
                      <a:pt x="1489" y="111"/>
                      <a:pt x="1965" y="51"/>
                      <a:pt x="2465" y="27"/>
                    </a:cubicBezTo>
                    <a:cubicBezTo>
                      <a:pt x="2332" y="10"/>
                      <a:pt x="2201" y="0"/>
                      <a:pt x="2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607025" y="2273925"/>
                <a:ext cx="2147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0" y="1251"/>
                      <a:pt x="727" y="2453"/>
                      <a:pt x="596" y="3822"/>
                    </a:cubicBezTo>
                    <a:cubicBezTo>
                      <a:pt x="596" y="3834"/>
                      <a:pt x="599" y="3840"/>
                      <a:pt x="602" y="3840"/>
                    </a:cubicBezTo>
                    <a:cubicBezTo>
                      <a:pt x="605" y="3840"/>
                      <a:pt x="608" y="3834"/>
                      <a:pt x="608" y="3822"/>
                    </a:cubicBezTo>
                    <a:cubicBezTo>
                      <a:pt x="858" y="2548"/>
                      <a:pt x="644" y="11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454325" y="2408950"/>
                <a:ext cx="6910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333" extrusionOk="0">
                    <a:moveTo>
                      <a:pt x="1112" y="0"/>
                    </a:moveTo>
                    <a:cubicBezTo>
                      <a:pt x="754" y="0"/>
                      <a:pt x="364" y="88"/>
                      <a:pt x="37" y="136"/>
                    </a:cubicBezTo>
                    <a:cubicBezTo>
                      <a:pt x="1" y="136"/>
                      <a:pt x="1" y="183"/>
                      <a:pt x="37" y="183"/>
                    </a:cubicBezTo>
                    <a:cubicBezTo>
                      <a:pt x="367" y="123"/>
                      <a:pt x="682" y="70"/>
                      <a:pt x="995" y="70"/>
                    </a:cubicBezTo>
                    <a:cubicBezTo>
                      <a:pt x="1235" y="70"/>
                      <a:pt x="1473" y="101"/>
                      <a:pt x="1715" y="183"/>
                    </a:cubicBezTo>
                    <a:cubicBezTo>
                      <a:pt x="2013" y="283"/>
                      <a:pt x="2261" y="332"/>
                      <a:pt x="2556" y="332"/>
                    </a:cubicBezTo>
                    <a:cubicBezTo>
                      <a:pt x="2615" y="332"/>
                      <a:pt x="2676" y="330"/>
                      <a:pt x="2739" y="326"/>
                    </a:cubicBezTo>
                    <a:cubicBezTo>
                      <a:pt x="2763" y="326"/>
                      <a:pt x="2763" y="314"/>
                      <a:pt x="2739" y="314"/>
                    </a:cubicBezTo>
                    <a:cubicBezTo>
                      <a:pt x="2382" y="314"/>
                      <a:pt x="2061" y="302"/>
                      <a:pt x="1727" y="171"/>
                    </a:cubicBezTo>
                    <a:cubicBezTo>
                      <a:pt x="1596" y="112"/>
                      <a:pt x="1513" y="52"/>
                      <a:pt x="1358" y="17"/>
                    </a:cubicBezTo>
                    <a:cubicBezTo>
                      <a:pt x="1279" y="5"/>
                      <a:pt x="1196" y="0"/>
                      <a:pt x="1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409400" y="2410850"/>
                <a:ext cx="294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67" extrusionOk="0">
                    <a:moveTo>
                      <a:pt x="48" y="0"/>
                    </a:moveTo>
                    <a:cubicBezTo>
                      <a:pt x="12" y="0"/>
                      <a:pt x="0" y="48"/>
                      <a:pt x="36" y="48"/>
                    </a:cubicBezTo>
                    <a:cubicBezTo>
                      <a:pt x="405" y="95"/>
                      <a:pt x="774" y="155"/>
                      <a:pt x="1167" y="167"/>
                    </a:cubicBezTo>
                    <a:cubicBezTo>
                      <a:pt x="1179" y="167"/>
                      <a:pt x="1179" y="155"/>
                      <a:pt x="1167" y="131"/>
                    </a:cubicBezTo>
                    <a:cubicBezTo>
                      <a:pt x="786" y="60"/>
                      <a:pt x="417" y="36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452250" y="2404100"/>
                <a:ext cx="6967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3" extrusionOk="0">
                    <a:moveTo>
                      <a:pt x="1158" y="1"/>
                    </a:moveTo>
                    <a:cubicBezTo>
                      <a:pt x="859" y="1"/>
                      <a:pt x="564" y="45"/>
                      <a:pt x="266" y="45"/>
                    </a:cubicBezTo>
                    <a:cubicBezTo>
                      <a:pt x="182" y="45"/>
                      <a:pt x="97" y="41"/>
                      <a:pt x="13" y="32"/>
                    </a:cubicBezTo>
                    <a:cubicBezTo>
                      <a:pt x="1" y="32"/>
                      <a:pt x="1" y="44"/>
                      <a:pt x="13" y="44"/>
                    </a:cubicBezTo>
                    <a:cubicBezTo>
                      <a:pt x="146" y="71"/>
                      <a:pt x="280" y="80"/>
                      <a:pt x="415" y="80"/>
                    </a:cubicBezTo>
                    <a:cubicBezTo>
                      <a:pt x="683" y="80"/>
                      <a:pt x="952" y="44"/>
                      <a:pt x="1223" y="44"/>
                    </a:cubicBezTo>
                    <a:cubicBezTo>
                      <a:pt x="1359" y="44"/>
                      <a:pt x="1495" y="53"/>
                      <a:pt x="1632" y="80"/>
                    </a:cubicBezTo>
                    <a:cubicBezTo>
                      <a:pt x="1949" y="137"/>
                      <a:pt x="2235" y="273"/>
                      <a:pt x="2552" y="273"/>
                    </a:cubicBezTo>
                    <a:cubicBezTo>
                      <a:pt x="2628" y="273"/>
                      <a:pt x="2706" y="265"/>
                      <a:pt x="2787" y="246"/>
                    </a:cubicBezTo>
                    <a:lnTo>
                      <a:pt x="2787" y="246"/>
                    </a:lnTo>
                    <a:cubicBezTo>
                      <a:pt x="2774" y="247"/>
                      <a:pt x="2760" y="247"/>
                      <a:pt x="2747" y="247"/>
                    </a:cubicBezTo>
                    <a:cubicBezTo>
                      <a:pt x="2253" y="247"/>
                      <a:pt x="1834" y="31"/>
                      <a:pt x="1358" y="8"/>
                    </a:cubicBezTo>
                    <a:cubicBezTo>
                      <a:pt x="1291" y="3"/>
                      <a:pt x="1224" y="1"/>
                      <a:pt x="1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446300" y="2370075"/>
                <a:ext cx="7265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715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917" y="476"/>
                      <a:pt x="1870" y="572"/>
                      <a:pt x="2906" y="714"/>
                    </a:cubicBezTo>
                    <a:cubicBezTo>
                      <a:pt x="2441" y="572"/>
                      <a:pt x="1929" y="441"/>
                      <a:pt x="1453" y="393"/>
                    </a:cubicBezTo>
                    <a:cubicBezTo>
                      <a:pt x="917" y="345"/>
                      <a:pt x="501" y="179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412675" y="2361200"/>
                <a:ext cx="2790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342" extrusionOk="0">
                    <a:moveTo>
                      <a:pt x="221" y="1"/>
                    </a:moveTo>
                    <a:cubicBezTo>
                      <a:pt x="155" y="1"/>
                      <a:pt x="89" y="7"/>
                      <a:pt x="24" y="22"/>
                    </a:cubicBezTo>
                    <a:cubicBezTo>
                      <a:pt x="0" y="22"/>
                      <a:pt x="0" y="57"/>
                      <a:pt x="24" y="57"/>
                    </a:cubicBezTo>
                    <a:cubicBezTo>
                      <a:pt x="380" y="57"/>
                      <a:pt x="726" y="89"/>
                      <a:pt x="1042" y="287"/>
                    </a:cubicBezTo>
                    <a:lnTo>
                      <a:pt x="1042" y="287"/>
                    </a:lnTo>
                    <a:cubicBezTo>
                      <a:pt x="799" y="129"/>
                      <a:pt x="511" y="1"/>
                      <a:pt x="221" y="1"/>
                    </a:cubicBezTo>
                    <a:close/>
                    <a:moveTo>
                      <a:pt x="1042" y="287"/>
                    </a:moveTo>
                    <a:lnTo>
                      <a:pt x="1042" y="287"/>
                    </a:lnTo>
                    <a:cubicBezTo>
                      <a:pt x="1064" y="302"/>
                      <a:pt x="1086" y="316"/>
                      <a:pt x="1107" y="331"/>
                    </a:cubicBezTo>
                    <a:cubicBezTo>
                      <a:pt x="1086" y="316"/>
                      <a:pt x="1064" y="301"/>
                      <a:pt x="1042" y="287"/>
                    </a:cubicBezTo>
                    <a:close/>
                    <a:moveTo>
                      <a:pt x="1107" y="331"/>
                    </a:moveTo>
                    <a:cubicBezTo>
                      <a:pt x="1107" y="339"/>
                      <a:pt x="1109" y="342"/>
                      <a:pt x="1110" y="342"/>
                    </a:cubicBezTo>
                    <a:cubicBezTo>
                      <a:pt x="1113" y="342"/>
                      <a:pt x="1115" y="331"/>
                      <a:pt x="1107" y="3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534400" y="2301700"/>
                <a:ext cx="46475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807" extrusionOk="0">
                    <a:moveTo>
                      <a:pt x="1734" y="1"/>
                    </a:moveTo>
                    <a:cubicBezTo>
                      <a:pt x="1518" y="1"/>
                      <a:pt x="1323" y="84"/>
                      <a:pt x="1120" y="175"/>
                    </a:cubicBezTo>
                    <a:cubicBezTo>
                      <a:pt x="751" y="366"/>
                      <a:pt x="358" y="556"/>
                      <a:pt x="1" y="794"/>
                    </a:cubicBezTo>
                    <a:cubicBezTo>
                      <a:pt x="1" y="794"/>
                      <a:pt x="1" y="806"/>
                      <a:pt x="13" y="806"/>
                    </a:cubicBezTo>
                    <a:cubicBezTo>
                      <a:pt x="590" y="547"/>
                      <a:pt x="1178" y="20"/>
                      <a:pt x="1825" y="20"/>
                    </a:cubicBezTo>
                    <a:cubicBezTo>
                      <a:pt x="1832" y="20"/>
                      <a:pt x="1839" y="20"/>
                      <a:pt x="1846" y="20"/>
                    </a:cubicBezTo>
                    <a:cubicBezTo>
                      <a:pt x="1858" y="20"/>
                      <a:pt x="1858" y="9"/>
                      <a:pt x="1846" y="9"/>
                    </a:cubicBezTo>
                    <a:cubicBezTo>
                      <a:pt x="1808" y="3"/>
                      <a:pt x="1770" y="1"/>
                      <a:pt x="1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536775" y="2310525"/>
                <a:ext cx="3307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73" extrusionOk="0">
                    <a:moveTo>
                      <a:pt x="1311" y="1"/>
                    </a:moveTo>
                    <a:cubicBezTo>
                      <a:pt x="870" y="179"/>
                      <a:pt x="418" y="334"/>
                      <a:pt x="13" y="560"/>
                    </a:cubicBezTo>
                    <a:cubicBezTo>
                      <a:pt x="1" y="560"/>
                      <a:pt x="13" y="572"/>
                      <a:pt x="25" y="572"/>
                    </a:cubicBezTo>
                    <a:cubicBezTo>
                      <a:pt x="477" y="441"/>
                      <a:pt x="894" y="203"/>
                      <a:pt x="1311" y="13"/>
                    </a:cubicBezTo>
                    <a:cubicBezTo>
                      <a:pt x="1323" y="13"/>
                      <a:pt x="1311" y="1"/>
                      <a:pt x="13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531125" y="2320350"/>
                <a:ext cx="27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513" extrusionOk="0">
                    <a:moveTo>
                      <a:pt x="1072" y="1"/>
                    </a:moveTo>
                    <a:cubicBezTo>
                      <a:pt x="715" y="108"/>
                      <a:pt x="346" y="275"/>
                      <a:pt x="25" y="465"/>
                    </a:cubicBezTo>
                    <a:cubicBezTo>
                      <a:pt x="1" y="477"/>
                      <a:pt x="25" y="513"/>
                      <a:pt x="60" y="513"/>
                    </a:cubicBezTo>
                    <a:cubicBezTo>
                      <a:pt x="406" y="346"/>
                      <a:pt x="739" y="179"/>
                      <a:pt x="1084" y="36"/>
                    </a:cubicBezTo>
                    <a:cubicBezTo>
                      <a:pt x="1084" y="25"/>
                      <a:pt x="1084" y="1"/>
                      <a:pt x="10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531250" y="2328900"/>
                <a:ext cx="236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440" extrusionOk="0">
                    <a:moveTo>
                      <a:pt x="925" y="1"/>
                    </a:moveTo>
                    <a:cubicBezTo>
                      <a:pt x="922" y="1"/>
                      <a:pt x="917" y="2"/>
                      <a:pt x="913" y="4"/>
                    </a:cubicBezTo>
                    <a:cubicBezTo>
                      <a:pt x="615" y="123"/>
                      <a:pt x="305" y="242"/>
                      <a:pt x="20" y="397"/>
                    </a:cubicBezTo>
                    <a:cubicBezTo>
                      <a:pt x="0" y="406"/>
                      <a:pt x="4" y="439"/>
                      <a:pt x="25" y="439"/>
                    </a:cubicBezTo>
                    <a:cubicBezTo>
                      <a:pt x="30" y="439"/>
                      <a:pt x="36" y="437"/>
                      <a:pt x="43" y="433"/>
                    </a:cubicBezTo>
                    <a:cubicBezTo>
                      <a:pt x="341" y="314"/>
                      <a:pt x="639" y="171"/>
                      <a:pt x="936" y="16"/>
                    </a:cubicBezTo>
                    <a:cubicBezTo>
                      <a:pt x="946" y="16"/>
                      <a:pt x="940" y="1"/>
                      <a:pt x="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1528450" y="2331675"/>
                <a:ext cx="3067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8" extrusionOk="0">
                    <a:moveTo>
                      <a:pt x="1191" y="0"/>
                    </a:moveTo>
                    <a:cubicBezTo>
                      <a:pt x="810" y="143"/>
                      <a:pt x="370" y="322"/>
                      <a:pt x="13" y="560"/>
                    </a:cubicBezTo>
                    <a:cubicBezTo>
                      <a:pt x="1" y="584"/>
                      <a:pt x="13" y="607"/>
                      <a:pt x="36" y="607"/>
                    </a:cubicBezTo>
                    <a:cubicBezTo>
                      <a:pt x="429" y="441"/>
                      <a:pt x="822" y="226"/>
                      <a:pt x="1191" y="24"/>
                    </a:cubicBezTo>
                    <a:cubicBezTo>
                      <a:pt x="1227" y="12"/>
                      <a:pt x="1203" y="0"/>
                      <a:pt x="1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1452550" y="2304550"/>
                <a:ext cx="6250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733" extrusionOk="0">
                    <a:moveTo>
                      <a:pt x="355" y="0"/>
                    </a:moveTo>
                    <a:cubicBezTo>
                      <a:pt x="239" y="0"/>
                      <a:pt x="121" y="13"/>
                      <a:pt x="12" y="26"/>
                    </a:cubicBezTo>
                    <a:cubicBezTo>
                      <a:pt x="1" y="26"/>
                      <a:pt x="1" y="61"/>
                      <a:pt x="12" y="61"/>
                    </a:cubicBezTo>
                    <a:cubicBezTo>
                      <a:pt x="334" y="73"/>
                      <a:pt x="512" y="133"/>
                      <a:pt x="786" y="240"/>
                    </a:cubicBezTo>
                    <a:cubicBezTo>
                      <a:pt x="870" y="264"/>
                      <a:pt x="882" y="287"/>
                      <a:pt x="953" y="287"/>
                    </a:cubicBezTo>
                    <a:cubicBezTo>
                      <a:pt x="971" y="293"/>
                      <a:pt x="989" y="296"/>
                      <a:pt x="1008" y="296"/>
                    </a:cubicBezTo>
                    <a:cubicBezTo>
                      <a:pt x="1065" y="296"/>
                      <a:pt x="1126" y="276"/>
                      <a:pt x="1179" y="276"/>
                    </a:cubicBezTo>
                    <a:cubicBezTo>
                      <a:pt x="1370" y="276"/>
                      <a:pt x="1560" y="347"/>
                      <a:pt x="1739" y="430"/>
                    </a:cubicBezTo>
                    <a:cubicBezTo>
                      <a:pt x="1977" y="514"/>
                      <a:pt x="2215" y="633"/>
                      <a:pt x="2453" y="728"/>
                    </a:cubicBezTo>
                    <a:cubicBezTo>
                      <a:pt x="2467" y="731"/>
                      <a:pt x="2477" y="733"/>
                      <a:pt x="2484" y="733"/>
                    </a:cubicBezTo>
                    <a:cubicBezTo>
                      <a:pt x="2500" y="733"/>
                      <a:pt x="2497" y="724"/>
                      <a:pt x="2489" y="716"/>
                    </a:cubicBezTo>
                    <a:cubicBezTo>
                      <a:pt x="2036" y="478"/>
                      <a:pt x="1620" y="252"/>
                      <a:pt x="1120" y="216"/>
                    </a:cubicBezTo>
                    <a:cubicBezTo>
                      <a:pt x="929" y="204"/>
                      <a:pt x="822" y="85"/>
                      <a:pt x="643" y="37"/>
                    </a:cubicBezTo>
                    <a:cubicBezTo>
                      <a:pt x="555" y="10"/>
                      <a:pt x="456" y="0"/>
                      <a:pt x="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418925" y="2295650"/>
                <a:ext cx="2442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275" extrusionOk="0">
                    <a:moveTo>
                      <a:pt x="24" y="1"/>
                    </a:moveTo>
                    <a:cubicBezTo>
                      <a:pt x="0" y="1"/>
                      <a:pt x="0" y="12"/>
                      <a:pt x="24" y="12"/>
                    </a:cubicBezTo>
                    <a:cubicBezTo>
                      <a:pt x="298" y="155"/>
                      <a:pt x="643" y="251"/>
                      <a:pt x="965" y="274"/>
                    </a:cubicBezTo>
                    <a:cubicBezTo>
                      <a:pt x="976" y="274"/>
                      <a:pt x="976" y="262"/>
                      <a:pt x="965" y="262"/>
                    </a:cubicBezTo>
                    <a:cubicBezTo>
                      <a:pt x="631" y="203"/>
                      <a:pt x="333" y="120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1496000" y="2301000"/>
                <a:ext cx="25325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64" extrusionOk="0">
                    <a:moveTo>
                      <a:pt x="37" y="1"/>
                    </a:moveTo>
                    <a:cubicBezTo>
                      <a:pt x="25" y="1"/>
                      <a:pt x="1" y="25"/>
                      <a:pt x="25" y="37"/>
                    </a:cubicBezTo>
                    <a:cubicBezTo>
                      <a:pt x="156" y="168"/>
                      <a:pt x="322" y="239"/>
                      <a:pt x="477" y="346"/>
                    </a:cubicBezTo>
                    <a:lnTo>
                      <a:pt x="1011" y="654"/>
                    </a:lnTo>
                    <a:lnTo>
                      <a:pt x="1011" y="654"/>
                    </a:lnTo>
                    <a:cubicBezTo>
                      <a:pt x="1009" y="647"/>
                      <a:pt x="1006" y="637"/>
                      <a:pt x="1001" y="632"/>
                    </a:cubicBezTo>
                    <a:cubicBezTo>
                      <a:pt x="834" y="525"/>
                      <a:pt x="691" y="406"/>
                      <a:pt x="525" y="298"/>
                    </a:cubicBezTo>
                    <a:cubicBezTo>
                      <a:pt x="358" y="203"/>
                      <a:pt x="203" y="60"/>
                      <a:pt x="37" y="1"/>
                    </a:cubicBezTo>
                    <a:close/>
                    <a:moveTo>
                      <a:pt x="1011" y="654"/>
                    </a:moveTo>
                    <a:cubicBezTo>
                      <a:pt x="1012" y="660"/>
                      <a:pt x="1012" y="664"/>
                      <a:pt x="1013" y="664"/>
                    </a:cubicBezTo>
                    <a:cubicBezTo>
                      <a:pt x="1013" y="664"/>
                      <a:pt x="1013" y="661"/>
                      <a:pt x="1013" y="656"/>
                    </a:cubicBezTo>
                    <a:lnTo>
                      <a:pt x="1011" y="6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496600" y="2295650"/>
                <a:ext cx="1832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 extrusionOk="0">
                    <a:moveTo>
                      <a:pt x="24" y="1"/>
                    </a:moveTo>
                    <a:cubicBezTo>
                      <a:pt x="1" y="1"/>
                      <a:pt x="1" y="36"/>
                      <a:pt x="24" y="48"/>
                    </a:cubicBezTo>
                    <a:cubicBezTo>
                      <a:pt x="274" y="131"/>
                      <a:pt x="501" y="191"/>
                      <a:pt x="727" y="334"/>
                    </a:cubicBezTo>
                    <a:cubicBezTo>
                      <a:pt x="548" y="155"/>
                      <a:pt x="298" y="1"/>
                      <a:pt x="24" y="1"/>
                    </a:cubicBezTo>
                    <a:close/>
                    <a:moveTo>
                      <a:pt x="727" y="334"/>
                    </a:moveTo>
                    <a:cubicBezTo>
                      <a:pt x="727" y="346"/>
                      <a:pt x="730" y="352"/>
                      <a:pt x="731" y="352"/>
                    </a:cubicBezTo>
                    <a:cubicBezTo>
                      <a:pt x="733" y="352"/>
                      <a:pt x="733" y="346"/>
                      <a:pt x="727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1499875" y="2287325"/>
                <a:ext cx="1490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46" extrusionOk="0">
                    <a:moveTo>
                      <a:pt x="24" y="0"/>
                    </a:moveTo>
                    <a:cubicBezTo>
                      <a:pt x="13" y="0"/>
                      <a:pt x="1" y="12"/>
                      <a:pt x="13" y="36"/>
                    </a:cubicBezTo>
                    <a:cubicBezTo>
                      <a:pt x="72" y="107"/>
                      <a:pt x="179" y="155"/>
                      <a:pt x="263" y="191"/>
                    </a:cubicBezTo>
                    <a:cubicBezTo>
                      <a:pt x="370" y="250"/>
                      <a:pt x="465" y="298"/>
                      <a:pt x="560" y="345"/>
                    </a:cubicBezTo>
                    <a:cubicBezTo>
                      <a:pt x="584" y="345"/>
                      <a:pt x="596" y="310"/>
                      <a:pt x="584" y="310"/>
                    </a:cubicBezTo>
                    <a:cubicBezTo>
                      <a:pt x="489" y="250"/>
                      <a:pt x="405" y="191"/>
                      <a:pt x="298" y="131"/>
                    </a:cubicBezTo>
                    <a:cubicBezTo>
                      <a:pt x="203" y="95"/>
                      <a:pt x="132" y="12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1526425" y="2364100"/>
                <a:ext cx="273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671" extrusionOk="0">
                    <a:moveTo>
                      <a:pt x="1070" y="1"/>
                    </a:moveTo>
                    <a:cubicBezTo>
                      <a:pt x="677" y="84"/>
                      <a:pt x="272" y="358"/>
                      <a:pt x="10" y="632"/>
                    </a:cubicBezTo>
                    <a:cubicBezTo>
                      <a:pt x="0" y="651"/>
                      <a:pt x="15" y="671"/>
                      <a:pt x="27" y="671"/>
                    </a:cubicBezTo>
                    <a:cubicBezTo>
                      <a:pt x="29" y="671"/>
                      <a:pt x="32" y="670"/>
                      <a:pt x="34" y="668"/>
                    </a:cubicBezTo>
                    <a:cubicBezTo>
                      <a:pt x="201" y="537"/>
                      <a:pt x="355" y="418"/>
                      <a:pt x="534" y="310"/>
                    </a:cubicBezTo>
                    <a:cubicBezTo>
                      <a:pt x="713" y="203"/>
                      <a:pt x="903" y="132"/>
                      <a:pt x="1082" y="25"/>
                    </a:cubicBezTo>
                    <a:cubicBezTo>
                      <a:pt x="1094" y="13"/>
                      <a:pt x="1082" y="1"/>
                      <a:pt x="1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526750" y="2369175"/>
                <a:ext cx="282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6" extrusionOk="0">
                    <a:moveTo>
                      <a:pt x="1093" y="0"/>
                    </a:moveTo>
                    <a:cubicBezTo>
                      <a:pt x="712" y="72"/>
                      <a:pt x="307" y="346"/>
                      <a:pt x="9" y="584"/>
                    </a:cubicBezTo>
                    <a:cubicBezTo>
                      <a:pt x="0" y="593"/>
                      <a:pt x="5" y="616"/>
                      <a:pt x="23" y="616"/>
                    </a:cubicBezTo>
                    <a:cubicBezTo>
                      <a:pt x="29" y="616"/>
                      <a:pt x="36" y="613"/>
                      <a:pt x="45" y="608"/>
                    </a:cubicBezTo>
                    <a:cubicBezTo>
                      <a:pt x="223" y="512"/>
                      <a:pt x="378" y="393"/>
                      <a:pt x="557" y="298"/>
                    </a:cubicBezTo>
                    <a:cubicBezTo>
                      <a:pt x="735" y="215"/>
                      <a:pt x="938" y="131"/>
                      <a:pt x="1116" y="36"/>
                    </a:cubicBezTo>
                    <a:cubicBezTo>
                      <a:pt x="1128" y="12"/>
                      <a:pt x="1116" y="0"/>
                      <a:pt x="10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525950" y="2373625"/>
                <a:ext cx="3050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619" extrusionOk="0">
                    <a:moveTo>
                      <a:pt x="1184" y="1"/>
                    </a:moveTo>
                    <a:cubicBezTo>
                      <a:pt x="767" y="49"/>
                      <a:pt x="315" y="310"/>
                      <a:pt x="17" y="596"/>
                    </a:cubicBezTo>
                    <a:cubicBezTo>
                      <a:pt x="1" y="604"/>
                      <a:pt x="7" y="618"/>
                      <a:pt x="16" y="618"/>
                    </a:cubicBezTo>
                    <a:cubicBezTo>
                      <a:pt x="21" y="618"/>
                      <a:pt x="25" y="616"/>
                      <a:pt x="29" y="608"/>
                    </a:cubicBezTo>
                    <a:cubicBezTo>
                      <a:pt x="208" y="489"/>
                      <a:pt x="398" y="370"/>
                      <a:pt x="589" y="287"/>
                    </a:cubicBezTo>
                    <a:cubicBezTo>
                      <a:pt x="791" y="191"/>
                      <a:pt x="994" y="132"/>
                      <a:pt x="1208" y="49"/>
                    </a:cubicBezTo>
                    <a:cubicBezTo>
                      <a:pt x="1220" y="37"/>
                      <a:pt x="1220" y="1"/>
                      <a:pt x="1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526800" y="2381375"/>
                <a:ext cx="257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485" extrusionOk="0">
                    <a:moveTo>
                      <a:pt x="1007" y="0"/>
                    </a:moveTo>
                    <a:cubicBezTo>
                      <a:pt x="662" y="36"/>
                      <a:pt x="293" y="262"/>
                      <a:pt x="19" y="453"/>
                    </a:cubicBezTo>
                    <a:cubicBezTo>
                      <a:pt x="1" y="462"/>
                      <a:pt x="10" y="485"/>
                      <a:pt x="31" y="485"/>
                    </a:cubicBezTo>
                    <a:cubicBezTo>
                      <a:pt x="38" y="485"/>
                      <a:pt x="46" y="482"/>
                      <a:pt x="55" y="477"/>
                    </a:cubicBezTo>
                    <a:cubicBezTo>
                      <a:pt x="233" y="393"/>
                      <a:pt x="412" y="286"/>
                      <a:pt x="590" y="215"/>
                    </a:cubicBezTo>
                    <a:cubicBezTo>
                      <a:pt x="733" y="155"/>
                      <a:pt x="888" y="108"/>
                      <a:pt x="1019" y="36"/>
                    </a:cubicBezTo>
                    <a:cubicBezTo>
                      <a:pt x="1031" y="24"/>
                      <a:pt x="1019" y="0"/>
                      <a:pt x="1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526975" y="2389700"/>
                <a:ext cx="18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47" extrusionOk="0">
                    <a:moveTo>
                      <a:pt x="703" y="1"/>
                    </a:moveTo>
                    <a:cubicBezTo>
                      <a:pt x="560" y="13"/>
                      <a:pt x="429" y="84"/>
                      <a:pt x="310" y="144"/>
                    </a:cubicBezTo>
                    <a:cubicBezTo>
                      <a:pt x="214" y="191"/>
                      <a:pt x="72" y="239"/>
                      <a:pt x="0" y="346"/>
                    </a:cubicBezTo>
                    <a:cubicBezTo>
                      <a:pt x="119" y="322"/>
                      <a:pt x="238" y="239"/>
                      <a:pt x="357" y="191"/>
                    </a:cubicBezTo>
                    <a:cubicBezTo>
                      <a:pt x="476" y="144"/>
                      <a:pt x="607" y="108"/>
                      <a:pt x="714" y="48"/>
                    </a:cubicBezTo>
                    <a:cubicBezTo>
                      <a:pt x="726" y="25"/>
                      <a:pt x="726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564500" y="2350125"/>
                <a:ext cx="253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537" extrusionOk="0">
                    <a:moveTo>
                      <a:pt x="987" y="0"/>
                    </a:moveTo>
                    <a:cubicBezTo>
                      <a:pt x="821" y="84"/>
                      <a:pt x="690" y="167"/>
                      <a:pt x="535" y="262"/>
                    </a:cubicBezTo>
                    <a:cubicBezTo>
                      <a:pt x="356" y="346"/>
                      <a:pt x="178" y="417"/>
                      <a:pt x="23" y="524"/>
                    </a:cubicBezTo>
                    <a:cubicBezTo>
                      <a:pt x="18" y="522"/>
                      <a:pt x="14" y="521"/>
                      <a:pt x="12" y="521"/>
                    </a:cubicBezTo>
                    <a:cubicBezTo>
                      <a:pt x="0" y="521"/>
                      <a:pt x="4" y="536"/>
                      <a:pt x="23" y="536"/>
                    </a:cubicBezTo>
                    <a:cubicBezTo>
                      <a:pt x="345" y="441"/>
                      <a:pt x="737" y="262"/>
                      <a:pt x="999" y="36"/>
                    </a:cubicBezTo>
                    <a:cubicBezTo>
                      <a:pt x="1011" y="24"/>
                      <a:pt x="999" y="0"/>
                      <a:pt x="9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599600" y="2334650"/>
                <a:ext cx="223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17" extrusionOk="0">
                    <a:moveTo>
                      <a:pt x="857" y="0"/>
                    </a:moveTo>
                    <a:cubicBezTo>
                      <a:pt x="703" y="48"/>
                      <a:pt x="560" y="143"/>
                      <a:pt x="417" y="203"/>
                    </a:cubicBezTo>
                    <a:cubicBezTo>
                      <a:pt x="286" y="262"/>
                      <a:pt x="131" y="310"/>
                      <a:pt x="12" y="381"/>
                    </a:cubicBezTo>
                    <a:cubicBezTo>
                      <a:pt x="0" y="405"/>
                      <a:pt x="12" y="417"/>
                      <a:pt x="24" y="417"/>
                    </a:cubicBezTo>
                    <a:cubicBezTo>
                      <a:pt x="191" y="381"/>
                      <a:pt x="357" y="310"/>
                      <a:pt x="500" y="250"/>
                    </a:cubicBezTo>
                    <a:cubicBezTo>
                      <a:pt x="643" y="191"/>
                      <a:pt x="786" y="131"/>
                      <a:pt x="893" y="24"/>
                    </a:cubicBezTo>
                    <a:cubicBezTo>
                      <a:pt x="893" y="12"/>
                      <a:pt x="881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601375" y="2339700"/>
                <a:ext cx="202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42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691" y="24"/>
                      <a:pt x="572" y="96"/>
                      <a:pt x="453" y="155"/>
                    </a:cubicBezTo>
                    <a:cubicBezTo>
                      <a:pt x="298" y="227"/>
                      <a:pt x="132" y="286"/>
                      <a:pt x="13" y="394"/>
                    </a:cubicBezTo>
                    <a:cubicBezTo>
                      <a:pt x="1" y="405"/>
                      <a:pt x="13" y="441"/>
                      <a:pt x="36" y="441"/>
                    </a:cubicBezTo>
                    <a:cubicBezTo>
                      <a:pt x="179" y="405"/>
                      <a:pt x="298" y="322"/>
                      <a:pt x="429" y="263"/>
                    </a:cubicBezTo>
                    <a:cubicBezTo>
                      <a:pt x="572" y="167"/>
                      <a:pt x="715" y="108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602575" y="2342375"/>
                <a:ext cx="211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430" extrusionOk="0">
                    <a:moveTo>
                      <a:pt x="798" y="1"/>
                    </a:moveTo>
                    <a:cubicBezTo>
                      <a:pt x="655" y="60"/>
                      <a:pt x="500" y="132"/>
                      <a:pt x="357" y="215"/>
                    </a:cubicBezTo>
                    <a:cubicBezTo>
                      <a:pt x="238" y="263"/>
                      <a:pt x="107" y="298"/>
                      <a:pt x="12" y="394"/>
                    </a:cubicBezTo>
                    <a:cubicBezTo>
                      <a:pt x="0" y="406"/>
                      <a:pt x="12" y="429"/>
                      <a:pt x="48" y="429"/>
                    </a:cubicBezTo>
                    <a:cubicBezTo>
                      <a:pt x="179" y="418"/>
                      <a:pt x="298" y="346"/>
                      <a:pt x="417" y="298"/>
                    </a:cubicBezTo>
                    <a:cubicBezTo>
                      <a:pt x="560" y="227"/>
                      <a:pt x="715" y="156"/>
                      <a:pt x="846" y="60"/>
                    </a:cubicBezTo>
                    <a:cubicBezTo>
                      <a:pt x="846" y="37"/>
                      <a:pt x="834" y="1"/>
                      <a:pt x="7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603450" y="2345350"/>
                <a:ext cx="214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597" extrusionOk="0">
                    <a:moveTo>
                      <a:pt x="811" y="1"/>
                    </a:moveTo>
                    <a:cubicBezTo>
                      <a:pt x="668" y="96"/>
                      <a:pt x="549" y="191"/>
                      <a:pt x="394" y="287"/>
                    </a:cubicBezTo>
                    <a:cubicBezTo>
                      <a:pt x="275" y="358"/>
                      <a:pt x="120" y="429"/>
                      <a:pt x="25" y="549"/>
                    </a:cubicBezTo>
                    <a:cubicBezTo>
                      <a:pt x="1" y="572"/>
                      <a:pt x="25" y="596"/>
                      <a:pt x="49" y="596"/>
                    </a:cubicBezTo>
                    <a:cubicBezTo>
                      <a:pt x="203" y="572"/>
                      <a:pt x="346" y="453"/>
                      <a:pt x="465" y="358"/>
                    </a:cubicBezTo>
                    <a:cubicBezTo>
                      <a:pt x="596" y="275"/>
                      <a:pt x="715" y="168"/>
                      <a:pt x="846" y="48"/>
                    </a:cubicBezTo>
                    <a:cubicBezTo>
                      <a:pt x="858" y="13"/>
                      <a:pt x="823" y="1"/>
                      <a:pt x="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1609725" y="2353700"/>
                <a:ext cx="140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22" extrusionOk="0">
                    <a:moveTo>
                      <a:pt x="512" y="0"/>
                    </a:moveTo>
                    <a:cubicBezTo>
                      <a:pt x="429" y="24"/>
                      <a:pt x="333" y="72"/>
                      <a:pt x="250" y="119"/>
                    </a:cubicBezTo>
                    <a:cubicBezTo>
                      <a:pt x="179" y="155"/>
                      <a:pt x="71" y="191"/>
                      <a:pt x="12" y="262"/>
                    </a:cubicBezTo>
                    <a:cubicBezTo>
                      <a:pt x="0" y="274"/>
                      <a:pt x="12" y="322"/>
                      <a:pt x="36" y="322"/>
                    </a:cubicBezTo>
                    <a:cubicBezTo>
                      <a:pt x="131" y="310"/>
                      <a:pt x="202" y="250"/>
                      <a:pt x="298" y="203"/>
                    </a:cubicBezTo>
                    <a:cubicBezTo>
                      <a:pt x="381" y="155"/>
                      <a:pt x="464" y="107"/>
                      <a:pt x="548" y="36"/>
                    </a:cubicBezTo>
                    <a:cubicBezTo>
                      <a:pt x="560" y="12"/>
                      <a:pt x="548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1612975" y="2356425"/>
                <a:ext cx="101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51" extrusionOk="0">
                    <a:moveTo>
                      <a:pt x="373" y="0"/>
                    </a:moveTo>
                    <a:cubicBezTo>
                      <a:pt x="371" y="0"/>
                      <a:pt x="370" y="3"/>
                      <a:pt x="370" y="10"/>
                    </a:cubicBezTo>
                    <a:cubicBezTo>
                      <a:pt x="311" y="70"/>
                      <a:pt x="239" y="106"/>
                      <a:pt x="168" y="141"/>
                    </a:cubicBezTo>
                    <a:cubicBezTo>
                      <a:pt x="120" y="165"/>
                      <a:pt x="61" y="165"/>
                      <a:pt x="13" y="213"/>
                    </a:cubicBezTo>
                    <a:cubicBezTo>
                      <a:pt x="1" y="225"/>
                      <a:pt x="13" y="248"/>
                      <a:pt x="25" y="248"/>
                    </a:cubicBezTo>
                    <a:cubicBezTo>
                      <a:pt x="31" y="250"/>
                      <a:pt x="38" y="250"/>
                      <a:pt x="45" y="250"/>
                    </a:cubicBezTo>
                    <a:cubicBezTo>
                      <a:pt x="102" y="250"/>
                      <a:pt x="174" y="210"/>
                      <a:pt x="227" y="189"/>
                    </a:cubicBezTo>
                    <a:cubicBezTo>
                      <a:pt x="299" y="141"/>
                      <a:pt x="346" y="82"/>
                      <a:pt x="406" y="22"/>
                    </a:cubicBezTo>
                    <a:cubicBezTo>
                      <a:pt x="389" y="14"/>
                      <a:pt x="379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1386775" y="2217075"/>
                <a:ext cx="17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21" extrusionOk="0">
                    <a:moveTo>
                      <a:pt x="12" y="0"/>
                    </a:moveTo>
                    <a:cubicBezTo>
                      <a:pt x="12" y="0"/>
                      <a:pt x="0" y="12"/>
                      <a:pt x="12" y="12"/>
                    </a:cubicBezTo>
                    <a:cubicBezTo>
                      <a:pt x="208" y="67"/>
                      <a:pt x="433" y="121"/>
                      <a:pt x="643" y="121"/>
                    </a:cubicBezTo>
                    <a:cubicBezTo>
                      <a:pt x="663" y="121"/>
                      <a:pt x="683" y="120"/>
                      <a:pt x="703" y="119"/>
                    </a:cubicBezTo>
                    <a:cubicBezTo>
                      <a:pt x="715" y="119"/>
                      <a:pt x="715" y="96"/>
                      <a:pt x="703" y="96"/>
                    </a:cubicBezTo>
                    <a:cubicBezTo>
                      <a:pt x="596" y="72"/>
                      <a:pt x="476" y="72"/>
                      <a:pt x="357" y="60"/>
                    </a:cubicBezTo>
                    <a:cubicBezTo>
                      <a:pt x="238" y="36"/>
                      <a:pt x="131" y="12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388550" y="2213200"/>
                <a:ext cx="187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03" extrusionOk="0">
                    <a:moveTo>
                      <a:pt x="13" y="0"/>
                    </a:moveTo>
                    <a:cubicBezTo>
                      <a:pt x="1" y="0"/>
                      <a:pt x="1" y="24"/>
                      <a:pt x="13" y="24"/>
                    </a:cubicBezTo>
                    <a:cubicBezTo>
                      <a:pt x="239" y="96"/>
                      <a:pt x="489" y="167"/>
                      <a:pt x="727" y="203"/>
                    </a:cubicBezTo>
                    <a:cubicBezTo>
                      <a:pt x="751" y="203"/>
                      <a:pt x="751" y="179"/>
                      <a:pt x="727" y="179"/>
                    </a:cubicBezTo>
                    <a:cubicBezTo>
                      <a:pt x="513" y="96"/>
                      <a:pt x="251" y="48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1388850" y="2208425"/>
                <a:ext cx="2145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93" extrusionOk="0">
                    <a:moveTo>
                      <a:pt x="36" y="1"/>
                    </a:moveTo>
                    <a:cubicBezTo>
                      <a:pt x="12" y="1"/>
                      <a:pt x="1" y="13"/>
                      <a:pt x="12" y="37"/>
                    </a:cubicBezTo>
                    <a:cubicBezTo>
                      <a:pt x="217" y="114"/>
                      <a:pt x="460" y="192"/>
                      <a:pt x="686" y="192"/>
                    </a:cubicBezTo>
                    <a:cubicBezTo>
                      <a:pt x="736" y="192"/>
                      <a:pt x="786" y="188"/>
                      <a:pt x="834" y="180"/>
                    </a:cubicBezTo>
                    <a:cubicBezTo>
                      <a:pt x="858" y="180"/>
                      <a:pt x="858" y="168"/>
                      <a:pt x="834" y="156"/>
                    </a:cubicBezTo>
                    <a:cubicBezTo>
                      <a:pt x="560" y="120"/>
                      <a:pt x="298" y="96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1391025" y="2202350"/>
                <a:ext cx="22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40" extrusionOk="0">
                    <a:moveTo>
                      <a:pt x="7" y="1"/>
                    </a:moveTo>
                    <a:cubicBezTo>
                      <a:pt x="4" y="1"/>
                      <a:pt x="0" y="9"/>
                      <a:pt x="9" y="18"/>
                    </a:cubicBezTo>
                    <a:cubicBezTo>
                      <a:pt x="306" y="125"/>
                      <a:pt x="604" y="244"/>
                      <a:pt x="902" y="339"/>
                    </a:cubicBezTo>
                    <a:cubicBezTo>
                      <a:pt x="914" y="339"/>
                      <a:pt x="914" y="315"/>
                      <a:pt x="902" y="315"/>
                    </a:cubicBezTo>
                    <a:cubicBezTo>
                      <a:pt x="604" y="196"/>
                      <a:pt x="306" y="113"/>
                      <a:pt x="9" y="6"/>
                    </a:cubicBezTo>
                    <a:cubicBezTo>
                      <a:pt x="9" y="2"/>
                      <a:pt x="8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1421300" y="2212300"/>
                <a:ext cx="48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835" extrusionOk="0">
                    <a:moveTo>
                      <a:pt x="0" y="1"/>
                    </a:moveTo>
                    <a:cubicBezTo>
                      <a:pt x="667" y="179"/>
                      <a:pt x="1227" y="775"/>
                      <a:pt x="1917" y="834"/>
                    </a:cubicBezTo>
                    <a:cubicBezTo>
                      <a:pt x="1941" y="834"/>
                      <a:pt x="1941" y="810"/>
                      <a:pt x="1917" y="810"/>
                    </a:cubicBezTo>
                    <a:cubicBezTo>
                      <a:pt x="1239" y="656"/>
                      <a:pt x="703" y="8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1475175" y="2236425"/>
                <a:ext cx="372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00" y="191"/>
                      <a:pt x="977" y="369"/>
                      <a:pt x="1477" y="536"/>
                    </a:cubicBezTo>
                    <a:cubicBezTo>
                      <a:pt x="1489" y="536"/>
                      <a:pt x="1489" y="524"/>
                      <a:pt x="1477" y="524"/>
                    </a:cubicBezTo>
                    <a:cubicBezTo>
                      <a:pt x="1001" y="310"/>
                      <a:pt x="500" y="13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1484700" y="2236125"/>
                <a:ext cx="259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34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322" y="179"/>
                      <a:pt x="691" y="274"/>
                      <a:pt x="1036" y="334"/>
                    </a:cubicBezTo>
                    <a:cubicBezTo>
                      <a:pt x="715" y="215"/>
                      <a:pt x="358" y="84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1483800" y="2233750"/>
                <a:ext cx="24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48" extrusionOk="0">
                    <a:moveTo>
                      <a:pt x="13" y="0"/>
                    </a:moveTo>
                    <a:cubicBezTo>
                      <a:pt x="1" y="0"/>
                      <a:pt x="1" y="12"/>
                      <a:pt x="13" y="12"/>
                    </a:cubicBezTo>
                    <a:cubicBezTo>
                      <a:pt x="144" y="60"/>
                      <a:pt x="298" y="95"/>
                      <a:pt x="441" y="131"/>
                    </a:cubicBezTo>
                    <a:cubicBezTo>
                      <a:pt x="620" y="191"/>
                      <a:pt x="798" y="274"/>
                      <a:pt x="989" y="333"/>
                    </a:cubicBezTo>
                    <a:cubicBezTo>
                      <a:pt x="703" y="179"/>
                      <a:pt x="346" y="36"/>
                      <a:pt x="13" y="0"/>
                    </a:cubicBezTo>
                    <a:close/>
                    <a:moveTo>
                      <a:pt x="989" y="333"/>
                    </a:moveTo>
                    <a:lnTo>
                      <a:pt x="989" y="333"/>
                    </a:lnTo>
                    <a:cubicBezTo>
                      <a:pt x="994" y="343"/>
                      <a:pt x="997" y="347"/>
                      <a:pt x="998" y="347"/>
                    </a:cubicBezTo>
                    <a:cubicBezTo>
                      <a:pt x="999" y="347"/>
                      <a:pt x="996" y="340"/>
                      <a:pt x="989" y="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1490200" y="2229150"/>
                <a:ext cx="1595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638" h="339" extrusionOk="0">
                    <a:moveTo>
                      <a:pt x="32" y="0"/>
                    </a:moveTo>
                    <a:cubicBezTo>
                      <a:pt x="24" y="0"/>
                      <a:pt x="19" y="9"/>
                      <a:pt x="19" y="17"/>
                    </a:cubicBezTo>
                    <a:cubicBezTo>
                      <a:pt x="1" y="53"/>
                      <a:pt x="23" y="89"/>
                      <a:pt x="56" y="89"/>
                    </a:cubicBezTo>
                    <a:cubicBezTo>
                      <a:pt x="67" y="89"/>
                      <a:pt x="78" y="86"/>
                      <a:pt x="90" y="77"/>
                    </a:cubicBezTo>
                    <a:cubicBezTo>
                      <a:pt x="92" y="77"/>
                      <a:pt x="94" y="77"/>
                      <a:pt x="95" y="76"/>
                    </a:cubicBezTo>
                    <a:lnTo>
                      <a:pt x="95" y="76"/>
                    </a:lnTo>
                    <a:cubicBezTo>
                      <a:pt x="258" y="183"/>
                      <a:pt x="433" y="285"/>
                      <a:pt x="638" y="339"/>
                    </a:cubicBezTo>
                    <a:cubicBezTo>
                      <a:pt x="470" y="205"/>
                      <a:pt x="261" y="123"/>
                      <a:pt x="79" y="25"/>
                    </a:cubicBezTo>
                    <a:lnTo>
                      <a:pt x="79" y="25"/>
                    </a:lnTo>
                    <a:cubicBezTo>
                      <a:pt x="78" y="23"/>
                      <a:pt x="78" y="20"/>
                      <a:pt x="78" y="17"/>
                    </a:cubicBezTo>
                    <a:cubicBezTo>
                      <a:pt x="74" y="17"/>
                      <a:pt x="70" y="18"/>
                      <a:pt x="67" y="19"/>
                    </a:cubicBezTo>
                    <a:lnTo>
                      <a:pt x="67" y="19"/>
                    </a:lnTo>
                    <a:cubicBezTo>
                      <a:pt x="59" y="15"/>
                      <a:pt x="51" y="10"/>
                      <a:pt x="42" y="5"/>
                    </a:cubicBezTo>
                    <a:cubicBezTo>
                      <a:pt x="39" y="2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1495125" y="2228675"/>
                <a:ext cx="128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15" extrusionOk="0">
                    <a:moveTo>
                      <a:pt x="24" y="1"/>
                    </a:moveTo>
                    <a:cubicBezTo>
                      <a:pt x="0" y="1"/>
                      <a:pt x="0" y="24"/>
                      <a:pt x="12" y="24"/>
                    </a:cubicBezTo>
                    <a:cubicBezTo>
                      <a:pt x="203" y="84"/>
                      <a:pt x="357" y="132"/>
                      <a:pt x="512" y="215"/>
                    </a:cubicBezTo>
                    <a:cubicBezTo>
                      <a:pt x="369" y="120"/>
                      <a:pt x="203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1534875" y="2503125"/>
                <a:ext cx="308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40" extrusionOk="0">
                    <a:moveTo>
                      <a:pt x="1220" y="0"/>
                    </a:moveTo>
                    <a:cubicBezTo>
                      <a:pt x="803" y="60"/>
                      <a:pt x="375" y="250"/>
                      <a:pt x="29" y="512"/>
                    </a:cubicBezTo>
                    <a:cubicBezTo>
                      <a:pt x="0" y="522"/>
                      <a:pt x="18" y="539"/>
                      <a:pt x="32" y="539"/>
                    </a:cubicBezTo>
                    <a:cubicBezTo>
                      <a:pt x="36" y="539"/>
                      <a:pt x="39" y="538"/>
                      <a:pt x="41" y="536"/>
                    </a:cubicBezTo>
                    <a:cubicBezTo>
                      <a:pt x="434" y="310"/>
                      <a:pt x="791" y="167"/>
                      <a:pt x="1220" y="36"/>
                    </a:cubicBezTo>
                    <a:cubicBezTo>
                      <a:pt x="1232" y="36"/>
                      <a:pt x="1232" y="0"/>
                      <a:pt x="1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1540050" y="2506775"/>
                <a:ext cx="3095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509" extrusionOk="0">
                    <a:moveTo>
                      <a:pt x="1223" y="1"/>
                    </a:moveTo>
                    <a:cubicBezTo>
                      <a:pt x="1219" y="1"/>
                      <a:pt x="1212" y="3"/>
                      <a:pt x="1203" y="9"/>
                    </a:cubicBezTo>
                    <a:cubicBezTo>
                      <a:pt x="965" y="45"/>
                      <a:pt x="727" y="152"/>
                      <a:pt x="501" y="259"/>
                    </a:cubicBezTo>
                    <a:cubicBezTo>
                      <a:pt x="322" y="318"/>
                      <a:pt x="144" y="378"/>
                      <a:pt x="1" y="509"/>
                    </a:cubicBezTo>
                    <a:cubicBezTo>
                      <a:pt x="191" y="485"/>
                      <a:pt x="382" y="366"/>
                      <a:pt x="561" y="283"/>
                    </a:cubicBezTo>
                    <a:cubicBezTo>
                      <a:pt x="775" y="199"/>
                      <a:pt x="1013" y="128"/>
                      <a:pt x="1215" y="33"/>
                    </a:cubicBezTo>
                    <a:cubicBezTo>
                      <a:pt x="1233" y="24"/>
                      <a:pt x="1238" y="1"/>
                      <a:pt x="1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535600" y="2506975"/>
                <a:ext cx="3127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573" extrusionOk="0">
                    <a:moveTo>
                      <a:pt x="1239" y="1"/>
                    </a:moveTo>
                    <a:cubicBezTo>
                      <a:pt x="834" y="25"/>
                      <a:pt x="310" y="275"/>
                      <a:pt x="12" y="561"/>
                    </a:cubicBezTo>
                    <a:cubicBezTo>
                      <a:pt x="0" y="561"/>
                      <a:pt x="12" y="572"/>
                      <a:pt x="12" y="572"/>
                    </a:cubicBezTo>
                    <a:cubicBezTo>
                      <a:pt x="227" y="477"/>
                      <a:pt x="417" y="334"/>
                      <a:pt x="643" y="239"/>
                    </a:cubicBezTo>
                    <a:cubicBezTo>
                      <a:pt x="834" y="144"/>
                      <a:pt x="1036" y="96"/>
                      <a:pt x="1239" y="25"/>
                    </a:cubicBezTo>
                    <a:cubicBezTo>
                      <a:pt x="1251" y="25"/>
                      <a:pt x="1251" y="1"/>
                      <a:pt x="1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536350" y="2504000"/>
                <a:ext cx="263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564" extrusionOk="0">
                    <a:moveTo>
                      <a:pt x="1042" y="1"/>
                    </a:moveTo>
                    <a:cubicBezTo>
                      <a:pt x="673" y="48"/>
                      <a:pt x="292" y="299"/>
                      <a:pt x="30" y="537"/>
                    </a:cubicBezTo>
                    <a:cubicBezTo>
                      <a:pt x="1" y="546"/>
                      <a:pt x="19" y="564"/>
                      <a:pt x="33" y="564"/>
                    </a:cubicBezTo>
                    <a:cubicBezTo>
                      <a:pt x="36" y="564"/>
                      <a:pt x="40" y="563"/>
                      <a:pt x="42" y="560"/>
                    </a:cubicBezTo>
                    <a:cubicBezTo>
                      <a:pt x="197" y="453"/>
                      <a:pt x="328" y="358"/>
                      <a:pt x="494" y="263"/>
                    </a:cubicBezTo>
                    <a:cubicBezTo>
                      <a:pt x="673" y="156"/>
                      <a:pt x="863" y="120"/>
                      <a:pt x="1042" y="25"/>
                    </a:cubicBezTo>
                    <a:cubicBezTo>
                      <a:pt x="1054" y="25"/>
                      <a:pt x="1054" y="1"/>
                      <a:pt x="10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536450" y="2511750"/>
                <a:ext cx="289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542" extrusionOk="0">
                    <a:moveTo>
                      <a:pt x="1145" y="0"/>
                    </a:moveTo>
                    <a:cubicBezTo>
                      <a:pt x="752" y="60"/>
                      <a:pt x="335" y="286"/>
                      <a:pt x="26" y="524"/>
                    </a:cubicBezTo>
                    <a:cubicBezTo>
                      <a:pt x="1" y="533"/>
                      <a:pt x="5" y="541"/>
                      <a:pt x="14" y="541"/>
                    </a:cubicBezTo>
                    <a:cubicBezTo>
                      <a:pt x="18" y="541"/>
                      <a:pt x="22" y="540"/>
                      <a:pt x="26" y="536"/>
                    </a:cubicBezTo>
                    <a:cubicBezTo>
                      <a:pt x="383" y="310"/>
                      <a:pt x="752" y="179"/>
                      <a:pt x="1145" y="24"/>
                    </a:cubicBezTo>
                    <a:cubicBezTo>
                      <a:pt x="1157" y="24"/>
                      <a:pt x="1157" y="0"/>
                      <a:pt x="1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537800" y="2517700"/>
                <a:ext cx="287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492" extrusionOk="0">
                    <a:moveTo>
                      <a:pt x="1115" y="1"/>
                    </a:moveTo>
                    <a:cubicBezTo>
                      <a:pt x="746" y="96"/>
                      <a:pt x="377" y="298"/>
                      <a:pt x="31" y="465"/>
                    </a:cubicBezTo>
                    <a:cubicBezTo>
                      <a:pt x="1" y="465"/>
                      <a:pt x="14" y="491"/>
                      <a:pt x="33" y="491"/>
                    </a:cubicBezTo>
                    <a:cubicBezTo>
                      <a:pt x="37" y="491"/>
                      <a:pt x="40" y="490"/>
                      <a:pt x="43" y="489"/>
                    </a:cubicBezTo>
                    <a:cubicBezTo>
                      <a:pt x="401" y="358"/>
                      <a:pt x="805" y="227"/>
                      <a:pt x="1127" y="24"/>
                    </a:cubicBezTo>
                    <a:cubicBezTo>
                      <a:pt x="1151" y="12"/>
                      <a:pt x="1127" y="1"/>
                      <a:pt x="1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537375" y="2523350"/>
                <a:ext cx="235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358" extrusionOk="0">
                    <a:moveTo>
                      <a:pt x="906" y="1"/>
                    </a:moveTo>
                    <a:cubicBezTo>
                      <a:pt x="608" y="120"/>
                      <a:pt x="310" y="215"/>
                      <a:pt x="13" y="322"/>
                    </a:cubicBezTo>
                    <a:cubicBezTo>
                      <a:pt x="1" y="322"/>
                      <a:pt x="1" y="358"/>
                      <a:pt x="13" y="358"/>
                    </a:cubicBezTo>
                    <a:cubicBezTo>
                      <a:pt x="334" y="298"/>
                      <a:pt x="656" y="191"/>
                      <a:pt x="929" y="25"/>
                    </a:cubicBezTo>
                    <a:cubicBezTo>
                      <a:pt x="941" y="13"/>
                      <a:pt x="929" y="1"/>
                      <a:pt x="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1534100" y="2503125"/>
                <a:ext cx="268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94" extrusionOk="0">
                    <a:moveTo>
                      <a:pt x="1060" y="0"/>
                    </a:moveTo>
                    <a:cubicBezTo>
                      <a:pt x="703" y="36"/>
                      <a:pt x="322" y="179"/>
                      <a:pt x="25" y="357"/>
                    </a:cubicBezTo>
                    <a:cubicBezTo>
                      <a:pt x="1" y="357"/>
                      <a:pt x="13" y="393"/>
                      <a:pt x="25" y="393"/>
                    </a:cubicBezTo>
                    <a:cubicBezTo>
                      <a:pt x="370" y="238"/>
                      <a:pt x="703" y="155"/>
                      <a:pt x="1060" y="36"/>
                    </a:cubicBezTo>
                    <a:cubicBezTo>
                      <a:pt x="1072" y="36"/>
                      <a:pt x="1072" y="0"/>
                      <a:pt x="1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1538275" y="2497325"/>
                <a:ext cx="4020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340" extrusionOk="0">
                    <a:moveTo>
                      <a:pt x="1422" y="0"/>
                    </a:moveTo>
                    <a:cubicBezTo>
                      <a:pt x="952" y="0"/>
                      <a:pt x="439" y="133"/>
                      <a:pt x="12" y="304"/>
                    </a:cubicBezTo>
                    <a:cubicBezTo>
                      <a:pt x="1" y="327"/>
                      <a:pt x="1" y="339"/>
                      <a:pt x="12" y="339"/>
                    </a:cubicBezTo>
                    <a:cubicBezTo>
                      <a:pt x="536" y="185"/>
                      <a:pt x="1048" y="125"/>
                      <a:pt x="1584" y="42"/>
                    </a:cubicBezTo>
                    <a:cubicBezTo>
                      <a:pt x="1608" y="42"/>
                      <a:pt x="1608" y="6"/>
                      <a:pt x="1584" y="6"/>
                    </a:cubicBezTo>
                    <a:cubicBezTo>
                      <a:pt x="1531" y="2"/>
                      <a:pt x="1477" y="0"/>
                      <a:pt x="1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1583525" y="2490900"/>
                <a:ext cx="232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92" extrusionOk="0">
                    <a:moveTo>
                      <a:pt x="905" y="1"/>
                    </a:moveTo>
                    <a:cubicBezTo>
                      <a:pt x="607" y="72"/>
                      <a:pt x="310" y="144"/>
                      <a:pt x="0" y="191"/>
                    </a:cubicBezTo>
                    <a:cubicBezTo>
                      <a:pt x="310" y="191"/>
                      <a:pt x="631" y="144"/>
                      <a:pt x="905" y="13"/>
                    </a:cubicBezTo>
                    <a:cubicBezTo>
                      <a:pt x="929" y="13"/>
                      <a:pt x="905" y="1"/>
                      <a:pt x="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608825" y="2478125"/>
                <a:ext cx="3275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512" extrusionOk="0">
                    <a:moveTo>
                      <a:pt x="1298" y="0"/>
                    </a:moveTo>
                    <a:cubicBezTo>
                      <a:pt x="881" y="143"/>
                      <a:pt x="417" y="298"/>
                      <a:pt x="12" y="476"/>
                    </a:cubicBezTo>
                    <a:cubicBezTo>
                      <a:pt x="0" y="500"/>
                      <a:pt x="0" y="512"/>
                      <a:pt x="36" y="512"/>
                    </a:cubicBezTo>
                    <a:cubicBezTo>
                      <a:pt x="465" y="417"/>
                      <a:pt x="929" y="226"/>
                      <a:pt x="1310" y="24"/>
                    </a:cubicBezTo>
                    <a:lnTo>
                      <a:pt x="1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1609125" y="2483475"/>
                <a:ext cx="3217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477" extrusionOk="0">
                    <a:moveTo>
                      <a:pt x="1250" y="0"/>
                    </a:moveTo>
                    <a:cubicBezTo>
                      <a:pt x="857" y="119"/>
                      <a:pt x="441" y="262"/>
                      <a:pt x="36" y="429"/>
                    </a:cubicBezTo>
                    <a:cubicBezTo>
                      <a:pt x="0" y="441"/>
                      <a:pt x="24" y="477"/>
                      <a:pt x="48" y="477"/>
                    </a:cubicBezTo>
                    <a:cubicBezTo>
                      <a:pt x="453" y="346"/>
                      <a:pt x="869" y="191"/>
                      <a:pt x="1250" y="24"/>
                    </a:cubicBezTo>
                    <a:cubicBezTo>
                      <a:pt x="1286" y="24"/>
                      <a:pt x="1274" y="0"/>
                      <a:pt x="1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1614475" y="2487375"/>
                <a:ext cx="285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452" extrusionOk="0">
                    <a:moveTo>
                      <a:pt x="1134" y="0"/>
                    </a:moveTo>
                    <a:cubicBezTo>
                      <a:pt x="1133" y="0"/>
                      <a:pt x="1132" y="3"/>
                      <a:pt x="1132" y="11"/>
                    </a:cubicBezTo>
                    <a:cubicBezTo>
                      <a:pt x="1140" y="11"/>
                      <a:pt x="1137" y="0"/>
                      <a:pt x="1134" y="0"/>
                    </a:cubicBezTo>
                    <a:close/>
                    <a:moveTo>
                      <a:pt x="1132" y="11"/>
                    </a:moveTo>
                    <a:lnTo>
                      <a:pt x="1132" y="11"/>
                    </a:lnTo>
                    <a:cubicBezTo>
                      <a:pt x="774" y="166"/>
                      <a:pt x="405" y="285"/>
                      <a:pt x="24" y="404"/>
                    </a:cubicBezTo>
                    <a:cubicBezTo>
                      <a:pt x="1" y="428"/>
                      <a:pt x="12" y="452"/>
                      <a:pt x="48" y="452"/>
                    </a:cubicBezTo>
                    <a:cubicBezTo>
                      <a:pt x="429" y="368"/>
                      <a:pt x="798" y="202"/>
                      <a:pt x="1132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618650" y="2494175"/>
                <a:ext cx="217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347" extrusionOk="0">
                    <a:moveTo>
                      <a:pt x="857" y="1"/>
                    </a:moveTo>
                    <a:cubicBezTo>
                      <a:pt x="596" y="72"/>
                      <a:pt x="274" y="168"/>
                      <a:pt x="24" y="299"/>
                    </a:cubicBezTo>
                    <a:cubicBezTo>
                      <a:pt x="0" y="311"/>
                      <a:pt x="24" y="346"/>
                      <a:pt x="36" y="346"/>
                    </a:cubicBezTo>
                    <a:cubicBezTo>
                      <a:pt x="322" y="287"/>
                      <a:pt x="607" y="156"/>
                      <a:pt x="857" y="13"/>
                    </a:cubicBezTo>
                    <a:cubicBezTo>
                      <a:pt x="869" y="13"/>
                      <a:pt x="869" y="1"/>
                      <a:pt x="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618650" y="2501925"/>
                <a:ext cx="166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87" extrusionOk="0">
                    <a:moveTo>
                      <a:pt x="631" y="1"/>
                    </a:moveTo>
                    <a:cubicBezTo>
                      <a:pt x="429" y="60"/>
                      <a:pt x="191" y="120"/>
                      <a:pt x="12" y="262"/>
                    </a:cubicBezTo>
                    <a:cubicBezTo>
                      <a:pt x="0" y="274"/>
                      <a:pt x="12" y="286"/>
                      <a:pt x="24" y="286"/>
                    </a:cubicBezTo>
                    <a:cubicBezTo>
                      <a:pt x="238" y="227"/>
                      <a:pt x="429" y="108"/>
                      <a:pt x="631" y="36"/>
                    </a:cubicBezTo>
                    <a:cubicBezTo>
                      <a:pt x="667" y="36"/>
                      <a:pt x="655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396300" y="2580425"/>
                <a:ext cx="408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58" extrusionOk="0">
                    <a:moveTo>
                      <a:pt x="19" y="0"/>
                    </a:moveTo>
                    <a:cubicBezTo>
                      <a:pt x="1" y="0"/>
                      <a:pt x="3" y="16"/>
                      <a:pt x="12" y="16"/>
                    </a:cubicBezTo>
                    <a:cubicBezTo>
                      <a:pt x="397" y="237"/>
                      <a:pt x="853" y="357"/>
                      <a:pt x="1297" y="357"/>
                    </a:cubicBezTo>
                    <a:cubicBezTo>
                      <a:pt x="1401" y="357"/>
                      <a:pt x="1505" y="351"/>
                      <a:pt x="1608" y="337"/>
                    </a:cubicBezTo>
                    <a:cubicBezTo>
                      <a:pt x="1631" y="337"/>
                      <a:pt x="1631" y="313"/>
                      <a:pt x="1608" y="313"/>
                    </a:cubicBezTo>
                    <a:cubicBezTo>
                      <a:pt x="1036" y="313"/>
                      <a:pt x="548" y="230"/>
                      <a:pt x="36" y="4"/>
                    </a:cubicBezTo>
                    <a:cubicBezTo>
                      <a:pt x="29" y="1"/>
                      <a:pt x="23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1398675" y="2577525"/>
                <a:ext cx="31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275" extrusionOk="0">
                    <a:moveTo>
                      <a:pt x="24" y="1"/>
                    </a:moveTo>
                    <a:cubicBezTo>
                      <a:pt x="12" y="1"/>
                      <a:pt x="0" y="36"/>
                      <a:pt x="24" y="36"/>
                    </a:cubicBezTo>
                    <a:cubicBezTo>
                      <a:pt x="417" y="155"/>
                      <a:pt x="858" y="251"/>
                      <a:pt x="1263" y="275"/>
                    </a:cubicBezTo>
                    <a:cubicBezTo>
                      <a:pt x="1274" y="275"/>
                      <a:pt x="1274" y="251"/>
                      <a:pt x="1263" y="239"/>
                    </a:cubicBezTo>
                    <a:cubicBezTo>
                      <a:pt x="846" y="167"/>
                      <a:pt x="441" y="108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1393950" y="2572200"/>
                <a:ext cx="366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40" extrusionOk="0">
                    <a:moveTo>
                      <a:pt x="3" y="1"/>
                    </a:moveTo>
                    <a:cubicBezTo>
                      <a:pt x="0" y="1"/>
                      <a:pt x="3" y="11"/>
                      <a:pt x="11" y="11"/>
                    </a:cubicBezTo>
                    <a:cubicBezTo>
                      <a:pt x="7" y="3"/>
                      <a:pt x="4" y="1"/>
                      <a:pt x="3" y="1"/>
                    </a:cubicBezTo>
                    <a:close/>
                    <a:moveTo>
                      <a:pt x="11" y="11"/>
                    </a:moveTo>
                    <a:lnTo>
                      <a:pt x="11" y="11"/>
                    </a:lnTo>
                    <a:cubicBezTo>
                      <a:pt x="451" y="202"/>
                      <a:pt x="963" y="380"/>
                      <a:pt x="1452" y="440"/>
                    </a:cubicBezTo>
                    <a:cubicBezTo>
                      <a:pt x="1463" y="440"/>
                      <a:pt x="1463" y="428"/>
                      <a:pt x="1452" y="428"/>
                    </a:cubicBezTo>
                    <a:cubicBezTo>
                      <a:pt x="963" y="285"/>
                      <a:pt x="487" y="166"/>
                      <a:pt x="1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396600" y="2568300"/>
                <a:ext cx="33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58" extrusionOk="0">
                    <a:moveTo>
                      <a:pt x="0" y="1"/>
                    </a:moveTo>
                    <a:cubicBezTo>
                      <a:pt x="441" y="143"/>
                      <a:pt x="881" y="286"/>
                      <a:pt x="1334" y="358"/>
                    </a:cubicBezTo>
                    <a:cubicBezTo>
                      <a:pt x="1334" y="358"/>
                      <a:pt x="1346" y="334"/>
                      <a:pt x="1334" y="334"/>
                    </a:cubicBezTo>
                    <a:cubicBezTo>
                      <a:pt x="881" y="227"/>
                      <a:pt x="453" y="13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440350" y="2577225"/>
                <a:ext cx="605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9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39" y="477"/>
                      <a:pt x="1691" y="406"/>
                      <a:pt x="2394" y="965"/>
                    </a:cubicBezTo>
                    <a:cubicBezTo>
                      <a:pt x="2397" y="969"/>
                      <a:pt x="2401" y="970"/>
                      <a:pt x="2406" y="970"/>
                    </a:cubicBezTo>
                    <a:cubicBezTo>
                      <a:pt x="2415" y="970"/>
                      <a:pt x="2422" y="962"/>
                      <a:pt x="2405" y="953"/>
                    </a:cubicBezTo>
                    <a:cubicBezTo>
                      <a:pt x="1810" y="287"/>
                      <a:pt x="739" y="44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502850" y="2601650"/>
                <a:ext cx="3722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708" extrusionOk="0">
                    <a:moveTo>
                      <a:pt x="13" y="0"/>
                    </a:moveTo>
                    <a:cubicBezTo>
                      <a:pt x="13" y="0"/>
                      <a:pt x="1" y="24"/>
                      <a:pt x="13" y="24"/>
                    </a:cubicBezTo>
                    <a:cubicBezTo>
                      <a:pt x="406" y="260"/>
                      <a:pt x="894" y="708"/>
                      <a:pt x="1368" y="708"/>
                    </a:cubicBezTo>
                    <a:cubicBezTo>
                      <a:pt x="1396" y="708"/>
                      <a:pt x="1425" y="706"/>
                      <a:pt x="1453" y="703"/>
                    </a:cubicBezTo>
                    <a:cubicBezTo>
                      <a:pt x="1477" y="703"/>
                      <a:pt x="1489" y="679"/>
                      <a:pt x="1453" y="679"/>
                    </a:cubicBezTo>
                    <a:cubicBezTo>
                      <a:pt x="941" y="560"/>
                      <a:pt x="477" y="274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507025" y="2600150"/>
                <a:ext cx="315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9" y="143"/>
                      <a:pt x="393" y="227"/>
                      <a:pt x="608" y="322"/>
                    </a:cubicBezTo>
                    <a:cubicBezTo>
                      <a:pt x="810" y="405"/>
                      <a:pt x="1024" y="513"/>
                      <a:pt x="1251" y="560"/>
                    </a:cubicBezTo>
                    <a:cubicBezTo>
                      <a:pt x="1262" y="560"/>
                      <a:pt x="1262" y="536"/>
                      <a:pt x="1262" y="536"/>
                    </a:cubicBezTo>
                    <a:cubicBezTo>
                      <a:pt x="1048" y="441"/>
                      <a:pt x="810" y="346"/>
                      <a:pt x="596" y="263"/>
                    </a:cubicBezTo>
                    <a:cubicBezTo>
                      <a:pt x="381" y="167"/>
                      <a:pt x="191" y="6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504175" y="2593550"/>
                <a:ext cx="371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682" extrusionOk="0">
                    <a:moveTo>
                      <a:pt x="4" y="1"/>
                    </a:moveTo>
                    <a:cubicBezTo>
                      <a:pt x="1" y="1"/>
                      <a:pt x="0" y="8"/>
                      <a:pt x="7" y="15"/>
                    </a:cubicBezTo>
                    <a:cubicBezTo>
                      <a:pt x="7" y="4"/>
                      <a:pt x="5" y="1"/>
                      <a:pt x="4" y="1"/>
                    </a:cubicBezTo>
                    <a:close/>
                    <a:moveTo>
                      <a:pt x="7" y="15"/>
                    </a:moveTo>
                    <a:lnTo>
                      <a:pt x="7" y="15"/>
                    </a:lnTo>
                    <a:cubicBezTo>
                      <a:pt x="436" y="300"/>
                      <a:pt x="960" y="550"/>
                      <a:pt x="1460" y="681"/>
                    </a:cubicBezTo>
                    <a:cubicBezTo>
                      <a:pt x="1484" y="681"/>
                      <a:pt x="1484" y="669"/>
                      <a:pt x="1484" y="657"/>
                    </a:cubicBezTo>
                    <a:cubicBezTo>
                      <a:pt x="972" y="431"/>
                      <a:pt x="495" y="241"/>
                      <a:pt x="7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506675" y="2589400"/>
                <a:ext cx="280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586" extrusionOk="0">
                    <a:moveTo>
                      <a:pt x="9" y="0"/>
                    </a:moveTo>
                    <a:cubicBezTo>
                      <a:pt x="3" y="0"/>
                      <a:pt x="1" y="7"/>
                      <a:pt x="14" y="14"/>
                    </a:cubicBezTo>
                    <a:cubicBezTo>
                      <a:pt x="383" y="192"/>
                      <a:pt x="729" y="407"/>
                      <a:pt x="1098" y="585"/>
                    </a:cubicBezTo>
                    <a:cubicBezTo>
                      <a:pt x="1110" y="585"/>
                      <a:pt x="1122" y="573"/>
                      <a:pt x="1110" y="573"/>
                    </a:cubicBezTo>
                    <a:cubicBezTo>
                      <a:pt x="788" y="347"/>
                      <a:pt x="395" y="169"/>
                      <a:pt x="26" y="14"/>
                    </a:cubicBezTo>
                    <a:cubicBezTo>
                      <a:pt x="21" y="4"/>
                      <a:pt x="14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499875" y="2578725"/>
                <a:ext cx="29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571" extrusionOk="0">
                    <a:moveTo>
                      <a:pt x="24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382" y="238"/>
                      <a:pt x="798" y="405"/>
                      <a:pt x="1179" y="560"/>
                    </a:cubicBezTo>
                    <a:cubicBezTo>
                      <a:pt x="822" y="358"/>
                      <a:pt x="417" y="131"/>
                      <a:pt x="24" y="0"/>
                    </a:cubicBezTo>
                    <a:close/>
                    <a:moveTo>
                      <a:pt x="1179" y="560"/>
                    </a:moveTo>
                    <a:cubicBezTo>
                      <a:pt x="1179" y="568"/>
                      <a:pt x="1181" y="571"/>
                      <a:pt x="1182" y="571"/>
                    </a:cubicBezTo>
                    <a:cubicBezTo>
                      <a:pt x="1185" y="571"/>
                      <a:pt x="1187" y="560"/>
                      <a:pt x="1179" y="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444525" y="2559975"/>
                <a:ext cx="470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37" extrusionOk="0">
                    <a:moveTo>
                      <a:pt x="24" y="0"/>
                    </a:moveTo>
                    <a:cubicBezTo>
                      <a:pt x="12" y="0"/>
                      <a:pt x="0" y="24"/>
                      <a:pt x="12" y="36"/>
                    </a:cubicBezTo>
                    <a:cubicBezTo>
                      <a:pt x="607" y="262"/>
                      <a:pt x="1262" y="405"/>
                      <a:pt x="1869" y="536"/>
                    </a:cubicBezTo>
                    <a:cubicBezTo>
                      <a:pt x="1881" y="536"/>
                      <a:pt x="1881" y="524"/>
                      <a:pt x="1881" y="512"/>
                    </a:cubicBezTo>
                    <a:cubicBezTo>
                      <a:pt x="1286" y="322"/>
                      <a:pt x="655" y="95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1422200" y="2544800"/>
                <a:ext cx="1272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61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155" y="119"/>
                      <a:pt x="333" y="191"/>
                      <a:pt x="500" y="250"/>
                    </a:cubicBezTo>
                    <a:cubicBezTo>
                      <a:pt x="333" y="167"/>
                      <a:pt x="179" y="60"/>
                      <a:pt x="12" y="0"/>
                    </a:cubicBezTo>
                    <a:close/>
                    <a:moveTo>
                      <a:pt x="500" y="250"/>
                    </a:moveTo>
                    <a:cubicBezTo>
                      <a:pt x="500" y="258"/>
                      <a:pt x="501" y="261"/>
                      <a:pt x="503" y="261"/>
                    </a:cubicBezTo>
                    <a:cubicBezTo>
                      <a:pt x="505" y="261"/>
                      <a:pt x="508" y="250"/>
                      <a:pt x="500" y="2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1490050" y="2632250"/>
                <a:ext cx="470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366" extrusionOk="0">
                    <a:moveTo>
                      <a:pt x="753" y="1"/>
                    </a:moveTo>
                    <a:cubicBezTo>
                      <a:pt x="561" y="1"/>
                      <a:pt x="364" y="34"/>
                      <a:pt x="173" y="34"/>
                    </a:cubicBezTo>
                    <a:cubicBezTo>
                      <a:pt x="123" y="34"/>
                      <a:pt x="74" y="32"/>
                      <a:pt x="25" y="26"/>
                    </a:cubicBezTo>
                    <a:cubicBezTo>
                      <a:pt x="1" y="26"/>
                      <a:pt x="1" y="50"/>
                      <a:pt x="25" y="50"/>
                    </a:cubicBezTo>
                    <a:cubicBezTo>
                      <a:pt x="127" y="74"/>
                      <a:pt x="228" y="80"/>
                      <a:pt x="327" y="80"/>
                    </a:cubicBezTo>
                    <a:cubicBezTo>
                      <a:pt x="465" y="80"/>
                      <a:pt x="601" y="67"/>
                      <a:pt x="737" y="67"/>
                    </a:cubicBezTo>
                    <a:cubicBezTo>
                      <a:pt x="899" y="67"/>
                      <a:pt x="1061" y="86"/>
                      <a:pt x="1227" y="169"/>
                    </a:cubicBezTo>
                    <a:cubicBezTo>
                      <a:pt x="1413" y="247"/>
                      <a:pt x="1567" y="366"/>
                      <a:pt x="1748" y="366"/>
                    </a:cubicBezTo>
                    <a:cubicBezTo>
                      <a:pt x="1787" y="366"/>
                      <a:pt x="1828" y="360"/>
                      <a:pt x="1870" y="348"/>
                    </a:cubicBezTo>
                    <a:cubicBezTo>
                      <a:pt x="1882" y="348"/>
                      <a:pt x="1882" y="300"/>
                      <a:pt x="1846" y="300"/>
                    </a:cubicBezTo>
                    <a:cubicBezTo>
                      <a:pt x="1821" y="304"/>
                      <a:pt x="1796" y="305"/>
                      <a:pt x="1771" y="305"/>
                    </a:cubicBezTo>
                    <a:cubicBezTo>
                      <a:pt x="1476" y="305"/>
                      <a:pt x="1249" y="58"/>
                      <a:pt x="941" y="14"/>
                    </a:cubicBezTo>
                    <a:cubicBezTo>
                      <a:pt x="879" y="4"/>
                      <a:pt x="816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436475" y="2615700"/>
                <a:ext cx="434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82" extrusionOk="0">
                    <a:moveTo>
                      <a:pt x="1730" y="1"/>
                    </a:moveTo>
                    <a:cubicBezTo>
                      <a:pt x="1724" y="1"/>
                      <a:pt x="1715" y="4"/>
                      <a:pt x="1715" y="10"/>
                    </a:cubicBezTo>
                    <a:cubicBezTo>
                      <a:pt x="1453" y="772"/>
                      <a:pt x="441" y="486"/>
                      <a:pt x="1" y="1069"/>
                    </a:cubicBezTo>
                    <a:cubicBezTo>
                      <a:pt x="1" y="1081"/>
                      <a:pt x="1" y="1081"/>
                      <a:pt x="24" y="1081"/>
                    </a:cubicBezTo>
                    <a:cubicBezTo>
                      <a:pt x="382" y="724"/>
                      <a:pt x="810" y="724"/>
                      <a:pt x="1239" y="533"/>
                    </a:cubicBezTo>
                    <a:cubicBezTo>
                      <a:pt x="1477" y="426"/>
                      <a:pt x="1667" y="272"/>
                      <a:pt x="1727" y="10"/>
                    </a:cubicBezTo>
                    <a:cubicBezTo>
                      <a:pt x="1739" y="4"/>
                      <a:pt x="1736" y="1"/>
                      <a:pt x="17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1410950" y="2641225"/>
                <a:ext cx="237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551" extrusionOk="0">
                    <a:moveTo>
                      <a:pt x="914" y="1"/>
                    </a:moveTo>
                    <a:cubicBezTo>
                      <a:pt x="617" y="167"/>
                      <a:pt x="307" y="310"/>
                      <a:pt x="21" y="501"/>
                    </a:cubicBezTo>
                    <a:cubicBezTo>
                      <a:pt x="1" y="521"/>
                      <a:pt x="16" y="551"/>
                      <a:pt x="43" y="551"/>
                    </a:cubicBezTo>
                    <a:cubicBezTo>
                      <a:pt x="48" y="551"/>
                      <a:pt x="52" y="550"/>
                      <a:pt x="57" y="548"/>
                    </a:cubicBezTo>
                    <a:cubicBezTo>
                      <a:pt x="367" y="405"/>
                      <a:pt x="652" y="203"/>
                      <a:pt x="938" y="24"/>
                    </a:cubicBezTo>
                    <a:cubicBezTo>
                      <a:pt x="950" y="13"/>
                      <a:pt x="938" y="1"/>
                      <a:pt x="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1414750" y="2657900"/>
                <a:ext cx="12047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18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4" y="727"/>
                      <a:pt x="1036" y="1548"/>
                      <a:pt x="1858" y="1679"/>
                    </a:cubicBezTo>
                    <a:cubicBezTo>
                      <a:pt x="2310" y="1751"/>
                      <a:pt x="2831" y="1831"/>
                      <a:pt x="3343" y="1831"/>
                    </a:cubicBezTo>
                    <a:cubicBezTo>
                      <a:pt x="3855" y="1831"/>
                      <a:pt x="4358" y="1751"/>
                      <a:pt x="4775" y="1501"/>
                    </a:cubicBezTo>
                    <a:cubicBezTo>
                      <a:pt x="4819" y="1490"/>
                      <a:pt x="4782" y="1428"/>
                      <a:pt x="4747" y="1428"/>
                    </a:cubicBezTo>
                    <a:cubicBezTo>
                      <a:pt x="4745" y="1428"/>
                      <a:pt x="4742" y="1428"/>
                      <a:pt x="4739" y="1429"/>
                    </a:cubicBezTo>
                    <a:cubicBezTo>
                      <a:pt x="4315" y="1631"/>
                      <a:pt x="3875" y="1700"/>
                      <a:pt x="3429" y="1700"/>
                    </a:cubicBezTo>
                    <a:cubicBezTo>
                      <a:pt x="3086" y="1700"/>
                      <a:pt x="2740" y="1659"/>
                      <a:pt x="2394" y="1608"/>
                    </a:cubicBezTo>
                    <a:cubicBezTo>
                      <a:pt x="1763" y="1524"/>
                      <a:pt x="1310" y="1405"/>
                      <a:pt x="846" y="989"/>
                    </a:cubicBezTo>
                    <a:cubicBezTo>
                      <a:pt x="512" y="703"/>
                      <a:pt x="250" y="36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1547500" y="2694500"/>
                <a:ext cx="4497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61" extrusionOk="0">
                    <a:moveTo>
                      <a:pt x="48" y="1"/>
                    </a:moveTo>
                    <a:cubicBezTo>
                      <a:pt x="1" y="1"/>
                      <a:pt x="1" y="37"/>
                      <a:pt x="24" y="37"/>
                    </a:cubicBezTo>
                    <a:cubicBezTo>
                      <a:pt x="309" y="115"/>
                      <a:pt x="621" y="160"/>
                      <a:pt x="930" y="160"/>
                    </a:cubicBezTo>
                    <a:cubicBezTo>
                      <a:pt x="1228" y="160"/>
                      <a:pt x="1523" y="118"/>
                      <a:pt x="1787" y="25"/>
                    </a:cubicBezTo>
                    <a:cubicBezTo>
                      <a:pt x="1798" y="25"/>
                      <a:pt x="1798" y="1"/>
                      <a:pt x="1787" y="1"/>
                    </a:cubicBezTo>
                    <a:cubicBezTo>
                      <a:pt x="1425" y="15"/>
                      <a:pt x="1085" y="39"/>
                      <a:pt x="738" y="39"/>
                    </a:cubicBezTo>
                    <a:cubicBezTo>
                      <a:pt x="514" y="39"/>
                      <a:pt x="286" y="29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1598700" y="2634000"/>
                <a:ext cx="4545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2421" extrusionOk="0">
                    <a:moveTo>
                      <a:pt x="1783" y="1"/>
                    </a:moveTo>
                    <a:cubicBezTo>
                      <a:pt x="1780" y="1"/>
                      <a:pt x="1777" y="2"/>
                      <a:pt x="1775" y="4"/>
                    </a:cubicBezTo>
                    <a:cubicBezTo>
                      <a:pt x="953" y="635"/>
                      <a:pt x="1060" y="1968"/>
                      <a:pt x="12" y="2385"/>
                    </a:cubicBezTo>
                    <a:cubicBezTo>
                      <a:pt x="0" y="2385"/>
                      <a:pt x="0" y="2421"/>
                      <a:pt x="36" y="2421"/>
                    </a:cubicBezTo>
                    <a:cubicBezTo>
                      <a:pt x="1072" y="2135"/>
                      <a:pt x="1179" y="754"/>
                      <a:pt x="1798" y="40"/>
                    </a:cubicBezTo>
                    <a:cubicBezTo>
                      <a:pt x="1818" y="20"/>
                      <a:pt x="1798" y="1"/>
                      <a:pt x="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1545725" y="2678425"/>
                <a:ext cx="2175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44" extrusionOk="0">
                    <a:moveTo>
                      <a:pt x="857" y="1"/>
                    </a:moveTo>
                    <a:cubicBezTo>
                      <a:pt x="595" y="1"/>
                      <a:pt x="298" y="60"/>
                      <a:pt x="24" y="120"/>
                    </a:cubicBezTo>
                    <a:cubicBezTo>
                      <a:pt x="0" y="120"/>
                      <a:pt x="12" y="144"/>
                      <a:pt x="24" y="144"/>
                    </a:cubicBezTo>
                    <a:cubicBezTo>
                      <a:pt x="298" y="120"/>
                      <a:pt x="595" y="108"/>
                      <a:pt x="857" y="25"/>
                    </a:cubicBezTo>
                    <a:cubicBezTo>
                      <a:pt x="869" y="25"/>
                      <a:pt x="869" y="1"/>
                      <a:pt x="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578750" y="2654800"/>
                <a:ext cx="43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75" extrusionOk="0">
                    <a:moveTo>
                      <a:pt x="1709" y="0"/>
                    </a:moveTo>
                    <a:cubicBezTo>
                      <a:pt x="1704" y="0"/>
                      <a:pt x="1698" y="2"/>
                      <a:pt x="1691" y="5"/>
                    </a:cubicBezTo>
                    <a:cubicBezTo>
                      <a:pt x="1144" y="303"/>
                      <a:pt x="596" y="589"/>
                      <a:pt x="1" y="874"/>
                    </a:cubicBezTo>
                    <a:cubicBezTo>
                      <a:pt x="596" y="672"/>
                      <a:pt x="1203" y="374"/>
                      <a:pt x="1715" y="17"/>
                    </a:cubicBezTo>
                    <a:cubicBezTo>
                      <a:pt x="1724" y="9"/>
                      <a:pt x="1720" y="0"/>
                      <a:pt x="1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1599300" y="2640925"/>
                <a:ext cx="336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799" extrusionOk="0">
                    <a:moveTo>
                      <a:pt x="1334" y="1"/>
                    </a:moveTo>
                    <a:cubicBezTo>
                      <a:pt x="1338" y="5"/>
                      <a:pt x="1340" y="6"/>
                      <a:pt x="1342" y="6"/>
                    </a:cubicBezTo>
                    <a:cubicBezTo>
                      <a:pt x="1344" y="6"/>
                      <a:pt x="1342" y="1"/>
                      <a:pt x="1334" y="1"/>
                    </a:cubicBezTo>
                    <a:close/>
                    <a:moveTo>
                      <a:pt x="1334" y="1"/>
                    </a:moveTo>
                    <a:cubicBezTo>
                      <a:pt x="917" y="298"/>
                      <a:pt x="477" y="548"/>
                      <a:pt x="12" y="787"/>
                    </a:cubicBezTo>
                    <a:cubicBezTo>
                      <a:pt x="0" y="787"/>
                      <a:pt x="12" y="798"/>
                      <a:pt x="24" y="798"/>
                    </a:cubicBezTo>
                    <a:cubicBezTo>
                      <a:pt x="500" y="620"/>
                      <a:pt x="953" y="334"/>
                      <a:pt x="1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599900" y="2632525"/>
                <a:ext cx="3752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873" extrusionOk="0">
                    <a:moveTo>
                      <a:pt x="1494" y="0"/>
                    </a:moveTo>
                    <a:cubicBezTo>
                      <a:pt x="1492" y="0"/>
                      <a:pt x="1491" y="1"/>
                      <a:pt x="1488" y="3"/>
                    </a:cubicBezTo>
                    <a:cubicBezTo>
                      <a:pt x="1012" y="301"/>
                      <a:pt x="512" y="539"/>
                      <a:pt x="12" y="837"/>
                    </a:cubicBezTo>
                    <a:cubicBezTo>
                      <a:pt x="0" y="849"/>
                      <a:pt x="12" y="873"/>
                      <a:pt x="36" y="873"/>
                    </a:cubicBezTo>
                    <a:cubicBezTo>
                      <a:pt x="548" y="706"/>
                      <a:pt x="1072" y="361"/>
                      <a:pt x="1500" y="39"/>
                    </a:cubicBezTo>
                    <a:cubicBezTo>
                      <a:pt x="1500" y="20"/>
                      <a:pt x="1500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549575" y="2632300"/>
                <a:ext cx="8010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64" extrusionOk="0">
                    <a:moveTo>
                      <a:pt x="3192" y="0"/>
                    </a:moveTo>
                    <a:cubicBezTo>
                      <a:pt x="2716" y="48"/>
                      <a:pt x="2263" y="84"/>
                      <a:pt x="1823" y="262"/>
                    </a:cubicBezTo>
                    <a:cubicBezTo>
                      <a:pt x="1227" y="501"/>
                      <a:pt x="680" y="524"/>
                      <a:pt x="49" y="584"/>
                    </a:cubicBezTo>
                    <a:cubicBezTo>
                      <a:pt x="1" y="584"/>
                      <a:pt x="1" y="643"/>
                      <a:pt x="49" y="655"/>
                    </a:cubicBezTo>
                    <a:cubicBezTo>
                      <a:pt x="147" y="660"/>
                      <a:pt x="245" y="663"/>
                      <a:pt x="344" y="663"/>
                    </a:cubicBezTo>
                    <a:cubicBezTo>
                      <a:pt x="712" y="663"/>
                      <a:pt x="1082" y="623"/>
                      <a:pt x="1430" y="501"/>
                    </a:cubicBezTo>
                    <a:cubicBezTo>
                      <a:pt x="1763" y="405"/>
                      <a:pt x="1608" y="381"/>
                      <a:pt x="2013" y="239"/>
                    </a:cubicBezTo>
                    <a:cubicBezTo>
                      <a:pt x="2382" y="120"/>
                      <a:pt x="2799" y="108"/>
                      <a:pt x="3192" y="24"/>
                    </a:cubicBezTo>
                    <a:cubicBezTo>
                      <a:pt x="3204" y="24"/>
                      <a:pt x="3204" y="0"/>
                      <a:pt x="3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542750" y="2645950"/>
                <a:ext cx="264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19" extrusionOk="0">
                    <a:moveTo>
                      <a:pt x="988" y="1"/>
                    </a:moveTo>
                    <a:cubicBezTo>
                      <a:pt x="984" y="1"/>
                      <a:pt x="980" y="1"/>
                      <a:pt x="976" y="2"/>
                    </a:cubicBezTo>
                    <a:cubicBezTo>
                      <a:pt x="852" y="42"/>
                      <a:pt x="727" y="77"/>
                      <a:pt x="599" y="108"/>
                    </a:cubicBezTo>
                    <a:lnTo>
                      <a:pt x="599" y="108"/>
                    </a:lnTo>
                    <a:cubicBezTo>
                      <a:pt x="512" y="122"/>
                      <a:pt x="425" y="132"/>
                      <a:pt x="336" y="138"/>
                    </a:cubicBezTo>
                    <a:lnTo>
                      <a:pt x="336" y="138"/>
                    </a:lnTo>
                    <a:cubicBezTo>
                      <a:pt x="267" y="135"/>
                      <a:pt x="199" y="133"/>
                      <a:pt x="131" y="133"/>
                    </a:cubicBezTo>
                    <a:cubicBezTo>
                      <a:pt x="89" y="133"/>
                      <a:pt x="76" y="171"/>
                      <a:pt x="84" y="202"/>
                    </a:cubicBezTo>
                    <a:lnTo>
                      <a:pt x="84" y="202"/>
                    </a:lnTo>
                    <a:cubicBezTo>
                      <a:pt x="76" y="203"/>
                      <a:pt x="68" y="204"/>
                      <a:pt x="60" y="205"/>
                    </a:cubicBezTo>
                    <a:cubicBezTo>
                      <a:pt x="12" y="205"/>
                      <a:pt x="0" y="264"/>
                      <a:pt x="24" y="300"/>
                    </a:cubicBezTo>
                    <a:cubicBezTo>
                      <a:pt x="60" y="324"/>
                      <a:pt x="72" y="347"/>
                      <a:pt x="95" y="359"/>
                    </a:cubicBezTo>
                    <a:cubicBezTo>
                      <a:pt x="103" y="365"/>
                      <a:pt x="112" y="367"/>
                      <a:pt x="120" y="367"/>
                    </a:cubicBezTo>
                    <a:cubicBezTo>
                      <a:pt x="135" y="367"/>
                      <a:pt x="148" y="360"/>
                      <a:pt x="156" y="349"/>
                    </a:cubicBezTo>
                    <a:lnTo>
                      <a:pt x="156" y="349"/>
                    </a:lnTo>
                    <a:cubicBezTo>
                      <a:pt x="175" y="350"/>
                      <a:pt x="194" y="351"/>
                      <a:pt x="213" y="352"/>
                    </a:cubicBezTo>
                    <a:lnTo>
                      <a:pt x="213" y="352"/>
                    </a:lnTo>
                    <a:cubicBezTo>
                      <a:pt x="204" y="376"/>
                      <a:pt x="214" y="407"/>
                      <a:pt x="250" y="407"/>
                    </a:cubicBezTo>
                    <a:cubicBezTo>
                      <a:pt x="274" y="419"/>
                      <a:pt x="322" y="419"/>
                      <a:pt x="369" y="419"/>
                    </a:cubicBezTo>
                    <a:cubicBezTo>
                      <a:pt x="411" y="419"/>
                      <a:pt x="429" y="407"/>
                      <a:pt x="428" y="392"/>
                    </a:cubicBezTo>
                    <a:lnTo>
                      <a:pt x="428" y="392"/>
                    </a:lnTo>
                    <a:cubicBezTo>
                      <a:pt x="533" y="387"/>
                      <a:pt x="636" y="379"/>
                      <a:pt x="743" y="370"/>
                    </a:cubicBezTo>
                    <a:lnTo>
                      <a:pt x="743" y="370"/>
                    </a:lnTo>
                    <a:cubicBezTo>
                      <a:pt x="782" y="371"/>
                      <a:pt x="820" y="371"/>
                      <a:pt x="857" y="371"/>
                    </a:cubicBezTo>
                    <a:lnTo>
                      <a:pt x="857" y="362"/>
                    </a:lnTo>
                    <a:lnTo>
                      <a:pt x="857" y="362"/>
                    </a:lnTo>
                    <a:cubicBezTo>
                      <a:pt x="873" y="361"/>
                      <a:pt x="889" y="360"/>
                      <a:pt x="905" y="359"/>
                    </a:cubicBezTo>
                    <a:cubicBezTo>
                      <a:pt x="947" y="359"/>
                      <a:pt x="959" y="318"/>
                      <a:pt x="942" y="294"/>
                    </a:cubicBezTo>
                    <a:lnTo>
                      <a:pt x="942" y="294"/>
                    </a:lnTo>
                    <a:cubicBezTo>
                      <a:pt x="960" y="269"/>
                      <a:pt x="950" y="225"/>
                      <a:pt x="917" y="216"/>
                    </a:cubicBezTo>
                    <a:cubicBezTo>
                      <a:pt x="908" y="214"/>
                      <a:pt x="899" y="212"/>
                      <a:pt x="890" y="210"/>
                    </a:cubicBezTo>
                    <a:lnTo>
                      <a:pt x="890" y="210"/>
                    </a:lnTo>
                    <a:cubicBezTo>
                      <a:pt x="891" y="208"/>
                      <a:pt x="892" y="206"/>
                      <a:pt x="893" y="205"/>
                    </a:cubicBezTo>
                    <a:cubicBezTo>
                      <a:pt x="888" y="205"/>
                      <a:pt x="883" y="205"/>
                      <a:pt x="878" y="205"/>
                    </a:cubicBezTo>
                    <a:lnTo>
                      <a:pt x="878" y="205"/>
                    </a:lnTo>
                    <a:cubicBezTo>
                      <a:pt x="895" y="197"/>
                      <a:pt x="913" y="188"/>
                      <a:pt x="931" y="180"/>
                    </a:cubicBezTo>
                    <a:lnTo>
                      <a:pt x="931" y="180"/>
                    </a:lnTo>
                    <a:cubicBezTo>
                      <a:pt x="946" y="176"/>
                      <a:pt x="961" y="172"/>
                      <a:pt x="976" y="169"/>
                    </a:cubicBezTo>
                    <a:cubicBezTo>
                      <a:pt x="973" y="159"/>
                      <a:pt x="970" y="150"/>
                      <a:pt x="966" y="142"/>
                    </a:cubicBezTo>
                    <a:lnTo>
                      <a:pt x="966" y="142"/>
                    </a:lnTo>
                    <a:cubicBezTo>
                      <a:pt x="968" y="135"/>
                      <a:pt x="967" y="128"/>
                      <a:pt x="965" y="121"/>
                    </a:cubicBezTo>
                    <a:lnTo>
                      <a:pt x="965" y="121"/>
                    </a:lnTo>
                    <a:cubicBezTo>
                      <a:pt x="981" y="117"/>
                      <a:pt x="996" y="113"/>
                      <a:pt x="1012" y="109"/>
                    </a:cubicBezTo>
                    <a:cubicBezTo>
                      <a:pt x="1010" y="106"/>
                      <a:pt x="1008" y="103"/>
                      <a:pt x="1006" y="99"/>
                    </a:cubicBezTo>
                    <a:lnTo>
                      <a:pt x="1006" y="99"/>
                    </a:lnTo>
                    <a:cubicBezTo>
                      <a:pt x="1008" y="99"/>
                      <a:pt x="1010" y="98"/>
                      <a:pt x="1012" y="97"/>
                    </a:cubicBezTo>
                    <a:cubicBezTo>
                      <a:pt x="1057" y="75"/>
                      <a:pt x="1039" y="1"/>
                      <a:pt x="9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1547800" y="2656675"/>
                <a:ext cx="232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91" extrusionOk="0">
                    <a:moveTo>
                      <a:pt x="840" y="0"/>
                    </a:moveTo>
                    <a:cubicBezTo>
                      <a:pt x="697" y="0"/>
                      <a:pt x="547" y="53"/>
                      <a:pt x="417" y="85"/>
                    </a:cubicBezTo>
                    <a:cubicBezTo>
                      <a:pt x="286" y="109"/>
                      <a:pt x="143" y="121"/>
                      <a:pt x="12" y="157"/>
                    </a:cubicBezTo>
                    <a:cubicBezTo>
                      <a:pt x="1" y="168"/>
                      <a:pt x="1" y="180"/>
                      <a:pt x="12" y="180"/>
                    </a:cubicBezTo>
                    <a:cubicBezTo>
                      <a:pt x="61" y="187"/>
                      <a:pt x="109" y="190"/>
                      <a:pt x="156" y="190"/>
                    </a:cubicBezTo>
                    <a:cubicBezTo>
                      <a:pt x="270" y="190"/>
                      <a:pt x="379" y="173"/>
                      <a:pt x="489" y="157"/>
                    </a:cubicBezTo>
                    <a:cubicBezTo>
                      <a:pt x="632" y="145"/>
                      <a:pt x="774" y="121"/>
                      <a:pt x="893" y="49"/>
                    </a:cubicBezTo>
                    <a:cubicBezTo>
                      <a:pt x="929" y="37"/>
                      <a:pt x="905" y="2"/>
                      <a:pt x="882" y="2"/>
                    </a:cubicBezTo>
                    <a:cubicBezTo>
                      <a:pt x="868" y="1"/>
                      <a:pt x="854" y="0"/>
                      <a:pt x="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546600" y="2660575"/>
                <a:ext cx="223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251" extrusionOk="0">
                    <a:moveTo>
                      <a:pt x="858" y="1"/>
                    </a:moveTo>
                    <a:cubicBezTo>
                      <a:pt x="584" y="12"/>
                      <a:pt x="287" y="108"/>
                      <a:pt x="13" y="191"/>
                    </a:cubicBezTo>
                    <a:cubicBezTo>
                      <a:pt x="1" y="203"/>
                      <a:pt x="1" y="251"/>
                      <a:pt x="37" y="251"/>
                    </a:cubicBezTo>
                    <a:cubicBezTo>
                      <a:pt x="299" y="227"/>
                      <a:pt x="608" y="179"/>
                      <a:pt x="870" y="72"/>
                    </a:cubicBezTo>
                    <a:cubicBezTo>
                      <a:pt x="894" y="60"/>
                      <a:pt x="894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1549000" y="2662325"/>
                <a:ext cx="190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81" extrusionOk="0">
                    <a:moveTo>
                      <a:pt x="688" y="0"/>
                    </a:moveTo>
                    <a:cubicBezTo>
                      <a:pt x="584" y="0"/>
                      <a:pt x="490" y="40"/>
                      <a:pt x="405" y="62"/>
                    </a:cubicBezTo>
                    <a:cubicBezTo>
                      <a:pt x="286" y="73"/>
                      <a:pt x="179" y="97"/>
                      <a:pt x="60" y="97"/>
                    </a:cubicBezTo>
                    <a:cubicBezTo>
                      <a:pt x="0" y="109"/>
                      <a:pt x="12" y="181"/>
                      <a:pt x="60" y="181"/>
                    </a:cubicBezTo>
                    <a:cubicBezTo>
                      <a:pt x="262" y="181"/>
                      <a:pt x="560" y="181"/>
                      <a:pt x="738" y="50"/>
                    </a:cubicBezTo>
                    <a:cubicBezTo>
                      <a:pt x="762" y="38"/>
                      <a:pt x="762" y="2"/>
                      <a:pt x="726" y="2"/>
                    </a:cubicBezTo>
                    <a:cubicBezTo>
                      <a:pt x="714" y="1"/>
                      <a:pt x="701" y="0"/>
                      <a:pt x="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1550475" y="2650600"/>
                <a:ext cx="2205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3" extrusionOk="0">
                    <a:moveTo>
                      <a:pt x="776" y="0"/>
                    </a:moveTo>
                    <a:cubicBezTo>
                      <a:pt x="680" y="0"/>
                      <a:pt x="585" y="33"/>
                      <a:pt x="489" y="42"/>
                    </a:cubicBezTo>
                    <a:cubicBezTo>
                      <a:pt x="346" y="66"/>
                      <a:pt x="179" y="90"/>
                      <a:pt x="48" y="138"/>
                    </a:cubicBezTo>
                    <a:cubicBezTo>
                      <a:pt x="1" y="173"/>
                      <a:pt x="13" y="233"/>
                      <a:pt x="60" y="233"/>
                    </a:cubicBezTo>
                    <a:cubicBezTo>
                      <a:pt x="203" y="233"/>
                      <a:pt x="370" y="185"/>
                      <a:pt x="525" y="161"/>
                    </a:cubicBezTo>
                    <a:cubicBezTo>
                      <a:pt x="644" y="138"/>
                      <a:pt x="763" y="126"/>
                      <a:pt x="858" y="54"/>
                    </a:cubicBezTo>
                    <a:cubicBezTo>
                      <a:pt x="882" y="42"/>
                      <a:pt x="882" y="7"/>
                      <a:pt x="846" y="7"/>
                    </a:cubicBezTo>
                    <a:cubicBezTo>
                      <a:pt x="823" y="2"/>
                      <a:pt x="800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1552575" y="2649875"/>
                <a:ext cx="2175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59" extrusionOk="0">
                    <a:moveTo>
                      <a:pt x="668" y="1"/>
                    </a:moveTo>
                    <a:cubicBezTo>
                      <a:pt x="459" y="1"/>
                      <a:pt x="232" y="46"/>
                      <a:pt x="36" y="83"/>
                    </a:cubicBezTo>
                    <a:cubicBezTo>
                      <a:pt x="4" y="83"/>
                      <a:pt x="0" y="159"/>
                      <a:pt x="33" y="159"/>
                    </a:cubicBezTo>
                    <a:cubicBezTo>
                      <a:pt x="38" y="159"/>
                      <a:pt x="42" y="157"/>
                      <a:pt x="48" y="155"/>
                    </a:cubicBezTo>
                    <a:cubicBezTo>
                      <a:pt x="298" y="143"/>
                      <a:pt x="595" y="143"/>
                      <a:pt x="833" y="59"/>
                    </a:cubicBezTo>
                    <a:cubicBezTo>
                      <a:pt x="869" y="36"/>
                      <a:pt x="869" y="12"/>
                      <a:pt x="833" y="12"/>
                    </a:cubicBezTo>
                    <a:cubicBezTo>
                      <a:pt x="780" y="4"/>
                      <a:pt x="725" y="1"/>
                      <a:pt x="6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1549575" y="2658800"/>
                <a:ext cx="2295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39" extrusionOk="0">
                    <a:moveTo>
                      <a:pt x="882" y="0"/>
                    </a:moveTo>
                    <a:cubicBezTo>
                      <a:pt x="596" y="12"/>
                      <a:pt x="287" y="95"/>
                      <a:pt x="25" y="179"/>
                    </a:cubicBezTo>
                    <a:cubicBezTo>
                      <a:pt x="1" y="191"/>
                      <a:pt x="1" y="238"/>
                      <a:pt x="37" y="238"/>
                    </a:cubicBezTo>
                    <a:cubicBezTo>
                      <a:pt x="322" y="191"/>
                      <a:pt x="632" y="143"/>
                      <a:pt x="894" y="36"/>
                    </a:cubicBezTo>
                    <a:cubicBezTo>
                      <a:pt x="918" y="24"/>
                      <a:pt x="918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1556425" y="2656025"/>
                <a:ext cx="34200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81" extrusionOk="0">
                    <a:moveTo>
                      <a:pt x="1347" y="1"/>
                    </a:moveTo>
                    <a:cubicBezTo>
                      <a:pt x="1343" y="1"/>
                      <a:pt x="1339" y="2"/>
                      <a:pt x="1334" y="4"/>
                    </a:cubicBezTo>
                    <a:cubicBezTo>
                      <a:pt x="906" y="183"/>
                      <a:pt x="477" y="349"/>
                      <a:pt x="13" y="468"/>
                    </a:cubicBezTo>
                    <a:cubicBezTo>
                      <a:pt x="1" y="468"/>
                      <a:pt x="1" y="480"/>
                      <a:pt x="13" y="480"/>
                    </a:cubicBezTo>
                    <a:cubicBezTo>
                      <a:pt x="477" y="421"/>
                      <a:pt x="953" y="266"/>
                      <a:pt x="1358" y="16"/>
                    </a:cubicBezTo>
                    <a:cubicBezTo>
                      <a:pt x="1368" y="16"/>
                      <a:pt x="1362" y="1"/>
                      <a:pt x="1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1495425" y="2664150"/>
                <a:ext cx="3720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60" extrusionOk="0">
                    <a:moveTo>
                      <a:pt x="1441" y="0"/>
                    </a:moveTo>
                    <a:cubicBezTo>
                      <a:pt x="976" y="24"/>
                      <a:pt x="476" y="36"/>
                      <a:pt x="12" y="119"/>
                    </a:cubicBezTo>
                    <a:cubicBezTo>
                      <a:pt x="0" y="119"/>
                      <a:pt x="0" y="155"/>
                      <a:pt x="12" y="155"/>
                    </a:cubicBezTo>
                    <a:cubicBezTo>
                      <a:pt x="75" y="158"/>
                      <a:pt x="138" y="160"/>
                      <a:pt x="202" y="160"/>
                    </a:cubicBezTo>
                    <a:cubicBezTo>
                      <a:pt x="611" y="160"/>
                      <a:pt x="1039" y="100"/>
                      <a:pt x="1441" y="48"/>
                    </a:cubicBezTo>
                    <a:cubicBezTo>
                      <a:pt x="1445" y="49"/>
                      <a:pt x="1449" y="50"/>
                      <a:pt x="1452" y="50"/>
                    </a:cubicBezTo>
                    <a:cubicBezTo>
                      <a:pt x="1488" y="50"/>
                      <a:pt x="1484" y="0"/>
                      <a:pt x="1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1497500" y="2668325"/>
                <a:ext cx="36325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80" extrusionOk="0">
                    <a:moveTo>
                      <a:pt x="1417" y="0"/>
                    </a:moveTo>
                    <a:cubicBezTo>
                      <a:pt x="977" y="12"/>
                      <a:pt x="465" y="12"/>
                      <a:pt x="36" y="119"/>
                    </a:cubicBezTo>
                    <a:cubicBezTo>
                      <a:pt x="0" y="119"/>
                      <a:pt x="24" y="167"/>
                      <a:pt x="48" y="179"/>
                    </a:cubicBezTo>
                    <a:cubicBezTo>
                      <a:pt x="82" y="180"/>
                      <a:pt x="116" y="180"/>
                      <a:pt x="150" y="180"/>
                    </a:cubicBezTo>
                    <a:cubicBezTo>
                      <a:pt x="573" y="180"/>
                      <a:pt x="1021" y="115"/>
                      <a:pt x="1429" y="60"/>
                    </a:cubicBezTo>
                    <a:cubicBezTo>
                      <a:pt x="1453" y="36"/>
                      <a:pt x="1429" y="0"/>
                      <a:pt x="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1497500" y="2669800"/>
                <a:ext cx="399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19" extrusionOk="0">
                    <a:moveTo>
                      <a:pt x="1572" y="1"/>
                    </a:moveTo>
                    <a:cubicBezTo>
                      <a:pt x="1060" y="60"/>
                      <a:pt x="536" y="72"/>
                      <a:pt x="36" y="155"/>
                    </a:cubicBezTo>
                    <a:cubicBezTo>
                      <a:pt x="0" y="155"/>
                      <a:pt x="0" y="215"/>
                      <a:pt x="36" y="215"/>
                    </a:cubicBezTo>
                    <a:cubicBezTo>
                      <a:pt x="84" y="217"/>
                      <a:pt x="132" y="218"/>
                      <a:pt x="181" y="218"/>
                    </a:cubicBezTo>
                    <a:cubicBezTo>
                      <a:pt x="639" y="218"/>
                      <a:pt x="1121" y="122"/>
                      <a:pt x="1584" y="36"/>
                    </a:cubicBezTo>
                    <a:cubicBezTo>
                      <a:pt x="1596" y="36"/>
                      <a:pt x="1584" y="1"/>
                      <a:pt x="1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1496600" y="2675450"/>
                <a:ext cx="3932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237" extrusionOk="0">
                    <a:moveTo>
                      <a:pt x="1548" y="1"/>
                    </a:moveTo>
                    <a:cubicBezTo>
                      <a:pt x="1036" y="72"/>
                      <a:pt x="548" y="108"/>
                      <a:pt x="36" y="168"/>
                    </a:cubicBezTo>
                    <a:cubicBezTo>
                      <a:pt x="13" y="168"/>
                      <a:pt x="1" y="227"/>
                      <a:pt x="36" y="227"/>
                    </a:cubicBezTo>
                    <a:cubicBezTo>
                      <a:pt x="122" y="233"/>
                      <a:pt x="209" y="236"/>
                      <a:pt x="297" y="236"/>
                    </a:cubicBezTo>
                    <a:cubicBezTo>
                      <a:pt x="722" y="236"/>
                      <a:pt x="1166" y="167"/>
                      <a:pt x="1560" y="48"/>
                    </a:cubicBezTo>
                    <a:cubicBezTo>
                      <a:pt x="1572" y="48"/>
                      <a:pt x="1572" y="1"/>
                      <a:pt x="1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1504350" y="2679875"/>
                <a:ext cx="2800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78" extrusionOk="0">
                    <a:moveTo>
                      <a:pt x="1092" y="1"/>
                    </a:moveTo>
                    <a:cubicBezTo>
                      <a:pt x="1090" y="1"/>
                      <a:pt x="1087" y="1"/>
                      <a:pt x="1084" y="2"/>
                    </a:cubicBezTo>
                    <a:cubicBezTo>
                      <a:pt x="726" y="50"/>
                      <a:pt x="357" y="26"/>
                      <a:pt x="12" y="122"/>
                    </a:cubicBezTo>
                    <a:cubicBezTo>
                      <a:pt x="0" y="122"/>
                      <a:pt x="0" y="169"/>
                      <a:pt x="12" y="169"/>
                    </a:cubicBezTo>
                    <a:cubicBezTo>
                      <a:pt x="70" y="175"/>
                      <a:pt x="129" y="178"/>
                      <a:pt x="189" y="178"/>
                    </a:cubicBezTo>
                    <a:cubicBezTo>
                      <a:pt x="485" y="178"/>
                      <a:pt x="797" y="113"/>
                      <a:pt x="1084" y="74"/>
                    </a:cubicBezTo>
                    <a:cubicBezTo>
                      <a:pt x="1116" y="52"/>
                      <a:pt x="1119" y="1"/>
                      <a:pt x="1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1507625" y="2686175"/>
                <a:ext cx="16675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3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226" y="48"/>
                      <a:pt x="453" y="48"/>
                      <a:pt x="655" y="60"/>
                    </a:cubicBezTo>
                    <a:cubicBezTo>
                      <a:pt x="657" y="62"/>
                      <a:pt x="658" y="62"/>
                      <a:pt x="659" y="62"/>
                    </a:cubicBezTo>
                    <a:cubicBezTo>
                      <a:pt x="667" y="62"/>
                      <a:pt x="665" y="36"/>
                      <a:pt x="655" y="36"/>
                    </a:cubicBezTo>
                    <a:cubicBezTo>
                      <a:pt x="453" y="12"/>
                      <a:pt x="226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441375" y="2670500"/>
                <a:ext cx="502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590" extrusionOk="0">
                    <a:moveTo>
                      <a:pt x="21" y="0"/>
                    </a:moveTo>
                    <a:cubicBezTo>
                      <a:pt x="10" y="0"/>
                      <a:pt x="1" y="23"/>
                      <a:pt x="19" y="32"/>
                    </a:cubicBezTo>
                    <a:cubicBezTo>
                      <a:pt x="506" y="382"/>
                      <a:pt x="1134" y="590"/>
                      <a:pt x="1744" y="590"/>
                    </a:cubicBezTo>
                    <a:cubicBezTo>
                      <a:pt x="1820" y="590"/>
                      <a:pt x="1896" y="586"/>
                      <a:pt x="1972" y="580"/>
                    </a:cubicBezTo>
                    <a:cubicBezTo>
                      <a:pt x="1995" y="568"/>
                      <a:pt x="2007" y="544"/>
                      <a:pt x="1983" y="544"/>
                    </a:cubicBezTo>
                    <a:cubicBezTo>
                      <a:pt x="1281" y="449"/>
                      <a:pt x="674" y="318"/>
                      <a:pt x="31" y="8"/>
                    </a:cubicBezTo>
                    <a:cubicBezTo>
                      <a:pt x="28" y="3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431425" y="2661175"/>
                <a:ext cx="211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0" y="60"/>
                      <a:pt x="572" y="167"/>
                      <a:pt x="846" y="334"/>
                    </a:cubicBezTo>
                    <a:cubicBezTo>
                      <a:pt x="595" y="167"/>
                      <a:pt x="310" y="4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1537675" y="2611175"/>
                <a:ext cx="193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82" extrusionOk="0">
                    <a:moveTo>
                      <a:pt x="325" y="251"/>
                    </a:moveTo>
                    <a:cubicBezTo>
                      <a:pt x="243" y="262"/>
                      <a:pt x="175" y="301"/>
                      <a:pt x="98" y="322"/>
                    </a:cubicBezTo>
                    <a:lnTo>
                      <a:pt x="98" y="322"/>
                    </a:lnTo>
                    <a:cubicBezTo>
                      <a:pt x="156" y="271"/>
                      <a:pt x="250" y="260"/>
                      <a:pt x="325" y="251"/>
                    </a:cubicBezTo>
                    <a:close/>
                    <a:moveTo>
                      <a:pt x="751" y="0"/>
                    </a:moveTo>
                    <a:cubicBezTo>
                      <a:pt x="513" y="60"/>
                      <a:pt x="239" y="191"/>
                      <a:pt x="36" y="333"/>
                    </a:cubicBezTo>
                    <a:cubicBezTo>
                      <a:pt x="1" y="333"/>
                      <a:pt x="25" y="381"/>
                      <a:pt x="48" y="381"/>
                    </a:cubicBezTo>
                    <a:cubicBezTo>
                      <a:pt x="286" y="274"/>
                      <a:pt x="536" y="179"/>
                      <a:pt x="763" y="24"/>
                    </a:cubicBezTo>
                    <a:cubicBezTo>
                      <a:pt x="775" y="12"/>
                      <a:pt x="763" y="0"/>
                      <a:pt x="7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1570425" y="2582450"/>
                <a:ext cx="4765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007" extrusionOk="0">
                    <a:moveTo>
                      <a:pt x="1899" y="0"/>
                    </a:moveTo>
                    <a:cubicBezTo>
                      <a:pt x="1896" y="0"/>
                      <a:pt x="1893" y="6"/>
                      <a:pt x="1893" y="18"/>
                    </a:cubicBezTo>
                    <a:cubicBezTo>
                      <a:pt x="1632" y="697"/>
                      <a:pt x="596" y="768"/>
                      <a:pt x="0" y="1006"/>
                    </a:cubicBezTo>
                    <a:cubicBezTo>
                      <a:pt x="465" y="911"/>
                      <a:pt x="977" y="768"/>
                      <a:pt x="1405" y="566"/>
                    </a:cubicBezTo>
                    <a:cubicBezTo>
                      <a:pt x="1655" y="447"/>
                      <a:pt x="1834" y="280"/>
                      <a:pt x="1905" y="18"/>
                    </a:cubicBezTo>
                    <a:cubicBezTo>
                      <a:pt x="1905" y="6"/>
                      <a:pt x="1902" y="0"/>
                      <a:pt x="1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1618225" y="2561450"/>
                <a:ext cx="123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964" extrusionOk="0">
                    <a:moveTo>
                      <a:pt x="470" y="1"/>
                    </a:moveTo>
                    <a:cubicBezTo>
                      <a:pt x="458" y="394"/>
                      <a:pt x="279" y="691"/>
                      <a:pt x="17" y="941"/>
                    </a:cubicBezTo>
                    <a:cubicBezTo>
                      <a:pt x="1" y="950"/>
                      <a:pt x="7" y="963"/>
                      <a:pt x="16" y="963"/>
                    </a:cubicBezTo>
                    <a:cubicBezTo>
                      <a:pt x="21" y="963"/>
                      <a:pt x="25" y="961"/>
                      <a:pt x="29" y="953"/>
                    </a:cubicBezTo>
                    <a:cubicBezTo>
                      <a:pt x="339" y="763"/>
                      <a:pt x="493" y="358"/>
                      <a:pt x="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1614475" y="2569500"/>
                <a:ext cx="1907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048" extrusionOk="0">
                    <a:moveTo>
                      <a:pt x="763" y="0"/>
                    </a:moveTo>
                    <a:lnTo>
                      <a:pt x="763" y="0"/>
                    </a:lnTo>
                    <a:cubicBezTo>
                      <a:pt x="679" y="203"/>
                      <a:pt x="560" y="393"/>
                      <a:pt x="429" y="572"/>
                    </a:cubicBezTo>
                    <a:cubicBezTo>
                      <a:pt x="310" y="738"/>
                      <a:pt x="143" y="869"/>
                      <a:pt x="12" y="1024"/>
                    </a:cubicBezTo>
                    <a:cubicBezTo>
                      <a:pt x="1" y="1036"/>
                      <a:pt x="12" y="1048"/>
                      <a:pt x="24" y="1048"/>
                    </a:cubicBezTo>
                    <a:cubicBezTo>
                      <a:pt x="382" y="834"/>
                      <a:pt x="643" y="393"/>
                      <a:pt x="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618975" y="2579150"/>
                <a:ext cx="14575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832" extrusionOk="0">
                    <a:moveTo>
                      <a:pt x="558" y="0"/>
                    </a:moveTo>
                    <a:cubicBezTo>
                      <a:pt x="552" y="0"/>
                      <a:pt x="547" y="3"/>
                      <a:pt x="547" y="7"/>
                    </a:cubicBezTo>
                    <a:cubicBezTo>
                      <a:pt x="487" y="162"/>
                      <a:pt x="416" y="293"/>
                      <a:pt x="321" y="424"/>
                    </a:cubicBezTo>
                    <a:cubicBezTo>
                      <a:pt x="237" y="567"/>
                      <a:pt x="106" y="650"/>
                      <a:pt x="11" y="781"/>
                    </a:cubicBezTo>
                    <a:cubicBezTo>
                      <a:pt x="1" y="802"/>
                      <a:pt x="8" y="831"/>
                      <a:pt x="33" y="831"/>
                    </a:cubicBezTo>
                    <a:cubicBezTo>
                      <a:pt x="37" y="831"/>
                      <a:pt x="42" y="830"/>
                      <a:pt x="47" y="829"/>
                    </a:cubicBezTo>
                    <a:cubicBezTo>
                      <a:pt x="321" y="698"/>
                      <a:pt x="499" y="305"/>
                      <a:pt x="583" y="31"/>
                    </a:cubicBezTo>
                    <a:cubicBezTo>
                      <a:pt x="583" y="8"/>
                      <a:pt x="568" y="0"/>
                      <a:pt x="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1618150" y="2535925"/>
                <a:ext cx="2045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715" extrusionOk="0">
                    <a:moveTo>
                      <a:pt x="699" y="1"/>
                    </a:moveTo>
                    <a:cubicBezTo>
                      <a:pt x="693" y="1"/>
                      <a:pt x="687" y="4"/>
                      <a:pt x="687" y="10"/>
                    </a:cubicBezTo>
                    <a:cubicBezTo>
                      <a:pt x="556" y="962"/>
                      <a:pt x="735" y="1855"/>
                      <a:pt x="32" y="2629"/>
                    </a:cubicBezTo>
                    <a:cubicBezTo>
                      <a:pt x="0" y="2672"/>
                      <a:pt x="35" y="2714"/>
                      <a:pt x="77" y="2714"/>
                    </a:cubicBezTo>
                    <a:cubicBezTo>
                      <a:pt x="82" y="2714"/>
                      <a:pt x="87" y="2714"/>
                      <a:pt x="92" y="2712"/>
                    </a:cubicBezTo>
                    <a:cubicBezTo>
                      <a:pt x="496" y="2486"/>
                      <a:pt x="735" y="2117"/>
                      <a:pt x="699" y="1641"/>
                    </a:cubicBezTo>
                    <a:cubicBezTo>
                      <a:pt x="699" y="1641"/>
                      <a:pt x="683" y="1633"/>
                      <a:pt x="670" y="1633"/>
                    </a:cubicBezTo>
                    <a:cubicBezTo>
                      <a:pt x="660" y="1633"/>
                      <a:pt x="651" y="1637"/>
                      <a:pt x="651" y="1653"/>
                    </a:cubicBezTo>
                    <a:cubicBezTo>
                      <a:pt x="628" y="2065"/>
                      <a:pt x="348" y="2325"/>
                      <a:pt x="204" y="2584"/>
                    </a:cubicBezTo>
                    <a:lnTo>
                      <a:pt x="204" y="2584"/>
                    </a:lnTo>
                    <a:cubicBezTo>
                      <a:pt x="333" y="2350"/>
                      <a:pt x="474" y="2150"/>
                      <a:pt x="568" y="1891"/>
                    </a:cubicBezTo>
                    <a:cubicBezTo>
                      <a:pt x="770" y="1319"/>
                      <a:pt x="818" y="605"/>
                      <a:pt x="711" y="10"/>
                    </a:cubicBezTo>
                    <a:cubicBezTo>
                      <a:pt x="711" y="4"/>
                      <a:pt x="705" y="1"/>
                      <a:pt x="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1493625" y="2504700"/>
                <a:ext cx="244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5" extrusionOk="0">
                    <a:moveTo>
                      <a:pt x="523" y="1"/>
                    </a:moveTo>
                    <a:cubicBezTo>
                      <a:pt x="348" y="1"/>
                      <a:pt x="172" y="13"/>
                      <a:pt x="12" y="32"/>
                    </a:cubicBezTo>
                    <a:cubicBezTo>
                      <a:pt x="1" y="32"/>
                      <a:pt x="1" y="44"/>
                      <a:pt x="12" y="44"/>
                    </a:cubicBezTo>
                    <a:cubicBezTo>
                      <a:pt x="201" y="59"/>
                      <a:pt x="413" y="74"/>
                      <a:pt x="619" y="74"/>
                    </a:cubicBezTo>
                    <a:cubicBezTo>
                      <a:pt x="738" y="74"/>
                      <a:pt x="856" y="69"/>
                      <a:pt x="965" y="56"/>
                    </a:cubicBezTo>
                    <a:cubicBezTo>
                      <a:pt x="977" y="56"/>
                      <a:pt x="977" y="44"/>
                      <a:pt x="965" y="32"/>
                    </a:cubicBezTo>
                    <a:cubicBezTo>
                      <a:pt x="827" y="10"/>
                      <a:pt x="675" y="1"/>
                      <a:pt x="5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1417250" y="2495600"/>
                <a:ext cx="570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324" extrusionOk="0">
                    <a:moveTo>
                      <a:pt x="24" y="0"/>
                    </a:moveTo>
                    <a:cubicBezTo>
                      <a:pt x="12" y="0"/>
                      <a:pt x="0" y="20"/>
                      <a:pt x="19" y="39"/>
                    </a:cubicBezTo>
                    <a:cubicBezTo>
                      <a:pt x="328" y="262"/>
                      <a:pt x="737" y="324"/>
                      <a:pt x="1153" y="324"/>
                    </a:cubicBezTo>
                    <a:cubicBezTo>
                      <a:pt x="1539" y="324"/>
                      <a:pt x="1931" y="270"/>
                      <a:pt x="2258" y="242"/>
                    </a:cubicBezTo>
                    <a:cubicBezTo>
                      <a:pt x="2282" y="242"/>
                      <a:pt x="2282" y="218"/>
                      <a:pt x="2258" y="218"/>
                    </a:cubicBezTo>
                    <a:cubicBezTo>
                      <a:pt x="1924" y="218"/>
                      <a:pt x="1589" y="246"/>
                      <a:pt x="1256" y="246"/>
                    </a:cubicBezTo>
                    <a:cubicBezTo>
                      <a:pt x="840" y="246"/>
                      <a:pt x="428" y="202"/>
                      <a:pt x="31" y="3"/>
                    </a:cubicBezTo>
                    <a:cubicBezTo>
                      <a:pt x="29" y="1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1492425" y="2369475"/>
                <a:ext cx="267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70" extrusionOk="0">
                    <a:moveTo>
                      <a:pt x="1061" y="215"/>
                    </a:moveTo>
                    <a:cubicBezTo>
                      <a:pt x="1064" y="232"/>
                      <a:pt x="1067" y="247"/>
                      <a:pt x="1067" y="261"/>
                    </a:cubicBezTo>
                    <a:lnTo>
                      <a:pt x="1067" y="261"/>
                    </a:lnTo>
                    <a:cubicBezTo>
                      <a:pt x="1068" y="248"/>
                      <a:pt x="1066" y="233"/>
                      <a:pt x="1061" y="215"/>
                    </a:cubicBezTo>
                    <a:close/>
                    <a:moveTo>
                      <a:pt x="13" y="0"/>
                    </a:moveTo>
                    <a:cubicBezTo>
                      <a:pt x="1" y="0"/>
                      <a:pt x="1" y="24"/>
                      <a:pt x="1" y="24"/>
                    </a:cubicBezTo>
                    <a:cubicBezTo>
                      <a:pt x="311" y="179"/>
                      <a:pt x="680" y="274"/>
                      <a:pt x="1025" y="369"/>
                    </a:cubicBezTo>
                    <a:lnTo>
                      <a:pt x="1037" y="369"/>
                    </a:lnTo>
                    <a:cubicBezTo>
                      <a:pt x="1062" y="319"/>
                      <a:pt x="1069" y="293"/>
                      <a:pt x="1067" y="261"/>
                    </a:cubicBezTo>
                    <a:lnTo>
                      <a:pt x="1067" y="261"/>
                    </a:lnTo>
                    <a:cubicBezTo>
                      <a:pt x="1065" y="299"/>
                      <a:pt x="1034" y="312"/>
                      <a:pt x="992" y="312"/>
                    </a:cubicBezTo>
                    <a:cubicBezTo>
                      <a:pt x="905" y="312"/>
                      <a:pt x="768" y="253"/>
                      <a:pt x="739" y="238"/>
                    </a:cubicBezTo>
                    <a:cubicBezTo>
                      <a:pt x="668" y="215"/>
                      <a:pt x="596" y="203"/>
                      <a:pt x="525" y="167"/>
                    </a:cubicBezTo>
                    <a:cubicBezTo>
                      <a:pt x="358" y="107"/>
                      <a:pt x="180" y="36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1491250" y="2364400"/>
                <a:ext cx="241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370" extrusionOk="0">
                    <a:moveTo>
                      <a:pt x="12" y="1"/>
                    </a:moveTo>
                    <a:cubicBezTo>
                      <a:pt x="0" y="1"/>
                      <a:pt x="0" y="13"/>
                      <a:pt x="0" y="25"/>
                    </a:cubicBezTo>
                    <a:cubicBezTo>
                      <a:pt x="274" y="203"/>
                      <a:pt x="619" y="310"/>
                      <a:pt x="941" y="370"/>
                    </a:cubicBezTo>
                    <a:cubicBezTo>
                      <a:pt x="965" y="358"/>
                      <a:pt x="965" y="322"/>
                      <a:pt x="953" y="322"/>
                    </a:cubicBezTo>
                    <a:cubicBezTo>
                      <a:pt x="631" y="239"/>
                      <a:pt x="334" y="108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1496975" y="2364950"/>
                <a:ext cx="25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251" extrusionOk="0">
                    <a:moveTo>
                      <a:pt x="34" y="1"/>
                    </a:moveTo>
                    <a:cubicBezTo>
                      <a:pt x="7" y="1"/>
                      <a:pt x="0" y="40"/>
                      <a:pt x="21" y="50"/>
                    </a:cubicBezTo>
                    <a:cubicBezTo>
                      <a:pt x="254" y="186"/>
                      <a:pt x="542" y="251"/>
                      <a:pt x="815" y="251"/>
                    </a:cubicBezTo>
                    <a:cubicBezTo>
                      <a:pt x="877" y="251"/>
                      <a:pt x="938" y="247"/>
                      <a:pt x="998" y="241"/>
                    </a:cubicBezTo>
                    <a:cubicBezTo>
                      <a:pt x="1021" y="241"/>
                      <a:pt x="1010" y="217"/>
                      <a:pt x="998" y="217"/>
                    </a:cubicBezTo>
                    <a:cubicBezTo>
                      <a:pt x="652" y="217"/>
                      <a:pt x="367" y="122"/>
                      <a:pt x="45" y="3"/>
                    </a:cubicBezTo>
                    <a:cubicBezTo>
                      <a:pt x="41" y="1"/>
                      <a:pt x="38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1491550" y="2358750"/>
                <a:ext cx="2647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11" extrusionOk="0">
                    <a:moveTo>
                      <a:pt x="36" y="1"/>
                    </a:moveTo>
                    <a:cubicBezTo>
                      <a:pt x="12" y="1"/>
                      <a:pt x="0" y="13"/>
                      <a:pt x="12" y="36"/>
                    </a:cubicBezTo>
                    <a:cubicBezTo>
                      <a:pt x="334" y="191"/>
                      <a:pt x="703" y="298"/>
                      <a:pt x="1048" y="405"/>
                    </a:cubicBezTo>
                    <a:cubicBezTo>
                      <a:pt x="1051" y="409"/>
                      <a:pt x="1054" y="410"/>
                      <a:pt x="1055" y="410"/>
                    </a:cubicBezTo>
                    <a:cubicBezTo>
                      <a:pt x="1059" y="410"/>
                      <a:pt x="1056" y="402"/>
                      <a:pt x="1048" y="394"/>
                    </a:cubicBezTo>
                    <a:cubicBezTo>
                      <a:pt x="715" y="251"/>
                      <a:pt x="381" y="72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97500" y="2357275"/>
                <a:ext cx="192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320" extrusionOk="0">
                    <a:moveTo>
                      <a:pt x="36" y="0"/>
                    </a:moveTo>
                    <a:cubicBezTo>
                      <a:pt x="24" y="0"/>
                      <a:pt x="0" y="12"/>
                      <a:pt x="24" y="36"/>
                    </a:cubicBezTo>
                    <a:cubicBezTo>
                      <a:pt x="238" y="167"/>
                      <a:pt x="512" y="226"/>
                      <a:pt x="750" y="310"/>
                    </a:cubicBezTo>
                    <a:cubicBezTo>
                      <a:pt x="754" y="317"/>
                      <a:pt x="758" y="320"/>
                      <a:pt x="761" y="320"/>
                    </a:cubicBezTo>
                    <a:cubicBezTo>
                      <a:pt x="767" y="320"/>
                      <a:pt x="771" y="306"/>
                      <a:pt x="762" y="298"/>
                    </a:cubicBezTo>
                    <a:cubicBezTo>
                      <a:pt x="524" y="191"/>
                      <a:pt x="286" y="6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462675" y="2344775"/>
                <a:ext cx="582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779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488" y="179"/>
                      <a:pt x="1036" y="250"/>
                      <a:pt x="1477" y="500"/>
                    </a:cubicBezTo>
                    <a:cubicBezTo>
                      <a:pt x="1774" y="679"/>
                      <a:pt x="1977" y="774"/>
                      <a:pt x="2322" y="774"/>
                    </a:cubicBezTo>
                    <a:cubicBezTo>
                      <a:pt x="2322" y="777"/>
                      <a:pt x="2323" y="779"/>
                      <a:pt x="2324" y="779"/>
                    </a:cubicBezTo>
                    <a:cubicBezTo>
                      <a:pt x="2327" y="779"/>
                      <a:pt x="2331" y="768"/>
                      <a:pt x="2322" y="750"/>
                    </a:cubicBezTo>
                    <a:cubicBezTo>
                      <a:pt x="1929" y="679"/>
                      <a:pt x="1655" y="476"/>
                      <a:pt x="1298" y="322"/>
                    </a:cubicBezTo>
                    <a:cubicBezTo>
                      <a:pt x="905" y="143"/>
                      <a:pt x="429" y="71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436175" y="2329275"/>
                <a:ext cx="88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0" y="96"/>
                      <a:pt x="227" y="203"/>
                      <a:pt x="346" y="287"/>
                    </a:cubicBezTo>
                    <a:cubicBezTo>
                      <a:pt x="227" y="180"/>
                      <a:pt x="120" y="96"/>
                      <a:pt x="1" y="1"/>
                    </a:cubicBezTo>
                    <a:close/>
                    <a:moveTo>
                      <a:pt x="346" y="287"/>
                    </a:moveTo>
                    <a:cubicBezTo>
                      <a:pt x="346" y="291"/>
                      <a:pt x="347" y="292"/>
                      <a:pt x="349" y="292"/>
                    </a:cubicBezTo>
                    <a:cubicBezTo>
                      <a:pt x="351" y="292"/>
                      <a:pt x="354" y="287"/>
                      <a:pt x="346" y="2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412500" y="2325975"/>
                <a:ext cx="278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633" extrusionOk="0">
                    <a:moveTo>
                      <a:pt x="3" y="0"/>
                    </a:moveTo>
                    <a:cubicBezTo>
                      <a:pt x="1" y="0"/>
                      <a:pt x="0" y="7"/>
                      <a:pt x="7" y="14"/>
                    </a:cubicBezTo>
                    <a:cubicBezTo>
                      <a:pt x="7" y="4"/>
                      <a:pt x="5" y="0"/>
                      <a:pt x="3" y="0"/>
                    </a:cubicBezTo>
                    <a:close/>
                    <a:moveTo>
                      <a:pt x="7" y="14"/>
                    </a:moveTo>
                    <a:lnTo>
                      <a:pt x="7" y="14"/>
                    </a:lnTo>
                    <a:cubicBezTo>
                      <a:pt x="340" y="276"/>
                      <a:pt x="721" y="490"/>
                      <a:pt x="1102" y="633"/>
                    </a:cubicBezTo>
                    <a:cubicBezTo>
                      <a:pt x="1114" y="633"/>
                      <a:pt x="1114" y="609"/>
                      <a:pt x="1114" y="609"/>
                    </a:cubicBezTo>
                    <a:cubicBezTo>
                      <a:pt x="745" y="407"/>
                      <a:pt x="388" y="216"/>
                      <a:pt x="7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412875" y="2321425"/>
                <a:ext cx="36425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649" extrusionOk="0">
                    <a:moveTo>
                      <a:pt x="11" y="0"/>
                    </a:moveTo>
                    <a:cubicBezTo>
                      <a:pt x="5" y="0"/>
                      <a:pt x="0" y="5"/>
                      <a:pt x="16" y="5"/>
                    </a:cubicBezTo>
                    <a:cubicBezTo>
                      <a:pt x="16" y="1"/>
                      <a:pt x="13" y="0"/>
                      <a:pt x="11" y="0"/>
                    </a:cubicBezTo>
                    <a:close/>
                    <a:moveTo>
                      <a:pt x="16" y="5"/>
                    </a:moveTo>
                    <a:lnTo>
                      <a:pt x="16" y="5"/>
                    </a:lnTo>
                    <a:cubicBezTo>
                      <a:pt x="468" y="232"/>
                      <a:pt x="945" y="470"/>
                      <a:pt x="1445" y="648"/>
                    </a:cubicBezTo>
                    <a:cubicBezTo>
                      <a:pt x="1445" y="648"/>
                      <a:pt x="1457" y="648"/>
                      <a:pt x="1445" y="636"/>
                    </a:cubicBezTo>
                    <a:cubicBezTo>
                      <a:pt x="980" y="398"/>
                      <a:pt x="492" y="196"/>
                      <a:pt x="16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421600" y="2319925"/>
                <a:ext cx="280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90" extrusionOk="0">
                    <a:moveTo>
                      <a:pt x="9" y="1"/>
                    </a:moveTo>
                    <a:cubicBezTo>
                      <a:pt x="0" y="1"/>
                      <a:pt x="0" y="9"/>
                      <a:pt x="0" y="18"/>
                    </a:cubicBezTo>
                    <a:cubicBezTo>
                      <a:pt x="357" y="232"/>
                      <a:pt x="738" y="423"/>
                      <a:pt x="1108" y="589"/>
                    </a:cubicBezTo>
                    <a:cubicBezTo>
                      <a:pt x="1119" y="589"/>
                      <a:pt x="1119" y="577"/>
                      <a:pt x="1119" y="577"/>
                    </a:cubicBezTo>
                    <a:cubicBezTo>
                      <a:pt x="762" y="363"/>
                      <a:pt x="393" y="173"/>
                      <a:pt x="24" y="6"/>
                    </a:cubicBezTo>
                    <a:cubicBezTo>
                      <a:pt x="17" y="2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430325" y="2319625"/>
                <a:ext cx="2225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83" extrusionOk="0">
                    <a:moveTo>
                      <a:pt x="15" y="1"/>
                    </a:moveTo>
                    <a:cubicBezTo>
                      <a:pt x="4" y="1"/>
                      <a:pt x="0" y="9"/>
                      <a:pt x="8" y="18"/>
                    </a:cubicBezTo>
                    <a:cubicBezTo>
                      <a:pt x="270" y="196"/>
                      <a:pt x="580" y="411"/>
                      <a:pt x="878" y="482"/>
                    </a:cubicBezTo>
                    <a:cubicBezTo>
                      <a:pt x="890" y="482"/>
                      <a:pt x="890" y="470"/>
                      <a:pt x="890" y="470"/>
                    </a:cubicBezTo>
                    <a:cubicBezTo>
                      <a:pt x="759" y="375"/>
                      <a:pt x="592" y="315"/>
                      <a:pt x="461" y="244"/>
                    </a:cubicBezTo>
                    <a:cubicBezTo>
                      <a:pt x="306" y="173"/>
                      <a:pt x="175" y="77"/>
                      <a:pt x="32" y="6"/>
                    </a:cubicBezTo>
                    <a:cubicBezTo>
                      <a:pt x="25" y="2"/>
                      <a:pt x="19" y="1"/>
                      <a:pt x="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441825" y="2323625"/>
                <a:ext cx="7147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156" extrusionOk="0">
                    <a:moveTo>
                      <a:pt x="13" y="1"/>
                    </a:moveTo>
                    <a:cubicBezTo>
                      <a:pt x="13" y="13"/>
                      <a:pt x="1" y="25"/>
                      <a:pt x="13" y="36"/>
                    </a:cubicBezTo>
                    <a:cubicBezTo>
                      <a:pt x="858" y="548"/>
                      <a:pt x="1846" y="1108"/>
                      <a:pt x="2846" y="1156"/>
                    </a:cubicBezTo>
                    <a:cubicBezTo>
                      <a:pt x="2858" y="1156"/>
                      <a:pt x="2858" y="1144"/>
                      <a:pt x="2846" y="1144"/>
                    </a:cubicBezTo>
                    <a:cubicBezTo>
                      <a:pt x="1834" y="929"/>
                      <a:pt x="965" y="394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1486475" y="2343275"/>
                <a:ext cx="37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5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9" y="215"/>
                      <a:pt x="977" y="417"/>
                      <a:pt x="1453" y="501"/>
                    </a:cubicBezTo>
                    <a:cubicBezTo>
                      <a:pt x="1489" y="501"/>
                      <a:pt x="1501" y="477"/>
                      <a:pt x="1477" y="453"/>
                    </a:cubicBezTo>
                    <a:cubicBezTo>
                      <a:pt x="1025" y="262"/>
                      <a:pt x="477" y="8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1483800" y="2340600"/>
                <a:ext cx="34500" cy="131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527" extrusionOk="0">
                    <a:moveTo>
                      <a:pt x="48" y="0"/>
                    </a:moveTo>
                    <a:cubicBezTo>
                      <a:pt x="36" y="0"/>
                      <a:pt x="1" y="24"/>
                      <a:pt x="36" y="48"/>
                    </a:cubicBezTo>
                    <a:cubicBezTo>
                      <a:pt x="60" y="48"/>
                      <a:pt x="72" y="72"/>
                      <a:pt x="120" y="72"/>
                    </a:cubicBezTo>
                    <a:cubicBezTo>
                      <a:pt x="115" y="62"/>
                      <a:pt x="119" y="58"/>
                      <a:pt x="129" y="58"/>
                    </a:cubicBezTo>
                    <a:cubicBezTo>
                      <a:pt x="169" y="58"/>
                      <a:pt x="298" y="119"/>
                      <a:pt x="298" y="119"/>
                    </a:cubicBezTo>
                    <a:cubicBezTo>
                      <a:pt x="453" y="167"/>
                      <a:pt x="584" y="203"/>
                      <a:pt x="727" y="262"/>
                    </a:cubicBezTo>
                    <a:cubicBezTo>
                      <a:pt x="941" y="346"/>
                      <a:pt x="1132" y="441"/>
                      <a:pt x="1346" y="524"/>
                    </a:cubicBezTo>
                    <a:cubicBezTo>
                      <a:pt x="1349" y="526"/>
                      <a:pt x="1351" y="526"/>
                      <a:pt x="1353" y="526"/>
                    </a:cubicBezTo>
                    <a:cubicBezTo>
                      <a:pt x="1372" y="526"/>
                      <a:pt x="1379" y="487"/>
                      <a:pt x="1358" y="477"/>
                    </a:cubicBezTo>
                    <a:cubicBezTo>
                      <a:pt x="1001" y="238"/>
                      <a:pt x="477" y="6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1489150" y="2338800"/>
                <a:ext cx="273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480" extrusionOk="0">
                    <a:moveTo>
                      <a:pt x="25" y="1"/>
                    </a:moveTo>
                    <a:cubicBezTo>
                      <a:pt x="1" y="1"/>
                      <a:pt x="1" y="25"/>
                      <a:pt x="13" y="25"/>
                    </a:cubicBezTo>
                    <a:cubicBezTo>
                      <a:pt x="382" y="144"/>
                      <a:pt x="692" y="310"/>
                      <a:pt x="1049" y="477"/>
                    </a:cubicBezTo>
                    <a:cubicBezTo>
                      <a:pt x="1054" y="479"/>
                      <a:pt x="1058" y="480"/>
                      <a:pt x="1062" y="480"/>
                    </a:cubicBezTo>
                    <a:cubicBezTo>
                      <a:pt x="1087" y="480"/>
                      <a:pt x="1095" y="450"/>
                      <a:pt x="1084" y="430"/>
                    </a:cubicBezTo>
                    <a:cubicBezTo>
                      <a:pt x="787" y="203"/>
                      <a:pt x="382" y="72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1492150" y="2337925"/>
                <a:ext cx="2887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48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93" y="131"/>
                      <a:pt x="750" y="334"/>
                      <a:pt x="1131" y="488"/>
                    </a:cubicBezTo>
                    <a:cubicBezTo>
                      <a:pt x="1143" y="488"/>
                      <a:pt x="1155" y="476"/>
                      <a:pt x="1143" y="476"/>
                    </a:cubicBezTo>
                    <a:cubicBezTo>
                      <a:pt x="810" y="250"/>
                      <a:pt x="381" y="11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1501075" y="2339400"/>
                <a:ext cx="181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11" extrusionOk="0">
                    <a:moveTo>
                      <a:pt x="12" y="1"/>
                    </a:moveTo>
                    <a:cubicBezTo>
                      <a:pt x="0" y="1"/>
                      <a:pt x="0" y="36"/>
                      <a:pt x="12" y="36"/>
                    </a:cubicBezTo>
                    <a:cubicBezTo>
                      <a:pt x="143" y="48"/>
                      <a:pt x="262" y="84"/>
                      <a:pt x="381" y="132"/>
                    </a:cubicBezTo>
                    <a:cubicBezTo>
                      <a:pt x="488" y="179"/>
                      <a:pt x="596" y="251"/>
                      <a:pt x="691" y="310"/>
                    </a:cubicBezTo>
                    <a:cubicBezTo>
                      <a:pt x="715" y="310"/>
                      <a:pt x="727" y="298"/>
                      <a:pt x="715" y="286"/>
                    </a:cubicBezTo>
                    <a:cubicBezTo>
                      <a:pt x="548" y="108"/>
                      <a:pt x="250" y="36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1503625" y="2337525"/>
                <a:ext cx="14425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67" extrusionOk="0">
                    <a:moveTo>
                      <a:pt x="33" y="1"/>
                    </a:moveTo>
                    <a:cubicBezTo>
                      <a:pt x="10" y="1"/>
                      <a:pt x="1" y="16"/>
                      <a:pt x="29" y="16"/>
                    </a:cubicBezTo>
                    <a:cubicBezTo>
                      <a:pt x="208" y="111"/>
                      <a:pt x="374" y="207"/>
                      <a:pt x="565" y="266"/>
                    </a:cubicBezTo>
                    <a:cubicBezTo>
                      <a:pt x="577" y="266"/>
                      <a:pt x="577" y="254"/>
                      <a:pt x="577" y="254"/>
                    </a:cubicBezTo>
                    <a:cubicBezTo>
                      <a:pt x="410" y="147"/>
                      <a:pt x="220" y="76"/>
                      <a:pt x="53" y="4"/>
                    </a:cubicBezTo>
                    <a:cubicBezTo>
                      <a:pt x="46" y="2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4" name="Google Shape;264;p2"/>
            <p:cNvGrpSpPr/>
            <p:nvPr/>
          </p:nvGrpSpPr>
          <p:grpSpPr>
            <a:xfrm rot="-1532969" flipH="1">
              <a:off x="8117190" y="-492578"/>
              <a:ext cx="1314393" cy="3266399"/>
              <a:chOff x="757300" y="1884600"/>
              <a:chExt cx="457350" cy="1136525"/>
            </a:xfrm>
          </p:grpSpPr>
          <p:sp>
            <p:nvSpPr>
              <p:cNvPr id="265" name="Google Shape;265;p2"/>
              <p:cNvSpPr/>
              <p:nvPr/>
            </p:nvSpPr>
            <p:spPr>
              <a:xfrm>
                <a:off x="818550" y="2640050"/>
                <a:ext cx="1446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4834" extrusionOk="0">
                    <a:moveTo>
                      <a:pt x="0" y="0"/>
                    </a:moveTo>
                    <a:cubicBezTo>
                      <a:pt x="0" y="0"/>
                      <a:pt x="1250" y="1786"/>
                      <a:pt x="2036" y="2310"/>
                    </a:cubicBezTo>
                    <a:cubicBezTo>
                      <a:pt x="2834" y="2834"/>
                      <a:pt x="3310" y="3250"/>
                      <a:pt x="4036" y="3786"/>
                    </a:cubicBezTo>
                    <a:cubicBezTo>
                      <a:pt x="4763" y="4322"/>
                      <a:pt x="5787" y="4834"/>
                      <a:pt x="5787" y="4834"/>
                    </a:cubicBezTo>
                    <a:cubicBezTo>
                      <a:pt x="5787" y="4834"/>
                      <a:pt x="4798" y="3381"/>
                      <a:pt x="4560" y="3024"/>
                    </a:cubicBezTo>
                    <a:cubicBezTo>
                      <a:pt x="4322" y="2679"/>
                      <a:pt x="4025" y="1786"/>
                      <a:pt x="2977" y="1345"/>
                    </a:cubicBezTo>
                    <a:cubicBezTo>
                      <a:pt x="1941" y="89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971250" y="2023850"/>
                <a:ext cx="2417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39829" extrusionOk="0">
                    <a:moveTo>
                      <a:pt x="5373" y="0"/>
                    </a:moveTo>
                    <a:cubicBezTo>
                      <a:pt x="5003" y="0"/>
                      <a:pt x="3563" y="1442"/>
                      <a:pt x="3120" y="2026"/>
                    </a:cubicBezTo>
                    <a:cubicBezTo>
                      <a:pt x="2679" y="2621"/>
                      <a:pt x="1631" y="3967"/>
                      <a:pt x="1631" y="3967"/>
                    </a:cubicBezTo>
                    <a:lnTo>
                      <a:pt x="1036" y="5253"/>
                    </a:lnTo>
                    <a:lnTo>
                      <a:pt x="1036" y="4562"/>
                    </a:lnTo>
                    <a:cubicBezTo>
                      <a:pt x="1036" y="4562"/>
                      <a:pt x="595" y="6646"/>
                      <a:pt x="595" y="7682"/>
                    </a:cubicBezTo>
                    <a:cubicBezTo>
                      <a:pt x="595" y="8729"/>
                      <a:pt x="0" y="27029"/>
                      <a:pt x="0" y="27029"/>
                    </a:cubicBezTo>
                    <a:lnTo>
                      <a:pt x="0" y="39828"/>
                    </a:lnTo>
                    <a:lnTo>
                      <a:pt x="441" y="39686"/>
                    </a:lnTo>
                    <a:cubicBezTo>
                      <a:pt x="441" y="39686"/>
                      <a:pt x="369" y="34756"/>
                      <a:pt x="369" y="29399"/>
                    </a:cubicBezTo>
                    <a:cubicBezTo>
                      <a:pt x="655" y="29327"/>
                      <a:pt x="1691" y="29053"/>
                      <a:pt x="2084" y="28672"/>
                    </a:cubicBezTo>
                    <a:cubicBezTo>
                      <a:pt x="2524" y="28220"/>
                      <a:pt x="2715" y="27791"/>
                      <a:pt x="3370" y="27327"/>
                    </a:cubicBezTo>
                    <a:cubicBezTo>
                      <a:pt x="4013" y="26886"/>
                      <a:pt x="4560" y="26720"/>
                      <a:pt x="4667" y="26053"/>
                    </a:cubicBezTo>
                    <a:cubicBezTo>
                      <a:pt x="4774" y="25374"/>
                      <a:pt x="5048" y="24934"/>
                      <a:pt x="5048" y="24934"/>
                    </a:cubicBezTo>
                    <a:lnTo>
                      <a:pt x="5048" y="24934"/>
                    </a:lnTo>
                    <a:cubicBezTo>
                      <a:pt x="5048" y="24934"/>
                      <a:pt x="3417" y="25672"/>
                      <a:pt x="2524" y="26565"/>
                    </a:cubicBezTo>
                    <a:cubicBezTo>
                      <a:pt x="1631" y="27458"/>
                      <a:pt x="786" y="28577"/>
                      <a:pt x="786" y="28577"/>
                    </a:cubicBezTo>
                    <a:lnTo>
                      <a:pt x="345" y="29291"/>
                    </a:lnTo>
                    <a:lnTo>
                      <a:pt x="345" y="25231"/>
                    </a:lnTo>
                    <a:cubicBezTo>
                      <a:pt x="607" y="25196"/>
                      <a:pt x="1465" y="25089"/>
                      <a:pt x="2286" y="25077"/>
                    </a:cubicBezTo>
                    <a:cubicBezTo>
                      <a:pt x="3251" y="25077"/>
                      <a:pt x="3251" y="24779"/>
                      <a:pt x="4048" y="23862"/>
                    </a:cubicBezTo>
                    <a:cubicBezTo>
                      <a:pt x="4810" y="22922"/>
                      <a:pt x="5953" y="22112"/>
                      <a:pt x="7346" y="21302"/>
                    </a:cubicBezTo>
                    <a:cubicBezTo>
                      <a:pt x="8751" y="20481"/>
                      <a:pt x="9668" y="17802"/>
                      <a:pt x="9668" y="17802"/>
                    </a:cubicBezTo>
                    <a:lnTo>
                      <a:pt x="9668" y="17802"/>
                    </a:lnTo>
                    <a:cubicBezTo>
                      <a:pt x="9668" y="17802"/>
                      <a:pt x="8180" y="18397"/>
                      <a:pt x="6858" y="19040"/>
                    </a:cubicBezTo>
                    <a:cubicBezTo>
                      <a:pt x="5537" y="19683"/>
                      <a:pt x="4167" y="21374"/>
                      <a:pt x="3429" y="21945"/>
                    </a:cubicBezTo>
                    <a:cubicBezTo>
                      <a:pt x="2703" y="22505"/>
                      <a:pt x="1488" y="23326"/>
                      <a:pt x="1381" y="23791"/>
                    </a:cubicBezTo>
                    <a:cubicBezTo>
                      <a:pt x="1286" y="24172"/>
                      <a:pt x="607" y="24934"/>
                      <a:pt x="369" y="25184"/>
                    </a:cubicBezTo>
                    <a:cubicBezTo>
                      <a:pt x="369" y="24065"/>
                      <a:pt x="381" y="22981"/>
                      <a:pt x="393" y="21969"/>
                    </a:cubicBezTo>
                    <a:lnTo>
                      <a:pt x="881" y="21243"/>
                    </a:lnTo>
                    <a:cubicBezTo>
                      <a:pt x="881" y="21243"/>
                      <a:pt x="3370" y="20659"/>
                      <a:pt x="4798" y="19457"/>
                    </a:cubicBezTo>
                    <a:cubicBezTo>
                      <a:pt x="6239" y="18266"/>
                      <a:pt x="7227" y="17671"/>
                      <a:pt x="7477" y="17147"/>
                    </a:cubicBezTo>
                    <a:cubicBezTo>
                      <a:pt x="7727" y="16623"/>
                      <a:pt x="8013" y="15766"/>
                      <a:pt x="8013" y="15766"/>
                    </a:cubicBezTo>
                    <a:lnTo>
                      <a:pt x="8013" y="15766"/>
                    </a:lnTo>
                    <a:cubicBezTo>
                      <a:pt x="8013" y="15766"/>
                      <a:pt x="3417" y="18171"/>
                      <a:pt x="2524" y="19112"/>
                    </a:cubicBezTo>
                    <a:cubicBezTo>
                      <a:pt x="1822" y="19838"/>
                      <a:pt x="834" y="21017"/>
                      <a:pt x="417" y="21493"/>
                    </a:cubicBezTo>
                    <a:cubicBezTo>
                      <a:pt x="429" y="20778"/>
                      <a:pt x="441" y="20100"/>
                      <a:pt x="453" y="19481"/>
                    </a:cubicBezTo>
                    <a:cubicBezTo>
                      <a:pt x="1131" y="19064"/>
                      <a:pt x="3691" y="17445"/>
                      <a:pt x="4310" y="16849"/>
                    </a:cubicBezTo>
                    <a:cubicBezTo>
                      <a:pt x="5060" y="16171"/>
                      <a:pt x="6680" y="15171"/>
                      <a:pt x="7049" y="14635"/>
                    </a:cubicBezTo>
                    <a:cubicBezTo>
                      <a:pt x="7418" y="14087"/>
                      <a:pt x="7537" y="13575"/>
                      <a:pt x="7537" y="13575"/>
                    </a:cubicBezTo>
                    <a:lnTo>
                      <a:pt x="7537" y="13575"/>
                    </a:lnTo>
                    <a:cubicBezTo>
                      <a:pt x="7537" y="13575"/>
                      <a:pt x="5441" y="14885"/>
                      <a:pt x="4715" y="15456"/>
                    </a:cubicBezTo>
                    <a:cubicBezTo>
                      <a:pt x="4001" y="16016"/>
                      <a:pt x="2834" y="16599"/>
                      <a:pt x="2227" y="16980"/>
                    </a:cubicBezTo>
                    <a:cubicBezTo>
                      <a:pt x="1619" y="17361"/>
                      <a:pt x="1155" y="18147"/>
                      <a:pt x="929" y="18504"/>
                    </a:cubicBezTo>
                    <a:cubicBezTo>
                      <a:pt x="798" y="18707"/>
                      <a:pt x="595" y="19064"/>
                      <a:pt x="441" y="19326"/>
                    </a:cubicBezTo>
                    <a:cubicBezTo>
                      <a:pt x="476" y="18588"/>
                      <a:pt x="500" y="17957"/>
                      <a:pt x="536" y="17433"/>
                    </a:cubicBezTo>
                    <a:cubicBezTo>
                      <a:pt x="834" y="17195"/>
                      <a:pt x="1727" y="16540"/>
                      <a:pt x="2679" y="16314"/>
                    </a:cubicBezTo>
                    <a:cubicBezTo>
                      <a:pt x="3870" y="16016"/>
                      <a:pt x="4608" y="13932"/>
                      <a:pt x="5060" y="13790"/>
                    </a:cubicBezTo>
                    <a:cubicBezTo>
                      <a:pt x="5501" y="13635"/>
                      <a:pt x="6644" y="12635"/>
                      <a:pt x="6644" y="12635"/>
                    </a:cubicBezTo>
                    <a:lnTo>
                      <a:pt x="6644" y="12635"/>
                    </a:lnTo>
                    <a:cubicBezTo>
                      <a:pt x="6644" y="12635"/>
                      <a:pt x="4679" y="13194"/>
                      <a:pt x="4060" y="13861"/>
                    </a:cubicBezTo>
                    <a:cubicBezTo>
                      <a:pt x="3417" y="14528"/>
                      <a:pt x="2429" y="15075"/>
                      <a:pt x="1965" y="15409"/>
                    </a:cubicBezTo>
                    <a:cubicBezTo>
                      <a:pt x="1584" y="15659"/>
                      <a:pt x="845" y="16838"/>
                      <a:pt x="560" y="17314"/>
                    </a:cubicBezTo>
                    <a:cubicBezTo>
                      <a:pt x="572" y="17099"/>
                      <a:pt x="584" y="16921"/>
                      <a:pt x="607" y="16766"/>
                    </a:cubicBezTo>
                    <a:cubicBezTo>
                      <a:pt x="655" y="16314"/>
                      <a:pt x="691" y="15825"/>
                      <a:pt x="726" y="15302"/>
                    </a:cubicBezTo>
                    <a:cubicBezTo>
                      <a:pt x="743" y="15302"/>
                      <a:pt x="762" y="15303"/>
                      <a:pt x="781" y="15303"/>
                    </a:cubicBezTo>
                    <a:cubicBezTo>
                      <a:pt x="1160" y="15303"/>
                      <a:pt x="2019" y="15170"/>
                      <a:pt x="3060" y="14004"/>
                    </a:cubicBezTo>
                    <a:cubicBezTo>
                      <a:pt x="4465" y="12444"/>
                      <a:pt x="6394" y="10218"/>
                      <a:pt x="6846" y="9920"/>
                    </a:cubicBezTo>
                    <a:cubicBezTo>
                      <a:pt x="7287" y="9622"/>
                      <a:pt x="7739" y="9170"/>
                      <a:pt x="7739" y="9170"/>
                    </a:cubicBezTo>
                    <a:lnTo>
                      <a:pt x="7739" y="9170"/>
                    </a:lnTo>
                    <a:cubicBezTo>
                      <a:pt x="7739" y="9170"/>
                      <a:pt x="6251" y="9456"/>
                      <a:pt x="4977" y="10432"/>
                    </a:cubicBezTo>
                    <a:cubicBezTo>
                      <a:pt x="3715" y="11408"/>
                      <a:pt x="2453" y="12658"/>
                      <a:pt x="2203" y="13147"/>
                    </a:cubicBezTo>
                    <a:cubicBezTo>
                      <a:pt x="1929" y="13635"/>
                      <a:pt x="1191" y="14635"/>
                      <a:pt x="965" y="14813"/>
                    </a:cubicBezTo>
                    <a:cubicBezTo>
                      <a:pt x="893" y="14873"/>
                      <a:pt x="834" y="14897"/>
                      <a:pt x="774" y="14933"/>
                    </a:cubicBezTo>
                    <a:cubicBezTo>
                      <a:pt x="810" y="14171"/>
                      <a:pt x="857" y="13349"/>
                      <a:pt x="893" y="12516"/>
                    </a:cubicBezTo>
                    <a:cubicBezTo>
                      <a:pt x="1512" y="12266"/>
                      <a:pt x="3012" y="11599"/>
                      <a:pt x="4179" y="10230"/>
                    </a:cubicBezTo>
                    <a:cubicBezTo>
                      <a:pt x="5667" y="8444"/>
                      <a:pt x="7001" y="6658"/>
                      <a:pt x="7001" y="6658"/>
                    </a:cubicBezTo>
                    <a:lnTo>
                      <a:pt x="7001" y="6658"/>
                    </a:lnTo>
                    <a:cubicBezTo>
                      <a:pt x="7001" y="6658"/>
                      <a:pt x="4774" y="7848"/>
                      <a:pt x="3429" y="9039"/>
                    </a:cubicBezTo>
                    <a:cubicBezTo>
                      <a:pt x="2465" y="9896"/>
                      <a:pt x="1429" y="11384"/>
                      <a:pt x="905" y="12158"/>
                    </a:cubicBezTo>
                    <a:cubicBezTo>
                      <a:pt x="965" y="10587"/>
                      <a:pt x="988" y="8979"/>
                      <a:pt x="1024" y="7670"/>
                    </a:cubicBezTo>
                    <a:lnTo>
                      <a:pt x="1048" y="7848"/>
                    </a:lnTo>
                    <a:cubicBezTo>
                      <a:pt x="1048" y="7848"/>
                      <a:pt x="2167" y="7122"/>
                      <a:pt x="3167" y="5634"/>
                    </a:cubicBezTo>
                    <a:cubicBezTo>
                      <a:pt x="4167" y="4110"/>
                      <a:pt x="6394" y="1883"/>
                      <a:pt x="6394" y="1883"/>
                    </a:cubicBezTo>
                    <a:lnTo>
                      <a:pt x="6394" y="1883"/>
                    </a:lnTo>
                    <a:cubicBezTo>
                      <a:pt x="6394" y="1883"/>
                      <a:pt x="4620" y="2741"/>
                      <a:pt x="3953" y="3503"/>
                    </a:cubicBezTo>
                    <a:cubicBezTo>
                      <a:pt x="3274" y="4265"/>
                      <a:pt x="2477" y="5598"/>
                      <a:pt x="2060" y="6193"/>
                    </a:cubicBezTo>
                    <a:cubicBezTo>
                      <a:pt x="1691" y="6729"/>
                      <a:pt x="1131" y="7384"/>
                      <a:pt x="1024" y="7503"/>
                    </a:cubicBezTo>
                    <a:cubicBezTo>
                      <a:pt x="1036" y="6598"/>
                      <a:pt x="1036" y="5836"/>
                      <a:pt x="1048" y="5312"/>
                    </a:cubicBezTo>
                    <a:lnTo>
                      <a:pt x="1203" y="5455"/>
                    </a:lnTo>
                    <a:cubicBezTo>
                      <a:pt x="1203" y="5455"/>
                      <a:pt x="2655" y="4526"/>
                      <a:pt x="2977" y="3800"/>
                    </a:cubicBezTo>
                    <a:cubicBezTo>
                      <a:pt x="3286" y="3062"/>
                      <a:pt x="3893" y="1609"/>
                      <a:pt x="4263" y="1371"/>
                    </a:cubicBezTo>
                    <a:cubicBezTo>
                      <a:pt x="4620" y="1133"/>
                      <a:pt x="5727" y="50"/>
                      <a:pt x="5394" y="2"/>
                    </a:cubicBezTo>
                    <a:cubicBezTo>
                      <a:pt x="5387" y="1"/>
                      <a:pt x="5380" y="0"/>
                      <a:pt x="5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759000" y="2543600"/>
                <a:ext cx="2093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6561" extrusionOk="0">
                    <a:moveTo>
                      <a:pt x="1" y="0"/>
                    </a:moveTo>
                    <a:cubicBezTo>
                      <a:pt x="1" y="0"/>
                      <a:pt x="584" y="1310"/>
                      <a:pt x="2001" y="2370"/>
                    </a:cubicBezTo>
                    <a:cubicBezTo>
                      <a:pt x="3430" y="3429"/>
                      <a:pt x="4990" y="4441"/>
                      <a:pt x="5906" y="4822"/>
                    </a:cubicBezTo>
                    <a:cubicBezTo>
                      <a:pt x="6835" y="5215"/>
                      <a:pt x="7454" y="5942"/>
                      <a:pt x="7740" y="6013"/>
                    </a:cubicBezTo>
                    <a:cubicBezTo>
                      <a:pt x="8026" y="6084"/>
                      <a:pt x="8371" y="6561"/>
                      <a:pt x="8371" y="6561"/>
                    </a:cubicBezTo>
                    <a:lnTo>
                      <a:pt x="8335" y="6120"/>
                    </a:lnTo>
                    <a:cubicBezTo>
                      <a:pt x="8347" y="6108"/>
                      <a:pt x="6657" y="5001"/>
                      <a:pt x="6228" y="4215"/>
                    </a:cubicBezTo>
                    <a:cubicBezTo>
                      <a:pt x="5811" y="3417"/>
                      <a:pt x="3251" y="1489"/>
                      <a:pt x="2073" y="893"/>
                    </a:cubicBezTo>
                    <a:cubicBezTo>
                      <a:pt x="894" y="29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811100" y="2468875"/>
                <a:ext cx="156300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7574" extrusionOk="0">
                    <a:moveTo>
                      <a:pt x="1" y="1"/>
                    </a:moveTo>
                    <a:cubicBezTo>
                      <a:pt x="1" y="1"/>
                      <a:pt x="286" y="1323"/>
                      <a:pt x="1179" y="2442"/>
                    </a:cubicBezTo>
                    <a:cubicBezTo>
                      <a:pt x="2084" y="3573"/>
                      <a:pt x="2251" y="4180"/>
                      <a:pt x="3132" y="4918"/>
                    </a:cubicBezTo>
                    <a:cubicBezTo>
                      <a:pt x="4025" y="5644"/>
                      <a:pt x="6251" y="7573"/>
                      <a:pt x="6251" y="7573"/>
                    </a:cubicBezTo>
                    <a:lnTo>
                      <a:pt x="6228" y="7383"/>
                    </a:lnTo>
                    <a:cubicBezTo>
                      <a:pt x="6228" y="7383"/>
                      <a:pt x="5406" y="6049"/>
                      <a:pt x="5227" y="5240"/>
                    </a:cubicBezTo>
                    <a:cubicBezTo>
                      <a:pt x="5061" y="4466"/>
                      <a:pt x="2977" y="2977"/>
                      <a:pt x="2977" y="2977"/>
                    </a:cubicBezTo>
                    <a:cubicBezTo>
                      <a:pt x="2977" y="2977"/>
                      <a:pt x="2310" y="1537"/>
                      <a:pt x="1441" y="930"/>
                    </a:cubicBezTo>
                    <a:cubicBezTo>
                      <a:pt x="596" y="29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804850" y="2407575"/>
                <a:ext cx="166425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6918" extrusionOk="0">
                    <a:moveTo>
                      <a:pt x="1" y="0"/>
                    </a:moveTo>
                    <a:cubicBezTo>
                      <a:pt x="1" y="0"/>
                      <a:pt x="1739" y="2608"/>
                      <a:pt x="2632" y="3798"/>
                    </a:cubicBezTo>
                    <a:cubicBezTo>
                      <a:pt x="3525" y="4989"/>
                      <a:pt x="4632" y="5227"/>
                      <a:pt x="5263" y="5703"/>
                    </a:cubicBezTo>
                    <a:cubicBezTo>
                      <a:pt x="5906" y="6180"/>
                      <a:pt x="6656" y="6918"/>
                      <a:pt x="6656" y="6918"/>
                    </a:cubicBezTo>
                    <a:lnTo>
                      <a:pt x="6656" y="6620"/>
                    </a:lnTo>
                    <a:cubicBezTo>
                      <a:pt x="6656" y="6620"/>
                      <a:pt x="6156" y="5013"/>
                      <a:pt x="5358" y="4406"/>
                    </a:cubicBezTo>
                    <a:cubicBezTo>
                      <a:pt x="4573" y="379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814975" y="2357275"/>
                <a:ext cx="156875" cy="1506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6025" extrusionOk="0">
                    <a:moveTo>
                      <a:pt x="0" y="0"/>
                    </a:moveTo>
                    <a:cubicBezTo>
                      <a:pt x="0" y="0"/>
                      <a:pt x="560" y="1881"/>
                      <a:pt x="2286" y="3322"/>
                    </a:cubicBezTo>
                    <a:cubicBezTo>
                      <a:pt x="4013" y="4763"/>
                      <a:pt x="4727" y="4834"/>
                      <a:pt x="5191" y="5179"/>
                    </a:cubicBezTo>
                    <a:cubicBezTo>
                      <a:pt x="5656" y="5525"/>
                      <a:pt x="6275" y="6025"/>
                      <a:pt x="6275" y="6025"/>
                    </a:cubicBezTo>
                    <a:lnTo>
                      <a:pt x="6251" y="5513"/>
                    </a:lnTo>
                    <a:cubicBezTo>
                      <a:pt x="6251" y="5513"/>
                      <a:pt x="5727" y="3703"/>
                      <a:pt x="5096" y="3262"/>
                    </a:cubicBezTo>
                    <a:cubicBezTo>
                      <a:pt x="4465" y="2834"/>
                      <a:pt x="2798" y="2488"/>
                      <a:pt x="2060" y="1834"/>
                    </a:cubicBezTo>
                    <a:cubicBezTo>
                      <a:pt x="1334" y="11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807525" y="2260525"/>
                <a:ext cx="171175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75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03" y="1525"/>
                      <a:pt x="1358" y="2846"/>
                    </a:cubicBezTo>
                    <a:cubicBezTo>
                      <a:pt x="2525" y="4168"/>
                      <a:pt x="4442" y="5716"/>
                      <a:pt x="4966" y="5989"/>
                    </a:cubicBezTo>
                    <a:cubicBezTo>
                      <a:pt x="5501" y="6251"/>
                      <a:pt x="6847" y="7597"/>
                      <a:pt x="6847" y="7597"/>
                    </a:cubicBezTo>
                    <a:lnTo>
                      <a:pt x="6692" y="7299"/>
                    </a:lnTo>
                    <a:cubicBezTo>
                      <a:pt x="6692" y="7299"/>
                      <a:pt x="5978" y="5882"/>
                      <a:pt x="5668" y="5108"/>
                    </a:cubicBezTo>
                    <a:cubicBezTo>
                      <a:pt x="5358" y="4334"/>
                      <a:pt x="2334" y="1715"/>
                      <a:pt x="2334" y="171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848300" y="2227200"/>
                <a:ext cx="1304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625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834" y="2453"/>
                      <a:pt x="2061" y="3536"/>
                    </a:cubicBezTo>
                    <a:cubicBezTo>
                      <a:pt x="3275" y="4620"/>
                      <a:pt x="5216" y="6251"/>
                      <a:pt x="5216" y="6251"/>
                    </a:cubicBezTo>
                    <a:lnTo>
                      <a:pt x="5132" y="6072"/>
                    </a:lnTo>
                    <a:cubicBezTo>
                      <a:pt x="5216" y="5953"/>
                      <a:pt x="4061" y="4251"/>
                      <a:pt x="3085" y="3096"/>
                    </a:cubicBezTo>
                    <a:cubicBezTo>
                      <a:pt x="2084" y="192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837300" y="2156350"/>
                <a:ext cx="144975" cy="17505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7002" extrusionOk="0">
                    <a:moveTo>
                      <a:pt x="0" y="0"/>
                    </a:moveTo>
                    <a:cubicBezTo>
                      <a:pt x="0" y="0"/>
                      <a:pt x="488" y="1798"/>
                      <a:pt x="2036" y="3072"/>
                    </a:cubicBezTo>
                    <a:cubicBezTo>
                      <a:pt x="3572" y="4322"/>
                      <a:pt x="5799" y="7001"/>
                      <a:pt x="5799" y="7001"/>
                    </a:cubicBezTo>
                    <a:lnTo>
                      <a:pt x="5739" y="6025"/>
                    </a:lnTo>
                    <a:cubicBezTo>
                      <a:pt x="5739" y="6025"/>
                      <a:pt x="3989" y="2977"/>
                      <a:pt x="2882" y="2310"/>
                    </a:cubicBezTo>
                    <a:cubicBezTo>
                      <a:pt x="1786" y="16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97125" y="2125400"/>
                <a:ext cx="135175" cy="139025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561" extrusionOk="0">
                    <a:moveTo>
                      <a:pt x="5406" y="0"/>
                    </a:moveTo>
                    <a:cubicBezTo>
                      <a:pt x="5406" y="0"/>
                      <a:pt x="3632" y="393"/>
                      <a:pt x="3085" y="1334"/>
                    </a:cubicBezTo>
                    <a:cubicBezTo>
                      <a:pt x="2537" y="2286"/>
                      <a:pt x="2180" y="3060"/>
                      <a:pt x="1382" y="3858"/>
                    </a:cubicBezTo>
                    <a:cubicBezTo>
                      <a:pt x="596" y="4667"/>
                      <a:pt x="1" y="4965"/>
                      <a:pt x="1" y="4965"/>
                    </a:cubicBezTo>
                    <a:lnTo>
                      <a:pt x="1" y="5560"/>
                    </a:lnTo>
                    <a:cubicBezTo>
                      <a:pt x="1" y="5560"/>
                      <a:pt x="1787" y="5108"/>
                      <a:pt x="2537" y="3917"/>
                    </a:cubicBezTo>
                    <a:cubicBezTo>
                      <a:pt x="3275" y="2727"/>
                      <a:pt x="5406" y="0"/>
                      <a:pt x="54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863200" y="2126575"/>
                <a:ext cx="1202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514" extrusionOk="0">
                    <a:moveTo>
                      <a:pt x="0" y="1"/>
                    </a:moveTo>
                    <a:cubicBezTo>
                      <a:pt x="0" y="1"/>
                      <a:pt x="893" y="1441"/>
                      <a:pt x="2012" y="2370"/>
                    </a:cubicBezTo>
                    <a:cubicBezTo>
                      <a:pt x="3131" y="3275"/>
                      <a:pt x="3727" y="4323"/>
                      <a:pt x="4024" y="4620"/>
                    </a:cubicBezTo>
                    <a:cubicBezTo>
                      <a:pt x="4322" y="4918"/>
                      <a:pt x="4763" y="5513"/>
                      <a:pt x="4763" y="5513"/>
                    </a:cubicBezTo>
                    <a:lnTo>
                      <a:pt x="4810" y="4799"/>
                    </a:lnTo>
                    <a:cubicBezTo>
                      <a:pt x="4810" y="4799"/>
                      <a:pt x="3691" y="1918"/>
                      <a:pt x="2739" y="1418"/>
                    </a:cubicBezTo>
                    <a:cubicBezTo>
                      <a:pt x="1786" y="89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886700" y="2077775"/>
                <a:ext cx="96775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644" extrusionOk="0">
                    <a:moveTo>
                      <a:pt x="1" y="0"/>
                    </a:moveTo>
                    <a:cubicBezTo>
                      <a:pt x="1" y="0"/>
                      <a:pt x="846" y="1357"/>
                      <a:pt x="1441" y="2250"/>
                    </a:cubicBezTo>
                    <a:cubicBezTo>
                      <a:pt x="2037" y="3143"/>
                      <a:pt x="3870" y="4644"/>
                      <a:pt x="3870" y="4644"/>
                    </a:cubicBezTo>
                    <a:cubicBezTo>
                      <a:pt x="3870" y="4644"/>
                      <a:pt x="3382" y="2548"/>
                      <a:pt x="2632" y="1810"/>
                    </a:cubicBezTo>
                    <a:cubicBezTo>
                      <a:pt x="1894" y="10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889675" y="2000375"/>
                <a:ext cx="10302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5764" extrusionOk="0">
                    <a:moveTo>
                      <a:pt x="6" y="0"/>
                    </a:moveTo>
                    <a:cubicBezTo>
                      <a:pt x="3" y="0"/>
                      <a:pt x="1" y="1"/>
                      <a:pt x="1" y="1"/>
                    </a:cubicBezTo>
                    <a:cubicBezTo>
                      <a:pt x="1" y="1"/>
                      <a:pt x="953" y="2298"/>
                      <a:pt x="1882" y="3215"/>
                    </a:cubicBezTo>
                    <a:cubicBezTo>
                      <a:pt x="2811" y="4156"/>
                      <a:pt x="4097" y="5763"/>
                      <a:pt x="4097" y="5763"/>
                    </a:cubicBezTo>
                    <a:lnTo>
                      <a:pt x="4120" y="5465"/>
                    </a:lnTo>
                    <a:cubicBezTo>
                      <a:pt x="4120" y="5465"/>
                      <a:pt x="2906" y="3906"/>
                      <a:pt x="2704" y="3358"/>
                    </a:cubicBezTo>
                    <a:cubicBezTo>
                      <a:pt x="2513" y="2822"/>
                      <a:pt x="1132" y="1108"/>
                      <a:pt x="715" y="536"/>
                    </a:cubicBezTo>
                    <a:cubicBezTo>
                      <a:pt x="331" y="21"/>
                      <a:pt x="48" y="0"/>
                      <a:pt x="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1001000" y="1946500"/>
                <a:ext cx="55600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6014" extrusionOk="0">
                    <a:moveTo>
                      <a:pt x="2126" y="1"/>
                    </a:moveTo>
                    <a:cubicBezTo>
                      <a:pt x="2124" y="1"/>
                      <a:pt x="2122" y="5"/>
                      <a:pt x="2120" y="12"/>
                    </a:cubicBezTo>
                    <a:cubicBezTo>
                      <a:pt x="2084" y="215"/>
                      <a:pt x="1322" y="1405"/>
                      <a:pt x="953" y="2370"/>
                    </a:cubicBezTo>
                    <a:cubicBezTo>
                      <a:pt x="572" y="3334"/>
                      <a:pt x="1" y="5227"/>
                      <a:pt x="1" y="5227"/>
                    </a:cubicBezTo>
                    <a:lnTo>
                      <a:pt x="1" y="6013"/>
                    </a:lnTo>
                    <a:cubicBezTo>
                      <a:pt x="1" y="6013"/>
                      <a:pt x="2037" y="4168"/>
                      <a:pt x="2120" y="3227"/>
                    </a:cubicBezTo>
                    <a:cubicBezTo>
                      <a:pt x="2223" y="2334"/>
                      <a:pt x="2172" y="1"/>
                      <a:pt x="2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34625" y="1895600"/>
                <a:ext cx="58975" cy="2051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8204" extrusionOk="0">
                    <a:moveTo>
                      <a:pt x="286" y="1"/>
                    </a:moveTo>
                    <a:cubicBezTo>
                      <a:pt x="286" y="1"/>
                      <a:pt x="1" y="1572"/>
                      <a:pt x="286" y="2941"/>
                    </a:cubicBezTo>
                    <a:cubicBezTo>
                      <a:pt x="572" y="4311"/>
                      <a:pt x="1167" y="6513"/>
                      <a:pt x="1465" y="7073"/>
                    </a:cubicBezTo>
                    <a:cubicBezTo>
                      <a:pt x="1763" y="7609"/>
                      <a:pt x="2358" y="8204"/>
                      <a:pt x="2358" y="8204"/>
                    </a:cubicBezTo>
                    <a:cubicBezTo>
                      <a:pt x="2358" y="8204"/>
                      <a:pt x="1858" y="5465"/>
                      <a:pt x="1727" y="4751"/>
                    </a:cubicBezTo>
                    <a:cubicBezTo>
                      <a:pt x="1608" y="4037"/>
                      <a:pt x="870" y="2548"/>
                      <a:pt x="572" y="1656"/>
                    </a:cubicBezTo>
                    <a:cubicBezTo>
                      <a:pt x="275" y="763"/>
                      <a:pt x="286" y="1"/>
                      <a:pt x="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962600" y="2089375"/>
                <a:ext cx="35450" cy="930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37224" extrusionOk="0">
                    <a:moveTo>
                      <a:pt x="1330" y="0"/>
                    </a:moveTo>
                    <a:cubicBezTo>
                      <a:pt x="1293" y="0"/>
                      <a:pt x="1257" y="24"/>
                      <a:pt x="1251" y="72"/>
                    </a:cubicBezTo>
                    <a:cubicBezTo>
                      <a:pt x="846" y="3096"/>
                      <a:pt x="787" y="6192"/>
                      <a:pt x="644" y="9228"/>
                    </a:cubicBezTo>
                    <a:cubicBezTo>
                      <a:pt x="477" y="12335"/>
                      <a:pt x="358" y="15455"/>
                      <a:pt x="263" y="18562"/>
                    </a:cubicBezTo>
                    <a:cubicBezTo>
                      <a:pt x="84" y="24718"/>
                      <a:pt x="1" y="30897"/>
                      <a:pt x="120" y="37076"/>
                    </a:cubicBezTo>
                    <a:cubicBezTo>
                      <a:pt x="120" y="37173"/>
                      <a:pt x="200" y="37224"/>
                      <a:pt x="278" y="37224"/>
                    </a:cubicBezTo>
                    <a:cubicBezTo>
                      <a:pt x="354" y="37224"/>
                      <a:pt x="429" y="37176"/>
                      <a:pt x="429" y="37076"/>
                    </a:cubicBezTo>
                    <a:cubicBezTo>
                      <a:pt x="370" y="30897"/>
                      <a:pt x="358" y="24742"/>
                      <a:pt x="537" y="18562"/>
                    </a:cubicBezTo>
                    <a:cubicBezTo>
                      <a:pt x="620" y="15514"/>
                      <a:pt x="739" y="12442"/>
                      <a:pt x="894" y="9395"/>
                    </a:cubicBezTo>
                    <a:cubicBezTo>
                      <a:pt x="1037" y="6299"/>
                      <a:pt x="1382" y="3168"/>
                      <a:pt x="1418" y="72"/>
                    </a:cubicBezTo>
                    <a:cubicBezTo>
                      <a:pt x="1406" y="24"/>
                      <a:pt x="1367" y="0"/>
                      <a:pt x="1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993575" y="2084500"/>
                <a:ext cx="65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413" extrusionOk="0">
                    <a:moveTo>
                      <a:pt x="226" y="0"/>
                    </a:moveTo>
                    <a:cubicBezTo>
                      <a:pt x="211" y="0"/>
                      <a:pt x="196" y="6"/>
                      <a:pt x="191" y="17"/>
                    </a:cubicBezTo>
                    <a:cubicBezTo>
                      <a:pt x="72" y="434"/>
                      <a:pt x="0" y="957"/>
                      <a:pt x="72" y="1386"/>
                    </a:cubicBezTo>
                    <a:cubicBezTo>
                      <a:pt x="72" y="1404"/>
                      <a:pt x="83" y="1413"/>
                      <a:pt x="97" y="1413"/>
                    </a:cubicBezTo>
                    <a:cubicBezTo>
                      <a:pt x="110" y="1413"/>
                      <a:pt x="125" y="1404"/>
                      <a:pt x="131" y="1386"/>
                    </a:cubicBezTo>
                    <a:cubicBezTo>
                      <a:pt x="202" y="957"/>
                      <a:pt x="214" y="481"/>
                      <a:pt x="262" y="29"/>
                    </a:cubicBezTo>
                    <a:cubicBezTo>
                      <a:pt x="262" y="9"/>
                      <a:pt x="244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967675" y="3015675"/>
                <a:ext cx="122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18" extrusionOk="0">
                    <a:moveTo>
                      <a:pt x="393" y="1"/>
                    </a:moveTo>
                    <a:cubicBezTo>
                      <a:pt x="297" y="43"/>
                      <a:pt x="211" y="86"/>
                      <a:pt x="117" y="86"/>
                    </a:cubicBezTo>
                    <a:cubicBezTo>
                      <a:pt x="106" y="86"/>
                      <a:pt x="95" y="85"/>
                      <a:pt x="84" y="84"/>
                    </a:cubicBezTo>
                    <a:cubicBezTo>
                      <a:pt x="0" y="96"/>
                      <a:pt x="0" y="215"/>
                      <a:pt x="84" y="215"/>
                    </a:cubicBezTo>
                    <a:cubicBezTo>
                      <a:pt x="104" y="217"/>
                      <a:pt x="124" y="218"/>
                      <a:pt x="145" y="218"/>
                    </a:cubicBezTo>
                    <a:cubicBezTo>
                      <a:pt x="258" y="218"/>
                      <a:pt x="374" y="188"/>
                      <a:pt x="465" y="108"/>
                    </a:cubicBezTo>
                    <a:cubicBezTo>
                      <a:pt x="488" y="96"/>
                      <a:pt x="476" y="72"/>
                      <a:pt x="476" y="36"/>
                    </a:cubicBezTo>
                    <a:cubicBezTo>
                      <a:pt x="476" y="36"/>
                      <a:pt x="476" y="24"/>
                      <a:pt x="465" y="24"/>
                    </a:cubicBezTo>
                    <a:cubicBezTo>
                      <a:pt x="453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990875" y="2075450"/>
                <a:ext cx="10625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865" extrusionOk="0">
                    <a:moveTo>
                      <a:pt x="358" y="1"/>
                    </a:moveTo>
                    <a:cubicBezTo>
                      <a:pt x="339" y="1"/>
                      <a:pt x="319" y="11"/>
                      <a:pt x="307" y="34"/>
                    </a:cubicBezTo>
                    <a:lnTo>
                      <a:pt x="307" y="34"/>
                    </a:lnTo>
                    <a:cubicBezTo>
                      <a:pt x="304" y="34"/>
                      <a:pt x="301" y="34"/>
                      <a:pt x="299" y="34"/>
                    </a:cubicBezTo>
                    <a:cubicBezTo>
                      <a:pt x="296" y="47"/>
                      <a:pt x="294" y="61"/>
                      <a:pt x="291" y="74"/>
                    </a:cubicBezTo>
                    <a:lnTo>
                      <a:pt x="291" y="74"/>
                    </a:lnTo>
                    <a:cubicBezTo>
                      <a:pt x="235" y="198"/>
                      <a:pt x="190" y="302"/>
                      <a:pt x="168" y="438"/>
                    </a:cubicBezTo>
                    <a:cubicBezTo>
                      <a:pt x="143" y="447"/>
                      <a:pt x="163" y="466"/>
                      <a:pt x="190" y="466"/>
                    </a:cubicBezTo>
                    <a:cubicBezTo>
                      <a:pt x="196" y="466"/>
                      <a:pt x="203" y="465"/>
                      <a:pt x="210" y="462"/>
                    </a:cubicBezTo>
                    <a:lnTo>
                      <a:pt x="210" y="462"/>
                    </a:lnTo>
                    <a:cubicBezTo>
                      <a:pt x="110" y="911"/>
                      <a:pt x="1" y="1369"/>
                      <a:pt x="1" y="1820"/>
                    </a:cubicBezTo>
                    <a:cubicBezTo>
                      <a:pt x="1" y="1848"/>
                      <a:pt x="23" y="1864"/>
                      <a:pt x="43" y="1864"/>
                    </a:cubicBezTo>
                    <a:cubicBezTo>
                      <a:pt x="56" y="1864"/>
                      <a:pt x="68" y="1857"/>
                      <a:pt x="72" y="1843"/>
                    </a:cubicBezTo>
                    <a:cubicBezTo>
                      <a:pt x="287" y="1308"/>
                      <a:pt x="310" y="653"/>
                      <a:pt x="418" y="81"/>
                    </a:cubicBezTo>
                    <a:cubicBezTo>
                      <a:pt x="425" y="33"/>
                      <a:pt x="391" y="1"/>
                      <a:pt x="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978375" y="2073600"/>
                <a:ext cx="21475" cy="31500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2600" extrusionOk="0">
                    <a:moveTo>
                      <a:pt x="821" y="0"/>
                    </a:moveTo>
                    <a:cubicBezTo>
                      <a:pt x="805" y="0"/>
                      <a:pt x="787" y="12"/>
                      <a:pt x="787" y="36"/>
                    </a:cubicBezTo>
                    <a:cubicBezTo>
                      <a:pt x="560" y="2120"/>
                      <a:pt x="465" y="4215"/>
                      <a:pt x="358" y="6299"/>
                    </a:cubicBezTo>
                    <a:cubicBezTo>
                      <a:pt x="263" y="8371"/>
                      <a:pt x="1" y="10514"/>
                      <a:pt x="132" y="12585"/>
                    </a:cubicBezTo>
                    <a:cubicBezTo>
                      <a:pt x="132" y="12592"/>
                      <a:pt x="140" y="12599"/>
                      <a:pt x="149" y="12599"/>
                    </a:cubicBezTo>
                    <a:cubicBezTo>
                      <a:pt x="155" y="12599"/>
                      <a:pt x="163" y="12595"/>
                      <a:pt x="168" y="12585"/>
                    </a:cubicBezTo>
                    <a:cubicBezTo>
                      <a:pt x="501" y="10585"/>
                      <a:pt x="465" y="8490"/>
                      <a:pt x="584" y="6466"/>
                    </a:cubicBezTo>
                    <a:cubicBezTo>
                      <a:pt x="703" y="4322"/>
                      <a:pt x="858" y="2179"/>
                      <a:pt x="846" y="36"/>
                    </a:cubicBezTo>
                    <a:cubicBezTo>
                      <a:pt x="852" y="12"/>
                      <a:pt x="837" y="0"/>
                      <a:pt x="8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971550" y="2328025"/>
                <a:ext cx="223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27635" extrusionOk="0">
                    <a:moveTo>
                      <a:pt x="750" y="0"/>
                    </a:moveTo>
                    <a:cubicBezTo>
                      <a:pt x="738" y="0"/>
                      <a:pt x="726" y="9"/>
                      <a:pt x="726" y="27"/>
                    </a:cubicBezTo>
                    <a:cubicBezTo>
                      <a:pt x="524" y="4599"/>
                      <a:pt x="143" y="9147"/>
                      <a:pt x="71" y="13731"/>
                    </a:cubicBezTo>
                    <a:cubicBezTo>
                      <a:pt x="0" y="18327"/>
                      <a:pt x="119" y="22911"/>
                      <a:pt x="202" y="27519"/>
                    </a:cubicBezTo>
                    <a:cubicBezTo>
                      <a:pt x="202" y="27596"/>
                      <a:pt x="268" y="27635"/>
                      <a:pt x="333" y="27635"/>
                    </a:cubicBezTo>
                    <a:cubicBezTo>
                      <a:pt x="399" y="27635"/>
                      <a:pt x="464" y="27596"/>
                      <a:pt x="464" y="27519"/>
                    </a:cubicBezTo>
                    <a:cubicBezTo>
                      <a:pt x="321" y="22911"/>
                      <a:pt x="238" y="18327"/>
                      <a:pt x="250" y="13731"/>
                    </a:cubicBezTo>
                    <a:cubicBezTo>
                      <a:pt x="262" y="11469"/>
                      <a:pt x="310" y="9195"/>
                      <a:pt x="429" y="6933"/>
                    </a:cubicBezTo>
                    <a:cubicBezTo>
                      <a:pt x="536" y="4659"/>
                      <a:pt x="893" y="2313"/>
                      <a:pt x="774" y="27"/>
                    </a:cubicBezTo>
                    <a:cubicBezTo>
                      <a:pt x="774" y="9"/>
                      <a:pt x="762" y="0"/>
                      <a:pt x="7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987900" y="2296475"/>
                <a:ext cx="57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273" extrusionOk="0">
                    <a:moveTo>
                      <a:pt x="102" y="0"/>
                    </a:moveTo>
                    <a:cubicBezTo>
                      <a:pt x="93" y="0"/>
                      <a:pt x="84" y="9"/>
                      <a:pt x="84" y="27"/>
                    </a:cubicBezTo>
                    <a:cubicBezTo>
                      <a:pt x="13" y="741"/>
                      <a:pt x="1" y="1539"/>
                      <a:pt x="84" y="2254"/>
                    </a:cubicBezTo>
                    <a:cubicBezTo>
                      <a:pt x="84" y="2268"/>
                      <a:pt x="92" y="2272"/>
                      <a:pt x="100" y="2272"/>
                    </a:cubicBezTo>
                    <a:cubicBezTo>
                      <a:pt x="114" y="2272"/>
                      <a:pt x="132" y="2261"/>
                      <a:pt x="132" y="2254"/>
                    </a:cubicBezTo>
                    <a:cubicBezTo>
                      <a:pt x="227" y="1539"/>
                      <a:pt x="203" y="753"/>
                      <a:pt x="120" y="27"/>
                    </a:cubicBezTo>
                    <a:cubicBezTo>
                      <a:pt x="120" y="9"/>
                      <a:pt x="11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977800" y="2360025"/>
                <a:ext cx="10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248" extrusionOk="0">
                    <a:moveTo>
                      <a:pt x="378" y="0"/>
                    </a:moveTo>
                    <a:cubicBezTo>
                      <a:pt x="364" y="0"/>
                      <a:pt x="350" y="7"/>
                      <a:pt x="345" y="21"/>
                    </a:cubicBezTo>
                    <a:cubicBezTo>
                      <a:pt x="214" y="402"/>
                      <a:pt x="36" y="831"/>
                      <a:pt x="0" y="1212"/>
                    </a:cubicBezTo>
                    <a:cubicBezTo>
                      <a:pt x="0" y="1235"/>
                      <a:pt x="20" y="1248"/>
                      <a:pt x="37" y="1248"/>
                    </a:cubicBezTo>
                    <a:cubicBezTo>
                      <a:pt x="47" y="1248"/>
                      <a:pt x="55" y="1244"/>
                      <a:pt x="60" y="1235"/>
                    </a:cubicBezTo>
                    <a:cubicBezTo>
                      <a:pt x="250" y="890"/>
                      <a:pt x="310" y="414"/>
                      <a:pt x="405" y="45"/>
                    </a:cubicBezTo>
                    <a:cubicBezTo>
                      <a:pt x="419" y="16"/>
                      <a:pt x="399" y="0"/>
                      <a:pt x="3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976000" y="2376800"/>
                <a:ext cx="10675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525" extrusionOk="0">
                    <a:moveTo>
                      <a:pt x="419" y="0"/>
                    </a:moveTo>
                    <a:cubicBezTo>
                      <a:pt x="418" y="0"/>
                      <a:pt x="417" y="2"/>
                      <a:pt x="417" y="5"/>
                    </a:cubicBezTo>
                    <a:cubicBezTo>
                      <a:pt x="286" y="505"/>
                      <a:pt x="84" y="993"/>
                      <a:pt x="1" y="1493"/>
                    </a:cubicBezTo>
                    <a:cubicBezTo>
                      <a:pt x="1" y="1516"/>
                      <a:pt x="10" y="1524"/>
                      <a:pt x="17" y="1524"/>
                    </a:cubicBezTo>
                    <a:cubicBezTo>
                      <a:pt x="21" y="1524"/>
                      <a:pt x="24" y="1521"/>
                      <a:pt x="24" y="1517"/>
                    </a:cubicBezTo>
                    <a:cubicBezTo>
                      <a:pt x="227" y="1041"/>
                      <a:pt x="298" y="517"/>
                      <a:pt x="417" y="29"/>
                    </a:cubicBezTo>
                    <a:cubicBezTo>
                      <a:pt x="426" y="11"/>
                      <a:pt x="422" y="0"/>
                      <a:pt x="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977800" y="2375925"/>
                <a:ext cx="131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729" extrusionOk="0">
                    <a:moveTo>
                      <a:pt x="474" y="1"/>
                    </a:moveTo>
                    <a:cubicBezTo>
                      <a:pt x="464" y="1"/>
                      <a:pt x="456" y="5"/>
                      <a:pt x="452" y="16"/>
                    </a:cubicBezTo>
                    <a:cubicBezTo>
                      <a:pt x="214" y="516"/>
                      <a:pt x="0" y="1135"/>
                      <a:pt x="36" y="1695"/>
                    </a:cubicBezTo>
                    <a:cubicBezTo>
                      <a:pt x="36" y="1716"/>
                      <a:pt x="56" y="1728"/>
                      <a:pt x="73" y="1728"/>
                    </a:cubicBezTo>
                    <a:cubicBezTo>
                      <a:pt x="85" y="1728"/>
                      <a:pt x="95" y="1722"/>
                      <a:pt x="95" y="1707"/>
                    </a:cubicBezTo>
                    <a:cubicBezTo>
                      <a:pt x="226" y="1147"/>
                      <a:pt x="298" y="599"/>
                      <a:pt x="524" y="40"/>
                    </a:cubicBezTo>
                    <a:cubicBezTo>
                      <a:pt x="524" y="23"/>
                      <a:pt x="495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981650" y="2352500"/>
                <a:ext cx="6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127" extrusionOk="0">
                    <a:moveTo>
                      <a:pt x="208" y="0"/>
                    </a:moveTo>
                    <a:cubicBezTo>
                      <a:pt x="197" y="0"/>
                      <a:pt x="185" y="9"/>
                      <a:pt x="179" y="24"/>
                    </a:cubicBezTo>
                    <a:cubicBezTo>
                      <a:pt x="96" y="703"/>
                      <a:pt x="1" y="1429"/>
                      <a:pt x="60" y="2096"/>
                    </a:cubicBezTo>
                    <a:cubicBezTo>
                      <a:pt x="60" y="2111"/>
                      <a:pt x="84" y="2126"/>
                      <a:pt x="102" y="2126"/>
                    </a:cubicBezTo>
                    <a:cubicBezTo>
                      <a:pt x="112" y="2126"/>
                      <a:pt x="120" y="2121"/>
                      <a:pt x="120" y="2108"/>
                    </a:cubicBezTo>
                    <a:cubicBezTo>
                      <a:pt x="251" y="1453"/>
                      <a:pt x="239" y="715"/>
                      <a:pt x="239" y="48"/>
                    </a:cubicBezTo>
                    <a:cubicBezTo>
                      <a:pt x="239" y="15"/>
                      <a:pt x="224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986125" y="2075675"/>
                <a:ext cx="17275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1505" extrusionOk="0">
                    <a:moveTo>
                      <a:pt x="512" y="1"/>
                    </a:moveTo>
                    <a:cubicBezTo>
                      <a:pt x="512" y="1"/>
                      <a:pt x="489" y="1"/>
                      <a:pt x="489" y="13"/>
                    </a:cubicBezTo>
                    <a:cubicBezTo>
                      <a:pt x="500" y="1930"/>
                      <a:pt x="512" y="3835"/>
                      <a:pt x="429" y="5763"/>
                    </a:cubicBezTo>
                    <a:cubicBezTo>
                      <a:pt x="334" y="7680"/>
                      <a:pt x="119" y="9585"/>
                      <a:pt x="0" y="11490"/>
                    </a:cubicBezTo>
                    <a:cubicBezTo>
                      <a:pt x="0" y="11497"/>
                      <a:pt x="8" y="11504"/>
                      <a:pt x="15" y="11504"/>
                    </a:cubicBezTo>
                    <a:cubicBezTo>
                      <a:pt x="20" y="11504"/>
                      <a:pt x="24" y="11500"/>
                      <a:pt x="24" y="11490"/>
                    </a:cubicBezTo>
                    <a:cubicBezTo>
                      <a:pt x="620" y="7752"/>
                      <a:pt x="691" y="3775"/>
                      <a:pt x="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999650" y="2009275"/>
                <a:ext cx="117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707" h="5757" extrusionOk="0">
                    <a:moveTo>
                      <a:pt x="4647" y="0"/>
                    </a:moveTo>
                    <a:cubicBezTo>
                      <a:pt x="4644" y="0"/>
                      <a:pt x="4641" y="1"/>
                      <a:pt x="4639" y="2"/>
                    </a:cubicBezTo>
                    <a:cubicBezTo>
                      <a:pt x="3293" y="454"/>
                      <a:pt x="2686" y="1776"/>
                      <a:pt x="1698" y="2681"/>
                    </a:cubicBezTo>
                    <a:cubicBezTo>
                      <a:pt x="805" y="3514"/>
                      <a:pt x="126" y="4455"/>
                      <a:pt x="7" y="5717"/>
                    </a:cubicBezTo>
                    <a:cubicBezTo>
                      <a:pt x="0" y="5745"/>
                      <a:pt x="18" y="5756"/>
                      <a:pt x="33" y="5756"/>
                    </a:cubicBezTo>
                    <a:cubicBezTo>
                      <a:pt x="45" y="5756"/>
                      <a:pt x="55" y="5750"/>
                      <a:pt x="55" y="5741"/>
                    </a:cubicBezTo>
                    <a:cubicBezTo>
                      <a:pt x="364" y="4371"/>
                      <a:pt x="1031" y="3574"/>
                      <a:pt x="2019" y="2609"/>
                    </a:cubicBezTo>
                    <a:cubicBezTo>
                      <a:pt x="2400" y="2240"/>
                      <a:pt x="2674" y="1788"/>
                      <a:pt x="3031" y="1395"/>
                    </a:cubicBezTo>
                    <a:cubicBezTo>
                      <a:pt x="3508" y="859"/>
                      <a:pt x="4079" y="514"/>
                      <a:pt x="4662" y="97"/>
                    </a:cubicBezTo>
                    <a:cubicBezTo>
                      <a:pt x="4706" y="64"/>
                      <a:pt x="4679" y="0"/>
                      <a:pt x="4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998250" y="2011675"/>
                <a:ext cx="116775" cy="1511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046" extrusionOk="0">
                    <a:moveTo>
                      <a:pt x="4647" y="1"/>
                    </a:moveTo>
                    <a:cubicBezTo>
                      <a:pt x="2730" y="1692"/>
                      <a:pt x="2266" y="4537"/>
                      <a:pt x="51" y="5942"/>
                    </a:cubicBezTo>
                    <a:cubicBezTo>
                      <a:pt x="1" y="5972"/>
                      <a:pt x="19" y="6045"/>
                      <a:pt x="76" y="6045"/>
                    </a:cubicBezTo>
                    <a:cubicBezTo>
                      <a:pt x="86" y="6045"/>
                      <a:pt x="98" y="6043"/>
                      <a:pt x="111" y="6037"/>
                    </a:cubicBezTo>
                    <a:cubicBezTo>
                      <a:pt x="1099" y="5537"/>
                      <a:pt x="1754" y="4585"/>
                      <a:pt x="2290" y="3632"/>
                    </a:cubicBezTo>
                    <a:cubicBezTo>
                      <a:pt x="2635" y="3001"/>
                      <a:pt x="2944" y="2370"/>
                      <a:pt x="3337" y="1775"/>
                    </a:cubicBezTo>
                    <a:cubicBezTo>
                      <a:pt x="3730" y="1144"/>
                      <a:pt x="4230" y="608"/>
                      <a:pt x="4671" y="25"/>
                    </a:cubicBezTo>
                    <a:lnTo>
                      <a:pt x="46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1003550" y="2107100"/>
                <a:ext cx="226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80" extrusionOk="0">
                    <a:moveTo>
                      <a:pt x="878" y="1"/>
                    </a:moveTo>
                    <a:cubicBezTo>
                      <a:pt x="872" y="1"/>
                      <a:pt x="867" y="2"/>
                      <a:pt x="863" y="6"/>
                    </a:cubicBezTo>
                    <a:cubicBezTo>
                      <a:pt x="530" y="423"/>
                      <a:pt x="232" y="958"/>
                      <a:pt x="18" y="1435"/>
                    </a:cubicBezTo>
                    <a:cubicBezTo>
                      <a:pt x="1" y="1460"/>
                      <a:pt x="21" y="1480"/>
                      <a:pt x="38" y="1480"/>
                    </a:cubicBezTo>
                    <a:cubicBezTo>
                      <a:pt x="44" y="1480"/>
                      <a:pt x="50" y="1477"/>
                      <a:pt x="54" y="1470"/>
                    </a:cubicBezTo>
                    <a:cubicBezTo>
                      <a:pt x="351" y="1006"/>
                      <a:pt x="649" y="518"/>
                      <a:pt x="887" y="18"/>
                    </a:cubicBezTo>
                    <a:cubicBezTo>
                      <a:pt x="904" y="9"/>
                      <a:pt x="891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998525" y="2115325"/>
                <a:ext cx="27800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538" extrusionOk="0">
                    <a:moveTo>
                      <a:pt x="1084" y="0"/>
                    </a:moveTo>
                    <a:cubicBezTo>
                      <a:pt x="1079" y="0"/>
                      <a:pt x="1076" y="3"/>
                      <a:pt x="1076" y="10"/>
                    </a:cubicBezTo>
                    <a:cubicBezTo>
                      <a:pt x="707" y="463"/>
                      <a:pt x="362" y="975"/>
                      <a:pt x="16" y="1463"/>
                    </a:cubicBezTo>
                    <a:cubicBezTo>
                      <a:pt x="0" y="1503"/>
                      <a:pt x="28" y="1538"/>
                      <a:pt x="62" y="1538"/>
                    </a:cubicBezTo>
                    <a:cubicBezTo>
                      <a:pt x="78" y="1538"/>
                      <a:pt x="96" y="1530"/>
                      <a:pt x="112" y="1510"/>
                    </a:cubicBezTo>
                    <a:cubicBezTo>
                      <a:pt x="457" y="1034"/>
                      <a:pt x="814" y="522"/>
                      <a:pt x="1112" y="22"/>
                    </a:cubicBezTo>
                    <a:cubicBezTo>
                      <a:pt x="1112" y="14"/>
                      <a:pt x="1095" y="0"/>
                      <a:pt x="1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998800" y="2134150"/>
                <a:ext cx="183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110" extrusionOk="0">
                    <a:moveTo>
                      <a:pt x="718" y="0"/>
                    </a:moveTo>
                    <a:cubicBezTo>
                      <a:pt x="713" y="0"/>
                      <a:pt x="708" y="3"/>
                      <a:pt x="708" y="7"/>
                    </a:cubicBezTo>
                    <a:cubicBezTo>
                      <a:pt x="517" y="388"/>
                      <a:pt x="244" y="698"/>
                      <a:pt x="29" y="1043"/>
                    </a:cubicBezTo>
                    <a:cubicBezTo>
                      <a:pt x="0" y="1072"/>
                      <a:pt x="34" y="1109"/>
                      <a:pt x="67" y="1109"/>
                    </a:cubicBezTo>
                    <a:cubicBezTo>
                      <a:pt x="75" y="1109"/>
                      <a:pt x="82" y="1107"/>
                      <a:pt x="89" y="1103"/>
                    </a:cubicBezTo>
                    <a:cubicBezTo>
                      <a:pt x="363" y="817"/>
                      <a:pt x="565" y="400"/>
                      <a:pt x="720" y="31"/>
                    </a:cubicBezTo>
                    <a:cubicBezTo>
                      <a:pt x="735" y="8"/>
                      <a:pt x="726" y="0"/>
                      <a:pt x="7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1001600" y="2067175"/>
                <a:ext cx="57950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961" extrusionOk="0">
                    <a:moveTo>
                      <a:pt x="2285" y="0"/>
                    </a:moveTo>
                    <a:cubicBezTo>
                      <a:pt x="2276" y="0"/>
                      <a:pt x="2267" y="3"/>
                      <a:pt x="2263" y="7"/>
                    </a:cubicBezTo>
                    <a:cubicBezTo>
                      <a:pt x="1739" y="781"/>
                      <a:pt x="1072" y="1412"/>
                      <a:pt x="584" y="2198"/>
                    </a:cubicBezTo>
                    <a:cubicBezTo>
                      <a:pt x="536" y="2258"/>
                      <a:pt x="1" y="2924"/>
                      <a:pt x="310" y="2960"/>
                    </a:cubicBezTo>
                    <a:cubicBezTo>
                      <a:pt x="322" y="2960"/>
                      <a:pt x="322" y="2960"/>
                      <a:pt x="322" y="2936"/>
                    </a:cubicBezTo>
                    <a:cubicBezTo>
                      <a:pt x="322" y="2924"/>
                      <a:pt x="346" y="2913"/>
                      <a:pt x="346" y="2901"/>
                    </a:cubicBezTo>
                    <a:lnTo>
                      <a:pt x="346" y="2877"/>
                    </a:lnTo>
                    <a:cubicBezTo>
                      <a:pt x="322" y="2877"/>
                      <a:pt x="310" y="2865"/>
                      <a:pt x="298" y="2865"/>
                    </a:cubicBezTo>
                    <a:cubicBezTo>
                      <a:pt x="298" y="2862"/>
                      <a:pt x="297" y="2860"/>
                      <a:pt x="296" y="2860"/>
                    </a:cubicBezTo>
                    <a:cubicBezTo>
                      <a:pt x="294" y="2860"/>
                      <a:pt x="289" y="2871"/>
                      <a:pt x="298" y="2889"/>
                    </a:cubicBezTo>
                    <a:cubicBezTo>
                      <a:pt x="60" y="2710"/>
                      <a:pt x="2144" y="412"/>
                      <a:pt x="2310" y="31"/>
                    </a:cubicBezTo>
                    <a:cubicBezTo>
                      <a:pt x="2318" y="9"/>
                      <a:pt x="2302" y="0"/>
                      <a:pt x="2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1000225" y="2134400"/>
                <a:ext cx="103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825" extrusionOk="0">
                    <a:moveTo>
                      <a:pt x="320" y="1"/>
                    </a:moveTo>
                    <a:cubicBezTo>
                      <a:pt x="308" y="1"/>
                      <a:pt x="297" y="6"/>
                      <a:pt x="294" y="21"/>
                    </a:cubicBezTo>
                    <a:cubicBezTo>
                      <a:pt x="239" y="130"/>
                      <a:pt x="192" y="239"/>
                      <a:pt x="149" y="350"/>
                    </a:cubicBezTo>
                    <a:lnTo>
                      <a:pt x="149" y="350"/>
                    </a:lnTo>
                    <a:cubicBezTo>
                      <a:pt x="82" y="479"/>
                      <a:pt x="35" y="613"/>
                      <a:pt x="8" y="747"/>
                    </a:cubicBezTo>
                    <a:cubicBezTo>
                      <a:pt x="1" y="790"/>
                      <a:pt x="41" y="825"/>
                      <a:pt x="76" y="825"/>
                    </a:cubicBezTo>
                    <a:cubicBezTo>
                      <a:pt x="100" y="825"/>
                      <a:pt x="122" y="809"/>
                      <a:pt x="127" y="771"/>
                    </a:cubicBezTo>
                    <a:cubicBezTo>
                      <a:pt x="157" y="681"/>
                      <a:pt x="185" y="593"/>
                      <a:pt x="213" y="506"/>
                    </a:cubicBezTo>
                    <a:lnTo>
                      <a:pt x="213" y="506"/>
                    </a:lnTo>
                    <a:cubicBezTo>
                      <a:pt x="215" y="555"/>
                      <a:pt x="218" y="604"/>
                      <a:pt x="222" y="652"/>
                    </a:cubicBezTo>
                    <a:cubicBezTo>
                      <a:pt x="222" y="690"/>
                      <a:pt x="256" y="718"/>
                      <a:pt x="290" y="718"/>
                    </a:cubicBezTo>
                    <a:cubicBezTo>
                      <a:pt x="309" y="718"/>
                      <a:pt x="328" y="709"/>
                      <a:pt x="341" y="688"/>
                    </a:cubicBezTo>
                    <a:cubicBezTo>
                      <a:pt x="389" y="605"/>
                      <a:pt x="413" y="533"/>
                      <a:pt x="413" y="462"/>
                    </a:cubicBezTo>
                    <a:cubicBezTo>
                      <a:pt x="413" y="451"/>
                      <a:pt x="395" y="424"/>
                      <a:pt x="375" y="424"/>
                    </a:cubicBezTo>
                    <a:cubicBezTo>
                      <a:pt x="372" y="424"/>
                      <a:pt x="368" y="424"/>
                      <a:pt x="365" y="426"/>
                    </a:cubicBezTo>
                    <a:cubicBezTo>
                      <a:pt x="360" y="429"/>
                      <a:pt x="356" y="432"/>
                      <a:pt x="351" y="436"/>
                    </a:cubicBezTo>
                    <a:lnTo>
                      <a:pt x="351" y="436"/>
                    </a:lnTo>
                    <a:cubicBezTo>
                      <a:pt x="350" y="375"/>
                      <a:pt x="347" y="312"/>
                      <a:pt x="341" y="247"/>
                    </a:cubicBezTo>
                    <a:cubicBezTo>
                      <a:pt x="341" y="230"/>
                      <a:pt x="328" y="214"/>
                      <a:pt x="311" y="204"/>
                    </a:cubicBezTo>
                    <a:lnTo>
                      <a:pt x="311" y="204"/>
                    </a:lnTo>
                    <a:cubicBezTo>
                      <a:pt x="329" y="151"/>
                      <a:pt x="347" y="98"/>
                      <a:pt x="365" y="45"/>
                    </a:cubicBezTo>
                    <a:cubicBezTo>
                      <a:pt x="382" y="29"/>
                      <a:pt x="347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82825" y="1985300"/>
                <a:ext cx="10867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6652" extrusionOk="0">
                    <a:moveTo>
                      <a:pt x="60" y="1"/>
                    </a:moveTo>
                    <a:cubicBezTo>
                      <a:pt x="30" y="1"/>
                      <a:pt x="1" y="18"/>
                      <a:pt x="1" y="56"/>
                    </a:cubicBezTo>
                    <a:cubicBezTo>
                      <a:pt x="84" y="1175"/>
                      <a:pt x="739" y="2092"/>
                      <a:pt x="1406" y="2961"/>
                    </a:cubicBezTo>
                    <a:cubicBezTo>
                      <a:pt x="2346" y="4199"/>
                      <a:pt x="3263" y="5485"/>
                      <a:pt x="4311" y="6652"/>
                    </a:cubicBezTo>
                    <a:cubicBezTo>
                      <a:pt x="4323" y="6652"/>
                      <a:pt x="4347" y="6616"/>
                      <a:pt x="4335" y="6604"/>
                    </a:cubicBezTo>
                    <a:cubicBezTo>
                      <a:pt x="3632" y="5545"/>
                      <a:pt x="2823" y="4568"/>
                      <a:pt x="2049" y="3556"/>
                    </a:cubicBezTo>
                    <a:cubicBezTo>
                      <a:pt x="1215" y="2449"/>
                      <a:pt x="346" y="1437"/>
                      <a:pt x="120" y="44"/>
                    </a:cubicBezTo>
                    <a:cubicBezTo>
                      <a:pt x="114" y="16"/>
                      <a:pt x="87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882825" y="1986100"/>
                <a:ext cx="117300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6692" extrusionOk="0">
                    <a:moveTo>
                      <a:pt x="60" y="0"/>
                    </a:moveTo>
                    <a:cubicBezTo>
                      <a:pt x="37" y="0"/>
                      <a:pt x="1" y="24"/>
                      <a:pt x="25" y="36"/>
                    </a:cubicBezTo>
                    <a:cubicBezTo>
                      <a:pt x="977" y="1083"/>
                      <a:pt x="1870" y="2107"/>
                      <a:pt x="2597" y="3334"/>
                    </a:cubicBezTo>
                    <a:cubicBezTo>
                      <a:pt x="2906" y="3870"/>
                      <a:pt x="3180" y="4429"/>
                      <a:pt x="3478" y="4977"/>
                    </a:cubicBezTo>
                    <a:cubicBezTo>
                      <a:pt x="3775" y="5536"/>
                      <a:pt x="4466" y="6084"/>
                      <a:pt x="4609" y="6668"/>
                    </a:cubicBezTo>
                    <a:cubicBezTo>
                      <a:pt x="4614" y="6683"/>
                      <a:pt x="4630" y="6692"/>
                      <a:pt x="4647" y="6692"/>
                    </a:cubicBezTo>
                    <a:cubicBezTo>
                      <a:pt x="4669" y="6692"/>
                      <a:pt x="4692" y="6677"/>
                      <a:pt x="4692" y="6644"/>
                    </a:cubicBezTo>
                    <a:cubicBezTo>
                      <a:pt x="4668" y="6191"/>
                      <a:pt x="4287" y="5929"/>
                      <a:pt x="4025" y="5596"/>
                    </a:cubicBezTo>
                    <a:cubicBezTo>
                      <a:pt x="3501" y="4917"/>
                      <a:pt x="3204" y="4108"/>
                      <a:pt x="2787" y="3369"/>
                    </a:cubicBezTo>
                    <a:cubicBezTo>
                      <a:pt x="2073" y="2143"/>
                      <a:pt x="1192" y="905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925100" y="1886225"/>
                <a:ext cx="69975" cy="2180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8722" extrusionOk="0">
                    <a:moveTo>
                      <a:pt x="750" y="0"/>
                    </a:moveTo>
                    <a:cubicBezTo>
                      <a:pt x="740" y="0"/>
                      <a:pt x="731" y="5"/>
                      <a:pt x="727" y="18"/>
                    </a:cubicBezTo>
                    <a:cubicBezTo>
                      <a:pt x="1" y="1328"/>
                      <a:pt x="501" y="3078"/>
                      <a:pt x="739" y="4483"/>
                    </a:cubicBezTo>
                    <a:cubicBezTo>
                      <a:pt x="1025" y="6150"/>
                      <a:pt x="1548" y="7484"/>
                      <a:pt x="2751" y="8722"/>
                    </a:cubicBezTo>
                    <a:cubicBezTo>
                      <a:pt x="2763" y="8722"/>
                      <a:pt x="2799" y="8710"/>
                      <a:pt x="2775" y="8698"/>
                    </a:cubicBezTo>
                    <a:cubicBezTo>
                      <a:pt x="2382" y="8115"/>
                      <a:pt x="1906" y="7579"/>
                      <a:pt x="1560" y="6948"/>
                    </a:cubicBezTo>
                    <a:cubicBezTo>
                      <a:pt x="1191" y="6257"/>
                      <a:pt x="1036" y="5507"/>
                      <a:pt x="906" y="4721"/>
                    </a:cubicBezTo>
                    <a:cubicBezTo>
                      <a:pt x="632" y="3185"/>
                      <a:pt x="203" y="1554"/>
                      <a:pt x="775" y="30"/>
                    </a:cubicBezTo>
                    <a:cubicBezTo>
                      <a:pt x="782" y="15"/>
                      <a:pt x="766" y="0"/>
                      <a:pt x="7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940575" y="1884600"/>
                <a:ext cx="53475" cy="2179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8718" extrusionOk="0">
                    <a:moveTo>
                      <a:pt x="95" y="0"/>
                    </a:moveTo>
                    <a:cubicBezTo>
                      <a:pt x="81" y="0"/>
                      <a:pt x="66" y="12"/>
                      <a:pt x="60" y="36"/>
                    </a:cubicBezTo>
                    <a:cubicBezTo>
                      <a:pt x="1" y="738"/>
                      <a:pt x="48" y="1429"/>
                      <a:pt x="251" y="2107"/>
                    </a:cubicBezTo>
                    <a:cubicBezTo>
                      <a:pt x="477" y="2846"/>
                      <a:pt x="941" y="3477"/>
                      <a:pt x="1168" y="4215"/>
                    </a:cubicBezTo>
                    <a:cubicBezTo>
                      <a:pt x="1620" y="5679"/>
                      <a:pt x="1465" y="7251"/>
                      <a:pt x="2025" y="8680"/>
                    </a:cubicBezTo>
                    <a:cubicBezTo>
                      <a:pt x="2040" y="8705"/>
                      <a:pt x="2065" y="8718"/>
                      <a:pt x="2086" y="8718"/>
                    </a:cubicBezTo>
                    <a:cubicBezTo>
                      <a:pt x="2115" y="8718"/>
                      <a:pt x="2139" y="8696"/>
                      <a:pt x="2132" y="8656"/>
                    </a:cubicBezTo>
                    <a:cubicBezTo>
                      <a:pt x="1703" y="7263"/>
                      <a:pt x="1763" y="5822"/>
                      <a:pt x="1370" y="4441"/>
                    </a:cubicBezTo>
                    <a:cubicBezTo>
                      <a:pt x="1203" y="3810"/>
                      <a:pt x="882" y="3298"/>
                      <a:pt x="632" y="2715"/>
                    </a:cubicBezTo>
                    <a:cubicBezTo>
                      <a:pt x="239" y="1869"/>
                      <a:pt x="108" y="976"/>
                      <a:pt x="120" y="36"/>
                    </a:cubicBezTo>
                    <a:cubicBezTo>
                      <a:pt x="120" y="12"/>
                      <a:pt x="108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899800" y="2010950"/>
                <a:ext cx="4250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528" extrusionOk="0">
                    <a:moveTo>
                      <a:pt x="8" y="0"/>
                    </a:moveTo>
                    <a:cubicBezTo>
                      <a:pt x="4" y="0"/>
                      <a:pt x="1" y="6"/>
                      <a:pt x="1" y="18"/>
                    </a:cubicBezTo>
                    <a:cubicBezTo>
                      <a:pt x="477" y="875"/>
                      <a:pt x="1048" y="1709"/>
                      <a:pt x="1632" y="2518"/>
                    </a:cubicBezTo>
                    <a:cubicBezTo>
                      <a:pt x="1642" y="2525"/>
                      <a:pt x="1652" y="2528"/>
                      <a:pt x="1661" y="2528"/>
                    </a:cubicBezTo>
                    <a:cubicBezTo>
                      <a:pt x="1684" y="2528"/>
                      <a:pt x="1700" y="2508"/>
                      <a:pt x="1691" y="2483"/>
                    </a:cubicBezTo>
                    <a:cubicBezTo>
                      <a:pt x="1108" y="1685"/>
                      <a:pt x="572" y="828"/>
                      <a:pt x="24" y="18"/>
                    </a:cubicBezTo>
                    <a:cubicBezTo>
                      <a:pt x="18" y="6"/>
                      <a:pt x="13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943250" y="1941525"/>
                <a:ext cx="38525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5137" extrusionOk="0">
                    <a:moveTo>
                      <a:pt x="7" y="0"/>
                    </a:moveTo>
                    <a:cubicBezTo>
                      <a:pt x="4" y="0"/>
                      <a:pt x="1" y="3"/>
                      <a:pt x="1" y="9"/>
                    </a:cubicBezTo>
                    <a:cubicBezTo>
                      <a:pt x="322" y="1104"/>
                      <a:pt x="668" y="2176"/>
                      <a:pt x="822" y="3331"/>
                    </a:cubicBezTo>
                    <a:cubicBezTo>
                      <a:pt x="906" y="3998"/>
                      <a:pt x="977" y="4641"/>
                      <a:pt x="1477" y="5129"/>
                    </a:cubicBezTo>
                    <a:cubicBezTo>
                      <a:pt x="1483" y="5134"/>
                      <a:pt x="1489" y="5136"/>
                      <a:pt x="1496" y="5136"/>
                    </a:cubicBezTo>
                    <a:cubicBezTo>
                      <a:pt x="1518" y="5136"/>
                      <a:pt x="1541" y="5109"/>
                      <a:pt x="1513" y="5081"/>
                    </a:cubicBezTo>
                    <a:cubicBezTo>
                      <a:pt x="942" y="4402"/>
                      <a:pt x="965" y="3509"/>
                      <a:pt x="799" y="2652"/>
                    </a:cubicBezTo>
                    <a:cubicBezTo>
                      <a:pt x="620" y="1747"/>
                      <a:pt x="346" y="854"/>
                      <a:pt x="13" y="9"/>
                    </a:cubicBezTo>
                    <a:cubicBezTo>
                      <a:pt x="13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992375" y="2069975"/>
                <a:ext cx="1398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816" extrusionOk="0">
                    <a:moveTo>
                      <a:pt x="5560" y="1"/>
                    </a:moveTo>
                    <a:cubicBezTo>
                      <a:pt x="5556" y="1"/>
                      <a:pt x="5553" y="1"/>
                      <a:pt x="5549" y="3"/>
                    </a:cubicBezTo>
                    <a:cubicBezTo>
                      <a:pt x="4453" y="419"/>
                      <a:pt x="3382" y="1134"/>
                      <a:pt x="2644" y="2062"/>
                    </a:cubicBezTo>
                    <a:cubicBezTo>
                      <a:pt x="2215" y="2610"/>
                      <a:pt x="1894" y="3229"/>
                      <a:pt x="1501" y="3813"/>
                    </a:cubicBezTo>
                    <a:cubicBezTo>
                      <a:pt x="1036" y="4503"/>
                      <a:pt x="524" y="5134"/>
                      <a:pt x="0" y="5789"/>
                    </a:cubicBezTo>
                    <a:cubicBezTo>
                      <a:pt x="0" y="5789"/>
                      <a:pt x="35" y="5815"/>
                      <a:pt x="53" y="5815"/>
                    </a:cubicBezTo>
                    <a:cubicBezTo>
                      <a:pt x="56" y="5815"/>
                      <a:pt x="58" y="5815"/>
                      <a:pt x="60" y="5813"/>
                    </a:cubicBezTo>
                    <a:cubicBezTo>
                      <a:pt x="941" y="4872"/>
                      <a:pt x="1632" y="3801"/>
                      <a:pt x="2322" y="2729"/>
                    </a:cubicBezTo>
                    <a:cubicBezTo>
                      <a:pt x="3156" y="1431"/>
                      <a:pt x="4251" y="765"/>
                      <a:pt x="5561" y="50"/>
                    </a:cubicBezTo>
                    <a:cubicBezTo>
                      <a:pt x="5592" y="40"/>
                      <a:pt x="5587" y="1"/>
                      <a:pt x="5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996725" y="2072200"/>
                <a:ext cx="134475" cy="149475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979" extrusionOk="0">
                    <a:moveTo>
                      <a:pt x="5345" y="1"/>
                    </a:moveTo>
                    <a:cubicBezTo>
                      <a:pt x="5339" y="1"/>
                      <a:pt x="5333" y="3"/>
                      <a:pt x="5327" y="9"/>
                    </a:cubicBezTo>
                    <a:cubicBezTo>
                      <a:pt x="4315" y="759"/>
                      <a:pt x="3494" y="1747"/>
                      <a:pt x="2755" y="2771"/>
                    </a:cubicBezTo>
                    <a:cubicBezTo>
                      <a:pt x="1946" y="3878"/>
                      <a:pt x="1279" y="5212"/>
                      <a:pt x="53" y="5879"/>
                    </a:cubicBezTo>
                    <a:cubicBezTo>
                      <a:pt x="0" y="5910"/>
                      <a:pt x="22" y="5978"/>
                      <a:pt x="68" y="5978"/>
                    </a:cubicBezTo>
                    <a:cubicBezTo>
                      <a:pt x="74" y="5978"/>
                      <a:pt x="81" y="5977"/>
                      <a:pt x="88" y="5974"/>
                    </a:cubicBezTo>
                    <a:cubicBezTo>
                      <a:pt x="1148" y="5498"/>
                      <a:pt x="1731" y="4414"/>
                      <a:pt x="2374" y="3485"/>
                    </a:cubicBezTo>
                    <a:cubicBezTo>
                      <a:pt x="3244" y="2223"/>
                      <a:pt x="4196" y="1057"/>
                      <a:pt x="5351" y="33"/>
                    </a:cubicBezTo>
                    <a:cubicBezTo>
                      <a:pt x="5378" y="24"/>
                      <a:pt x="5364" y="1"/>
                      <a:pt x="5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996925" y="2119825"/>
                <a:ext cx="1351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5253" extrusionOk="0">
                    <a:moveTo>
                      <a:pt x="5334" y="1"/>
                    </a:moveTo>
                    <a:cubicBezTo>
                      <a:pt x="5325" y="1"/>
                      <a:pt x="5316" y="3"/>
                      <a:pt x="5307" y="9"/>
                    </a:cubicBezTo>
                    <a:cubicBezTo>
                      <a:pt x="4343" y="521"/>
                      <a:pt x="3295" y="1092"/>
                      <a:pt x="2652" y="2009"/>
                    </a:cubicBezTo>
                    <a:cubicBezTo>
                      <a:pt x="2259" y="2592"/>
                      <a:pt x="2045" y="3188"/>
                      <a:pt x="1545" y="3712"/>
                    </a:cubicBezTo>
                    <a:cubicBezTo>
                      <a:pt x="1045" y="4212"/>
                      <a:pt x="473" y="4664"/>
                      <a:pt x="9" y="5212"/>
                    </a:cubicBezTo>
                    <a:cubicBezTo>
                      <a:pt x="0" y="5239"/>
                      <a:pt x="4" y="5252"/>
                      <a:pt x="12" y="5252"/>
                    </a:cubicBezTo>
                    <a:cubicBezTo>
                      <a:pt x="15" y="5252"/>
                      <a:pt x="18" y="5251"/>
                      <a:pt x="21" y="5248"/>
                    </a:cubicBezTo>
                    <a:cubicBezTo>
                      <a:pt x="902" y="4593"/>
                      <a:pt x="1866" y="3759"/>
                      <a:pt x="2343" y="2759"/>
                    </a:cubicBezTo>
                    <a:cubicBezTo>
                      <a:pt x="2974" y="1449"/>
                      <a:pt x="4129" y="759"/>
                      <a:pt x="5355" y="92"/>
                    </a:cubicBezTo>
                    <a:cubicBezTo>
                      <a:pt x="5405" y="72"/>
                      <a:pt x="5379" y="1"/>
                      <a:pt x="5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994450" y="2120400"/>
                <a:ext cx="140875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5843" extrusionOk="0">
                    <a:moveTo>
                      <a:pt x="5595" y="0"/>
                    </a:moveTo>
                    <a:cubicBezTo>
                      <a:pt x="5587" y="0"/>
                      <a:pt x="5579" y="3"/>
                      <a:pt x="5573" y="10"/>
                    </a:cubicBezTo>
                    <a:cubicBezTo>
                      <a:pt x="4704" y="1057"/>
                      <a:pt x="3977" y="2224"/>
                      <a:pt x="3204" y="3331"/>
                    </a:cubicBezTo>
                    <a:cubicBezTo>
                      <a:pt x="2799" y="3891"/>
                      <a:pt x="2382" y="4463"/>
                      <a:pt x="1822" y="4879"/>
                    </a:cubicBezTo>
                    <a:cubicBezTo>
                      <a:pt x="1287" y="5272"/>
                      <a:pt x="608" y="5367"/>
                      <a:pt x="60" y="5713"/>
                    </a:cubicBezTo>
                    <a:cubicBezTo>
                      <a:pt x="0" y="5753"/>
                      <a:pt x="41" y="5843"/>
                      <a:pt x="91" y="5843"/>
                    </a:cubicBezTo>
                    <a:cubicBezTo>
                      <a:pt x="100" y="5843"/>
                      <a:pt x="110" y="5839"/>
                      <a:pt x="120" y="5832"/>
                    </a:cubicBezTo>
                    <a:cubicBezTo>
                      <a:pt x="691" y="5475"/>
                      <a:pt x="1346" y="5379"/>
                      <a:pt x="1894" y="4998"/>
                    </a:cubicBezTo>
                    <a:cubicBezTo>
                      <a:pt x="2311" y="4701"/>
                      <a:pt x="2632" y="4308"/>
                      <a:pt x="2954" y="3915"/>
                    </a:cubicBezTo>
                    <a:cubicBezTo>
                      <a:pt x="3882" y="2689"/>
                      <a:pt x="4835" y="1379"/>
                      <a:pt x="5609" y="57"/>
                    </a:cubicBezTo>
                    <a:cubicBezTo>
                      <a:pt x="5635" y="22"/>
                      <a:pt x="5616" y="0"/>
                      <a:pt x="5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886700" y="2077150"/>
                <a:ext cx="100350" cy="13755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5502" extrusionOk="0">
                    <a:moveTo>
                      <a:pt x="36" y="0"/>
                    </a:moveTo>
                    <a:cubicBezTo>
                      <a:pt x="19" y="0"/>
                      <a:pt x="1" y="10"/>
                      <a:pt x="1" y="25"/>
                    </a:cubicBezTo>
                    <a:cubicBezTo>
                      <a:pt x="346" y="2347"/>
                      <a:pt x="3096" y="3395"/>
                      <a:pt x="3954" y="5478"/>
                    </a:cubicBezTo>
                    <a:cubicBezTo>
                      <a:pt x="3962" y="5495"/>
                      <a:pt x="3972" y="5502"/>
                      <a:pt x="3982" y="5502"/>
                    </a:cubicBezTo>
                    <a:cubicBezTo>
                      <a:pt x="3998" y="5502"/>
                      <a:pt x="4013" y="5482"/>
                      <a:pt x="4013" y="5466"/>
                    </a:cubicBezTo>
                    <a:cubicBezTo>
                      <a:pt x="3204" y="3276"/>
                      <a:pt x="787" y="2287"/>
                      <a:pt x="60" y="13"/>
                    </a:cubicBezTo>
                    <a:cubicBezTo>
                      <a:pt x="56" y="4"/>
                      <a:pt x="46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83550" y="2076700"/>
                <a:ext cx="100225" cy="1177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4710" extrusionOk="0">
                    <a:moveTo>
                      <a:pt x="31" y="1"/>
                    </a:moveTo>
                    <a:cubicBezTo>
                      <a:pt x="4" y="1"/>
                      <a:pt x="0" y="34"/>
                      <a:pt x="20" y="43"/>
                    </a:cubicBezTo>
                    <a:cubicBezTo>
                      <a:pt x="948" y="567"/>
                      <a:pt x="1853" y="1115"/>
                      <a:pt x="2579" y="1912"/>
                    </a:cubicBezTo>
                    <a:cubicBezTo>
                      <a:pt x="3341" y="2722"/>
                      <a:pt x="3699" y="3639"/>
                      <a:pt x="3961" y="4687"/>
                    </a:cubicBezTo>
                    <a:cubicBezTo>
                      <a:pt x="3961" y="4703"/>
                      <a:pt x="3970" y="4709"/>
                      <a:pt x="3981" y="4709"/>
                    </a:cubicBezTo>
                    <a:cubicBezTo>
                      <a:pt x="3994" y="4709"/>
                      <a:pt x="4008" y="4700"/>
                      <a:pt x="4008" y="4687"/>
                    </a:cubicBezTo>
                    <a:cubicBezTo>
                      <a:pt x="3949" y="2508"/>
                      <a:pt x="1817" y="865"/>
                      <a:pt x="55" y="7"/>
                    </a:cubicBezTo>
                    <a:cubicBezTo>
                      <a:pt x="46" y="3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81650" y="2186325"/>
                <a:ext cx="51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624" extrusionOk="0">
                    <a:moveTo>
                      <a:pt x="44" y="1"/>
                    </a:moveTo>
                    <a:cubicBezTo>
                      <a:pt x="34" y="1"/>
                      <a:pt x="25" y="10"/>
                      <a:pt x="25" y="28"/>
                    </a:cubicBezTo>
                    <a:cubicBezTo>
                      <a:pt x="1" y="230"/>
                      <a:pt x="60" y="444"/>
                      <a:pt x="191" y="623"/>
                    </a:cubicBezTo>
                    <a:cubicBezTo>
                      <a:pt x="191" y="623"/>
                      <a:pt x="203" y="623"/>
                      <a:pt x="203" y="599"/>
                    </a:cubicBezTo>
                    <a:cubicBezTo>
                      <a:pt x="120" y="421"/>
                      <a:pt x="72" y="230"/>
                      <a:pt x="72" y="28"/>
                    </a:cubicBezTo>
                    <a:cubicBezTo>
                      <a:pt x="66" y="10"/>
                      <a:pt x="54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000125" y="2211325"/>
                <a:ext cx="538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853" extrusionOk="0">
                    <a:moveTo>
                      <a:pt x="2131" y="1"/>
                    </a:moveTo>
                    <a:cubicBezTo>
                      <a:pt x="2128" y="1"/>
                      <a:pt x="2124" y="2"/>
                      <a:pt x="2119" y="4"/>
                    </a:cubicBezTo>
                    <a:cubicBezTo>
                      <a:pt x="1369" y="576"/>
                      <a:pt x="833" y="1349"/>
                      <a:pt x="0" y="1802"/>
                    </a:cubicBezTo>
                    <a:cubicBezTo>
                      <a:pt x="0" y="1831"/>
                      <a:pt x="24" y="1853"/>
                      <a:pt x="39" y="1853"/>
                    </a:cubicBezTo>
                    <a:cubicBezTo>
                      <a:pt x="43" y="1853"/>
                      <a:pt x="46" y="1852"/>
                      <a:pt x="48" y="1850"/>
                    </a:cubicBezTo>
                    <a:cubicBezTo>
                      <a:pt x="429" y="1647"/>
                      <a:pt x="774" y="1361"/>
                      <a:pt x="1107" y="1064"/>
                    </a:cubicBezTo>
                    <a:cubicBezTo>
                      <a:pt x="1464" y="730"/>
                      <a:pt x="1845" y="409"/>
                      <a:pt x="2143" y="40"/>
                    </a:cubicBezTo>
                    <a:cubicBezTo>
                      <a:pt x="2153" y="20"/>
                      <a:pt x="2147" y="1"/>
                      <a:pt x="2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57025" y="2145975"/>
                <a:ext cx="4900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369" extrusionOk="0">
                    <a:moveTo>
                      <a:pt x="6" y="2363"/>
                    </a:moveTo>
                    <a:cubicBezTo>
                      <a:pt x="1" y="2363"/>
                      <a:pt x="6" y="2368"/>
                      <a:pt x="22" y="2368"/>
                    </a:cubicBezTo>
                    <a:cubicBezTo>
                      <a:pt x="14" y="2364"/>
                      <a:pt x="9" y="2363"/>
                      <a:pt x="6" y="2363"/>
                    </a:cubicBezTo>
                    <a:close/>
                    <a:moveTo>
                      <a:pt x="1925" y="1"/>
                    </a:moveTo>
                    <a:cubicBezTo>
                      <a:pt x="1917" y="1"/>
                      <a:pt x="1910" y="4"/>
                      <a:pt x="1903" y="11"/>
                    </a:cubicBezTo>
                    <a:cubicBezTo>
                      <a:pt x="1653" y="415"/>
                      <a:pt x="1177" y="606"/>
                      <a:pt x="891" y="987"/>
                    </a:cubicBezTo>
                    <a:cubicBezTo>
                      <a:pt x="558" y="1416"/>
                      <a:pt x="355" y="1916"/>
                      <a:pt x="22" y="2368"/>
                    </a:cubicBezTo>
                    <a:cubicBezTo>
                      <a:pt x="403" y="2023"/>
                      <a:pt x="582" y="1546"/>
                      <a:pt x="867" y="1130"/>
                    </a:cubicBezTo>
                    <a:cubicBezTo>
                      <a:pt x="1165" y="701"/>
                      <a:pt x="1701" y="511"/>
                      <a:pt x="1951" y="46"/>
                    </a:cubicBezTo>
                    <a:cubicBezTo>
                      <a:pt x="1959" y="21"/>
                      <a:pt x="1943" y="1"/>
                      <a:pt x="1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860350" y="2125700"/>
                <a:ext cx="123725" cy="140500"/>
              </a:xfrm>
              <a:custGeom>
                <a:avLst/>
                <a:gdLst/>
                <a:ahLst/>
                <a:cxnLst/>
                <a:rect l="l" t="t" r="r" b="b"/>
                <a:pathLst>
                  <a:path w="4949" h="5620" extrusionOk="0">
                    <a:moveTo>
                      <a:pt x="57" y="0"/>
                    </a:moveTo>
                    <a:cubicBezTo>
                      <a:pt x="29" y="0"/>
                      <a:pt x="0" y="20"/>
                      <a:pt x="7" y="48"/>
                    </a:cubicBezTo>
                    <a:cubicBezTo>
                      <a:pt x="448" y="1226"/>
                      <a:pt x="1602" y="2000"/>
                      <a:pt x="2495" y="2810"/>
                    </a:cubicBezTo>
                    <a:cubicBezTo>
                      <a:pt x="3103" y="3358"/>
                      <a:pt x="3805" y="3858"/>
                      <a:pt x="4210" y="4608"/>
                    </a:cubicBezTo>
                    <a:cubicBezTo>
                      <a:pt x="4412" y="4989"/>
                      <a:pt x="4555" y="5346"/>
                      <a:pt x="4924" y="5620"/>
                    </a:cubicBezTo>
                    <a:cubicBezTo>
                      <a:pt x="4936" y="5608"/>
                      <a:pt x="4948" y="5584"/>
                      <a:pt x="4936" y="5572"/>
                    </a:cubicBezTo>
                    <a:cubicBezTo>
                      <a:pt x="4531" y="5167"/>
                      <a:pt x="4400" y="4655"/>
                      <a:pt x="4079" y="4191"/>
                    </a:cubicBezTo>
                    <a:cubicBezTo>
                      <a:pt x="3757" y="3739"/>
                      <a:pt x="3317" y="3417"/>
                      <a:pt x="2912" y="3060"/>
                    </a:cubicBezTo>
                    <a:cubicBezTo>
                      <a:pt x="1948" y="2179"/>
                      <a:pt x="578" y="1286"/>
                      <a:pt x="102" y="36"/>
                    </a:cubicBezTo>
                    <a:cubicBezTo>
                      <a:pt x="97" y="11"/>
                      <a:pt x="7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60500" y="2126575"/>
                <a:ext cx="1278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24" extrusionOk="0">
                    <a:moveTo>
                      <a:pt x="49" y="1"/>
                    </a:moveTo>
                    <a:cubicBezTo>
                      <a:pt x="25" y="1"/>
                      <a:pt x="1" y="36"/>
                      <a:pt x="25" y="48"/>
                    </a:cubicBezTo>
                    <a:cubicBezTo>
                      <a:pt x="1013" y="584"/>
                      <a:pt x="2251" y="941"/>
                      <a:pt x="3073" y="1775"/>
                    </a:cubicBezTo>
                    <a:cubicBezTo>
                      <a:pt x="3918" y="2632"/>
                      <a:pt x="4430" y="4037"/>
                      <a:pt x="5002" y="5097"/>
                    </a:cubicBezTo>
                    <a:cubicBezTo>
                      <a:pt x="5013" y="5115"/>
                      <a:pt x="5029" y="5124"/>
                      <a:pt x="5045" y="5124"/>
                    </a:cubicBezTo>
                    <a:cubicBezTo>
                      <a:pt x="5079" y="5124"/>
                      <a:pt x="5113" y="5086"/>
                      <a:pt x="5097" y="5037"/>
                    </a:cubicBezTo>
                    <a:cubicBezTo>
                      <a:pt x="4502" y="3942"/>
                      <a:pt x="3966" y="2477"/>
                      <a:pt x="3061" y="1608"/>
                    </a:cubicBezTo>
                    <a:cubicBezTo>
                      <a:pt x="2251" y="846"/>
                      <a:pt x="1061" y="406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881600" y="2144375"/>
                <a:ext cx="67650" cy="6242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2497" extrusionOk="0">
                    <a:moveTo>
                      <a:pt x="43" y="1"/>
                    </a:moveTo>
                    <a:cubicBezTo>
                      <a:pt x="18" y="1"/>
                      <a:pt x="1" y="29"/>
                      <a:pt x="26" y="63"/>
                    </a:cubicBezTo>
                    <a:cubicBezTo>
                      <a:pt x="407" y="467"/>
                      <a:pt x="943" y="610"/>
                      <a:pt x="1407" y="908"/>
                    </a:cubicBezTo>
                    <a:cubicBezTo>
                      <a:pt x="2003" y="1289"/>
                      <a:pt x="2395" y="1861"/>
                      <a:pt x="2693" y="2492"/>
                    </a:cubicBezTo>
                    <a:cubicBezTo>
                      <a:pt x="2693" y="2496"/>
                      <a:pt x="2694" y="2497"/>
                      <a:pt x="2696" y="2497"/>
                    </a:cubicBezTo>
                    <a:cubicBezTo>
                      <a:pt x="2700" y="2497"/>
                      <a:pt x="2705" y="2492"/>
                      <a:pt x="2705" y="2492"/>
                    </a:cubicBezTo>
                    <a:cubicBezTo>
                      <a:pt x="2550" y="1920"/>
                      <a:pt x="2241" y="1468"/>
                      <a:pt x="1800" y="1075"/>
                    </a:cubicBezTo>
                    <a:cubicBezTo>
                      <a:pt x="1276" y="634"/>
                      <a:pt x="586" y="479"/>
                      <a:pt x="74" y="15"/>
                    </a:cubicBezTo>
                    <a:cubicBezTo>
                      <a:pt x="64" y="5"/>
                      <a:pt x="53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952350" y="2210375"/>
                <a:ext cx="29925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1612" extrusionOk="0">
                    <a:moveTo>
                      <a:pt x="2" y="0"/>
                    </a:moveTo>
                    <a:cubicBezTo>
                      <a:pt x="0" y="0"/>
                      <a:pt x="0" y="6"/>
                      <a:pt x="6" y="18"/>
                    </a:cubicBezTo>
                    <a:cubicBezTo>
                      <a:pt x="6" y="6"/>
                      <a:pt x="3" y="0"/>
                      <a:pt x="2" y="0"/>
                    </a:cubicBezTo>
                    <a:close/>
                    <a:moveTo>
                      <a:pt x="6" y="18"/>
                    </a:moveTo>
                    <a:cubicBezTo>
                      <a:pt x="304" y="566"/>
                      <a:pt x="732" y="1161"/>
                      <a:pt x="1173" y="1602"/>
                    </a:cubicBezTo>
                    <a:cubicBezTo>
                      <a:pt x="1177" y="1609"/>
                      <a:pt x="1180" y="1612"/>
                      <a:pt x="1184" y="1612"/>
                    </a:cubicBezTo>
                    <a:cubicBezTo>
                      <a:pt x="1191" y="1612"/>
                      <a:pt x="1197" y="1598"/>
                      <a:pt x="1197" y="1590"/>
                    </a:cubicBezTo>
                    <a:cubicBezTo>
                      <a:pt x="1018" y="1340"/>
                      <a:pt x="816" y="1102"/>
                      <a:pt x="613" y="864"/>
                    </a:cubicBezTo>
                    <a:cubicBezTo>
                      <a:pt x="411" y="566"/>
                      <a:pt x="232" y="280"/>
                      <a:pt x="6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990950" y="2186075"/>
                <a:ext cx="163275" cy="1499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998" extrusionOk="0">
                    <a:moveTo>
                      <a:pt x="6483" y="0"/>
                    </a:moveTo>
                    <a:cubicBezTo>
                      <a:pt x="6480" y="0"/>
                      <a:pt x="6478" y="1"/>
                      <a:pt x="6475" y="2"/>
                    </a:cubicBezTo>
                    <a:cubicBezTo>
                      <a:pt x="5237" y="526"/>
                      <a:pt x="4225" y="1526"/>
                      <a:pt x="3296" y="2479"/>
                    </a:cubicBezTo>
                    <a:cubicBezTo>
                      <a:pt x="2189" y="3622"/>
                      <a:pt x="1069" y="4765"/>
                      <a:pt x="10" y="5955"/>
                    </a:cubicBezTo>
                    <a:cubicBezTo>
                      <a:pt x="0" y="5965"/>
                      <a:pt x="29" y="5997"/>
                      <a:pt x="47" y="5997"/>
                    </a:cubicBezTo>
                    <a:cubicBezTo>
                      <a:pt x="51" y="5997"/>
                      <a:pt x="55" y="5995"/>
                      <a:pt x="57" y="5991"/>
                    </a:cubicBezTo>
                    <a:cubicBezTo>
                      <a:pt x="2153" y="3907"/>
                      <a:pt x="3975" y="1645"/>
                      <a:pt x="6499" y="50"/>
                    </a:cubicBezTo>
                    <a:cubicBezTo>
                      <a:pt x="6531" y="39"/>
                      <a:pt x="6506" y="0"/>
                      <a:pt x="6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989350" y="2187525"/>
                <a:ext cx="164025" cy="1553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6214" extrusionOk="0">
                    <a:moveTo>
                      <a:pt x="6541" y="0"/>
                    </a:moveTo>
                    <a:cubicBezTo>
                      <a:pt x="6540" y="0"/>
                      <a:pt x="6539" y="1"/>
                      <a:pt x="6539" y="4"/>
                    </a:cubicBezTo>
                    <a:cubicBezTo>
                      <a:pt x="4455" y="2159"/>
                      <a:pt x="2848" y="4718"/>
                      <a:pt x="62" y="6088"/>
                    </a:cubicBezTo>
                    <a:cubicBezTo>
                      <a:pt x="0" y="6129"/>
                      <a:pt x="36" y="6214"/>
                      <a:pt x="93" y="6214"/>
                    </a:cubicBezTo>
                    <a:cubicBezTo>
                      <a:pt x="102" y="6214"/>
                      <a:pt x="112" y="6212"/>
                      <a:pt x="121" y="6207"/>
                    </a:cubicBezTo>
                    <a:cubicBezTo>
                      <a:pt x="2753" y="4897"/>
                      <a:pt x="4848" y="2373"/>
                      <a:pt x="6551" y="39"/>
                    </a:cubicBezTo>
                    <a:cubicBezTo>
                      <a:pt x="6561" y="20"/>
                      <a:pt x="6546" y="0"/>
                      <a:pt x="6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987900" y="2188750"/>
                <a:ext cx="15832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5854" extrusionOk="0">
                    <a:moveTo>
                      <a:pt x="6287" y="1"/>
                    </a:moveTo>
                    <a:cubicBezTo>
                      <a:pt x="6284" y="1"/>
                      <a:pt x="6280" y="1"/>
                      <a:pt x="6275" y="2"/>
                    </a:cubicBezTo>
                    <a:cubicBezTo>
                      <a:pt x="3704" y="978"/>
                      <a:pt x="1168" y="3348"/>
                      <a:pt x="1" y="5836"/>
                    </a:cubicBezTo>
                    <a:cubicBezTo>
                      <a:pt x="1" y="5845"/>
                      <a:pt x="13" y="5853"/>
                      <a:pt x="20" y="5853"/>
                    </a:cubicBezTo>
                    <a:cubicBezTo>
                      <a:pt x="23" y="5853"/>
                      <a:pt x="25" y="5852"/>
                      <a:pt x="25" y="5848"/>
                    </a:cubicBezTo>
                    <a:cubicBezTo>
                      <a:pt x="834" y="4634"/>
                      <a:pt x="1656" y="3467"/>
                      <a:pt x="2727" y="2467"/>
                    </a:cubicBezTo>
                    <a:cubicBezTo>
                      <a:pt x="3811" y="1455"/>
                      <a:pt x="5025" y="776"/>
                      <a:pt x="6311" y="62"/>
                    </a:cubicBezTo>
                    <a:cubicBezTo>
                      <a:pt x="6333" y="51"/>
                      <a:pt x="6325" y="1"/>
                      <a:pt x="6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836400" y="2158350"/>
                <a:ext cx="14690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6869" extrusionOk="0">
                    <a:moveTo>
                      <a:pt x="57" y="1"/>
                    </a:moveTo>
                    <a:cubicBezTo>
                      <a:pt x="45" y="1"/>
                      <a:pt x="36" y="10"/>
                      <a:pt x="36" y="28"/>
                    </a:cubicBezTo>
                    <a:cubicBezTo>
                      <a:pt x="1" y="1397"/>
                      <a:pt x="1286" y="2361"/>
                      <a:pt x="2215" y="3147"/>
                    </a:cubicBezTo>
                    <a:cubicBezTo>
                      <a:pt x="3525" y="4254"/>
                      <a:pt x="4632" y="5612"/>
                      <a:pt x="5787" y="6862"/>
                    </a:cubicBezTo>
                    <a:cubicBezTo>
                      <a:pt x="5796" y="6866"/>
                      <a:pt x="5805" y="6868"/>
                      <a:pt x="5814" y="6868"/>
                    </a:cubicBezTo>
                    <a:cubicBezTo>
                      <a:pt x="5850" y="6868"/>
                      <a:pt x="5875" y="6833"/>
                      <a:pt x="5847" y="6814"/>
                    </a:cubicBezTo>
                    <a:cubicBezTo>
                      <a:pt x="4870" y="5731"/>
                      <a:pt x="3930" y="4552"/>
                      <a:pt x="2858" y="3552"/>
                    </a:cubicBezTo>
                    <a:cubicBezTo>
                      <a:pt x="1679" y="2433"/>
                      <a:pt x="513" y="1706"/>
                      <a:pt x="96" y="28"/>
                    </a:cubicBezTo>
                    <a:cubicBezTo>
                      <a:pt x="84" y="10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838775" y="2157550"/>
                <a:ext cx="147450" cy="162775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65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6" y="429"/>
                      <a:pt x="656" y="702"/>
                      <a:pt x="989" y="953"/>
                    </a:cubicBezTo>
                    <a:cubicBezTo>
                      <a:pt x="1703" y="1488"/>
                      <a:pt x="2418" y="2024"/>
                      <a:pt x="3096" y="2607"/>
                    </a:cubicBezTo>
                    <a:cubicBezTo>
                      <a:pt x="4311" y="3679"/>
                      <a:pt x="5299" y="4905"/>
                      <a:pt x="5787" y="6477"/>
                    </a:cubicBezTo>
                    <a:cubicBezTo>
                      <a:pt x="5792" y="6500"/>
                      <a:pt x="5811" y="6511"/>
                      <a:pt x="5831" y="6511"/>
                    </a:cubicBezTo>
                    <a:cubicBezTo>
                      <a:pt x="5863" y="6511"/>
                      <a:pt x="5897" y="6485"/>
                      <a:pt x="5883" y="6441"/>
                    </a:cubicBezTo>
                    <a:cubicBezTo>
                      <a:pt x="5549" y="5179"/>
                      <a:pt x="4775" y="4096"/>
                      <a:pt x="3847" y="3167"/>
                    </a:cubicBezTo>
                    <a:cubicBezTo>
                      <a:pt x="3358" y="2679"/>
                      <a:pt x="2823" y="2226"/>
                      <a:pt x="2275" y="1810"/>
                    </a:cubicBezTo>
                    <a:cubicBezTo>
                      <a:pt x="1572" y="1274"/>
                      <a:pt x="501" y="72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66175" y="2192375"/>
                <a:ext cx="96000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39" extrusionOk="0">
                    <a:moveTo>
                      <a:pt x="0" y="0"/>
                    </a:moveTo>
                    <a:cubicBezTo>
                      <a:pt x="453" y="619"/>
                      <a:pt x="1000" y="1167"/>
                      <a:pt x="1608" y="1631"/>
                    </a:cubicBezTo>
                    <a:cubicBezTo>
                      <a:pt x="1977" y="1905"/>
                      <a:pt x="2370" y="2167"/>
                      <a:pt x="2691" y="2524"/>
                    </a:cubicBezTo>
                    <a:cubicBezTo>
                      <a:pt x="3084" y="2941"/>
                      <a:pt x="3429" y="3417"/>
                      <a:pt x="3810" y="3834"/>
                    </a:cubicBezTo>
                    <a:cubicBezTo>
                      <a:pt x="3813" y="3837"/>
                      <a:pt x="3817" y="3839"/>
                      <a:pt x="3821" y="3839"/>
                    </a:cubicBezTo>
                    <a:cubicBezTo>
                      <a:pt x="3831" y="3839"/>
                      <a:pt x="3840" y="3827"/>
                      <a:pt x="3822" y="3810"/>
                    </a:cubicBezTo>
                    <a:cubicBezTo>
                      <a:pt x="3322" y="3143"/>
                      <a:pt x="2786" y="2429"/>
                      <a:pt x="2096" y="1941"/>
                    </a:cubicBezTo>
                    <a:cubicBezTo>
                      <a:pt x="1310" y="1357"/>
                      <a:pt x="643" y="73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988175" y="2251875"/>
                <a:ext cx="174100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964" h="5835" extrusionOk="0">
                    <a:moveTo>
                      <a:pt x="6872" y="0"/>
                    </a:moveTo>
                    <a:cubicBezTo>
                      <a:pt x="6868" y="0"/>
                      <a:pt x="6864" y="1"/>
                      <a:pt x="6860" y="1"/>
                    </a:cubicBezTo>
                    <a:cubicBezTo>
                      <a:pt x="5348" y="204"/>
                      <a:pt x="4050" y="1525"/>
                      <a:pt x="2907" y="2418"/>
                    </a:cubicBezTo>
                    <a:cubicBezTo>
                      <a:pt x="1704" y="3359"/>
                      <a:pt x="1109" y="4704"/>
                      <a:pt x="37" y="5764"/>
                    </a:cubicBezTo>
                    <a:cubicBezTo>
                      <a:pt x="0" y="5792"/>
                      <a:pt x="29" y="5834"/>
                      <a:pt x="66" y="5834"/>
                    </a:cubicBezTo>
                    <a:cubicBezTo>
                      <a:pt x="76" y="5834"/>
                      <a:pt x="87" y="5831"/>
                      <a:pt x="97" y="5823"/>
                    </a:cubicBezTo>
                    <a:cubicBezTo>
                      <a:pt x="1133" y="4990"/>
                      <a:pt x="1621" y="3657"/>
                      <a:pt x="2669" y="2799"/>
                    </a:cubicBezTo>
                    <a:cubicBezTo>
                      <a:pt x="3931" y="1763"/>
                      <a:pt x="5300" y="573"/>
                      <a:pt x="6895" y="108"/>
                    </a:cubicBezTo>
                    <a:cubicBezTo>
                      <a:pt x="6963" y="97"/>
                      <a:pt x="6945" y="0"/>
                      <a:pt x="68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86600" y="2254225"/>
                <a:ext cx="178525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7141" h="6244" extrusionOk="0">
                    <a:moveTo>
                      <a:pt x="7103" y="0"/>
                    </a:moveTo>
                    <a:cubicBezTo>
                      <a:pt x="7099" y="0"/>
                      <a:pt x="7094" y="1"/>
                      <a:pt x="7089" y="3"/>
                    </a:cubicBezTo>
                    <a:cubicBezTo>
                      <a:pt x="5851" y="467"/>
                      <a:pt x="4982" y="1741"/>
                      <a:pt x="4208" y="2741"/>
                    </a:cubicBezTo>
                    <a:cubicBezTo>
                      <a:pt x="3113" y="4158"/>
                      <a:pt x="1970" y="5658"/>
                      <a:pt x="112" y="6039"/>
                    </a:cubicBezTo>
                    <a:cubicBezTo>
                      <a:pt x="0" y="6073"/>
                      <a:pt x="36" y="6243"/>
                      <a:pt x="140" y="6243"/>
                    </a:cubicBezTo>
                    <a:cubicBezTo>
                      <a:pt x="146" y="6243"/>
                      <a:pt x="153" y="6243"/>
                      <a:pt x="160" y="6241"/>
                    </a:cubicBezTo>
                    <a:cubicBezTo>
                      <a:pt x="1601" y="5956"/>
                      <a:pt x="2720" y="4967"/>
                      <a:pt x="3613" y="3860"/>
                    </a:cubicBezTo>
                    <a:cubicBezTo>
                      <a:pt x="4161" y="3182"/>
                      <a:pt x="4637" y="2455"/>
                      <a:pt x="5184" y="1788"/>
                    </a:cubicBezTo>
                    <a:cubicBezTo>
                      <a:pt x="5756" y="1098"/>
                      <a:pt x="6411" y="610"/>
                      <a:pt x="7089" y="62"/>
                    </a:cubicBezTo>
                    <a:cubicBezTo>
                      <a:pt x="7141" y="31"/>
                      <a:pt x="7130" y="0"/>
                      <a:pt x="7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88675" y="2329725"/>
                <a:ext cx="82800" cy="7230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2892" extrusionOk="0">
                    <a:moveTo>
                      <a:pt x="3246" y="0"/>
                    </a:moveTo>
                    <a:cubicBezTo>
                      <a:pt x="3238" y="0"/>
                      <a:pt x="3229" y="2"/>
                      <a:pt x="3220" y="7"/>
                    </a:cubicBezTo>
                    <a:cubicBezTo>
                      <a:pt x="2625" y="197"/>
                      <a:pt x="2327" y="864"/>
                      <a:pt x="1958" y="1328"/>
                    </a:cubicBezTo>
                    <a:cubicBezTo>
                      <a:pt x="1434" y="1971"/>
                      <a:pt x="708" y="2400"/>
                      <a:pt x="29" y="2864"/>
                    </a:cubicBezTo>
                    <a:cubicBezTo>
                      <a:pt x="0" y="2874"/>
                      <a:pt x="18" y="2891"/>
                      <a:pt x="39" y="2891"/>
                    </a:cubicBezTo>
                    <a:cubicBezTo>
                      <a:pt x="44" y="2891"/>
                      <a:pt x="49" y="2890"/>
                      <a:pt x="53" y="2888"/>
                    </a:cubicBezTo>
                    <a:cubicBezTo>
                      <a:pt x="696" y="2543"/>
                      <a:pt x="1339" y="2162"/>
                      <a:pt x="1863" y="1638"/>
                    </a:cubicBezTo>
                    <a:cubicBezTo>
                      <a:pt x="2327" y="1150"/>
                      <a:pt x="2887" y="626"/>
                      <a:pt x="3292" y="78"/>
                    </a:cubicBezTo>
                    <a:cubicBezTo>
                      <a:pt x="3311" y="39"/>
                      <a:pt x="3283" y="0"/>
                      <a:pt x="3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73325" y="2292525"/>
                <a:ext cx="324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40" extrusionOk="0">
                    <a:moveTo>
                      <a:pt x="1258" y="0"/>
                    </a:moveTo>
                    <a:cubicBezTo>
                      <a:pt x="1252" y="0"/>
                      <a:pt x="1246" y="2"/>
                      <a:pt x="1239" y="6"/>
                    </a:cubicBezTo>
                    <a:cubicBezTo>
                      <a:pt x="989" y="161"/>
                      <a:pt x="775" y="447"/>
                      <a:pt x="561" y="673"/>
                    </a:cubicBezTo>
                    <a:cubicBezTo>
                      <a:pt x="358" y="864"/>
                      <a:pt x="108" y="1078"/>
                      <a:pt x="1" y="1328"/>
                    </a:cubicBezTo>
                    <a:lnTo>
                      <a:pt x="25" y="1340"/>
                    </a:lnTo>
                    <a:cubicBezTo>
                      <a:pt x="275" y="1221"/>
                      <a:pt x="477" y="923"/>
                      <a:pt x="680" y="733"/>
                    </a:cubicBezTo>
                    <a:cubicBezTo>
                      <a:pt x="882" y="518"/>
                      <a:pt x="1132" y="316"/>
                      <a:pt x="1287" y="66"/>
                    </a:cubicBezTo>
                    <a:cubicBezTo>
                      <a:pt x="1296" y="37"/>
                      <a:pt x="1283" y="0"/>
                      <a:pt x="1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847125" y="2224725"/>
                <a:ext cx="13527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6603" extrusionOk="0">
                    <a:moveTo>
                      <a:pt x="57" y="0"/>
                    </a:moveTo>
                    <a:cubicBezTo>
                      <a:pt x="29" y="0"/>
                      <a:pt x="0" y="19"/>
                      <a:pt x="0" y="51"/>
                    </a:cubicBezTo>
                    <a:cubicBezTo>
                      <a:pt x="36" y="1349"/>
                      <a:pt x="1048" y="2516"/>
                      <a:pt x="1869" y="3433"/>
                    </a:cubicBezTo>
                    <a:cubicBezTo>
                      <a:pt x="2298" y="3921"/>
                      <a:pt x="2786" y="4266"/>
                      <a:pt x="3334" y="4623"/>
                    </a:cubicBezTo>
                    <a:cubicBezTo>
                      <a:pt x="4144" y="5135"/>
                      <a:pt x="4763" y="5790"/>
                      <a:pt x="5298" y="6588"/>
                    </a:cubicBezTo>
                    <a:cubicBezTo>
                      <a:pt x="5308" y="6598"/>
                      <a:pt x="5322" y="6602"/>
                      <a:pt x="5336" y="6602"/>
                    </a:cubicBezTo>
                    <a:cubicBezTo>
                      <a:pt x="5372" y="6602"/>
                      <a:pt x="5411" y="6572"/>
                      <a:pt x="5394" y="6528"/>
                    </a:cubicBezTo>
                    <a:cubicBezTo>
                      <a:pt x="4691" y="5409"/>
                      <a:pt x="3751" y="4778"/>
                      <a:pt x="2739" y="3992"/>
                    </a:cubicBezTo>
                    <a:cubicBezTo>
                      <a:pt x="1548" y="3076"/>
                      <a:pt x="357" y="1528"/>
                      <a:pt x="107" y="40"/>
                    </a:cubicBezTo>
                    <a:cubicBezTo>
                      <a:pt x="102" y="13"/>
                      <a:pt x="80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848600" y="2226300"/>
                <a:ext cx="1307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3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84" y="1108"/>
                      <a:pt x="1668" y="1893"/>
                      <a:pt x="2596" y="2715"/>
                    </a:cubicBezTo>
                    <a:cubicBezTo>
                      <a:pt x="3120" y="3191"/>
                      <a:pt x="3620" y="3679"/>
                      <a:pt x="4037" y="4263"/>
                    </a:cubicBezTo>
                    <a:cubicBezTo>
                      <a:pt x="4501" y="4906"/>
                      <a:pt x="4763" y="5632"/>
                      <a:pt x="5156" y="6311"/>
                    </a:cubicBezTo>
                    <a:cubicBezTo>
                      <a:pt x="5164" y="6327"/>
                      <a:pt x="5175" y="6334"/>
                      <a:pt x="5186" y="6334"/>
                    </a:cubicBezTo>
                    <a:cubicBezTo>
                      <a:pt x="5207" y="6334"/>
                      <a:pt x="5228" y="6310"/>
                      <a:pt x="5228" y="6287"/>
                    </a:cubicBezTo>
                    <a:cubicBezTo>
                      <a:pt x="5025" y="5001"/>
                      <a:pt x="3989" y="3787"/>
                      <a:pt x="3073" y="2929"/>
                    </a:cubicBezTo>
                    <a:cubicBezTo>
                      <a:pt x="2013" y="1965"/>
                      <a:pt x="929" y="112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874875" y="2270525"/>
                <a:ext cx="567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361" extrusionOk="0">
                    <a:moveTo>
                      <a:pt x="12" y="0"/>
                    </a:moveTo>
                    <a:cubicBezTo>
                      <a:pt x="10" y="0"/>
                      <a:pt x="1" y="9"/>
                      <a:pt x="9" y="17"/>
                    </a:cubicBezTo>
                    <a:cubicBezTo>
                      <a:pt x="259" y="529"/>
                      <a:pt x="581" y="946"/>
                      <a:pt x="998" y="1327"/>
                    </a:cubicBezTo>
                    <a:cubicBezTo>
                      <a:pt x="1391" y="1696"/>
                      <a:pt x="1855" y="1958"/>
                      <a:pt x="2212" y="2351"/>
                    </a:cubicBezTo>
                    <a:cubicBezTo>
                      <a:pt x="2216" y="2358"/>
                      <a:pt x="2222" y="2361"/>
                      <a:pt x="2229" y="2361"/>
                    </a:cubicBezTo>
                    <a:cubicBezTo>
                      <a:pt x="2247" y="2361"/>
                      <a:pt x="2268" y="2344"/>
                      <a:pt x="2260" y="2327"/>
                    </a:cubicBezTo>
                    <a:cubicBezTo>
                      <a:pt x="2105" y="1934"/>
                      <a:pt x="1712" y="1744"/>
                      <a:pt x="1391" y="1517"/>
                    </a:cubicBezTo>
                    <a:cubicBezTo>
                      <a:pt x="855" y="1101"/>
                      <a:pt x="378" y="589"/>
                      <a:pt x="9" y="5"/>
                    </a:cubicBezTo>
                    <a:cubicBezTo>
                      <a:pt x="13" y="2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992975" y="2066200"/>
                <a:ext cx="5675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351" extrusionOk="0">
                    <a:moveTo>
                      <a:pt x="209" y="0"/>
                    </a:moveTo>
                    <a:cubicBezTo>
                      <a:pt x="205" y="0"/>
                      <a:pt x="203" y="3"/>
                      <a:pt x="203" y="11"/>
                    </a:cubicBezTo>
                    <a:cubicBezTo>
                      <a:pt x="143" y="201"/>
                      <a:pt x="119" y="404"/>
                      <a:pt x="96" y="618"/>
                    </a:cubicBezTo>
                    <a:cubicBezTo>
                      <a:pt x="60" y="856"/>
                      <a:pt x="0" y="1094"/>
                      <a:pt x="0" y="1332"/>
                    </a:cubicBezTo>
                    <a:cubicBezTo>
                      <a:pt x="0" y="1344"/>
                      <a:pt x="9" y="1350"/>
                      <a:pt x="20" y="1350"/>
                    </a:cubicBezTo>
                    <a:cubicBezTo>
                      <a:pt x="30" y="1350"/>
                      <a:pt x="42" y="1344"/>
                      <a:pt x="48" y="1332"/>
                    </a:cubicBezTo>
                    <a:cubicBezTo>
                      <a:pt x="107" y="1142"/>
                      <a:pt x="119" y="916"/>
                      <a:pt x="155" y="725"/>
                    </a:cubicBezTo>
                    <a:cubicBezTo>
                      <a:pt x="179" y="487"/>
                      <a:pt x="226" y="249"/>
                      <a:pt x="226" y="11"/>
                    </a:cubicBezTo>
                    <a:cubicBezTo>
                      <a:pt x="226" y="11"/>
                      <a:pt x="216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992975" y="2055250"/>
                <a:ext cx="68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55" extrusionOk="0">
                    <a:moveTo>
                      <a:pt x="212" y="1"/>
                    </a:moveTo>
                    <a:cubicBezTo>
                      <a:pt x="196" y="1"/>
                      <a:pt x="179" y="13"/>
                      <a:pt x="179" y="32"/>
                    </a:cubicBezTo>
                    <a:cubicBezTo>
                      <a:pt x="107" y="663"/>
                      <a:pt x="0" y="1401"/>
                      <a:pt x="84" y="2032"/>
                    </a:cubicBezTo>
                    <a:cubicBezTo>
                      <a:pt x="84" y="2048"/>
                      <a:pt x="91" y="2055"/>
                      <a:pt x="99" y="2055"/>
                    </a:cubicBezTo>
                    <a:cubicBezTo>
                      <a:pt x="109" y="2055"/>
                      <a:pt x="119" y="2045"/>
                      <a:pt x="119" y="2032"/>
                    </a:cubicBezTo>
                    <a:cubicBezTo>
                      <a:pt x="274" y="1401"/>
                      <a:pt x="238" y="663"/>
                      <a:pt x="238" y="32"/>
                    </a:cubicBezTo>
                    <a:cubicBezTo>
                      <a:pt x="238" y="10"/>
                      <a:pt x="226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98025" y="2052475"/>
                <a:ext cx="537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019" extrusionOk="0">
                    <a:moveTo>
                      <a:pt x="175" y="0"/>
                    </a:moveTo>
                    <a:cubicBezTo>
                      <a:pt x="158" y="0"/>
                      <a:pt x="144" y="12"/>
                      <a:pt x="144" y="36"/>
                    </a:cubicBezTo>
                    <a:cubicBezTo>
                      <a:pt x="72" y="655"/>
                      <a:pt x="1" y="1357"/>
                      <a:pt x="60" y="2000"/>
                    </a:cubicBezTo>
                    <a:cubicBezTo>
                      <a:pt x="60" y="2012"/>
                      <a:pt x="69" y="2018"/>
                      <a:pt x="78" y="2018"/>
                    </a:cubicBezTo>
                    <a:cubicBezTo>
                      <a:pt x="87" y="2018"/>
                      <a:pt x="96" y="2012"/>
                      <a:pt x="96" y="2000"/>
                    </a:cubicBezTo>
                    <a:cubicBezTo>
                      <a:pt x="215" y="1369"/>
                      <a:pt x="215" y="679"/>
                      <a:pt x="215" y="36"/>
                    </a:cubicBezTo>
                    <a:cubicBezTo>
                      <a:pt x="209" y="12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992375" y="2049850"/>
                <a:ext cx="71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293" extrusionOk="0">
                    <a:moveTo>
                      <a:pt x="227" y="0"/>
                    </a:moveTo>
                    <a:cubicBezTo>
                      <a:pt x="213" y="0"/>
                      <a:pt x="203" y="7"/>
                      <a:pt x="203" y="22"/>
                    </a:cubicBezTo>
                    <a:cubicBezTo>
                      <a:pt x="72" y="724"/>
                      <a:pt x="0" y="1570"/>
                      <a:pt x="120" y="2272"/>
                    </a:cubicBezTo>
                    <a:cubicBezTo>
                      <a:pt x="120" y="2286"/>
                      <a:pt x="129" y="2293"/>
                      <a:pt x="141" y="2293"/>
                    </a:cubicBezTo>
                    <a:cubicBezTo>
                      <a:pt x="159" y="2293"/>
                      <a:pt x="184" y="2277"/>
                      <a:pt x="191" y="2248"/>
                    </a:cubicBezTo>
                    <a:cubicBezTo>
                      <a:pt x="286" y="1534"/>
                      <a:pt x="262" y="748"/>
                      <a:pt x="286" y="34"/>
                    </a:cubicBezTo>
                    <a:cubicBezTo>
                      <a:pt x="272" y="13"/>
                      <a:pt x="246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95350" y="2055600"/>
                <a:ext cx="777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060" extrusionOk="0">
                    <a:moveTo>
                      <a:pt x="243" y="0"/>
                    </a:moveTo>
                    <a:cubicBezTo>
                      <a:pt x="239" y="0"/>
                      <a:pt x="233" y="6"/>
                      <a:pt x="227" y="18"/>
                    </a:cubicBezTo>
                    <a:cubicBezTo>
                      <a:pt x="108" y="328"/>
                      <a:pt x="120" y="685"/>
                      <a:pt x="84" y="1030"/>
                    </a:cubicBezTo>
                    <a:cubicBezTo>
                      <a:pt x="60" y="1363"/>
                      <a:pt x="1" y="1709"/>
                      <a:pt x="48" y="2042"/>
                    </a:cubicBezTo>
                    <a:cubicBezTo>
                      <a:pt x="48" y="2054"/>
                      <a:pt x="63" y="2060"/>
                      <a:pt x="78" y="2060"/>
                    </a:cubicBezTo>
                    <a:cubicBezTo>
                      <a:pt x="93" y="2060"/>
                      <a:pt x="108" y="2054"/>
                      <a:pt x="108" y="2042"/>
                    </a:cubicBezTo>
                    <a:cubicBezTo>
                      <a:pt x="203" y="1709"/>
                      <a:pt x="191" y="1351"/>
                      <a:pt x="227" y="1030"/>
                    </a:cubicBezTo>
                    <a:cubicBezTo>
                      <a:pt x="251" y="697"/>
                      <a:pt x="310" y="339"/>
                      <a:pt x="251" y="18"/>
                    </a:cubicBezTo>
                    <a:cubicBezTo>
                      <a:pt x="251" y="6"/>
                      <a:pt x="248" y="0"/>
                      <a:pt x="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95050" y="2071425"/>
                <a:ext cx="6875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1" extrusionOk="0">
                    <a:moveTo>
                      <a:pt x="161" y="0"/>
                    </a:moveTo>
                    <a:cubicBezTo>
                      <a:pt x="152" y="0"/>
                      <a:pt x="143" y="6"/>
                      <a:pt x="143" y="16"/>
                    </a:cubicBezTo>
                    <a:cubicBezTo>
                      <a:pt x="84" y="849"/>
                      <a:pt x="1" y="1790"/>
                      <a:pt x="155" y="2623"/>
                    </a:cubicBezTo>
                    <a:cubicBezTo>
                      <a:pt x="155" y="2641"/>
                      <a:pt x="170" y="2650"/>
                      <a:pt x="185" y="2650"/>
                    </a:cubicBezTo>
                    <a:cubicBezTo>
                      <a:pt x="200" y="2650"/>
                      <a:pt x="215" y="2641"/>
                      <a:pt x="215" y="2623"/>
                    </a:cubicBezTo>
                    <a:cubicBezTo>
                      <a:pt x="274" y="1778"/>
                      <a:pt x="191" y="885"/>
                      <a:pt x="191" y="40"/>
                    </a:cubicBezTo>
                    <a:cubicBezTo>
                      <a:pt x="191" y="12"/>
                      <a:pt x="175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999825" y="2090350"/>
                <a:ext cx="5675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630" extrusionOk="0">
                    <a:moveTo>
                      <a:pt x="112" y="0"/>
                    </a:moveTo>
                    <a:cubicBezTo>
                      <a:pt x="110" y="0"/>
                      <a:pt x="107" y="3"/>
                      <a:pt x="107" y="9"/>
                    </a:cubicBezTo>
                    <a:cubicBezTo>
                      <a:pt x="113" y="3"/>
                      <a:pt x="113" y="0"/>
                      <a:pt x="112" y="0"/>
                    </a:cubicBezTo>
                    <a:close/>
                    <a:moveTo>
                      <a:pt x="107" y="9"/>
                    </a:moveTo>
                    <a:lnTo>
                      <a:pt x="107" y="9"/>
                    </a:lnTo>
                    <a:cubicBezTo>
                      <a:pt x="83" y="533"/>
                      <a:pt x="0" y="1081"/>
                      <a:pt x="12" y="1605"/>
                    </a:cubicBezTo>
                    <a:cubicBezTo>
                      <a:pt x="12" y="1619"/>
                      <a:pt x="35" y="1629"/>
                      <a:pt x="52" y="1629"/>
                    </a:cubicBezTo>
                    <a:cubicBezTo>
                      <a:pt x="63" y="1629"/>
                      <a:pt x="72" y="1626"/>
                      <a:pt x="72" y="1616"/>
                    </a:cubicBezTo>
                    <a:cubicBezTo>
                      <a:pt x="226" y="1093"/>
                      <a:pt x="167" y="509"/>
                      <a:pt x="107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998925" y="2048875"/>
                <a:ext cx="53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87" extrusionOk="0">
                    <a:moveTo>
                      <a:pt x="35" y="0"/>
                    </a:moveTo>
                    <a:cubicBezTo>
                      <a:pt x="19" y="0"/>
                      <a:pt x="0" y="10"/>
                      <a:pt x="0" y="25"/>
                    </a:cubicBezTo>
                    <a:lnTo>
                      <a:pt x="0" y="180"/>
                    </a:lnTo>
                    <a:cubicBezTo>
                      <a:pt x="18" y="192"/>
                      <a:pt x="39" y="198"/>
                      <a:pt x="55" y="198"/>
                    </a:cubicBezTo>
                    <a:cubicBezTo>
                      <a:pt x="59" y="198"/>
                      <a:pt x="63" y="197"/>
                      <a:pt x="66" y="197"/>
                    </a:cubicBezTo>
                    <a:lnTo>
                      <a:pt x="66" y="197"/>
                    </a:lnTo>
                    <a:cubicBezTo>
                      <a:pt x="96" y="241"/>
                      <a:pt x="136" y="276"/>
                      <a:pt x="179" y="287"/>
                    </a:cubicBezTo>
                    <a:cubicBezTo>
                      <a:pt x="203" y="287"/>
                      <a:pt x="215" y="263"/>
                      <a:pt x="203" y="251"/>
                    </a:cubicBezTo>
                    <a:cubicBezTo>
                      <a:pt x="179" y="204"/>
                      <a:pt x="131" y="180"/>
                      <a:pt x="108" y="144"/>
                    </a:cubicBezTo>
                    <a:cubicBezTo>
                      <a:pt x="96" y="126"/>
                      <a:pt x="90" y="105"/>
                      <a:pt x="84" y="83"/>
                    </a:cubicBezTo>
                    <a:lnTo>
                      <a:pt x="84" y="83"/>
                    </a:lnTo>
                    <a:lnTo>
                      <a:pt x="84" y="25"/>
                    </a:lnTo>
                    <a:cubicBezTo>
                      <a:pt x="77" y="25"/>
                      <a:pt x="71" y="25"/>
                      <a:pt x="65" y="25"/>
                    </a:cubicBezTo>
                    <a:lnTo>
                      <a:pt x="65" y="25"/>
                    </a:lnTo>
                    <a:cubicBezTo>
                      <a:pt x="64" y="21"/>
                      <a:pt x="62" y="17"/>
                      <a:pt x="60" y="13"/>
                    </a:cubicBezTo>
                    <a:cubicBezTo>
                      <a:pt x="55" y="4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1001625" y="1930450"/>
                <a:ext cx="6227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03" extrusionOk="0">
                    <a:moveTo>
                      <a:pt x="4" y="6697"/>
                    </a:moveTo>
                    <a:cubicBezTo>
                      <a:pt x="1" y="6697"/>
                      <a:pt x="4" y="6703"/>
                      <a:pt x="11" y="6703"/>
                    </a:cubicBezTo>
                    <a:cubicBezTo>
                      <a:pt x="7" y="6699"/>
                      <a:pt x="5" y="6697"/>
                      <a:pt x="4" y="6697"/>
                    </a:cubicBezTo>
                    <a:close/>
                    <a:moveTo>
                      <a:pt x="2424" y="1"/>
                    </a:moveTo>
                    <a:cubicBezTo>
                      <a:pt x="2402" y="1"/>
                      <a:pt x="2378" y="11"/>
                      <a:pt x="2369" y="35"/>
                    </a:cubicBezTo>
                    <a:cubicBezTo>
                      <a:pt x="1940" y="1119"/>
                      <a:pt x="2155" y="2238"/>
                      <a:pt x="2059" y="3369"/>
                    </a:cubicBezTo>
                    <a:cubicBezTo>
                      <a:pt x="1916" y="4857"/>
                      <a:pt x="845" y="5595"/>
                      <a:pt x="11" y="6703"/>
                    </a:cubicBezTo>
                    <a:cubicBezTo>
                      <a:pt x="833" y="6131"/>
                      <a:pt x="1762" y="5119"/>
                      <a:pt x="2036" y="4143"/>
                    </a:cubicBezTo>
                    <a:cubicBezTo>
                      <a:pt x="2440" y="2798"/>
                      <a:pt x="1952" y="1393"/>
                      <a:pt x="2476" y="59"/>
                    </a:cubicBezTo>
                    <a:cubicBezTo>
                      <a:pt x="2490" y="24"/>
                      <a:pt x="2458" y="1"/>
                      <a:pt x="2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993575" y="1932675"/>
                <a:ext cx="66975" cy="1648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6593" extrusionOk="0">
                    <a:moveTo>
                      <a:pt x="2661" y="1"/>
                    </a:moveTo>
                    <a:cubicBezTo>
                      <a:pt x="2658" y="1"/>
                      <a:pt x="2655" y="2"/>
                      <a:pt x="2655" y="6"/>
                    </a:cubicBezTo>
                    <a:cubicBezTo>
                      <a:pt x="2048" y="1077"/>
                      <a:pt x="1405" y="2268"/>
                      <a:pt x="1095" y="3459"/>
                    </a:cubicBezTo>
                    <a:cubicBezTo>
                      <a:pt x="845" y="4423"/>
                      <a:pt x="0" y="5554"/>
                      <a:pt x="369" y="6566"/>
                    </a:cubicBezTo>
                    <a:cubicBezTo>
                      <a:pt x="374" y="6585"/>
                      <a:pt x="386" y="6593"/>
                      <a:pt x="399" y="6593"/>
                    </a:cubicBezTo>
                    <a:cubicBezTo>
                      <a:pt x="417" y="6593"/>
                      <a:pt x="436" y="6576"/>
                      <a:pt x="429" y="6554"/>
                    </a:cubicBezTo>
                    <a:cubicBezTo>
                      <a:pt x="179" y="5721"/>
                      <a:pt x="595" y="5149"/>
                      <a:pt x="905" y="4423"/>
                    </a:cubicBezTo>
                    <a:cubicBezTo>
                      <a:pt x="1084" y="3994"/>
                      <a:pt x="1143" y="3542"/>
                      <a:pt x="1274" y="3113"/>
                    </a:cubicBezTo>
                    <a:cubicBezTo>
                      <a:pt x="1607" y="2030"/>
                      <a:pt x="2238" y="1042"/>
                      <a:pt x="2679" y="6"/>
                    </a:cubicBezTo>
                    <a:cubicBezTo>
                      <a:pt x="2679" y="6"/>
                      <a:pt x="2668" y="1"/>
                      <a:pt x="2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1001000" y="2009750"/>
                <a:ext cx="41100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496" extrusionOk="0">
                    <a:moveTo>
                      <a:pt x="1624" y="0"/>
                    </a:moveTo>
                    <a:cubicBezTo>
                      <a:pt x="1618" y="0"/>
                      <a:pt x="1612" y="5"/>
                      <a:pt x="1608" y="18"/>
                    </a:cubicBezTo>
                    <a:cubicBezTo>
                      <a:pt x="1394" y="733"/>
                      <a:pt x="1156" y="1411"/>
                      <a:pt x="798" y="2054"/>
                    </a:cubicBezTo>
                    <a:cubicBezTo>
                      <a:pt x="537" y="2531"/>
                      <a:pt x="132" y="2947"/>
                      <a:pt x="1" y="3495"/>
                    </a:cubicBezTo>
                    <a:cubicBezTo>
                      <a:pt x="310" y="2900"/>
                      <a:pt x="739" y="2400"/>
                      <a:pt x="1037" y="1804"/>
                    </a:cubicBezTo>
                    <a:cubicBezTo>
                      <a:pt x="1322" y="1233"/>
                      <a:pt x="1525" y="661"/>
                      <a:pt x="1644" y="30"/>
                    </a:cubicBezTo>
                    <a:cubicBezTo>
                      <a:pt x="1644" y="15"/>
                      <a:pt x="1634" y="0"/>
                      <a:pt x="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1045050" y="2003950"/>
                <a:ext cx="6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1" y="0"/>
                    </a:moveTo>
                    <a:lnTo>
                      <a:pt x="1" y="12"/>
                    </a:lnTo>
                    <a:cubicBezTo>
                      <a:pt x="25" y="12"/>
                      <a:pt x="25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1041925" y="1971875"/>
                <a:ext cx="702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293" extrusionOk="0">
                    <a:moveTo>
                      <a:pt x="263" y="1"/>
                    </a:moveTo>
                    <a:cubicBezTo>
                      <a:pt x="254" y="1"/>
                      <a:pt x="245" y="3"/>
                      <a:pt x="245" y="9"/>
                    </a:cubicBezTo>
                    <a:cubicBezTo>
                      <a:pt x="150" y="426"/>
                      <a:pt x="66" y="867"/>
                      <a:pt x="7" y="1283"/>
                    </a:cubicBezTo>
                    <a:cubicBezTo>
                      <a:pt x="1" y="1289"/>
                      <a:pt x="7" y="1292"/>
                      <a:pt x="16" y="1292"/>
                    </a:cubicBezTo>
                    <a:cubicBezTo>
                      <a:pt x="25" y="1292"/>
                      <a:pt x="37" y="1289"/>
                      <a:pt x="43" y="1283"/>
                    </a:cubicBezTo>
                    <a:cubicBezTo>
                      <a:pt x="126" y="867"/>
                      <a:pt x="233" y="426"/>
                      <a:pt x="281" y="9"/>
                    </a:cubicBezTo>
                    <a:cubicBezTo>
                      <a:pt x="281" y="3"/>
                      <a:pt x="272" y="1"/>
                      <a:pt x="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809025" y="2257975"/>
                <a:ext cx="165750" cy="191375"/>
              </a:xfrm>
              <a:custGeom>
                <a:avLst/>
                <a:gdLst/>
                <a:ahLst/>
                <a:cxnLst/>
                <a:rect l="l" t="t" r="r" b="b"/>
                <a:pathLst>
                  <a:path w="6630" h="7655" extrusionOk="0">
                    <a:moveTo>
                      <a:pt x="42" y="1"/>
                    </a:moveTo>
                    <a:cubicBezTo>
                      <a:pt x="23" y="1"/>
                      <a:pt x="0" y="16"/>
                      <a:pt x="0" y="43"/>
                    </a:cubicBezTo>
                    <a:cubicBezTo>
                      <a:pt x="179" y="1829"/>
                      <a:pt x="1310" y="3008"/>
                      <a:pt x="2465" y="4270"/>
                    </a:cubicBezTo>
                    <a:cubicBezTo>
                      <a:pt x="2977" y="4806"/>
                      <a:pt x="3393" y="5329"/>
                      <a:pt x="4048" y="5651"/>
                    </a:cubicBezTo>
                    <a:cubicBezTo>
                      <a:pt x="5084" y="6163"/>
                      <a:pt x="5751" y="6818"/>
                      <a:pt x="6549" y="7651"/>
                    </a:cubicBezTo>
                    <a:cubicBezTo>
                      <a:pt x="6555" y="7653"/>
                      <a:pt x="6562" y="7654"/>
                      <a:pt x="6568" y="7654"/>
                    </a:cubicBezTo>
                    <a:cubicBezTo>
                      <a:pt x="6599" y="7654"/>
                      <a:pt x="6630" y="7633"/>
                      <a:pt x="6620" y="7603"/>
                    </a:cubicBezTo>
                    <a:cubicBezTo>
                      <a:pt x="6215" y="7068"/>
                      <a:pt x="5775" y="6568"/>
                      <a:pt x="5251" y="6163"/>
                    </a:cubicBezTo>
                    <a:cubicBezTo>
                      <a:pt x="4584" y="5651"/>
                      <a:pt x="3774" y="5460"/>
                      <a:pt x="3179" y="4841"/>
                    </a:cubicBezTo>
                    <a:cubicBezTo>
                      <a:pt x="1822" y="3413"/>
                      <a:pt x="417" y="2067"/>
                      <a:pt x="72" y="31"/>
                    </a:cubicBezTo>
                    <a:cubicBezTo>
                      <a:pt x="72" y="10"/>
                      <a:pt x="58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806425" y="2260400"/>
                <a:ext cx="1306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5627" extrusionOk="0">
                    <a:moveTo>
                      <a:pt x="19" y="1"/>
                    </a:moveTo>
                    <a:cubicBezTo>
                      <a:pt x="4" y="1"/>
                      <a:pt x="1" y="9"/>
                      <a:pt x="9" y="17"/>
                    </a:cubicBezTo>
                    <a:cubicBezTo>
                      <a:pt x="938" y="1006"/>
                      <a:pt x="1890" y="1946"/>
                      <a:pt x="2700" y="3030"/>
                    </a:cubicBezTo>
                    <a:cubicBezTo>
                      <a:pt x="3033" y="3458"/>
                      <a:pt x="3355" y="3804"/>
                      <a:pt x="3771" y="4161"/>
                    </a:cubicBezTo>
                    <a:cubicBezTo>
                      <a:pt x="4283" y="4601"/>
                      <a:pt x="4688" y="5125"/>
                      <a:pt x="5141" y="5613"/>
                    </a:cubicBezTo>
                    <a:cubicBezTo>
                      <a:pt x="5150" y="5623"/>
                      <a:pt x="5160" y="5626"/>
                      <a:pt x="5171" y="5626"/>
                    </a:cubicBezTo>
                    <a:cubicBezTo>
                      <a:pt x="5201" y="5626"/>
                      <a:pt x="5227" y="5595"/>
                      <a:pt x="5200" y="5578"/>
                    </a:cubicBezTo>
                    <a:cubicBezTo>
                      <a:pt x="4533" y="4566"/>
                      <a:pt x="3557" y="3911"/>
                      <a:pt x="2819" y="2970"/>
                    </a:cubicBezTo>
                    <a:cubicBezTo>
                      <a:pt x="1985" y="1899"/>
                      <a:pt x="1033" y="934"/>
                      <a:pt x="45" y="6"/>
                    </a:cubicBezTo>
                    <a:cubicBezTo>
                      <a:pt x="34" y="2"/>
                      <a:pt x="26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938575" y="2404100"/>
                <a:ext cx="37150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529" extrusionOk="0">
                    <a:moveTo>
                      <a:pt x="13" y="0"/>
                    </a:moveTo>
                    <a:cubicBezTo>
                      <a:pt x="5" y="0"/>
                      <a:pt x="0" y="23"/>
                      <a:pt x="9" y="32"/>
                    </a:cubicBezTo>
                    <a:cubicBezTo>
                      <a:pt x="307" y="223"/>
                      <a:pt x="593" y="425"/>
                      <a:pt x="831" y="675"/>
                    </a:cubicBezTo>
                    <a:cubicBezTo>
                      <a:pt x="1081" y="925"/>
                      <a:pt x="1248" y="1223"/>
                      <a:pt x="1438" y="1520"/>
                    </a:cubicBezTo>
                    <a:cubicBezTo>
                      <a:pt x="1443" y="1525"/>
                      <a:pt x="1452" y="1528"/>
                      <a:pt x="1461" y="1528"/>
                    </a:cubicBezTo>
                    <a:cubicBezTo>
                      <a:pt x="1473" y="1528"/>
                      <a:pt x="1486" y="1522"/>
                      <a:pt x="1486" y="1508"/>
                    </a:cubicBezTo>
                    <a:cubicBezTo>
                      <a:pt x="1248" y="866"/>
                      <a:pt x="617" y="306"/>
                      <a:pt x="21" y="8"/>
                    </a:cubicBezTo>
                    <a:cubicBezTo>
                      <a:pt x="18" y="3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808175" y="2258950"/>
                <a:ext cx="163600" cy="180025"/>
              </a:xfrm>
              <a:custGeom>
                <a:avLst/>
                <a:gdLst/>
                <a:ahLst/>
                <a:cxnLst/>
                <a:rect l="l" t="t" r="r" b="b"/>
                <a:pathLst>
                  <a:path w="6544" h="7201" extrusionOk="0">
                    <a:moveTo>
                      <a:pt x="38" y="1"/>
                    </a:moveTo>
                    <a:cubicBezTo>
                      <a:pt x="23" y="1"/>
                      <a:pt x="1" y="20"/>
                      <a:pt x="10" y="40"/>
                    </a:cubicBezTo>
                    <a:cubicBezTo>
                      <a:pt x="1189" y="1052"/>
                      <a:pt x="2439" y="1957"/>
                      <a:pt x="3642" y="2921"/>
                    </a:cubicBezTo>
                    <a:cubicBezTo>
                      <a:pt x="4356" y="3504"/>
                      <a:pt x="5106" y="4052"/>
                      <a:pt x="5511" y="4897"/>
                    </a:cubicBezTo>
                    <a:cubicBezTo>
                      <a:pt x="5844" y="5648"/>
                      <a:pt x="6130" y="6421"/>
                      <a:pt x="6464" y="7183"/>
                    </a:cubicBezTo>
                    <a:cubicBezTo>
                      <a:pt x="6467" y="7195"/>
                      <a:pt x="6477" y="7200"/>
                      <a:pt x="6489" y="7200"/>
                    </a:cubicBezTo>
                    <a:cubicBezTo>
                      <a:pt x="6513" y="7200"/>
                      <a:pt x="6543" y="7176"/>
                      <a:pt x="6535" y="7136"/>
                    </a:cubicBezTo>
                    <a:cubicBezTo>
                      <a:pt x="6202" y="6326"/>
                      <a:pt x="5904" y="5517"/>
                      <a:pt x="5535" y="4743"/>
                    </a:cubicBezTo>
                    <a:cubicBezTo>
                      <a:pt x="5213" y="4052"/>
                      <a:pt x="4630" y="3600"/>
                      <a:pt x="4047" y="3135"/>
                    </a:cubicBezTo>
                    <a:cubicBezTo>
                      <a:pt x="2737" y="2064"/>
                      <a:pt x="1415" y="992"/>
                      <a:pt x="46" y="4"/>
                    </a:cubicBezTo>
                    <a:cubicBezTo>
                      <a:pt x="44" y="2"/>
                      <a:pt x="41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986775" y="2335650"/>
                <a:ext cx="15607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4845" extrusionOk="0">
                    <a:moveTo>
                      <a:pt x="6179" y="0"/>
                    </a:moveTo>
                    <a:cubicBezTo>
                      <a:pt x="6166" y="0"/>
                      <a:pt x="6152" y="6"/>
                      <a:pt x="6142" y="20"/>
                    </a:cubicBezTo>
                    <a:cubicBezTo>
                      <a:pt x="5701" y="639"/>
                      <a:pt x="4951" y="865"/>
                      <a:pt x="4392" y="1377"/>
                    </a:cubicBezTo>
                    <a:cubicBezTo>
                      <a:pt x="3880" y="1818"/>
                      <a:pt x="3522" y="2413"/>
                      <a:pt x="3082" y="2913"/>
                    </a:cubicBezTo>
                    <a:cubicBezTo>
                      <a:pt x="2546" y="3532"/>
                      <a:pt x="1903" y="3782"/>
                      <a:pt x="1153" y="4056"/>
                    </a:cubicBezTo>
                    <a:cubicBezTo>
                      <a:pt x="713" y="4211"/>
                      <a:pt x="284" y="4389"/>
                      <a:pt x="10" y="4806"/>
                    </a:cubicBezTo>
                    <a:cubicBezTo>
                      <a:pt x="0" y="4825"/>
                      <a:pt x="30" y="4845"/>
                      <a:pt x="48" y="4845"/>
                    </a:cubicBezTo>
                    <a:cubicBezTo>
                      <a:pt x="52" y="4845"/>
                      <a:pt x="56" y="4844"/>
                      <a:pt x="58" y="4842"/>
                    </a:cubicBezTo>
                    <a:cubicBezTo>
                      <a:pt x="629" y="4318"/>
                      <a:pt x="1248" y="4199"/>
                      <a:pt x="1951" y="3913"/>
                    </a:cubicBezTo>
                    <a:cubicBezTo>
                      <a:pt x="2534" y="3675"/>
                      <a:pt x="2939" y="3306"/>
                      <a:pt x="3332" y="2830"/>
                    </a:cubicBezTo>
                    <a:cubicBezTo>
                      <a:pt x="3844" y="2210"/>
                      <a:pt x="4225" y="1568"/>
                      <a:pt x="4916" y="1115"/>
                    </a:cubicBezTo>
                    <a:cubicBezTo>
                      <a:pt x="5404" y="794"/>
                      <a:pt x="5892" y="567"/>
                      <a:pt x="6225" y="67"/>
                    </a:cubicBezTo>
                    <a:cubicBezTo>
                      <a:pt x="6242" y="34"/>
                      <a:pt x="6211" y="0"/>
                      <a:pt x="6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984750" y="2336725"/>
                <a:ext cx="156775" cy="117150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4686" extrusionOk="0">
                    <a:moveTo>
                      <a:pt x="6223" y="1"/>
                    </a:moveTo>
                    <a:cubicBezTo>
                      <a:pt x="5592" y="215"/>
                      <a:pt x="4949" y="501"/>
                      <a:pt x="4342" y="774"/>
                    </a:cubicBezTo>
                    <a:cubicBezTo>
                      <a:pt x="3592" y="1108"/>
                      <a:pt x="3246" y="1644"/>
                      <a:pt x="2627" y="2120"/>
                    </a:cubicBezTo>
                    <a:cubicBezTo>
                      <a:pt x="1639" y="2858"/>
                      <a:pt x="270" y="3275"/>
                      <a:pt x="8" y="4632"/>
                    </a:cubicBezTo>
                    <a:cubicBezTo>
                      <a:pt x="1" y="4667"/>
                      <a:pt x="26" y="4685"/>
                      <a:pt x="51" y="4685"/>
                    </a:cubicBezTo>
                    <a:cubicBezTo>
                      <a:pt x="69" y="4685"/>
                      <a:pt x="86" y="4676"/>
                      <a:pt x="91" y="4656"/>
                    </a:cubicBezTo>
                    <a:cubicBezTo>
                      <a:pt x="425" y="3203"/>
                      <a:pt x="1913" y="2894"/>
                      <a:pt x="2913" y="2025"/>
                    </a:cubicBezTo>
                    <a:cubicBezTo>
                      <a:pt x="3449" y="1548"/>
                      <a:pt x="3830" y="1108"/>
                      <a:pt x="4520" y="810"/>
                    </a:cubicBezTo>
                    <a:cubicBezTo>
                      <a:pt x="5092" y="560"/>
                      <a:pt x="5711" y="334"/>
                      <a:pt x="6270" y="36"/>
                    </a:cubicBezTo>
                    <a:cubicBezTo>
                      <a:pt x="6259" y="36"/>
                      <a:pt x="6247" y="1"/>
                      <a:pt x="6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983750" y="2399375"/>
                <a:ext cx="7872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2222" extrusionOk="0">
                    <a:moveTo>
                      <a:pt x="3107" y="1"/>
                    </a:moveTo>
                    <a:cubicBezTo>
                      <a:pt x="3099" y="1"/>
                      <a:pt x="3090" y="6"/>
                      <a:pt x="3084" y="19"/>
                    </a:cubicBezTo>
                    <a:cubicBezTo>
                      <a:pt x="2620" y="507"/>
                      <a:pt x="1977" y="709"/>
                      <a:pt x="1429" y="1066"/>
                    </a:cubicBezTo>
                    <a:cubicBezTo>
                      <a:pt x="893" y="1364"/>
                      <a:pt x="405" y="1769"/>
                      <a:pt x="0" y="2221"/>
                    </a:cubicBezTo>
                    <a:cubicBezTo>
                      <a:pt x="595" y="1769"/>
                      <a:pt x="1131" y="1281"/>
                      <a:pt x="1798" y="924"/>
                    </a:cubicBezTo>
                    <a:cubicBezTo>
                      <a:pt x="2274" y="674"/>
                      <a:pt x="2774" y="471"/>
                      <a:pt x="3132" y="54"/>
                    </a:cubicBezTo>
                    <a:cubicBezTo>
                      <a:pt x="3149" y="37"/>
                      <a:pt x="3128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065300" y="2368875"/>
                <a:ext cx="327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037" extrusionOk="0">
                    <a:moveTo>
                      <a:pt x="1274" y="0"/>
                    </a:moveTo>
                    <a:cubicBezTo>
                      <a:pt x="786" y="179"/>
                      <a:pt x="251" y="620"/>
                      <a:pt x="0" y="1036"/>
                    </a:cubicBezTo>
                    <a:cubicBezTo>
                      <a:pt x="191" y="881"/>
                      <a:pt x="370" y="679"/>
                      <a:pt x="584" y="524"/>
                    </a:cubicBezTo>
                    <a:cubicBezTo>
                      <a:pt x="798" y="346"/>
                      <a:pt x="1060" y="227"/>
                      <a:pt x="1298" y="48"/>
                    </a:cubicBezTo>
                    <a:cubicBezTo>
                      <a:pt x="1310" y="24"/>
                      <a:pt x="1310" y="0"/>
                      <a:pt x="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983750" y="2448675"/>
                <a:ext cx="77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5" extrusionOk="0">
                    <a:moveTo>
                      <a:pt x="270" y="1"/>
                    </a:moveTo>
                    <a:cubicBezTo>
                      <a:pt x="265" y="1"/>
                      <a:pt x="258" y="3"/>
                      <a:pt x="250" y="11"/>
                    </a:cubicBezTo>
                    <a:cubicBezTo>
                      <a:pt x="179" y="47"/>
                      <a:pt x="167" y="130"/>
                      <a:pt x="119" y="190"/>
                    </a:cubicBezTo>
                    <a:cubicBezTo>
                      <a:pt x="72" y="249"/>
                      <a:pt x="12" y="309"/>
                      <a:pt x="0" y="368"/>
                    </a:cubicBezTo>
                    <a:cubicBezTo>
                      <a:pt x="0" y="380"/>
                      <a:pt x="0" y="404"/>
                      <a:pt x="24" y="404"/>
                    </a:cubicBezTo>
                    <a:cubicBezTo>
                      <a:pt x="107" y="392"/>
                      <a:pt x="167" y="333"/>
                      <a:pt x="203" y="261"/>
                    </a:cubicBezTo>
                    <a:cubicBezTo>
                      <a:pt x="262" y="190"/>
                      <a:pt x="310" y="106"/>
                      <a:pt x="298" y="11"/>
                    </a:cubicBezTo>
                    <a:cubicBezTo>
                      <a:pt x="290" y="11"/>
                      <a:pt x="282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981950" y="2448200"/>
                <a:ext cx="13275" cy="138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53" extrusionOk="0">
                    <a:moveTo>
                      <a:pt x="471" y="1"/>
                    </a:moveTo>
                    <a:cubicBezTo>
                      <a:pt x="465" y="1"/>
                      <a:pt x="459" y="3"/>
                      <a:pt x="453" y="6"/>
                    </a:cubicBezTo>
                    <a:cubicBezTo>
                      <a:pt x="445" y="14"/>
                      <a:pt x="433" y="17"/>
                      <a:pt x="419" y="17"/>
                    </a:cubicBezTo>
                    <a:cubicBezTo>
                      <a:pt x="391" y="17"/>
                      <a:pt x="354" y="6"/>
                      <a:pt x="322" y="6"/>
                    </a:cubicBezTo>
                    <a:cubicBezTo>
                      <a:pt x="298" y="6"/>
                      <a:pt x="298" y="42"/>
                      <a:pt x="322" y="42"/>
                    </a:cubicBezTo>
                    <a:cubicBezTo>
                      <a:pt x="343" y="42"/>
                      <a:pt x="371" y="42"/>
                      <a:pt x="396" y="47"/>
                    </a:cubicBezTo>
                    <a:lnTo>
                      <a:pt x="396" y="47"/>
                    </a:lnTo>
                    <a:cubicBezTo>
                      <a:pt x="308" y="104"/>
                      <a:pt x="234" y="178"/>
                      <a:pt x="167" y="245"/>
                    </a:cubicBezTo>
                    <a:cubicBezTo>
                      <a:pt x="84" y="328"/>
                      <a:pt x="13" y="423"/>
                      <a:pt x="1" y="530"/>
                    </a:cubicBezTo>
                    <a:cubicBezTo>
                      <a:pt x="1" y="538"/>
                      <a:pt x="6" y="552"/>
                      <a:pt x="14" y="552"/>
                    </a:cubicBezTo>
                    <a:cubicBezTo>
                      <a:pt x="17" y="552"/>
                      <a:pt x="21" y="550"/>
                      <a:pt x="25" y="542"/>
                    </a:cubicBezTo>
                    <a:cubicBezTo>
                      <a:pt x="120" y="483"/>
                      <a:pt x="179" y="387"/>
                      <a:pt x="251" y="304"/>
                    </a:cubicBezTo>
                    <a:cubicBezTo>
                      <a:pt x="322" y="221"/>
                      <a:pt x="417" y="149"/>
                      <a:pt x="501" y="66"/>
                    </a:cubicBezTo>
                    <a:cubicBezTo>
                      <a:pt x="531" y="46"/>
                      <a:pt x="502" y="1"/>
                      <a:pt x="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816750" y="2352975"/>
                <a:ext cx="156900" cy="167925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17" extrusionOk="0">
                    <a:moveTo>
                      <a:pt x="10" y="0"/>
                    </a:moveTo>
                    <a:cubicBezTo>
                      <a:pt x="6" y="0"/>
                      <a:pt x="1" y="5"/>
                      <a:pt x="1" y="5"/>
                    </a:cubicBezTo>
                    <a:cubicBezTo>
                      <a:pt x="120" y="684"/>
                      <a:pt x="346" y="1398"/>
                      <a:pt x="620" y="2006"/>
                    </a:cubicBezTo>
                    <a:cubicBezTo>
                      <a:pt x="918" y="2672"/>
                      <a:pt x="1394" y="2911"/>
                      <a:pt x="1989" y="3315"/>
                    </a:cubicBezTo>
                    <a:cubicBezTo>
                      <a:pt x="2632" y="3732"/>
                      <a:pt x="3096" y="4375"/>
                      <a:pt x="3751" y="4756"/>
                    </a:cubicBezTo>
                    <a:cubicBezTo>
                      <a:pt x="4608" y="5280"/>
                      <a:pt x="6192" y="5327"/>
                      <a:pt x="6132" y="6661"/>
                    </a:cubicBezTo>
                    <a:cubicBezTo>
                      <a:pt x="6132" y="6698"/>
                      <a:pt x="6151" y="6717"/>
                      <a:pt x="6168" y="6717"/>
                    </a:cubicBezTo>
                    <a:cubicBezTo>
                      <a:pt x="6178" y="6717"/>
                      <a:pt x="6188" y="6710"/>
                      <a:pt x="6192" y="6697"/>
                    </a:cubicBezTo>
                    <a:cubicBezTo>
                      <a:pt x="6275" y="6185"/>
                      <a:pt x="6037" y="5768"/>
                      <a:pt x="5656" y="5458"/>
                    </a:cubicBezTo>
                    <a:cubicBezTo>
                      <a:pt x="4930" y="4887"/>
                      <a:pt x="3989" y="4816"/>
                      <a:pt x="3263" y="4173"/>
                    </a:cubicBezTo>
                    <a:cubicBezTo>
                      <a:pt x="2977" y="3923"/>
                      <a:pt x="2703" y="3637"/>
                      <a:pt x="2394" y="3399"/>
                    </a:cubicBezTo>
                    <a:cubicBezTo>
                      <a:pt x="2049" y="3137"/>
                      <a:pt x="1656" y="2970"/>
                      <a:pt x="1322" y="2684"/>
                    </a:cubicBezTo>
                    <a:cubicBezTo>
                      <a:pt x="560" y="2018"/>
                      <a:pt x="477" y="875"/>
                      <a:pt x="13" y="5"/>
                    </a:cubicBezTo>
                    <a:cubicBezTo>
                      <a:pt x="13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816475" y="2357950"/>
                <a:ext cx="156400" cy="140300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5612" extrusionOk="0">
                    <a:moveTo>
                      <a:pt x="5" y="1"/>
                    </a:moveTo>
                    <a:cubicBezTo>
                      <a:pt x="1" y="1"/>
                      <a:pt x="3" y="21"/>
                      <a:pt x="12" y="21"/>
                    </a:cubicBezTo>
                    <a:cubicBezTo>
                      <a:pt x="690" y="330"/>
                      <a:pt x="976" y="1045"/>
                      <a:pt x="1500" y="1533"/>
                    </a:cubicBezTo>
                    <a:cubicBezTo>
                      <a:pt x="1964" y="1985"/>
                      <a:pt x="2524" y="2283"/>
                      <a:pt x="3119" y="2485"/>
                    </a:cubicBezTo>
                    <a:cubicBezTo>
                      <a:pt x="3988" y="2783"/>
                      <a:pt x="4846" y="2950"/>
                      <a:pt x="5298" y="3843"/>
                    </a:cubicBezTo>
                    <a:cubicBezTo>
                      <a:pt x="5596" y="4438"/>
                      <a:pt x="5691" y="5093"/>
                      <a:pt x="6155" y="5605"/>
                    </a:cubicBezTo>
                    <a:cubicBezTo>
                      <a:pt x="6162" y="5609"/>
                      <a:pt x="6170" y="5611"/>
                      <a:pt x="6179" y="5611"/>
                    </a:cubicBezTo>
                    <a:cubicBezTo>
                      <a:pt x="6214" y="5611"/>
                      <a:pt x="6256" y="5576"/>
                      <a:pt x="6227" y="5557"/>
                    </a:cubicBezTo>
                    <a:cubicBezTo>
                      <a:pt x="5774" y="4914"/>
                      <a:pt x="5679" y="4116"/>
                      <a:pt x="5239" y="3485"/>
                    </a:cubicBezTo>
                    <a:cubicBezTo>
                      <a:pt x="4858" y="2962"/>
                      <a:pt x="4286" y="2747"/>
                      <a:pt x="3703" y="2545"/>
                    </a:cubicBezTo>
                    <a:cubicBezTo>
                      <a:pt x="2750" y="2235"/>
                      <a:pt x="1905" y="1890"/>
                      <a:pt x="1226" y="1104"/>
                    </a:cubicBezTo>
                    <a:cubicBezTo>
                      <a:pt x="869" y="687"/>
                      <a:pt x="619" y="80"/>
                      <a:pt x="12" y="9"/>
                    </a:cubicBezTo>
                    <a:cubicBezTo>
                      <a:pt x="9" y="3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837300" y="2387925"/>
                <a:ext cx="10945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243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cubicBezTo>
                      <a:pt x="36" y="620"/>
                      <a:pt x="869" y="1048"/>
                      <a:pt x="1346" y="1286"/>
                    </a:cubicBezTo>
                    <a:cubicBezTo>
                      <a:pt x="2441" y="1822"/>
                      <a:pt x="3298" y="2596"/>
                      <a:pt x="4322" y="3239"/>
                    </a:cubicBezTo>
                    <a:cubicBezTo>
                      <a:pt x="4329" y="3241"/>
                      <a:pt x="4335" y="3242"/>
                      <a:pt x="4340" y="3242"/>
                    </a:cubicBezTo>
                    <a:cubicBezTo>
                      <a:pt x="4365" y="3242"/>
                      <a:pt x="4378" y="3221"/>
                      <a:pt x="4358" y="3191"/>
                    </a:cubicBezTo>
                    <a:cubicBezTo>
                      <a:pt x="3727" y="2632"/>
                      <a:pt x="3013" y="2084"/>
                      <a:pt x="2298" y="1632"/>
                    </a:cubicBezTo>
                    <a:cubicBezTo>
                      <a:pt x="1536" y="1167"/>
                      <a:pt x="322" y="95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946825" y="2473050"/>
                <a:ext cx="112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82" extrusionOk="0">
                    <a:moveTo>
                      <a:pt x="1" y="1"/>
                    </a:moveTo>
                    <a:cubicBezTo>
                      <a:pt x="4" y="2"/>
                      <a:pt x="7" y="4"/>
                      <a:pt x="11" y="6"/>
                    </a:cubicBezTo>
                    <a:lnTo>
                      <a:pt x="11" y="6"/>
                    </a:lnTo>
                    <a:cubicBezTo>
                      <a:pt x="12" y="3"/>
                      <a:pt x="11" y="1"/>
                      <a:pt x="1" y="1"/>
                    </a:cubicBezTo>
                    <a:close/>
                    <a:moveTo>
                      <a:pt x="11" y="6"/>
                    </a:moveTo>
                    <a:cubicBezTo>
                      <a:pt x="9" y="11"/>
                      <a:pt x="1" y="18"/>
                      <a:pt x="1" y="24"/>
                    </a:cubicBezTo>
                    <a:lnTo>
                      <a:pt x="227" y="251"/>
                    </a:lnTo>
                    <a:cubicBezTo>
                      <a:pt x="287" y="322"/>
                      <a:pt x="334" y="417"/>
                      <a:pt x="406" y="477"/>
                    </a:cubicBezTo>
                    <a:cubicBezTo>
                      <a:pt x="409" y="480"/>
                      <a:pt x="413" y="481"/>
                      <a:pt x="418" y="481"/>
                    </a:cubicBezTo>
                    <a:cubicBezTo>
                      <a:pt x="432" y="481"/>
                      <a:pt x="447" y="468"/>
                      <a:pt x="429" y="441"/>
                    </a:cubicBezTo>
                    <a:cubicBezTo>
                      <a:pt x="418" y="358"/>
                      <a:pt x="334" y="263"/>
                      <a:pt x="263" y="203"/>
                    </a:cubicBezTo>
                    <a:cubicBezTo>
                      <a:pt x="182" y="134"/>
                      <a:pt x="112" y="65"/>
                      <a:pt x="1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978075" y="2362900"/>
                <a:ext cx="18370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6145" extrusionOk="0">
                    <a:moveTo>
                      <a:pt x="7307" y="0"/>
                    </a:moveTo>
                    <a:cubicBezTo>
                      <a:pt x="7296" y="0"/>
                      <a:pt x="7288" y="4"/>
                      <a:pt x="7288" y="13"/>
                    </a:cubicBezTo>
                    <a:cubicBezTo>
                      <a:pt x="7121" y="1073"/>
                      <a:pt x="6264" y="1597"/>
                      <a:pt x="5418" y="2109"/>
                    </a:cubicBezTo>
                    <a:cubicBezTo>
                      <a:pt x="4775" y="2502"/>
                      <a:pt x="4275" y="2978"/>
                      <a:pt x="3728" y="3466"/>
                    </a:cubicBezTo>
                    <a:cubicBezTo>
                      <a:pt x="3025" y="4097"/>
                      <a:pt x="2251" y="4585"/>
                      <a:pt x="1418" y="5014"/>
                    </a:cubicBezTo>
                    <a:cubicBezTo>
                      <a:pt x="882" y="5300"/>
                      <a:pt x="334" y="5597"/>
                      <a:pt x="1" y="6121"/>
                    </a:cubicBezTo>
                    <a:cubicBezTo>
                      <a:pt x="1" y="6133"/>
                      <a:pt x="25" y="6145"/>
                      <a:pt x="37" y="6145"/>
                    </a:cubicBezTo>
                    <a:cubicBezTo>
                      <a:pt x="680" y="5442"/>
                      <a:pt x="1489" y="5121"/>
                      <a:pt x="2299" y="4645"/>
                    </a:cubicBezTo>
                    <a:cubicBezTo>
                      <a:pt x="3049" y="4180"/>
                      <a:pt x="3692" y="3621"/>
                      <a:pt x="4347" y="3025"/>
                    </a:cubicBezTo>
                    <a:cubicBezTo>
                      <a:pt x="5347" y="2109"/>
                      <a:pt x="7228" y="1597"/>
                      <a:pt x="7347" y="25"/>
                    </a:cubicBezTo>
                    <a:cubicBezTo>
                      <a:pt x="7347" y="10"/>
                      <a:pt x="7324" y="0"/>
                      <a:pt x="7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976300" y="2360875"/>
                <a:ext cx="183200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6172" extrusionOk="0">
                    <a:moveTo>
                      <a:pt x="7285" y="1"/>
                    </a:moveTo>
                    <a:cubicBezTo>
                      <a:pt x="7276" y="1"/>
                      <a:pt x="7267" y="7"/>
                      <a:pt x="7263" y="23"/>
                    </a:cubicBezTo>
                    <a:cubicBezTo>
                      <a:pt x="6882" y="809"/>
                      <a:pt x="6025" y="1023"/>
                      <a:pt x="5299" y="1392"/>
                    </a:cubicBezTo>
                    <a:cubicBezTo>
                      <a:pt x="4525" y="1797"/>
                      <a:pt x="3941" y="2464"/>
                      <a:pt x="3203" y="2892"/>
                    </a:cubicBezTo>
                    <a:cubicBezTo>
                      <a:pt x="2560" y="3261"/>
                      <a:pt x="1834" y="3476"/>
                      <a:pt x="1346" y="4035"/>
                    </a:cubicBezTo>
                    <a:cubicBezTo>
                      <a:pt x="810" y="4666"/>
                      <a:pt x="632" y="5500"/>
                      <a:pt x="36" y="6095"/>
                    </a:cubicBezTo>
                    <a:cubicBezTo>
                      <a:pt x="1" y="6130"/>
                      <a:pt x="24" y="6172"/>
                      <a:pt x="58" y="6172"/>
                    </a:cubicBezTo>
                    <a:cubicBezTo>
                      <a:pt x="70" y="6172"/>
                      <a:pt x="83" y="6167"/>
                      <a:pt x="96" y="6154"/>
                    </a:cubicBezTo>
                    <a:cubicBezTo>
                      <a:pt x="715" y="5547"/>
                      <a:pt x="882" y="4630"/>
                      <a:pt x="1477" y="4023"/>
                    </a:cubicBezTo>
                    <a:cubicBezTo>
                      <a:pt x="2096" y="3380"/>
                      <a:pt x="3072" y="3178"/>
                      <a:pt x="3763" y="2642"/>
                    </a:cubicBezTo>
                    <a:cubicBezTo>
                      <a:pt x="4537" y="2059"/>
                      <a:pt x="5239" y="1559"/>
                      <a:pt x="6120" y="1142"/>
                    </a:cubicBezTo>
                    <a:cubicBezTo>
                      <a:pt x="6644" y="880"/>
                      <a:pt x="7085" y="618"/>
                      <a:pt x="7311" y="70"/>
                    </a:cubicBezTo>
                    <a:cubicBezTo>
                      <a:pt x="7327" y="30"/>
                      <a:pt x="7305" y="1"/>
                      <a:pt x="7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987975" y="2454000"/>
                <a:ext cx="5562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1867" extrusionOk="0">
                    <a:moveTo>
                      <a:pt x="2201" y="1"/>
                    </a:moveTo>
                    <a:cubicBezTo>
                      <a:pt x="1808" y="1"/>
                      <a:pt x="1558" y="298"/>
                      <a:pt x="1308" y="548"/>
                    </a:cubicBezTo>
                    <a:cubicBezTo>
                      <a:pt x="867" y="989"/>
                      <a:pt x="426" y="1406"/>
                      <a:pt x="10" y="1846"/>
                    </a:cubicBezTo>
                    <a:cubicBezTo>
                      <a:pt x="1" y="1846"/>
                      <a:pt x="5" y="1866"/>
                      <a:pt x="13" y="1866"/>
                    </a:cubicBezTo>
                    <a:cubicBezTo>
                      <a:pt x="16" y="1866"/>
                      <a:pt x="19" y="1864"/>
                      <a:pt x="22" y="1858"/>
                    </a:cubicBezTo>
                    <a:cubicBezTo>
                      <a:pt x="379" y="1548"/>
                      <a:pt x="712" y="1227"/>
                      <a:pt x="1058" y="894"/>
                    </a:cubicBezTo>
                    <a:cubicBezTo>
                      <a:pt x="1391" y="548"/>
                      <a:pt x="1724" y="179"/>
                      <a:pt x="2201" y="48"/>
                    </a:cubicBezTo>
                    <a:cubicBezTo>
                      <a:pt x="2224" y="36"/>
                      <a:pt x="2224" y="1"/>
                      <a:pt x="2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1045950" y="2403400"/>
                <a:ext cx="818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1906" extrusionOk="0">
                    <a:moveTo>
                      <a:pt x="3239" y="1"/>
                    </a:moveTo>
                    <a:cubicBezTo>
                      <a:pt x="2739" y="227"/>
                      <a:pt x="2322" y="489"/>
                      <a:pt x="1894" y="834"/>
                    </a:cubicBezTo>
                    <a:cubicBezTo>
                      <a:pt x="1334" y="1298"/>
                      <a:pt x="644" y="1548"/>
                      <a:pt x="1" y="1906"/>
                    </a:cubicBezTo>
                    <a:cubicBezTo>
                      <a:pt x="548" y="1667"/>
                      <a:pt x="1179" y="1441"/>
                      <a:pt x="1667" y="1108"/>
                    </a:cubicBezTo>
                    <a:cubicBezTo>
                      <a:pt x="2215" y="715"/>
                      <a:pt x="2644" y="310"/>
                      <a:pt x="3251" y="36"/>
                    </a:cubicBezTo>
                    <a:cubicBezTo>
                      <a:pt x="3275" y="12"/>
                      <a:pt x="3251" y="1"/>
                      <a:pt x="3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801875" y="2402275"/>
                <a:ext cx="169875" cy="180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7208" extrusionOk="0">
                    <a:moveTo>
                      <a:pt x="20" y="0"/>
                    </a:moveTo>
                    <a:cubicBezTo>
                      <a:pt x="8" y="0"/>
                      <a:pt x="0" y="13"/>
                      <a:pt x="0" y="34"/>
                    </a:cubicBezTo>
                    <a:cubicBezTo>
                      <a:pt x="310" y="1641"/>
                      <a:pt x="1632" y="2832"/>
                      <a:pt x="2739" y="3951"/>
                    </a:cubicBezTo>
                    <a:cubicBezTo>
                      <a:pt x="3287" y="4498"/>
                      <a:pt x="3822" y="5213"/>
                      <a:pt x="4537" y="5534"/>
                    </a:cubicBezTo>
                    <a:cubicBezTo>
                      <a:pt x="4906" y="5713"/>
                      <a:pt x="5323" y="5772"/>
                      <a:pt x="5680" y="5999"/>
                    </a:cubicBezTo>
                    <a:cubicBezTo>
                      <a:pt x="6156" y="6296"/>
                      <a:pt x="6477" y="6701"/>
                      <a:pt x="6727" y="7189"/>
                    </a:cubicBezTo>
                    <a:cubicBezTo>
                      <a:pt x="6736" y="7202"/>
                      <a:pt x="6748" y="7208"/>
                      <a:pt x="6759" y="7208"/>
                    </a:cubicBezTo>
                    <a:cubicBezTo>
                      <a:pt x="6778" y="7208"/>
                      <a:pt x="6795" y="7192"/>
                      <a:pt x="6787" y="7177"/>
                    </a:cubicBezTo>
                    <a:cubicBezTo>
                      <a:pt x="6608" y="6689"/>
                      <a:pt x="6299" y="6249"/>
                      <a:pt x="5858" y="5951"/>
                    </a:cubicBezTo>
                    <a:cubicBezTo>
                      <a:pt x="5608" y="5772"/>
                      <a:pt x="5323" y="5689"/>
                      <a:pt x="5049" y="5570"/>
                    </a:cubicBezTo>
                    <a:cubicBezTo>
                      <a:pt x="4465" y="5344"/>
                      <a:pt x="4049" y="5046"/>
                      <a:pt x="3620" y="4618"/>
                    </a:cubicBezTo>
                    <a:cubicBezTo>
                      <a:pt x="2227" y="3213"/>
                      <a:pt x="727" y="1903"/>
                      <a:pt x="48" y="22"/>
                    </a:cubicBezTo>
                    <a:cubicBezTo>
                      <a:pt x="38" y="7"/>
                      <a:pt x="28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801650" y="2405075"/>
                <a:ext cx="146625" cy="1262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5050" extrusionOk="0">
                    <a:moveTo>
                      <a:pt x="12" y="0"/>
                    </a:moveTo>
                    <a:cubicBezTo>
                      <a:pt x="5" y="0"/>
                      <a:pt x="1" y="11"/>
                      <a:pt x="9" y="29"/>
                    </a:cubicBezTo>
                    <a:cubicBezTo>
                      <a:pt x="1938" y="1696"/>
                      <a:pt x="4069" y="3136"/>
                      <a:pt x="5796" y="5041"/>
                    </a:cubicBezTo>
                    <a:cubicBezTo>
                      <a:pt x="5804" y="5047"/>
                      <a:pt x="5812" y="5049"/>
                      <a:pt x="5819" y="5049"/>
                    </a:cubicBezTo>
                    <a:cubicBezTo>
                      <a:pt x="5845" y="5049"/>
                      <a:pt x="5865" y="5021"/>
                      <a:pt x="5855" y="4994"/>
                    </a:cubicBezTo>
                    <a:cubicBezTo>
                      <a:pt x="5153" y="4005"/>
                      <a:pt x="4069" y="3220"/>
                      <a:pt x="3165" y="2446"/>
                    </a:cubicBezTo>
                    <a:cubicBezTo>
                      <a:pt x="2164" y="1600"/>
                      <a:pt x="1129" y="719"/>
                      <a:pt x="21" y="5"/>
                    </a:cubicBezTo>
                    <a:cubicBezTo>
                      <a:pt x="18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950400" y="2532825"/>
                <a:ext cx="21000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42" extrusionOk="0">
                    <a:moveTo>
                      <a:pt x="8" y="1"/>
                    </a:moveTo>
                    <a:cubicBezTo>
                      <a:pt x="5" y="1"/>
                      <a:pt x="1" y="8"/>
                      <a:pt x="1" y="15"/>
                    </a:cubicBezTo>
                    <a:cubicBezTo>
                      <a:pt x="84" y="574"/>
                      <a:pt x="394" y="1146"/>
                      <a:pt x="786" y="1539"/>
                    </a:cubicBezTo>
                    <a:cubicBezTo>
                      <a:pt x="791" y="1541"/>
                      <a:pt x="796" y="1542"/>
                      <a:pt x="800" y="1542"/>
                    </a:cubicBezTo>
                    <a:cubicBezTo>
                      <a:pt x="821" y="1542"/>
                      <a:pt x="839" y="1522"/>
                      <a:pt x="810" y="1503"/>
                    </a:cubicBezTo>
                    <a:cubicBezTo>
                      <a:pt x="429" y="1027"/>
                      <a:pt x="203" y="586"/>
                      <a:pt x="13" y="15"/>
                    </a:cubicBezTo>
                    <a:cubicBezTo>
                      <a:pt x="13" y="5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843900" y="2460175"/>
                <a:ext cx="1011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3278" extrusionOk="0">
                    <a:moveTo>
                      <a:pt x="29" y="1"/>
                    </a:moveTo>
                    <a:cubicBezTo>
                      <a:pt x="7" y="1"/>
                      <a:pt x="0" y="22"/>
                      <a:pt x="10" y="51"/>
                    </a:cubicBezTo>
                    <a:cubicBezTo>
                      <a:pt x="546" y="670"/>
                      <a:pt x="1248" y="1242"/>
                      <a:pt x="1939" y="1718"/>
                    </a:cubicBezTo>
                    <a:cubicBezTo>
                      <a:pt x="2213" y="1909"/>
                      <a:pt x="2534" y="2028"/>
                      <a:pt x="2832" y="2206"/>
                    </a:cubicBezTo>
                    <a:cubicBezTo>
                      <a:pt x="3272" y="2480"/>
                      <a:pt x="3642" y="2944"/>
                      <a:pt x="4046" y="3278"/>
                    </a:cubicBezTo>
                    <a:cubicBezTo>
                      <a:pt x="3761" y="2968"/>
                      <a:pt x="3487" y="2647"/>
                      <a:pt x="3153" y="2373"/>
                    </a:cubicBezTo>
                    <a:cubicBezTo>
                      <a:pt x="2844" y="2123"/>
                      <a:pt x="2475" y="1980"/>
                      <a:pt x="2141" y="1766"/>
                    </a:cubicBezTo>
                    <a:cubicBezTo>
                      <a:pt x="1403" y="1242"/>
                      <a:pt x="760" y="575"/>
                      <a:pt x="46" y="4"/>
                    </a:cubicBezTo>
                    <a:cubicBezTo>
                      <a:pt x="40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845325" y="2455800"/>
                <a:ext cx="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" extrusionOk="0">
                    <a:moveTo>
                      <a:pt x="1" y="0"/>
                    </a:moveTo>
                    <a:cubicBezTo>
                      <a:pt x="13" y="0"/>
                      <a:pt x="13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829850" y="2434225"/>
                <a:ext cx="1402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887" extrusionOk="0">
                    <a:moveTo>
                      <a:pt x="14" y="1"/>
                    </a:moveTo>
                    <a:cubicBezTo>
                      <a:pt x="7" y="1"/>
                      <a:pt x="1" y="9"/>
                      <a:pt x="1" y="18"/>
                    </a:cubicBezTo>
                    <a:cubicBezTo>
                      <a:pt x="144" y="327"/>
                      <a:pt x="358" y="601"/>
                      <a:pt x="560" y="887"/>
                    </a:cubicBezTo>
                    <a:cubicBezTo>
                      <a:pt x="394" y="589"/>
                      <a:pt x="239" y="268"/>
                      <a:pt x="24" y="6"/>
                    </a:cubicBezTo>
                    <a:cubicBezTo>
                      <a:pt x="21" y="2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978450" y="2553425"/>
                <a:ext cx="2020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980" extrusionOk="0">
                    <a:moveTo>
                      <a:pt x="760" y="0"/>
                    </a:moveTo>
                    <a:cubicBezTo>
                      <a:pt x="605" y="72"/>
                      <a:pt x="498" y="250"/>
                      <a:pt x="391" y="381"/>
                    </a:cubicBezTo>
                    <a:cubicBezTo>
                      <a:pt x="260" y="548"/>
                      <a:pt x="141" y="738"/>
                      <a:pt x="34" y="941"/>
                    </a:cubicBezTo>
                    <a:cubicBezTo>
                      <a:pt x="0" y="957"/>
                      <a:pt x="13" y="980"/>
                      <a:pt x="36" y="980"/>
                    </a:cubicBezTo>
                    <a:cubicBezTo>
                      <a:pt x="46" y="980"/>
                      <a:pt x="58" y="976"/>
                      <a:pt x="69" y="965"/>
                    </a:cubicBezTo>
                    <a:cubicBezTo>
                      <a:pt x="200" y="786"/>
                      <a:pt x="319" y="619"/>
                      <a:pt x="462" y="441"/>
                    </a:cubicBezTo>
                    <a:cubicBezTo>
                      <a:pt x="569" y="310"/>
                      <a:pt x="724" y="191"/>
                      <a:pt x="796" y="24"/>
                    </a:cubicBezTo>
                    <a:cubicBezTo>
                      <a:pt x="807" y="12"/>
                      <a:pt x="784" y="0"/>
                      <a:pt x="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979125" y="2415550"/>
                <a:ext cx="196825" cy="1491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5964" extrusionOk="0">
                    <a:moveTo>
                      <a:pt x="7817" y="1"/>
                    </a:moveTo>
                    <a:cubicBezTo>
                      <a:pt x="7813" y="1"/>
                      <a:pt x="7809" y="1"/>
                      <a:pt x="7805" y="3"/>
                    </a:cubicBezTo>
                    <a:cubicBezTo>
                      <a:pt x="6126" y="777"/>
                      <a:pt x="4507" y="1848"/>
                      <a:pt x="2959" y="2884"/>
                    </a:cubicBezTo>
                    <a:cubicBezTo>
                      <a:pt x="2400" y="3241"/>
                      <a:pt x="1923" y="3622"/>
                      <a:pt x="1507" y="4146"/>
                    </a:cubicBezTo>
                    <a:cubicBezTo>
                      <a:pt x="1031" y="4753"/>
                      <a:pt x="638" y="5408"/>
                      <a:pt x="18" y="5920"/>
                    </a:cubicBezTo>
                    <a:cubicBezTo>
                      <a:pt x="0" y="5938"/>
                      <a:pt x="10" y="5964"/>
                      <a:pt x="32" y="5964"/>
                    </a:cubicBezTo>
                    <a:cubicBezTo>
                      <a:pt x="38" y="5964"/>
                      <a:pt x="46" y="5961"/>
                      <a:pt x="54" y="5956"/>
                    </a:cubicBezTo>
                    <a:cubicBezTo>
                      <a:pt x="530" y="5599"/>
                      <a:pt x="876" y="5146"/>
                      <a:pt x="1233" y="4670"/>
                    </a:cubicBezTo>
                    <a:cubicBezTo>
                      <a:pt x="1804" y="3872"/>
                      <a:pt x="2424" y="3336"/>
                      <a:pt x="3257" y="2824"/>
                    </a:cubicBezTo>
                    <a:cubicBezTo>
                      <a:pt x="4757" y="1872"/>
                      <a:pt x="6353" y="1050"/>
                      <a:pt x="7841" y="62"/>
                    </a:cubicBezTo>
                    <a:cubicBezTo>
                      <a:pt x="7873" y="41"/>
                      <a:pt x="7848" y="1"/>
                      <a:pt x="7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989250" y="2413525"/>
                <a:ext cx="184725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5802" extrusionOk="0">
                    <a:moveTo>
                      <a:pt x="7388" y="0"/>
                    </a:moveTo>
                    <a:lnTo>
                      <a:pt x="7388" y="0"/>
                    </a:lnTo>
                    <a:cubicBezTo>
                      <a:pt x="6722" y="1512"/>
                      <a:pt x="5829" y="2691"/>
                      <a:pt x="4376" y="3560"/>
                    </a:cubicBezTo>
                    <a:cubicBezTo>
                      <a:pt x="3781" y="3918"/>
                      <a:pt x="3150" y="4120"/>
                      <a:pt x="2519" y="4406"/>
                    </a:cubicBezTo>
                    <a:cubicBezTo>
                      <a:pt x="1661" y="4787"/>
                      <a:pt x="1030" y="5442"/>
                      <a:pt x="66" y="5680"/>
                    </a:cubicBezTo>
                    <a:cubicBezTo>
                      <a:pt x="1" y="5701"/>
                      <a:pt x="15" y="5802"/>
                      <a:pt x="72" y="5802"/>
                    </a:cubicBezTo>
                    <a:cubicBezTo>
                      <a:pt x="77" y="5802"/>
                      <a:pt x="83" y="5801"/>
                      <a:pt x="90" y="5799"/>
                    </a:cubicBezTo>
                    <a:cubicBezTo>
                      <a:pt x="1066" y="5644"/>
                      <a:pt x="1614" y="5013"/>
                      <a:pt x="2459" y="4584"/>
                    </a:cubicBezTo>
                    <a:cubicBezTo>
                      <a:pt x="3245" y="4179"/>
                      <a:pt x="4078" y="3941"/>
                      <a:pt x="4828" y="3441"/>
                    </a:cubicBezTo>
                    <a:cubicBezTo>
                      <a:pt x="6007" y="2632"/>
                      <a:pt x="7103" y="1429"/>
                      <a:pt x="7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982250" y="2554825"/>
                <a:ext cx="1040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50" extrusionOk="0">
                    <a:moveTo>
                      <a:pt x="400" y="1"/>
                    </a:moveTo>
                    <a:cubicBezTo>
                      <a:pt x="398" y="1"/>
                      <a:pt x="396" y="2"/>
                      <a:pt x="394" y="4"/>
                    </a:cubicBezTo>
                    <a:cubicBezTo>
                      <a:pt x="298" y="51"/>
                      <a:pt x="227" y="87"/>
                      <a:pt x="155" y="147"/>
                    </a:cubicBezTo>
                    <a:cubicBezTo>
                      <a:pt x="96" y="194"/>
                      <a:pt x="13" y="242"/>
                      <a:pt x="1" y="313"/>
                    </a:cubicBezTo>
                    <a:cubicBezTo>
                      <a:pt x="1" y="325"/>
                      <a:pt x="13" y="349"/>
                      <a:pt x="36" y="349"/>
                    </a:cubicBezTo>
                    <a:cubicBezTo>
                      <a:pt x="96" y="313"/>
                      <a:pt x="132" y="242"/>
                      <a:pt x="191" y="194"/>
                    </a:cubicBezTo>
                    <a:cubicBezTo>
                      <a:pt x="251" y="135"/>
                      <a:pt x="334" y="75"/>
                      <a:pt x="405" y="51"/>
                    </a:cubicBezTo>
                    <a:cubicBezTo>
                      <a:pt x="415" y="22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002500" y="2453775"/>
                <a:ext cx="1248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3618" extrusionOk="0">
                    <a:moveTo>
                      <a:pt x="4963" y="0"/>
                    </a:moveTo>
                    <a:cubicBezTo>
                      <a:pt x="4956" y="0"/>
                      <a:pt x="4948" y="3"/>
                      <a:pt x="4941" y="10"/>
                    </a:cubicBezTo>
                    <a:cubicBezTo>
                      <a:pt x="4227" y="760"/>
                      <a:pt x="3298" y="1176"/>
                      <a:pt x="2465" y="1772"/>
                    </a:cubicBezTo>
                    <a:cubicBezTo>
                      <a:pt x="1643" y="2367"/>
                      <a:pt x="786" y="2939"/>
                      <a:pt x="0" y="3617"/>
                    </a:cubicBezTo>
                    <a:cubicBezTo>
                      <a:pt x="1024" y="2974"/>
                      <a:pt x="1941" y="2200"/>
                      <a:pt x="2977" y="1546"/>
                    </a:cubicBezTo>
                    <a:cubicBezTo>
                      <a:pt x="3703" y="1069"/>
                      <a:pt x="4477" y="784"/>
                      <a:pt x="4977" y="45"/>
                    </a:cubicBezTo>
                    <a:cubicBezTo>
                      <a:pt x="4994" y="20"/>
                      <a:pt x="4980" y="0"/>
                      <a:pt x="4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130575" y="2443450"/>
                <a:ext cx="12550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4" extrusionOk="0">
                    <a:moveTo>
                      <a:pt x="485" y="1"/>
                    </a:moveTo>
                    <a:cubicBezTo>
                      <a:pt x="481" y="1"/>
                      <a:pt x="477" y="2"/>
                      <a:pt x="473" y="6"/>
                    </a:cubicBezTo>
                    <a:cubicBezTo>
                      <a:pt x="378" y="77"/>
                      <a:pt x="307" y="161"/>
                      <a:pt x="211" y="232"/>
                    </a:cubicBezTo>
                    <a:cubicBezTo>
                      <a:pt x="140" y="304"/>
                      <a:pt x="56" y="375"/>
                      <a:pt x="9" y="470"/>
                    </a:cubicBezTo>
                    <a:cubicBezTo>
                      <a:pt x="0" y="487"/>
                      <a:pt x="10" y="504"/>
                      <a:pt x="20" y="504"/>
                    </a:cubicBezTo>
                    <a:cubicBezTo>
                      <a:pt x="25" y="504"/>
                      <a:pt x="29" y="501"/>
                      <a:pt x="33" y="494"/>
                    </a:cubicBezTo>
                    <a:cubicBezTo>
                      <a:pt x="128" y="458"/>
                      <a:pt x="199" y="351"/>
                      <a:pt x="271" y="280"/>
                    </a:cubicBezTo>
                    <a:cubicBezTo>
                      <a:pt x="354" y="196"/>
                      <a:pt x="426" y="113"/>
                      <a:pt x="485" y="18"/>
                    </a:cubicBezTo>
                    <a:cubicBezTo>
                      <a:pt x="502" y="9"/>
                      <a:pt x="495" y="1"/>
                      <a:pt x="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810800" y="2468775"/>
                <a:ext cx="157775" cy="191525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7661" extrusionOk="0">
                    <a:moveTo>
                      <a:pt x="39" y="0"/>
                    </a:moveTo>
                    <a:cubicBezTo>
                      <a:pt x="19" y="0"/>
                      <a:pt x="1" y="13"/>
                      <a:pt x="1" y="41"/>
                    </a:cubicBezTo>
                    <a:cubicBezTo>
                      <a:pt x="1" y="731"/>
                      <a:pt x="227" y="1374"/>
                      <a:pt x="655" y="1946"/>
                    </a:cubicBezTo>
                    <a:cubicBezTo>
                      <a:pt x="1001" y="2386"/>
                      <a:pt x="1310" y="2731"/>
                      <a:pt x="1548" y="3255"/>
                    </a:cubicBezTo>
                    <a:cubicBezTo>
                      <a:pt x="1668" y="3517"/>
                      <a:pt x="1787" y="3732"/>
                      <a:pt x="1977" y="3946"/>
                    </a:cubicBezTo>
                    <a:cubicBezTo>
                      <a:pt x="2560" y="4589"/>
                      <a:pt x="3406" y="5006"/>
                      <a:pt x="4073" y="5553"/>
                    </a:cubicBezTo>
                    <a:cubicBezTo>
                      <a:pt x="4846" y="6196"/>
                      <a:pt x="5549" y="6911"/>
                      <a:pt x="6216" y="7661"/>
                    </a:cubicBezTo>
                    <a:cubicBezTo>
                      <a:pt x="6251" y="7661"/>
                      <a:pt x="6311" y="7601"/>
                      <a:pt x="6275" y="7565"/>
                    </a:cubicBezTo>
                    <a:cubicBezTo>
                      <a:pt x="5287" y="6327"/>
                      <a:pt x="4073" y="5339"/>
                      <a:pt x="2787" y="4422"/>
                    </a:cubicBezTo>
                    <a:cubicBezTo>
                      <a:pt x="2382" y="4148"/>
                      <a:pt x="1989" y="3827"/>
                      <a:pt x="1739" y="3398"/>
                    </a:cubicBezTo>
                    <a:cubicBezTo>
                      <a:pt x="1596" y="3112"/>
                      <a:pt x="1513" y="2839"/>
                      <a:pt x="1334" y="2577"/>
                    </a:cubicBezTo>
                    <a:cubicBezTo>
                      <a:pt x="1120" y="2255"/>
                      <a:pt x="798" y="2005"/>
                      <a:pt x="584" y="1672"/>
                    </a:cubicBezTo>
                    <a:cubicBezTo>
                      <a:pt x="251" y="1172"/>
                      <a:pt x="120" y="636"/>
                      <a:pt x="84" y="41"/>
                    </a:cubicBezTo>
                    <a:cubicBezTo>
                      <a:pt x="84" y="16"/>
                      <a:pt x="61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810900" y="2468750"/>
                <a:ext cx="13730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5492" h="5787" extrusionOk="0">
                    <a:moveTo>
                      <a:pt x="6" y="1"/>
                    </a:moveTo>
                    <a:cubicBezTo>
                      <a:pt x="4" y="1"/>
                      <a:pt x="0" y="9"/>
                      <a:pt x="9" y="18"/>
                    </a:cubicBezTo>
                    <a:cubicBezTo>
                      <a:pt x="616" y="482"/>
                      <a:pt x="1294" y="875"/>
                      <a:pt x="1854" y="1411"/>
                    </a:cubicBezTo>
                    <a:cubicBezTo>
                      <a:pt x="2342" y="1851"/>
                      <a:pt x="2664" y="2423"/>
                      <a:pt x="3080" y="2923"/>
                    </a:cubicBezTo>
                    <a:cubicBezTo>
                      <a:pt x="3342" y="3268"/>
                      <a:pt x="3676" y="3494"/>
                      <a:pt x="3997" y="3756"/>
                    </a:cubicBezTo>
                    <a:cubicBezTo>
                      <a:pt x="4747" y="4340"/>
                      <a:pt x="5128" y="4887"/>
                      <a:pt x="5438" y="5769"/>
                    </a:cubicBezTo>
                    <a:cubicBezTo>
                      <a:pt x="5444" y="5780"/>
                      <a:pt x="5459" y="5786"/>
                      <a:pt x="5471" y="5786"/>
                    </a:cubicBezTo>
                    <a:cubicBezTo>
                      <a:pt x="5482" y="5786"/>
                      <a:pt x="5491" y="5780"/>
                      <a:pt x="5485" y="5769"/>
                    </a:cubicBezTo>
                    <a:cubicBezTo>
                      <a:pt x="5354" y="4328"/>
                      <a:pt x="4069" y="3923"/>
                      <a:pt x="3235" y="2959"/>
                    </a:cubicBezTo>
                    <a:cubicBezTo>
                      <a:pt x="2747" y="2375"/>
                      <a:pt x="2402" y="1744"/>
                      <a:pt x="1830" y="1244"/>
                    </a:cubicBezTo>
                    <a:cubicBezTo>
                      <a:pt x="1271" y="768"/>
                      <a:pt x="651" y="351"/>
                      <a:pt x="9" y="6"/>
                    </a:cubicBezTo>
                    <a:cubicBezTo>
                      <a:pt x="9" y="2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946100" y="2607375"/>
                <a:ext cx="2537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2027" extrusionOk="0">
                    <a:moveTo>
                      <a:pt x="2" y="0"/>
                    </a:moveTo>
                    <a:cubicBezTo>
                      <a:pt x="0" y="0"/>
                      <a:pt x="0" y="3"/>
                      <a:pt x="6" y="9"/>
                    </a:cubicBezTo>
                    <a:cubicBezTo>
                      <a:pt x="6" y="3"/>
                      <a:pt x="3" y="0"/>
                      <a:pt x="2" y="0"/>
                    </a:cubicBezTo>
                    <a:close/>
                    <a:moveTo>
                      <a:pt x="6" y="9"/>
                    </a:moveTo>
                    <a:lnTo>
                      <a:pt x="6" y="9"/>
                    </a:lnTo>
                    <a:cubicBezTo>
                      <a:pt x="113" y="724"/>
                      <a:pt x="435" y="1521"/>
                      <a:pt x="958" y="2021"/>
                    </a:cubicBezTo>
                    <a:cubicBezTo>
                      <a:pt x="962" y="2025"/>
                      <a:pt x="967" y="2026"/>
                      <a:pt x="974" y="2026"/>
                    </a:cubicBezTo>
                    <a:cubicBezTo>
                      <a:pt x="992" y="2026"/>
                      <a:pt x="1015" y="2015"/>
                      <a:pt x="1006" y="1998"/>
                    </a:cubicBezTo>
                    <a:cubicBezTo>
                      <a:pt x="566" y="1355"/>
                      <a:pt x="232" y="759"/>
                      <a:pt x="6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828675" y="2494475"/>
                <a:ext cx="759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2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8" y="334"/>
                      <a:pt x="500" y="620"/>
                      <a:pt x="774" y="918"/>
                    </a:cubicBezTo>
                    <a:cubicBezTo>
                      <a:pt x="1119" y="1299"/>
                      <a:pt x="1369" y="1703"/>
                      <a:pt x="1631" y="2132"/>
                    </a:cubicBezTo>
                    <a:cubicBezTo>
                      <a:pt x="1929" y="2608"/>
                      <a:pt x="2405" y="3096"/>
                      <a:pt x="2977" y="3204"/>
                    </a:cubicBezTo>
                    <a:cubicBezTo>
                      <a:pt x="3000" y="3204"/>
                      <a:pt x="3036" y="3180"/>
                      <a:pt x="3000" y="3144"/>
                    </a:cubicBezTo>
                    <a:cubicBezTo>
                      <a:pt x="2715" y="2942"/>
                      <a:pt x="2393" y="2787"/>
                      <a:pt x="2143" y="2537"/>
                    </a:cubicBezTo>
                    <a:cubicBezTo>
                      <a:pt x="1857" y="2263"/>
                      <a:pt x="1679" y="1918"/>
                      <a:pt x="1464" y="1608"/>
                    </a:cubicBezTo>
                    <a:cubicBezTo>
                      <a:pt x="1083" y="1037"/>
                      <a:pt x="548" y="453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909125" y="2580075"/>
                <a:ext cx="358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769" extrusionOk="0">
                    <a:moveTo>
                      <a:pt x="24" y="1"/>
                    </a:moveTo>
                    <a:cubicBezTo>
                      <a:pt x="10" y="1"/>
                      <a:pt x="0" y="9"/>
                      <a:pt x="9" y="18"/>
                    </a:cubicBezTo>
                    <a:cubicBezTo>
                      <a:pt x="378" y="625"/>
                      <a:pt x="913" y="1196"/>
                      <a:pt x="1366" y="1756"/>
                    </a:cubicBezTo>
                    <a:cubicBezTo>
                      <a:pt x="1372" y="1765"/>
                      <a:pt x="1380" y="1769"/>
                      <a:pt x="1387" y="1769"/>
                    </a:cubicBezTo>
                    <a:cubicBezTo>
                      <a:pt x="1409" y="1769"/>
                      <a:pt x="1431" y="1738"/>
                      <a:pt x="1414" y="1720"/>
                    </a:cubicBezTo>
                    <a:cubicBezTo>
                      <a:pt x="973" y="1149"/>
                      <a:pt x="544" y="494"/>
                      <a:pt x="44" y="6"/>
                    </a:cubicBezTo>
                    <a:cubicBezTo>
                      <a:pt x="37" y="2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978075" y="2465800"/>
                <a:ext cx="236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7554" extrusionOk="0">
                    <a:moveTo>
                      <a:pt x="9403" y="1"/>
                    </a:moveTo>
                    <a:cubicBezTo>
                      <a:pt x="9397" y="1"/>
                      <a:pt x="9390" y="2"/>
                      <a:pt x="9383" y="5"/>
                    </a:cubicBezTo>
                    <a:cubicBezTo>
                      <a:pt x="7395" y="612"/>
                      <a:pt x="5645" y="1707"/>
                      <a:pt x="4180" y="3160"/>
                    </a:cubicBezTo>
                    <a:cubicBezTo>
                      <a:pt x="3787" y="3577"/>
                      <a:pt x="3370" y="3982"/>
                      <a:pt x="2894" y="4303"/>
                    </a:cubicBezTo>
                    <a:cubicBezTo>
                      <a:pt x="2525" y="4553"/>
                      <a:pt x="2096" y="4755"/>
                      <a:pt x="1751" y="5017"/>
                    </a:cubicBezTo>
                    <a:cubicBezTo>
                      <a:pt x="1489" y="5196"/>
                      <a:pt x="1275" y="5410"/>
                      <a:pt x="1108" y="5660"/>
                    </a:cubicBezTo>
                    <a:cubicBezTo>
                      <a:pt x="703" y="6303"/>
                      <a:pt x="739" y="7041"/>
                      <a:pt x="13" y="7506"/>
                    </a:cubicBezTo>
                    <a:cubicBezTo>
                      <a:pt x="1" y="7518"/>
                      <a:pt x="25" y="7553"/>
                      <a:pt x="37" y="7553"/>
                    </a:cubicBezTo>
                    <a:cubicBezTo>
                      <a:pt x="894" y="7149"/>
                      <a:pt x="834" y="6029"/>
                      <a:pt x="1477" y="5410"/>
                    </a:cubicBezTo>
                    <a:cubicBezTo>
                      <a:pt x="2156" y="4720"/>
                      <a:pt x="3144" y="4398"/>
                      <a:pt x="3859" y="3708"/>
                    </a:cubicBezTo>
                    <a:cubicBezTo>
                      <a:pt x="4680" y="2934"/>
                      <a:pt x="5406" y="2136"/>
                      <a:pt x="6395" y="1541"/>
                    </a:cubicBezTo>
                    <a:cubicBezTo>
                      <a:pt x="7359" y="957"/>
                      <a:pt x="8431" y="600"/>
                      <a:pt x="9431" y="100"/>
                    </a:cubicBezTo>
                    <a:cubicBezTo>
                      <a:pt x="9462" y="69"/>
                      <a:pt x="9448" y="1"/>
                      <a:pt x="9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1001900" y="2468475"/>
                <a:ext cx="211350" cy="183975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7359" extrusionOk="0">
                    <a:moveTo>
                      <a:pt x="8431" y="0"/>
                    </a:moveTo>
                    <a:cubicBezTo>
                      <a:pt x="8426" y="0"/>
                      <a:pt x="8422" y="2"/>
                      <a:pt x="8418" y="5"/>
                    </a:cubicBezTo>
                    <a:cubicBezTo>
                      <a:pt x="7894" y="481"/>
                      <a:pt x="7680" y="1148"/>
                      <a:pt x="7418" y="1755"/>
                    </a:cubicBezTo>
                    <a:cubicBezTo>
                      <a:pt x="6894" y="2946"/>
                      <a:pt x="6013" y="3541"/>
                      <a:pt x="4965" y="4232"/>
                    </a:cubicBezTo>
                    <a:cubicBezTo>
                      <a:pt x="4275" y="4672"/>
                      <a:pt x="3560" y="5053"/>
                      <a:pt x="3096" y="5732"/>
                    </a:cubicBezTo>
                    <a:cubicBezTo>
                      <a:pt x="2392" y="6742"/>
                      <a:pt x="1450" y="7212"/>
                      <a:pt x="259" y="7212"/>
                    </a:cubicBezTo>
                    <a:cubicBezTo>
                      <a:pt x="201" y="7212"/>
                      <a:pt x="143" y="7210"/>
                      <a:pt x="84" y="7208"/>
                    </a:cubicBezTo>
                    <a:cubicBezTo>
                      <a:pt x="24" y="7208"/>
                      <a:pt x="0" y="7292"/>
                      <a:pt x="60" y="7315"/>
                    </a:cubicBezTo>
                    <a:cubicBezTo>
                      <a:pt x="221" y="7344"/>
                      <a:pt x="382" y="7358"/>
                      <a:pt x="542" y="7358"/>
                    </a:cubicBezTo>
                    <a:cubicBezTo>
                      <a:pt x="1178" y="7358"/>
                      <a:pt x="1799" y="7141"/>
                      <a:pt x="2322" y="6780"/>
                    </a:cubicBezTo>
                    <a:cubicBezTo>
                      <a:pt x="2667" y="6530"/>
                      <a:pt x="2917" y="6232"/>
                      <a:pt x="3156" y="5911"/>
                    </a:cubicBezTo>
                    <a:cubicBezTo>
                      <a:pt x="3608" y="5291"/>
                      <a:pt x="4156" y="4922"/>
                      <a:pt x="4787" y="4517"/>
                    </a:cubicBezTo>
                    <a:cubicBezTo>
                      <a:pt x="5561" y="3994"/>
                      <a:pt x="6489" y="3482"/>
                      <a:pt x="7049" y="2696"/>
                    </a:cubicBezTo>
                    <a:cubicBezTo>
                      <a:pt x="7620" y="1850"/>
                      <a:pt x="7799" y="838"/>
                      <a:pt x="8454" y="17"/>
                    </a:cubicBezTo>
                    <a:cubicBezTo>
                      <a:pt x="8454" y="9"/>
                      <a:pt x="8442" y="0"/>
                      <a:pt x="8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979575" y="2648975"/>
                <a:ext cx="26225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95" extrusionOk="0">
                    <a:moveTo>
                      <a:pt x="1013" y="0"/>
                    </a:moveTo>
                    <a:cubicBezTo>
                      <a:pt x="751" y="36"/>
                      <a:pt x="0" y="48"/>
                      <a:pt x="36" y="476"/>
                    </a:cubicBezTo>
                    <a:cubicBezTo>
                      <a:pt x="36" y="488"/>
                      <a:pt x="42" y="494"/>
                      <a:pt x="51" y="494"/>
                    </a:cubicBezTo>
                    <a:cubicBezTo>
                      <a:pt x="60" y="494"/>
                      <a:pt x="72" y="488"/>
                      <a:pt x="84" y="476"/>
                    </a:cubicBezTo>
                    <a:cubicBezTo>
                      <a:pt x="203" y="84"/>
                      <a:pt x="703" y="119"/>
                      <a:pt x="1036" y="36"/>
                    </a:cubicBezTo>
                    <a:cubicBezTo>
                      <a:pt x="1048" y="36"/>
                      <a:pt x="1048" y="0"/>
                      <a:pt x="1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977800" y="2654500"/>
                <a:ext cx="617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658" extrusionOk="0">
                    <a:moveTo>
                      <a:pt x="216" y="0"/>
                    </a:moveTo>
                    <a:cubicBezTo>
                      <a:pt x="208" y="0"/>
                      <a:pt x="198" y="1"/>
                      <a:pt x="191" y="5"/>
                    </a:cubicBezTo>
                    <a:cubicBezTo>
                      <a:pt x="95" y="172"/>
                      <a:pt x="0" y="446"/>
                      <a:pt x="60" y="648"/>
                    </a:cubicBezTo>
                    <a:cubicBezTo>
                      <a:pt x="60" y="654"/>
                      <a:pt x="66" y="657"/>
                      <a:pt x="71" y="657"/>
                    </a:cubicBezTo>
                    <a:cubicBezTo>
                      <a:pt x="77" y="657"/>
                      <a:pt x="83" y="654"/>
                      <a:pt x="83" y="648"/>
                    </a:cubicBezTo>
                    <a:cubicBezTo>
                      <a:pt x="119" y="541"/>
                      <a:pt x="107" y="434"/>
                      <a:pt x="131" y="315"/>
                    </a:cubicBezTo>
                    <a:cubicBezTo>
                      <a:pt x="167" y="208"/>
                      <a:pt x="191" y="113"/>
                      <a:pt x="238" y="5"/>
                    </a:cubicBezTo>
                    <a:cubicBezTo>
                      <a:pt x="246" y="5"/>
                      <a:pt x="233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976000" y="2657700"/>
                <a:ext cx="627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995" extrusionOk="0">
                    <a:moveTo>
                      <a:pt x="243" y="1"/>
                    </a:moveTo>
                    <a:cubicBezTo>
                      <a:pt x="241" y="1"/>
                      <a:pt x="239" y="3"/>
                      <a:pt x="239" y="8"/>
                    </a:cubicBezTo>
                    <a:cubicBezTo>
                      <a:pt x="143" y="318"/>
                      <a:pt x="24" y="639"/>
                      <a:pt x="1" y="961"/>
                    </a:cubicBezTo>
                    <a:cubicBezTo>
                      <a:pt x="1" y="982"/>
                      <a:pt x="17" y="994"/>
                      <a:pt x="32" y="994"/>
                    </a:cubicBezTo>
                    <a:cubicBezTo>
                      <a:pt x="44" y="994"/>
                      <a:pt x="55" y="988"/>
                      <a:pt x="60" y="973"/>
                    </a:cubicBezTo>
                    <a:cubicBezTo>
                      <a:pt x="179" y="663"/>
                      <a:pt x="203" y="342"/>
                      <a:pt x="251" y="20"/>
                    </a:cubicBezTo>
                    <a:cubicBezTo>
                      <a:pt x="251" y="6"/>
                      <a:pt x="24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975100" y="2657450"/>
                <a:ext cx="54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789" extrusionOk="0">
                    <a:moveTo>
                      <a:pt x="165" y="1"/>
                    </a:moveTo>
                    <a:cubicBezTo>
                      <a:pt x="153" y="1"/>
                      <a:pt x="144" y="6"/>
                      <a:pt x="144" y="18"/>
                    </a:cubicBezTo>
                    <a:cubicBezTo>
                      <a:pt x="120" y="173"/>
                      <a:pt x="108" y="304"/>
                      <a:pt x="84" y="435"/>
                    </a:cubicBezTo>
                    <a:cubicBezTo>
                      <a:pt x="49" y="542"/>
                      <a:pt x="1" y="649"/>
                      <a:pt x="1" y="768"/>
                    </a:cubicBezTo>
                    <a:cubicBezTo>
                      <a:pt x="1" y="782"/>
                      <a:pt x="13" y="788"/>
                      <a:pt x="26" y="788"/>
                    </a:cubicBezTo>
                    <a:cubicBezTo>
                      <a:pt x="35" y="788"/>
                      <a:pt x="44" y="785"/>
                      <a:pt x="49" y="780"/>
                    </a:cubicBezTo>
                    <a:cubicBezTo>
                      <a:pt x="203" y="590"/>
                      <a:pt x="215" y="245"/>
                      <a:pt x="203" y="18"/>
                    </a:cubicBezTo>
                    <a:cubicBezTo>
                      <a:pt x="191" y="6"/>
                      <a:pt x="176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976250" y="2648000"/>
                <a:ext cx="319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930" extrusionOk="0">
                    <a:moveTo>
                      <a:pt x="1072" y="0"/>
                    </a:moveTo>
                    <a:cubicBezTo>
                      <a:pt x="638" y="0"/>
                      <a:pt x="0" y="528"/>
                      <a:pt x="62" y="920"/>
                    </a:cubicBezTo>
                    <a:cubicBezTo>
                      <a:pt x="62" y="926"/>
                      <a:pt x="65" y="929"/>
                      <a:pt x="68" y="929"/>
                    </a:cubicBezTo>
                    <a:cubicBezTo>
                      <a:pt x="71" y="929"/>
                      <a:pt x="74" y="926"/>
                      <a:pt x="74" y="920"/>
                    </a:cubicBezTo>
                    <a:cubicBezTo>
                      <a:pt x="157" y="849"/>
                      <a:pt x="193" y="742"/>
                      <a:pt x="253" y="646"/>
                    </a:cubicBezTo>
                    <a:cubicBezTo>
                      <a:pt x="336" y="527"/>
                      <a:pt x="431" y="432"/>
                      <a:pt x="550" y="349"/>
                    </a:cubicBezTo>
                    <a:cubicBezTo>
                      <a:pt x="669" y="265"/>
                      <a:pt x="788" y="206"/>
                      <a:pt x="943" y="170"/>
                    </a:cubicBezTo>
                    <a:cubicBezTo>
                      <a:pt x="1038" y="146"/>
                      <a:pt x="1169" y="158"/>
                      <a:pt x="1253" y="99"/>
                    </a:cubicBezTo>
                    <a:cubicBezTo>
                      <a:pt x="1276" y="87"/>
                      <a:pt x="1276" y="51"/>
                      <a:pt x="1253" y="39"/>
                    </a:cubicBezTo>
                    <a:cubicBezTo>
                      <a:pt x="1199" y="12"/>
                      <a:pt x="1138" y="0"/>
                      <a:pt x="10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1001000" y="2539950"/>
                <a:ext cx="123800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4952" h="3981" extrusionOk="0">
                    <a:moveTo>
                      <a:pt x="4915" y="0"/>
                    </a:moveTo>
                    <a:cubicBezTo>
                      <a:pt x="4912" y="0"/>
                      <a:pt x="4908" y="1"/>
                      <a:pt x="4906" y="4"/>
                    </a:cubicBezTo>
                    <a:cubicBezTo>
                      <a:pt x="4192" y="670"/>
                      <a:pt x="3311" y="1075"/>
                      <a:pt x="2584" y="1694"/>
                    </a:cubicBezTo>
                    <a:cubicBezTo>
                      <a:pt x="1691" y="2456"/>
                      <a:pt x="977" y="3290"/>
                      <a:pt x="1" y="3980"/>
                    </a:cubicBezTo>
                    <a:cubicBezTo>
                      <a:pt x="989" y="3385"/>
                      <a:pt x="1668" y="2575"/>
                      <a:pt x="2525" y="1837"/>
                    </a:cubicBezTo>
                    <a:cubicBezTo>
                      <a:pt x="3287" y="1182"/>
                      <a:pt x="4311" y="837"/>
                      <a:pt x="4942" y="27"/>
                    </a:cubicBezTo>
                    <a:cubicBezTo>
                      <a:pt x="4951" y="18"/>
                      <a:pt x="4930" y="0"/>
                      <a:pt x="49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895050" y="2655375"/>
                <a:ext cx="744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2247" extrusionOk="0">
                    <a:moveTo>
                      <a:pt x="68" y="1"/>
                    </a:moveTo>
                    <a:cubicBezTo>
                      <a:pt x="37" y="1"/>
                      <a:pt x="1" y="42"/>
                      <a:pt x="36" y="78"/>
                    </a:cubicBezTo>
                    <a:cubicBezTo>
                      <a:pt x="345" y="506"/>
                      <a:pt x="881" y="530"/>
                      <a:pt x="1334" y="744"/>
                    </a:cubicBezTo>
                    <a:cubicBezTo>
                      <a:pt x="2036" y="1066"/>
                      <a:pt x="2453" y="1685"/>
                      <a:pt x="2953" y="2233"/>
                    </a:cubicBezTo>
                    <a:cubicBezTo>
                      <a:pt x="2953" y="2243"/>
                      <a:pt x="2959" y="2246"/>
                      <a:pt x="2965" y="2246"/>
                    </a:cubicBezTo>
                    <a:cubicBezTo>
                      <a:pt x="2972" y="2246"/>
                      <a:pt x="2979" y="2239"/>
                      <a:pt x="2965" y="2233"/>
                    </a:cubicBezTo>
                    <a:cubicBezTo>
                      <a:pt x="2667" y="1768"/>
                      <a:pt x="2286" y="1304"/>
                      <a:pt x="1834" y="971"/>
                    </a:cubicBezTo>
                    <a:cubicBezTo>
                      <a:pt x="1322" y="566"/>
                      <a:pt x="500" y="530"/>
                      <a:pt x="95" y="18"/>
                    </a:cubicBezTo>
                    <a:cubicBezTo>
                      <a:pt x="89" y="6"/>
                      <a:pt x="79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757300" y="2542300"/>
                <a:ext cx="134425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5377" h="4502" extrusionOk="0">
                    <a:moveTo>
                      <a:pt x="38" y="0"/>
                    </a:moveTo>
                    <a:cubicBezTo>
                      <a:pt x="18" y="0"/>
                      <a:pt x="0" y="14"/>
                      <a:pt x="9" y="40"/>
                    </a:cubicBezTo>
                    <a:cubicBezTo>
                      <a:pt x="379" y="600"/>
                      <a:pt x="652" y="1231"/>
                      <a:pt x="1033" y="1767"/>
                    </a:cubicBezTo>
                    <a:cubicBezTo>
                      <a:pt x="1319" y="2172"/>
                      <a:pt x="1748" y="2386"/>
                      <a:pt x="2176" y="2612"/>
                    </a:cubicBezTo>
                    <a:cubicBezTo>
                      <a:pt x="2736" y="2910"/>
                      <a:pt x="3176" y="3279"/>
                      <a:pt x="3688" y="3636"/>
                    </a:cubicBezTo>
                    <a:cubicBezTo>
                      <a:pt x="4189" y="3993"/>
                      <a:pt x="4820" y="4112"/>
                      <a:pt x="5320" y="4493"/>
                    </a:cubicBezTo>
                    <a:cubicBezTo>
                      <a:pt x="5328" y="4499"/>
                      <a:pt x="5336" y="4501"/>
                      <a:pt x="5342" y="4501"/>
                    </a:cubicBezTo>
                    <a:cubicBezTo>
                      <a:pt x="5364" y="4501"/>
                      <a:pt x="5376" y="4476"/>
                      <a:pt x="5367" y="4458"/>
                    </a:cubicBezTo>
                    <a:cubicBezTo>
                      <a:pt x="4998" y="4089"/>
                      <a:pt x="4510" y="3981"/>
                      <a:pt x="4046" y="3743"/>
                    </a:cubicBezTo>
                    <a:cubicBezTo>
                      <a:pt x="3534" y="3469"/>
                      <a:pt x="3153" y="3017"/>
                      <a:pt x="2641" y="2731"/>
                    </a:cubicBezTo>
                    <a:cubicBezTo>
                      <a:pt x="2045" y="2386"/>
                      <a:pt x="1402" y="2160"/>
                      <a:pt x="1033" y="1529"/>
                    </a:cubicBezTo>
                    <a:cubicBezTo>
                      <a:pt x="724" y="993"/>
                      <a:pt x="498" y="469"/>
                      <a:pt x="57" y="5"/>
                    </a:cubicBezTo>
                    <a:cubicBezTo>
                      <a:pt x="51" y="2"/>
                      <a:pt x="44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759000" y="2543000"/>
                <a:ext cx="162975" cy="115275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461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63" y="501"/>
                      <a:pt x="2394" y="1167"/>
                      <a:pt x="3513" y="1953"/>
                    </a:cubicBezTo>
                    <a:cubicBezTo>
                      <a:pt x="4049" y="2322"/>
                      <a:pt x="4573" y="2691"/>
                      <a:pt x="5097" y="3096"/>
                    </a:cubicBezTo>
                    <a:cubicBezTo>
                      <a:pt x="5668" y="3525"/>
                      <a:pt x="6049" y="4037"/>
                      <a:pt x="6454" y="4596"/>
                    </a:cubicBezTo>
                    <a:cubicBezTo>
                      <a:pt x="6464" y="4607"/>
                      <a:pt x="6474" y="4611"/>
                      <a:pt x="6483" y="4611"/>
                    </a:cubicBezTo>
                    <a:cubicBezTo>
                      <a:pt x="6505" y="4611"/>
                      <a:pt x="6519" y="4583"/>
                      <a:pt x="6502" y="4549"/>
                    </a:cubicBezTo>
                    <a:cubicBezTo>
                      <a:pt x="5906" y="3346"/>
                      <a:pt x="4740" y="2679"/>
                      <a:pt x="3668" y="1929"/>
                    </a:cubicBezTo>
                    <a:cubicBezTo>
                      <a:pt x="2549" y="1144"/>
                      <a:pt x="1358" y="3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925225" y="2660125"/>
                <a:ext cx="45750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701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30"/>
                    </a:cubicBezTo>
                    <a:cubicBezTo>
                      <a:pt x="293" y="816"/>
                      <a:pt x="1317" y="959"/>
                      <a:pt x="1722" y="1674"/>
                    </a:cubicBezTo>
                    <a:cubicBezTo>
                      <a:pt x="1730" y="1692"/>
                      <a:pt x="1744" y="1700"/>
                      <a:pt x="1760" y="1700"/>
                    </a:cubicBezTo>
                    <a:cubicBezTo>
                      <a:pt x="1793" y="1700"/>
                      <a:pt x="1830" y="1663"/>
                      <a:pt x="1805" y="1614"/>
                    </a:cubicBezTo>
                    <a:cubicBezTo>
                      <a:pt x="1424" y="876"/>
                      <a:pt x="472" y="733"/>
                      <a:pt x="43" y="19"/>
                    </a:cubicBezTo>
                    <a:cubicBezTo>
                      <a:pt x="39" y="5"/>
                      <a:pt x="31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786250" y="2565800"/>
                <a:ext cx="7547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113" extrusionOk="0">
                    <a:moveTo>
                      <a:pt x="24" y="1"/>
                    </a:moveTo>
                    <a:cubicBezTo>
                      <a:pt x="15" y="1"/>
                      <a:pt x="1" y="12"/>
                      <a:pt x="18" y="29"/>
                    </a:cubicBezTo>
                    <a:cubicBezTo>
                      <a:pt x="494" y="624"/>
                      <a:pt x="1126" y="779"/>
                      <a:pt x="1745" y="1184"/>
                    </a:cubicBezTo>
                    <a:cubicBezTo>
                      <a:pt x="2173" y="1470"/>
                      <a:pt x="2435" y="2089"/>
                      <a:pt x="2995" y="2113"/>
                    </a:cubicBezTo>
                    <a:cubicBezTo>
                      <a:pt x="3019" y="2113"/>
                      <a:pt x="3019" y="2065"/>
                      <a:pt x="3007" y="2065"/>
                    </a:cubicBezTo>
                    <a:cubicBezTo>
                      <a:pt x="2459" y="1875"/>
                      <a:pt x="2185" y="1351"/>
                      <a:pt x="1697" y="1065"/>
                    </a:cubicBezTo>
                    <a:cubicBezTo>
                      <a:pt x="1090" y="720"/>
                      <a:pt x="554" y="505"/>
                      <a:pt x="30" y="5"/>
                    </a:cubicBezTo>
                    <a:cubicBezTo>
                      <a:pt x="30" y="2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865875" y="2621875"/>
                <a:ext cx="3187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25" extrusionOk="0">
                    <a:moveTo>
                      <a:pt x="12" y="1"/>
                    </a:moveTo>
                    <a:cubicBezTo>
                      <a:pt x="12" y="1"/>
                      <a:pt x="0" y="13"/>
                      <a:pt x="0" y="25"/>
                    </a:cubicBezTo>
                    <a:cubicBezTo>
                      <a:pt x="298" y="429"/>
                      <a:pt x="786" y="846"/>
                      <a:pt x="1250" y="1025"/>
                    </a:cubicBezTo>
                    <a:cubicBezTo>
                      <a:pt x="1262" y="1025"/>
                      <a:pt x="1274" y="1013"/>
                      <a:pt x="1262" y="1001"/>
                    </a:cubicBezTo>
                    <a:cubicBezTo>
                      <a:pt x="1060" y="846"/>
                      <a:pt x="834" y="727"/>
                      <a:pt x="643" y="560"/>
                    </a:cubicBezTo>
                    <a:cubicBezTo>
                      <a:pt x="417" y="382"/>
                      <a:pt x="227" y="19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975150" y="2646250"/>
                <a:ext cx="1255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020" h="4419" extrusionOk="0">
                    <a:moveTo>
                      <a:pt x="4983" y="0"/>
                    </a:moveTo>
                    <a:cubicBezTo>
                      <a:pt x="4981" y="0"/>
                      <a:pt x="4978" y="1"/>
                      <a:pt x="4976" y="2"/>
                    </a:cubicBezTo>
                    <a:cubicBezTo>
                      <a:pt x="3785" y="169"/>
                      <a:pt x="3190" y="966"/>
                      <a:pt x="2368" y="1717"/>
                    </a:cubicBezTo>
                    <a:cubicBezTo>
                      <a:pt x="1999" y="2062"/>
                      <a:pt x="1571" y="2276"/>
                      <a:pt x="1273" y="2693"/>
                    </a:cubicBezTo>
                    <a:cubicBezTo>
                      <a:pt x="856" y="3276"/>
                      <a:pt x="642" y="3919"/>
                      <a:pt x="47" y="4372"/>
                    </a:cubicBezTo>
                    <a:cubicBezTo>
                      <a:pt x="0" y="4381"/>
                      <a:pt x="11" y="4419"/>
                      <a:pt x="35" y="4419"/>
                    </a:cubicBezTo>
                    <a:cubicBezTo>
                      <a:pt x="42" y="4419"/>
                      <a:pt x="50" y="4415"/>
                      <a:pt x="58" y="4407"/>
                    </a:cubicBezTo>
                    <a:cubicBezTo>
                      <a:pt x="951" y="3919"/>
                      <a:pt x="1190" y="2740"/>
                      <a:pt x="2011" y="2121"/>
                    </a:cubicBezTo>
                    <a:cubicBezTo>
                      <a:pt x="2428" y="1788"/>
                      <a:pt x="2725" y="1419"/>
                      <a:pt x="3118" y="1062"/>
                    </a:cubicBezTo>
                    <a:cubicBezTo>
                      <a:pt x="3666" y="538"/>
                      <a:pt x="4285" y="288"/>
                      <a:pt x="4988" y="50"/>
                    </a:cubicBezTo>
                    <a:cubicBezTo>
                      <a:pt x="5019" y="39"/>
                      <a:pt x="5004" y="0"/>
                      <a:pt x="4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978425" y="2647475"/>
                <a:ext cx="119650" cy="112275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4491" extrusionOk="0">
                    <a:moveTo>
                      <a:pt x="4773" y="1"/>
                    </a:moveTo>
                    <a:cubicBezTo>
                      <a:pt x="4476" y="513"/>
                      <a:pt x="4333" y="1167"/>
                      <a:pt x="4011" y="1644"/>
                    </a:cubicBezTo>
                    <a:cubicBezTo>
                      <a:pt x="3702" y="2084"/>
                      <a:pt x="2964" y="2334"/>
                      <a:pt x="2583" y="2775"/>
                    </a:cubicBezTo>
                    <a:cubicBezTo>
                      <a:pt x="2059" y="3370"/>
                      <a:pt x="1582" y="3846"/>
                      <a:pt x="797" y="4061"/>
                    </a:cubicBezTo>
                    <a:cubicBezTo>
                      <a:pt x="487" y="4156"/>
                      <a:pt x="249" y="4156"/>
                      <a:pt x="35" y="4406"/>
                    </a:cubicBezTo>
                    <a:cubicBezTo>
                      <a:pt x="1" y="4448"/>
                      <a:pt x="45" y="4490"/>
                      <a:pt x="90" y="4490"/>
                    </a:cubicBezTo>
                    <a:cubicBezTo>
                      <a:pt x="109" y="4490"/>
                      <a:pt x="128" y="4483"/>
                      <a:pt x="142" y="4465"/>
                    </a:cubicBezTo>
                    <a:cubicBezTo>
                      <a:pt x="404" y="4120"/>
                      <a:pt x="1356" y="3989"/>
                      <a:pt x="1749" y="3727"/>
                    </a:cubicBezTo>
                    <a:cubicBezTo>
                      <a:pt x="2249" y="3370"/>
                      <a:pt x="2511" y="2834"/>
                      <a:pt x="2987" y="2441"/>
                    </a:cubicBezTo>
                    <a:cubicBezTo>
                      <a:pt x="3356" y="2144"/>
                      <a:pt x="3821" y="2072"/>
                      <a:pt x="4083" y="1668"/>
                    </a:cubicBezTo>
                    <a:cubicBezTo>
                      <a:pt x="4392" y="1191"/>
                      <a:pt x="4559" y="525"/>
                      <a:pt x="4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975800" y="2754225"/>
                <a:ext cx="1065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13" extrusionOk="0">
                    <a:moveTo>
                      <a:pt x="369" y="0"/>
                    </a:moveTo>
                    <a:cubicBezTo>
                      <a:pt x="218" y="0"/>
                      <a:pt x="74" y="159"/>
                      <a:pt x="9" y="279"/>
                    </a:cubicBezTo>
                    <a:cubicBezTo>
                      <a:pt x="0" y="296"/>
                      <a:pt x="16" y="313"/>
                      <a:pt x="34" y="313"/>
                    </a:cubicBezTo>
                    <a:cubicBezTo>
                      <a:pt x="41" y="313"/>
                      <a:pt x="49" y="310"/>
                      <a:pt x="56" y="303"/>
                    </a:cubicBezTo>
                    <a:cubicBezTo>
                      <a:pt x="92" y="231"/>
                      <a:pt x="140" y="172"/>
                      <a:pt x="211" y="124"/>
                    </a:cubicBezTo>
                    <a:cubicBezTo>
                      <a:pt x="271" y="76"/>
                      <a:pt x="354" y="65"/>
                      <a:pt x="413" y="17"/>
                    </a:cubicBezTo>
                    <a:cubicBezTo>
                      <a:pt x="413" y="17"/>
                      <a:pt x="425" y="5"/>
                      <a:pt x="413" y="5"/>
                    </a:cubicBezTo>
                    <a:cubicBezTo>
                      <a:pt x="399" y="2"/>
                      <a:pt x="384" y="0"/>
                      <a:pt x="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991275" y="2677550"/>
                <a:ext cx="86550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2840" extrusionOk="0">
                    <a:moveTo>
                      <a:pt x="3402" y="0"/>
                    </a:moveTo>
                    <a:cubicBezTo>
                      <a:pt x="2747" y="179"/>
                      <a:pt x="2295" y="596"/>
                      <a:pt x="1878" y="1107"/>
                    </a:cubicBezTo>
                    <a:cubicBezTo>
                      <a:pt x="1521" y="1536"/>
                      <a:pt x="1235" y="1905"/>
                      <a:pt x="771" y="2227"/>
                    </a:cubicBezTo>
                    <a:cubicBezTo>
                      <a:pt x="485" y="2417"/>
                      <a:pt x="235" y="2584"/>
                      <a:pt x="9" y="2834"/>
                    </a:cubicBezTo>
                    <a:cubicBezTo>
                      <a:pt x="509" y="2322"/>
                      <a:pt x="1140" y="2072"/>
                      <a:pt x="1604" y="1536"/>
                    </a:cubicBezTo>
                    <a:cubicBezTo>
                      <a:pt x="2176" y="893"/>
                      <a:pt x="2652" y="405"/>
                      <a:pt x="3438" y="60"/>
                    </a:cubicBezTo>
                    <a:cubicBezTo>
                      <a:pt x="3462" y="48"/>
                      <a:pt x="3450" y="0"/>
                      <a:pt x="3402" y="0"/>
                    </a:cubicBezTo>
                    <a:close/>
                    <a:moveTo>
                      <a:pt x="9" y="2834"/>
                    </a:moveTo>
                    <a:cubicBezTo>
                      <a:pt x="1" y="2834"/>
                      <a:pt x="3" y="2839"/>
                      <a:pt x="6" y="2839"/>
                    </a:cubicBezTo>
                    <a:cubicBezTo>
                      <a:pt x="7" y="2839"/>
                      <a:pt x="9" y="2838"/>
                      <a:pt x="9" y="2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817050" y="2639025"/>
                <a:ext cx="146475" cy="131100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5244" extrusionOk="0">
                    <a:moveTo>
                      <a:pt x="5856" y="4881"/>
                    </a:moveTo>
                    <a:cubicBezTo>
                      <a:pt x="5853" y="4881"/>
                      <a:pt x="5847" y="4887"/>
                      <a:pt x="5847" y="4899"/>
                    </a:cubicBezTo>
                    <a:cubicBezTo>
                      <a:pt x="5859" y="4887"/>
                      <a:pt x="5859" y="4881"/>
                      <a:pt x="5856" y="4881"/>
                    </a:cubicBezTo>
                    <a:close/>
                    <a:moveTo>
                      <a:pt x="20" y="1"/>
                    </a:moveTo>
                    <a:cubicBezTo>
                      <a:pt x="7" y="1"/>
                      <a:pt x="1" y="12"/>
                      <a:pt x="1" y="29"/>
                    </a:cubicBezTo>
                    <a:cubicBezTo>
                      <a:pt x="132" y="505"/>
                      <a:pt x="358" y="982"/>
                      <a:pt x="703" y="1351"/>
                    </a:cubicBezTo>
                    <a:cubicBezTo>
                      <a:pt x="1167" y="1875"/>
                      <a:pt x="1846" y="2065"/>
                      <a:pt x="2334" y="2601"/>
                    </a:cubicBezTo>
                    <a:cubicBezTo>
                      <a:pt x="2775" y="3065"/>
                      <a:pt x="3168" y="3399"/>
                      <a:pt x="3739" y="3684"/>
                    </a:cubicBezTo>
                    <a:cubicBezTo>
                      <a:pt x="4525" y="4089"/>
                      <a:pt x="5335" y="4387"/>
                      <a:pt x="5775" y="5220"/>
                    </a:cubicBezTo>
                    <a:cubicBezTo>
                      <a:pt x="5779" y="5237"/>
                      <a:pt x="5790" y="5244"/>
                      <a:pt x="5802" y="5244"/>
                    </a:cubicBezTo>
                    <a:cubicBezTo>
                      <a:pt x="5822" y="5244"/>
                      <a:pt x="5847" y="5224"/>
                      <a:pt x="5847" y="5208"/>
                    </a:cubicBezTo>
                    <a:cubicBezTo>
                      <a:pt x="5835" y="5065"/>
                      <a:pt x="5847" y="4982"/>
                      <a:pt x="5847" y="4899"/>
                    </a:cubicBezTo>
                    <a:lnTo>
                      <a:pt x="5847" y="4899"/>
                    </a:lnTo>
                    <a:cubicBezTo>
                      <a:pt x="5838" y="4922"/>
                      <a:pt x="5824" y="4932"/>
                      <a:pt x="5806" y="4932"/>
                    </a:cubicBezTo>
                    <a:cubicBezTo>
                      <a:pt x="5709" y="4932"/>
                      <a:pt x="5504" y="4616"/>
                      <a:pt x="5454" y="4565"/>
                    </a:cubicBezTo>
                    <a:cubicBezTo>
                      <a:pt x="5287" y="4399"/>
                      <a:pt x="5097" y="4256"/>
                      <a:pt x="4894" y="4137"/>
                    </a:cubicBezTo>
                    <a:cubicBezTo>
                      <a:pt x="4263" y="3720"/>
                      <a:pt x="3501" y="3506"/>
                      <a:pt x="2918" y="3018"/>
                    </a:cubicBezTo>
                    <a:cubicBezTo>
                      <a:pt x="2441" y="2613"/>
                      <a:pt x="2120" y="2113"/>
                      <a:pt x="1560" y="1815"/>
                    </a:cubicBezTo>
                    <a:cubicBezTo>
                      <a:pt x="727" y="1351"/>
                      <a:pt x="477" y="791"/>
                      <a:pt x="36" y="5"/>
                    </a:cubicBezTo>
                    <a:cubicBezTo>
                      <a:pt x="30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818350" y="2641150"/>
                <a:ext cx="125425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3666" extrusionOk="0">
                    <a:moveTo>
                      <a:pt x="14" y="0"/>
                    </a:moveTo>
                    <a:cubicBezTo>
                      <a:pt x="5" y="0"/>
                      <a:pt x="1" y="18"/>
                      <a:pt x="20" y="27"/>
                    </a:cubicBezTo>
                    <a:cubicBezTo>
                      <a:pt x="996" y="528"/>
                      <a:pt x="2104" y="778"/>
                      <a:pt x="3056" y="1301"/>
                    </a:cubicBezTo>
                    <a:cubicBezTo>
                      <a:pt x="3628" y="1611"/>
                      <a:pt x="3687" y="2040"/>
                      <a:pt x="4009" y="2492"/>
                    </a:cubicBezTo>
                    <a:cubicBezTo>
                      <a:pt x="4306" y="2909"/>
                      <a:pt x="4711" y="3171"/>
                      <a:pt x="4961" y="3647"/>
                    </a:cubicBezTo>
                    <a:cubicBezTo>
                      <a:pt x="4970" y="3660"/>
                      <a:pt x="4980" y="3665"/>
                      <a:pt x="4989" y="3665"/>
                    </a:cubicBezTo>
                    <a:cubicBezTo>
                      <a:pt x="5005" y="3665"/>
                      <a:pt x="5016" y="3650"/>
                      <a:pt x="5009" y="3635"/>
                    </a:cubicBezTo>
                    <a:cubicBezTo>
                      <a:pt x="4890" y="3206"/>
                      <a:pt x="4580" y="2980"/>
                      <a:pt x="4283" y="2647"/>
                    </a:cubicBezTo>
                    <a:cubicBezTo>
                      <a:pt x="3937" y="2278"/>
                      <a:pt x="3854" y="1754"/>
                      <a:pt x="3461" y="1432"/>
                    </a:cubicBezTo>
                    <a:cubicBezTo>
                      <a:pt x="3104" y="1111"/>
                      <a:pt x="2616" y="1016"/>
                      <a:pt x="2187" y="861"/>
                    </a:cubicBezTo>
                    <a:cubicBezTo>
                      <a:pt x="1449" y="611"/>
                      <a:pt x="734" y="313"/>
                      <a:pt x="20" y="4"/>
                    </a:cubicBezTo>
                    <a:cubicBezTo>
                      <a:pt x="18" y="1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942975" y="2731150"/>
                <a:ext cx="300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514" extrusionOk="0">
                    <a:moveTo>
                      <a:pt x="7" y="1"/>
                    </a:moveTo>
                    <a:cubicBezTo>
                      <a:pt x="4" y="1"/>
                      <a:pt x="0" y="10"/>
                      <a:pt x="0" y="23"/>
                    </a:cubicBezTo>
                    <a:cubicBezTo>
                      <a:pt x="262" y="535"/>
                      <a:pt x="667" y="1166"/>
                      <a:pt x="1155" y="1511"/>
                    </a:cubicBezTo>
                    <a:cubicBezTo>
                      <a:pt x="1160" y="1513"/>
                      <a:pt x="1164" y="1514"/>
                      <a:pt x="1168" y="1514"/>
                    </a:cubicBezTo>
                    <a:cubicBezTo>
                      <a:pt x="1193" y="1514"/>
                      <a:pt x="1201" y="1486"/>
                      <a:pt x="1191" y="1476"/>
                    </a:cubicBezTo>
                    <a:cubicBezTo>
                      <a:pt x="1012" y="1238"/>
                      <a:pt x="774" y="1047"/>
                      <a:pt x="595" y="821"/>
                    </a:cubicBezTo>
                    <a:cubicBezTo>
                      <a:pt x="381" y="571"/>
                      <a:pt x="191" y="297"/>
                      <a:pt x="12" y="23"/>
                    </a:cubicBezTo>
                    <a:cubicBezTo>
                      <a:pt x="12" y="7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950400" y="2756425"/>
                <a:ext cx="173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85" extrusionOk="0">
                    <a:moveTo>
                      <a:pt x="36" y="0"/>
                    </a:moveTo>
                    <a:cubicBezTo>
                      <a:pt x="24" y="0"/>
                      <a:pt x="1" y="36"/>
                      <a:pt x="24" y="48"/>
                    </a:cubicBezTo>
                    <a:cubicBezTo>
                      <a:pt x="155" y="143"/>
                      <a:pt x="298" y="262"/>
                      <a:pt x="394" y="393"/>
                    </a:cubicBezTo>
                    <a:cubicBezTo>
                      <a:pt x="453" y="453"/>
                      <a:pt x="501" y="524"/>
                      <a:pt x="548" y="596"/>
                    </a:cubicBezTo>
                    <a:cubicBezTo>
                      <a:pt x="572" y="655"/>
                      <a:pt x="608" y="727"/>
                      <a:pt x="656" y="774"/>
                    </a:cubicBezTo>
                    <a:cubicBezTo>
                      <a:pt x="659" y="782"/>
                      <a:pt x="664" y="784"/>
                      <a:pt x="669" y="784"/>
                    </a:cubicBezTo>
                    <a:cubicBezTo>
                      <a:pt x="680" y="784"/>
                      <a:pt x="691" y="771"/>
                      <a:pt x="691" y="762"/>
                    </a:cubicBezTo>
                    <a:cubicBezTo>
                      <a:pt x="691" y="619"/>
                      <a:pt x="560" y="453"/>
                      <a:pt x="477" y="346"/>
                    </a:cubicBezTo>
                    <a:cubicBezTo>
                      <a:pt x="358" y="203"/>
                      <a:pt x="203" y="96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952225" y="2752200"/>
                <a:ext cx="165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839" extrusionOk="0">
                    <a:moveTo>
                      <a:pt x="45" y="0"/>
                    </a:moveTo>
                    <a:cubicBezTo>
                      <a:pt x="17" y="0"/>
                      <a:pt x="1" y="30"/>
                      <a:pt x="11" y="50"/>
                    </a:cubicBezTo>
                    <a:cubicBezTo>
                      <a:pt x="106" y="205"/>
                      <a:pt x="190" y="336"/>
                      <a:pt x="297" y="467"/>
                    </a:cubicBezTo>
                    <a:cubicBezTo>
                      <a:pt x="380" y="586"/>
                      <a:pt x="463" y="729"/>
                      <a:pt x="583" y="824"/>
                    </a:cubicBezTo>
                    <a:cubicBezTo>
                      <a:pt x="592" y="834"/>
                      <a:pt x="603" y="838"/>
                      <a:pt x="613" y="838"/>
                    </a:cubicBezTo>
                    <a:cubicBezTo>
                      <a:pt x="640" y="838"/>
                      <a:pt x="663" y="808"/>
                      <a:pt x="654" y="765"/>
                    </a:cubicBezTo>
                    <a:cubicBezTo>
                      <a:pt x="594" y="634"/>
                      <a:pt x="475" y="515"/>
                      <a:pt x="380" y="396"/>
                    </a:cubicBezTo>
                    <a:cubicBezTo>
                      <a:pt x="285" y="265"/>
                      <a:pt x="178" y="134"/>
                      <a:pt x="59" y="3"/>
                    </a:cubicBezTo>
                    <a:cubicBezTo>
                      <a:pt x="54" y="1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957250" y="2757600"/>
                <a:ext cx="1192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82" extrusionOk="0">
                    <a:moveTo>
                      <a:pt x="48" y="1"/>
                    </a:moveTo>
                    <a:cubicBezTo>
                      <a:pt x="36" y="1"/>
                      <a:pt x="1" y="25"/>
                      <a:pt x="24" y="49"/>
                    </a:cubicBezTo>
                    <a:cubicBezTo>
                      <a:pt x="96" y="120"/>
                      <a:pt x="179" y="180"/>
                      <a:pt x="239" y="275"/>
                    </a:cubicBezTo>
                    <a:cubicBezTo>
                      <a:pt x="274" y="299"/>
                      <a:pt x="298" y="346"/>
                      <a:pt x="334" y="370"/>
                    </a:cubicBezTo>
                    <a:cubicBezTo>
                      <a:pt x="358" y="418"/>
                      <a:pt x="393" y="465"/>
                      <a:pt x="441" y="477"/>
                    </a:cubicBezTo>
                    <a:cubicBezTo>
                      <a:pt x="444" y="480"/>
                      <a:pt x="448" y="482"/>
                      <a:pt x="452" y="482"/>
                    </a:cubicBezTo>
                    <a:cubicBezTo>
                      <a:pt x="464" y="482"/>
                      <a:pt x="477" y="471"/>
                      <a:pt x="477" y="453"/>
                    </a:cubicBezTo>
                    <a:cubicBezTo>
                      <a:pt x="477" y="358"/>
                      <a:pt x="382" y="275"/>
                      <a:pt x="322" y="215"/>
                    </a:cubicBezTo>
                    <a:cubicBezTo>
                      <a:pt x="239" y="132"/>
                      <a:pt x="155" y="49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870775" y="2676525"/>
                <a:ext cx="680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447" extrusionOk="0">
                    <a:moveTo>
                      <a:pt x="25" y="1"/>
                    </a:moveTo>
                    <a:cubicBezTo>
                      <a:pt x="12" y="1"/>
                      <a:pt x="0" y="10"/>
                      <a:pt x="7" y="29"/>
                    </a:cubicBezTo>
                    <a:cubicBezTo>
                      <a:pt x="161" y="506"/>
                      <a:pt x="638" y="756"/>
                      <a:pt x="1054" y="970"/>
                    </a:cubicBezTo>
                    <a:cubicBezTo>
                      <a:pt x="1400" y="1148"/>
                      <a:pt x="1733" y="1327"/>
                      <a:pt x="2019" y="1613"/>
                    </a:cubicBezTo>
                    <a:cubicBezTo>
                      <a:pt x="2269" y="1875"/>
                      <a:pt x="2471" y="2184"/>
                      <a:pt x="2721" y="2446"/>
                    </a:cubicBezTo>
                    <a:cubicBezTo>
                      <a:pt x="2447" y="2030"/>
                      <a:pt x="2138" y="1577"/>
                      <a:pt x="1733" y="1279"/>
                    </a:cubicBezTo>
                    <a:cubicBezTo>
                      <a:pt x="1126" y="839"/>
                      <a:pt x="531" y="637"/>
                      <a:pt x="54" y="17"/>
                    </a:cubicBezTo>
                    <a:cubicBezTo>
                      <a:pt x="49" y="7"/>
                      <a:pt x="36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842350" y="2659675"/>
                <a:ext cx="247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97" extrusionOk="0">
                    <a:moveTo>
                      <a:pt x="36" y="1"/>
                    </a:moveTo>
                    <a:cubicBezTo>
                      <a:pt x="13" y="1"/>
                      <a:pt x="1" y="25"/>
                      <a:pt x="13" y="37"/>
                    </a:cubicBezTo>
                    <a:cubicBezTo>
                      <a:pt x="179" y="144"/>
                      <a:pt x="346" y="203"/>
                      <a:pt x="513" y="298"/>
                    </a:cubicBezTo>
                    <a:cubicBezTo>
                      <a:pt x="667" y="394"/>
                      <a:pt x="834" y="501"/>
                      <a:pt x="989" y="596"/>
                    </a:cubicBezTo>
                    <a:cubicBezTo>
                      <a:pt x="715" y="358"/>
                      <a:pt x="370" y="108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973325" y="2754625"/>
                <a:ext cx="89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9" extrusionOk="0">
                    <a:moveTo>
                      <a:pt x="346" y="1"/>
                    </a:moveTo>
                    <a:cubicBezTo>
                      <a:pt x="346" y="1"/>
                      <a:pt x="346" y="1"/>
                      <a:pt x="346" y="1"/>
                    </a:cubicBezTo>
                    <a:lnTo>
                      <a:pt x="346" y="1"/>
                    </a:lnTo>
                    <a:cubicBezTo>
                      <a:pt x="350" y="5"/>
                      <a:pt x="352" y="6"/>
                      <a:pt x="354" y="6"/>
                    </a:cubicBezTo>
                    <a:cubicBezTo>
                      <a:pt x="356" y="6"/>
                      <a:pt x="354" y="1"/>
                      <a:pt x="346" y="1"/>
                    </a:cubicBezTo>
                    <a:close/>
                    <a:moveTo>
                      <a:pt x="346" y="1"/>
                    </a:moveTo>
                    <a:lnTo>
                      <a:pt x="346" y="1"/>
                    </a:lnTo>
                    <a:cubicBezTo>
                      <a:pt x="298" y="37"/>
                      <a:pt x="286" y="37"/>
                      <a:pt x="239" y="72"/>
                    </a:cubicBezTo>
                    <a:cubicBezTo>
                      <a:pt x="191" y="108"/>
                      <a:pt x="167" y="144"/>
                      <a:pt x="131" y="179"/>
                    </a:cubicBezTo>
                    <a:cubicBezTo>
                      <a:pt x="72" y="239"/>
                      <a:pt x="12" y="287"/>
                      <a:pt x="0" y="370"/>
                    </a:cubicBezTo>
                    <a:cubicBezTo>
                      <a:pt x="0" y="387"/>
                      <a:pt x="7" y="398"/>
                      <a:pt x="20" y="398"/>
                    </a:cubicBezTo>
                    <a:cubicBezTo>
                      <a:pt x="24" y="398"/>
                      <a:pt x="30" y="397"/>
                      <a:pt x="36" y="394"/>
                    </a:cubicBezTo>
                    <a:cubicBezTo>
                      <a:pt x="108" y="370"/>
                      <a:pt x="167" y="287"/>
                      <a:pt x="215" y="227"/>
                    </a:cubicBezTo>
                    <a:cubicBezTo>
                      <a:pt x="239" y="191"/>
                      <a:pt x="250" y="168"/>
                      <a:pt x="286" y="132"/>
                    </a:cubicBezTo>
                    <a:lnTo>
                      <a:pt x="334" y="96"/>
                    </a:lnTo>
                    <a:cubicBezTo>
                      <a:pt x="358" y="49"/>
                      <a:pt x="334" y="72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973325" y="2753450"/>
                <a:ext cx="1075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54" extrusionOk="0">
                    <a:moveTo>
                      <a:pt x="405" y="0"/>
                    </a:moveTo>
                    <a:cubicBezTo>
                      <a:pt x="346" y="24"/>
                      <a:pt x="310" y="0"/>
                      <a:pt x="250" y="36"/>
                    </a:cubicBezTo>
                    <a:cubicBezTo>
                      <a:pt x="191" y="60"/>
                      <a:pt x="155" y="119"/>
                      <a:pt x="120" y="167"/>
                    </a:cubicBezTo>
                    <a:cubicBezTo>
                      <a:pt x="48" y="274"/>
                      <a:pt x="0" y="441"/>
                      <a:pt x="72" y="536"/>
                    </a:cubicBezTo>
                    <a:cubicBezTo>
                      <a:pt x="84" y="548"/>
                      <a:pt x="96" y="554"/>
                      <a:pt x="106" y="554"/>
                    </a:cubicBezTo>
                    <a:cubicBezTo>
                      <a:pt x="117" y="554"/>
                      <a:pt x="125" y="548"/>
                      <a:pt x="131" y="536"/>
                    </a:cubicBezTo>
                    <a:cubicBezTo>
                      <a:pt x="179" y="441"/>
                      <a:pt x="179" y="322"/>
                      <a:pt x="250" y="215"/>
                    </a:cubicBezTo>
                    <a:cubicBezTo>
                      <a:pt x="286" y="167"/>
                      <a:pt x="346" y="119"/>
                      <a:pt x="370" y="84"/>
                    </a:cubicBezTo>
                    <a:cubicBezTo>
                      <a:pt x="393" y="48"/>
                      <a:pt x="393" y="36"/>
                      <a:pt x="417" y="24"/>
                    </a:cubicBezTo>
                    <a:cubicBezTo>
                      <a:pt x="429" y="24"/>
                      <a:pt x="417" y="0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973125" y="2751900"/>
                <a:ext cx="153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76" extrusionOk="0">
                    <a:moveTo>
                      <a:pt x="570" y="0"/>
                    </a:moveTo>
                    <a:cubicBezTo>
                      <a:pt x="566" y="0"/>
                      <a:pt x="561" y="1"/>
                      <a:pt x="556" y="3"/>
                    </a:cubicBezTo>
                    <a:cubicBezTo>
                      <a:pt x="342" y="181"/>
                      <a:pt x="104" y="443"/>
                      <a:pt x="8" y="717"/>
                    </a:cubicBezTo>
                    <a:cubicBezTo>
                      <a:pt x="1" y="749"/>
                      <a:pt x="24" y="775"/>
                      <a:pt x="48" y="775"/>
                    </a:cubicBezTo>
                    <a:cubicBezTo>
                      <a:pt x="60" y="775"/>
                      <a:pt x="72" y="769"/>
                      <a:pt x="80" y="753"/>
                    </a:cubicBezTo>
                    <a:cubicBezTo>
                      <a:pt x="163" y="634"/>
                      <a:pt x="223" y="515"/>
                      <a:pt x="306" y="396"/>
                    </a:cubicBezTo>
                    <a:cubicBezTo>
                      <a:pt x="401" y="277"/>
                      <a:pt x="485" y="158"/>
                      <a:pt x="592" y="38"/>
                    </a:cubicBezTo>
                    <a:cubicBezTo>
                      <a:pt x="612" y="28"/>
                      <a:pt x="598" y="0"/>
                      <a:pt x="5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975700" y="2748925"/>
                <a:ext cx="163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822" extrusionOk="0">
                    <a:moveTo>
                      <a:pt x="625" y="0"/>
                    </a:moveTo>
                    <a:cubicBezTo>
                      <a:pt x="623" y="0"/>
                      <a:pt x="621" y="1"/>
                      <a:pt x="620" y="3"/>
                    </a:cubicBezTo>
                    <a:cubicBezTo>
                      <a:pt x="298" y="110"/>
                      <a:pt x="84" y="503"/>
                      <a:pt x="1" y="812"/>
                    </a:cubicBezTo>
                    <a:cubicBezTo>
                      <a:pt x="1" y="818"/>
                      <a:pt x="4" y="821"/>
                      <a:pt x="7" y="821"/>
                    </a:cubicBezTo>
                    <a:cubicBezTo>
                      <a:pt x="10" y="821"/>
                      <a:pt x="13" y="818"/>
                      <a:pt x="13" y="812"/>
                    </a:cubicBezTo>
                    <a:cubicBezTo>
                      <a:pt x="84" y="646"/>
                      <a:pt x="179" y="479"/>
                      <a:pt x="298" y="348"/>
                    </a:cubicBezTo>
                    <a:cubicBezTo>
                      <a:pt x="394" y="229"/>
                      <a:pt x="536" y="157"/>
                      <a:pt x="632" y="38"/>
                    </a:cubicBezTo>
                    <a:cubicBezTo>
                      <a:pt x="652" y="28"/>
                      <a:pt x="637" y="0"/>
                      <a:pt x="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9" name="Google Shape;409;p2"/>
            <p:cNvGrpSpPr/>
            <p:nvPr/>
          </p:nvGrpSpPr>
          <p:grpSpPr>
            <a:xfrm rot="-3399176" flipH="1">
              <a:off x="8222790" y="1676818"/>
              <a:ext cx="1390981" cy="2079876"/>
              <a:chOff x="1916600" y="2548900"/>
              <a:chExt cx="516750" cy="772675"/>
            </a:xfrm>
          </p:grpSpPr>
          <p:sp>
            <p:nvSpPr>
              <p:cNvPr id="410" name="Google Shape;410;p2"/>
              <p:cNvSpPr/>
              <p:nvPr/>
            </p:nvSpPr>
            <p:spPr>
              <a:xfrm>
                <a:off x="1923750" y="2550750"/>
                <a:ext cx="509600" cy="629325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5173" extrusionOk="0">
                    <a:moveTo>
                      <a:pt x="3417" y="0"/>
                    </a:moveTo>
                    <a:cubicBezTo>
                      <a:pt x="3417" y="0"/>
                      <a:pt x="2524" y="2381"/>
                      <a:pt x="1929" y="3429"/>
                    </a:cubicBezTo>
                    <a:cubicBezTo>
                      <a:pt x="1334" y="4465"/>
                      <a:pt x="1488" y="5513"/>
                      <a:pt x="738" y="6846"/>
                    </a:cubicBezTo>
                    <a:cubicBezTo>
                      <a:pt x="0" y="8192"/>
                      <a:pt x="298" y="9382"/>
                      <a:pt x="738" y="10716"/>
                    </a:cubicBezTo>
                    <a:cubicBezTo>
                      <a:pt x="1191" y="12061"/>
                      <a:pt x="965" y="14061"/>
                      <a:pt x="1750" y="16109"/>
                    </a:cubicBezTo>
                    <a:cubicBezTo>
                      <a:pt x="2524" y="18157"/>
                      <a:pt x="5025" y="23491"/>
                      <a:pt x="6680" y="24027"/>
                    </a:cubicBezTo>
                    <a:cubicBezTo>
                      <a:pt x="8017" y="24460"/>
                      <a:pt x="9222" y="25173"/>
                      <a:pt x="10075" y="25173"/>
                    </a:cubicBezTo>
                    <a:cubicBezTo>
                      <a:pt x="10278" y="25173"/>
                      <a:pt x="10461" y="25133"/>
                      <a:pt x="10620" y="25039"/>
                    </a:cubicBezTo>
                    <a:cubicBezTo>
                      <a:pt x="11319" y="24620"/>
                      <a:pt x="13014" y="23564"/>
                      <a:pt x="13979" y="23564"/>
                    </a:cubicBezTo>
                    <a:cubicBezTo>
                      <a:pt x="14165" y="23564"/>
                      <a:pt x="14323" y="23603"/>
                      <a:pt x="14442" y="23694"/>
                    </a:cubicBezTo>
                    <a:cubicBezTo>
                      <a:pt x="15181" y="24265"/>
                      <a:pt x="15621" y="25003"/>
                      <a:pt x="15621" y="25003"/>
                    </a:cubicBezTo>
                    <a:cubicBezTo>
                      <a:pt x="15621" y="25003"/>
                      <a:pt x="15026" y="22622"/>
                      <a:pt x="16216" y="21884"/>
                    </a:cubicBezTo>
                    <a:cubicBezTo>
                      <a:pt x="17407" y="21134"/>
                      <a:pt x="18062" y="19479"/>
                      <a:pt x="18407" y="18681"/>
                    </a:cubicBezTo>
                    <a:cubicBezTo>
                      <a:pt x="18752" y="17859"/>
                      <a:pt x="20384" y="16466"/>
                      <a:pt x="19193" y="13954"/>
                    </a:cubicBezTo>
                    <a:cubicBezTo>
                      <a:pt x="18002" y="11466"/>
                      <a:pt x="16669" y="9382"/>
                      <a:pt x="16074" y="7584"/>
                    </a:cubicBezTo>
                    <a:cubicBezTo>
                      <a:pt x="15478" y="5798"/>
                      <a:pt x="12240" y="5370"/>
                      <a:pt x="10299" y="4179"/>
                    </a:cubicBezTo>
                    <a:cubicBezTo>
                      <a:pt x="8346" y="2989"/>
                      <a:pt x="7584" y="1346"/>
                      <a:pt x="5953" y="893"/>
                    </a:cubicBezTo>
                    <a:cubicBezTo>
                      <a:pt x="4310" y="453"/>
                      <a:pt x="3417" y="0"/>
                      <a:pt x="3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2025675" y="2607650"/>
                <a:ext cx="101725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8929" extrusionOk="0">
                    <a:moveTo>
                      <a:pt x="33" y="0"/>
                    </a:moveTo>
                    <a:cubicBezTo>
                      <a:pt x="17" y="0"/>
                      <a:pt x="0" y="13"/>
                      <a:pt x="7" y="34"/>
                    </a:cubicBezTo>
                    <a:cubicBezTo>
                      <a:pt x="233" y="808"/>
                      <a:pt x="686" y="1367"/>
                      <a:pt x="1079" y="2046"/>
                    </a:cubicBezTo>
                    <a:cubicBezTo>
                      <a:pt x="1579" y="2880"/>
                      <a:pt x="1757" y="3784"/>
                      <a:pt x="2019" y="4701"/>
                    </a:cubicBezTo>
                    <a:cubicBezTo>
                      <a:pt x="2448" y="6166"/>
                      <a:pt x="3043" y="7666"/>
                      <a:pt x="3960" y="8904"/>
                    </a:cubicBezTo>
                    <a:cubicBezTo>
                      <a:pt x="3970" y="8922"/>
                      <a:pt x="3985" y="8929"/>
                      <a:pt x="3999" y="8929"/>
                    </a:cubicBezTo>
                    <a:cubicBezTo>
                      <a:pt x="4034" y="8929"/>
                      <a:pt x="4068" y="8887"/>
                      <a:pt x="4043" y="8845"/>
                    </a:cubicBezTo>
                    <a:cubicBezTo>
                      <a:pt x="3257" y="7201"/>
                      <a:pt x="2495" y="5689"/>
                      <a:pt x="2007" y="3915"/>
                    </a:cubicBezTo>
                    <a:cubicBezTo>
                      <a:pt x="1590" y="2439"/>
                      <a:pt x="638" y="1403"/>
                      <a:pt x="55" y="22"/>
                    </a:cubicBezTo>
                    <a:cubicBezTo>
                      <a:pt x="55" y="7"/>
                      <a:pt x="44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2089525" y="2729325"/>
                <a:ext cx="383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3769" extrusionOk="0">
                    <a:moveTo>
                      <a:pt x="37" y="1"/>
                    </a:moveTo>
                    <a:cubicBezTo>
                      <a:pt x="37" y="1"/>
                      <a:pt x="1" y="13"/>
                      <a:pt x="1" y="37"/>
                    </a:cubicBezTo>
                    <a:cubicBezTo>
                      <a:pt x="418" y="1287"/>
                      <a:pt x="894" y="2573"/>
                      <a:pt x="1477" y="3751"/>
                    </a:cubicBezTo>
                    <a:cubicBezTo>
                      <a:pt x="1481" y="3764"/>
                      <a:pt x="1490" y="3769"/>
                      <a:pt x="1499" y="3769"/>
                    </a:cubicBezTo>
                    <a:cubicBezTo>
                      <a:pt x="1515" y="3769"/>
                      <a:pt x="1533" y="3751"/>
                      <a:pt x="1525" y="3728"/>
                    </a:cubicBezTo>
                    <a:cubicBezTo>
                      <a:pt x="1132" y="2477"/>
                      <a:pt x="584" y="119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2074750" y="2703475"/>
                <a:ext cx="1807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338" extrusionOk="0">
                    <a:moveTo>
                      <a:pt x="24" y="1"/>
                    </a:moveTo>
                    <a:cubicBezTo>
                      <a:pt x="15" y="1"/>
                      <a:pt x="0" y="15"/>
                      <a:pt x="8" y="23"/>
                    </a:cubicBezTo>
                    <a:cubicBezTo>
                      <a:pt x="211" y="475"/>
                      <a:pt x="449" y="916"/>
                      <a:pt x="699" y="1333"/>
                    </a:cubicBezTo>
                    <a:cubicBezTo>
                      <a:pt x="699" y="1336"/>
                      <a:pt x="701" y="1337"/>
                      <a:pt x="704" y="1337"/>
                    </a:cubicBezTo>
                    <a:cubicBezTo>
                      <a:pt x="711" y="1337"/>
                      <a:pt x="723" y="1329"/>
                      <a:pt x="723" y="1321"/>
                    </a:cubicBezTo>
                    <a:cubicBezTo>
                      <a:pt x="532" y="868"/>
                      <a:pt x="294" y="428"/>
                      <a:pt x="32" y="11"/>
                    </a:cubicBezTo>
                    <a:cubicBezTo>
                      <a:pt x="32" y="4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2111275" y="2800350"/>
                <a:ext cx="332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789" extrusionOk="0">
                    <a:moveTo>
                      <a:pt x="37" y="1"/>
                    </a:moveTo>
                    <a:cubicBezTo>
                      <a:pt x="30" y="1"/>
                      <a:pt x="24" y="9"/>
                      <a:pt x="24" y="17"/>
                    </a:cubicBezTo>
                    <a:cubicBezTo>
                      <a:pt x="24" y="89"/>
                      <a:pt x="12" y="172"/>
                      <a:pt x="0" y="232"/>
                    </a:cubicBezTo>
                    <a:cubicBezTo>
                      <a:pt x="0" y="251"/>
                      <a:pt x="7" y="260"/>
                      <a:pt x="16" y="260"/>
                    </a:cubicBezTo>
                    <a:cubicBezTo>
                      <a:pt x="23" y="260"/>
                      <a:pt x="30" y="254"/>
                      <a:pt x="36" y="244"/>
                    </a:cubicBezTo>
                    <a:cubicBezTo>
                      <a:pt x="47" y="182"/>
                      <a:pt x="61" y="159"/>
                      <a:pt x="78" y="159"/>
                    </a:cubicBezTo>
                    <a:cubicBezTo>
                      <a:pt x="111" y="159"/>
                      <a:pt x="154" y="259"/>
                      <a:pt x="202" y="315"/>
                    </a:cubicBezTo>
                    <a:cubicBezTo>
                      <a:pt x="310" y="470"/>
                      <a:pt x="429" y="625"/>
                      <a:pt x="536" y="779"/>
                    </a:cubicBezTo>
                    <a:cubicBezTo>
                      <a:pt x="750" y="1101"/>
                      <a:pt x="964" y="1494"/>
                      <a:pt x="1250" y="1779"/>
                    </a:cubicBezTo>
                    <a:cubicBezTo>
                      <a:pt x="1257" y="1786"/>
                      <a:pt x="1266" y="1789"/>
                      <a:pt x="1275" y="1789"/>
                    </a:cubicBezTo>
                    <a:cubicBezTo>
                      <a:pt x="1301" y="1789"/>
                      <a:pt x="1330" y="1767"/>
                      <a:pt x="1322" y="1732"/>
                    </a:cubicBezTo>
                    <a:cubicBezTo>
                      <a:pt x="1191" y="1398"/>
                      <a:pt x="941" y="1101"/>
                      <a:pt x="738" y="827"/>
                    </a:cubicBezTo>
                    <a:cubicBezTo>
                      <a:pt x="536" y="541"/>
                      <a:pt x="322" y="244"/>
                      <a:pt x="48" y="5"/>
                    </a:cubicBezTo>
                    <a:cubicBezTo>
                      <a:pt x="44" y="2"/>
                      <a:pt x="41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2110200" y="2790500"/>
                <a:ext cx="309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103" extrusionOk="0">
                    <a:moveTo>
                      <a:pt x="41" y="0"/>
                    </a:moveTo>
                    <a:cubicBezTo>
                      <a:pt x="20" y="0"/>
                      <a:pt x="1" y="16"/>
                      <a:pt x="7" y="42"/>
                    </a:cubicBezTo>
                    <a:cubicBezTo>
                      <a:pt x="198" y="780"/>
                      <a:pt x="591" y="1578"/>
                      <a:pt x="1150" y="2090"/>
                    </a:cubicBezTo>
                    <a:cubicBezTo>
                      <a:pt x="1159" y="2099"/>
                      <a:pt x="1170" y="2103"/>
                      <a:pt x="1181" y="2103"/>
                    </a:cubicBezTo>
                    <a:cubicBezTo>
                      <a:pt x="1210" y="2103"/>
                      <a:pt x="1236" y="2072"/>
                      <a:pt x="1210" y="2054"/>
                    </a:cubicBezTo>
                    <a:cubicBezTo>
                      <a:pt x="817" y="1364"/>
                      <a:pt x="388" y="745"/>
                      <a:pt x="79" y="30"/>
                    </a:cubicBezTo>
                    <a:cubicBezTo>
                      <a:pt x="74" y="9"/>
                      <a:pt x="57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2106025" y="2789875"/>
                <a:ext cx="4025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2516" extrusionOk="0">
                    <a:moveTo>
                      <a:pt x="75" y="1"/>
                    </a:moveTo>
                    <a:cubicBezTo>
                      <a:pt x="41" y="1"/>
                      <a:pt x="0" y="29"/>
                      <a:pt x="8" y="67"/>
                    </a:cubicBezTo>
                    <a:cubicBezTo>
                      <a:pt x="234" y="925"/>
                      <a:pt x="758" y="2020"/>
                      <a:pt x="1544" y="2508"/>
                    </a:cubicBezTo>
                    <a:cubicBezTo>
                      <a:pt x="1554" y="2513"/>
                      <a:pt x="1563" y="2516"/>
                      <a:pt x="1571" y="2516"/>
                    </a:cubicBezTo>
                    <a:cubicBezTo>
                      <a:pt x="1599" y="2516"/>
                      <a:pt x="1610" y="2486"/>
                      <a:pt x="1591" y="2449"/>
                    </a:cubicBezTo>
                    <a:cubicBezTo>
                      <a:pt x="1329" y="2044"/>
                      <a:pt x="996" y="1722"/>
                      <a:pt x="734" y="1317"/>
                    </a:cubicBezTo>
                    <a:cubicBezTo>
                      <a:pt x="484" y="913"/>
                      <a:pt x="293" y="484"/>
                      <a:pt x="115" y="32"/>
                    </a:cubicBezTo>
                    <a:cubicBezTo>
                      <a:pt x="110" y="10"/>
                      <a:pt x="94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2112850" y="2803350"/>
                <a:ext cx="13072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8521" extrusionOk="0">
                    <a:moveTo>
                      <a:pt x="32" y="1"/>
                    </a:moveTo>
                    <a:cubicBezTo>
                      <a:pt x="14" y="1"/>
                      <a:pt x="0" y="20"/>
                      <a:pt x="8" y="28"/>
                    </a:cubicBezTo>
                    <a:cubicBezTo>
                      <a:pt x="544" y="1552"/>
                      <a:pt x="1723" y="2552"/>
                      <a:pt x="2640" y="3826"/>
                    </a:cubicBezTo>
                    <a:cubicBezTo>
                      <a:pt x="3688" y="5267"/>
                      <a:pt x="4199" y="7017"/>
                      <a:pt x="5140" y="8506"/>
                    </a:cubicBezTo>
                    <a:cubicBezTo>
                      <a:pt x="5150" y="8516"/>
                      <a:pt x="5162" y="8520"/>
                      <a:pt x="5174" y="8520"/>
                    </a:cubicBezTo>
                    <a:cubicBezTo>
                      <a:pt x="5203" y="8520"/>
                      <a:pt x="5229" y="8492"/>
                      <a:pt x="5212" y="8458"/>
                    </a:cubicBezTo>
                    <a:cubicBezTo>
                      <a:pt x="4700" y="7017"/>
                      <a:pt x="3902" y="5469"/>
                      <a:pt x="3092" y="4184"/>
                    </a:cubicBezTo>
                    <a:cubicBezTo>
                      <a:pt x="2152" y="2731"/>
                      <a:pt x="747" y="1636"/>
                      <a:pt x="56" y="16"/>
                    </a:cubicBezTo>
                    <a:cubicBezTo>
                      <a:pt x="49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2201950" y="2916725"/>
                <a:ext cx="43775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201" extrusionOk="0">
                    <a:moveTo>
                      <a:pt x="50" y="1"/>
                    </a:moveTo>
                    <a:cubicBezTo>
                      <a:pt x="27" y="1"/>
                      <a:pt x="0" y="22"/>
                      <a:pt x="16" y="53"/>
                    </a:cubicBezTo>
                    <a:cubicBezTo>
                      <a:pt x="588" y="1423"/>
                      <a:pt x="1147" y="2780"/>
                      <a:pt x="1648" y="4173"/>
                    </a:cubicBezTo>
                    <a:cubicBezTo>
                      <a:pt x="1655" y="4192"/>
                      <a:pt x="1669" y="4200"/>
                      <a:pt x="1684" y="4200"/>
                    </a:cubicBezTo>
                    <a:cubicBezTo>
                      <a:pt x="1715" y="4200"/>
                      <a:pt x="1751" y="4166"/>
                      <a:pt x="1743" y="4125"/>
                    </a:cubicBezTo>
                    <a:cubicBezTo>
                      <a:pt x="1314" y="2732"/>
                      <a:pt x="755" y="1327"/>
                      <a:pt x="76" y="18"/>
                    </a:cubicBezTo>
                    <a:cubicBezTo>
                      <a:pt x="72" y="6"/>
                      <a:pt x="61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2123300" y="2826525"/>
                <a:ext cx="865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4603" extrusionOk="0">
                    <a:moveTo>
                      <a:pt x="68" y="1"/>
                    </a:moveTo>
                    <a:cubicBezTo>
                      <a:pt x="30" y="1"/>
                      <a:pt x="1" y="49"/>
                      <a:pt x="31" y="90"/>
                    </a:cubicBezTo>
                    <a:cubicBezTo>
                      <a:pt x="567" y="768"/>
                      <a:pt x="1245" y="1316"/>
                      <a:pt x="1817" y="1959"/>
                    </a:cubicBezTo>
                    <a:cubicBezTo>
                      <a:pt x="2543" y="2745"/>
                      <a:pt x="3031" y="3614"/>
                      <a:pt x="3436" y="4602"/>
                    </a:cubicBezTo>
                    <a:cubicBezTo>
                      <a:pt x="3436" y="4602"/>
                      <a:pt x="3460" y="4602"/>
                      <a:pt x="3460" y="4578"/>
                    </a:cubicBezTo>
                    <a:cubicBezTo>
                      <a:pt x="3067" y="2768"/>
                      <a:pt x="1495" y="1137"/>
                      <a:pt x="91" y="6"/>
                    </a:cubicBezTo>
                    <a:cubicBezTo>
                      <a:pt x="83" y="2"/>
                      <a:pt x="76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2113125" y="2787850"/>
                <a:ext cx="326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326" extrusionOk="0">
                    <a:moveTo>
                      <a:pt x="37" y="1"/>
                    </a:moveTo>
                    <a:cubicBezTo>
                      <a:pt x="24" y="1"/>
                      <a:pt x="1" y="12"/>
                      <a:pt x="9" y="29"/>
                    </a:cubicBezTo>
                    <a:cubicBezTo>
                      <a:pt x="259" y="827"/>
                      <a:pt x="700" y="1684"/>
                      <a:pt x="1260" y="2315"/>
                    </a:cubicBezTo>
                    <a:cubicBezTo>
                      <a:pt x="1263" y="2323"/>
                      <a:pt x="1269" y="2325"/>
                      <a:pt x="1275" y="2325"/>
                    </a:cubicBezTo>
                    <a:cubicBezTo>
                      <a:pt x="1289" y="2325"/>
                      <a:pt x="1303" y="2312"/>
                      <a:pt x="1295" y="2303"/>
                    </a:cubicBezTo>
                    <a:cubicBezTo>
                      <a:pt x="831" y="1541"/>
                      <a:pt x="402" y="827"/>
                      <a:pt x="45" y="5"/>
                    </a:cubicBezTo>
                    <a:cubicBezTo>
                      <a:pt x="45" y="2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2125550" y="2821600"/>
                <a:ext cx="320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762" extrusionOk="0">
                    <a:moveTo>
                      <a:pt x="1" y="1"/>
                    </a:moveTo>
                    <a:cubicBezTo>
                      <a:pt x="393" y="596"/>
                      <a:pt x="774" y="1227"/>
                      <a:pt x="1239" y="1751"/>
                    </a:cubicBezTo>
                    <a:cubicBezTo>
                      <a:pt x="1242" y="1758"/>
                      <a:pt x="1248" y="1761"/>
                      <a:pt x="1255" y="1761"/>
                    </a:cubicBezTo>
                    <a:cubicBezTo>
                      <a:pt x="1268" y="1761"/>
                      <a:pt x="1283" y="1747"/>
                      <a:pt x="1275" y="1739"/>
                    </a:cubicBezTo>
                    <a:cubicBezTo>
                      <a:pt x="917" y="1132"/>
                      <a:pt x="453" y="5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2132700" y="2826075"/>
                <a:ext cx="267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2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6" y="453"/>
                      <a:pt x="596" y="905"/>
                      <a:pt x="1024" y="1239"/>
                    </a:cubicBezTo>
                    <a:cubicBezTo>
                      <a:pt x="1028" y="1240"/>
                      <a:pt x="1031" y="1241"/>
                      <a:pt x="1034" y="1241"/>
                    </a:cubicBezTo>
                    <a:cubicBezTo>
                      <a:pt x="1054" y="1241"/>
                      <a:pt x="1070" y="1213"/>
                      <a:pt x="1060" y="1203"/>
                    </a:cubicBezTo>
                    <a:cubicBezTo>
                      <a:pt x="703" y="810"/>
                      <a:pt x="334" y="42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2189625" y="2906975"/>
                <a:ext cx="234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806" extrusionOk="0">
                    <a:moveTo>
                      <a:pt x="50" y="0"/>
                    </a:moveTo>
                    <a:cubicBezTo>
                      <a:pt x="33" y="0"/>
                      <a:pt x="1" y="28"/>
                      <a:pt x="21" y="39"/>
                    </a:cubicBezTo>
                    <a:cubicBezTo>
                      <a:pt x="343" y="598"/>
                      <a:pt x="581" y="1229"/>
                      <a:pt x="890" y="1789"/>
                    </a:cubicBezTo>
                    <a:cubicBezTo>
                      <a:pt x="901" y="1800"/>
                      <a:pt x="912" y="1805"/>
                      <a:pt x="920" y="1805"/>
                    </a:cubicBezTo>
                    <a:cubicBezTo>
                      <a:pt x="931" y="1805"/>
                      <a:pt x="938" y="1797"/>
                      <a:pt x="938" y="1777"/>
                    </a:cubicBezTo>
                    <a:cubicBezTo>
                      <a:pt x="771" y="1146"/>
                      <a:pt x="414" y="562"/>
                      <a:pt x="57" y="3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2199750" y="2925975"/>
                <a:ext cx="32975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2482" extrusionOk="0">
                    <a:moveTo>
                      <a:pt x="36" y="0"/>
                    </a:moveTo>
                    <a:cubicBezTo>
                      <a:pt x="17" y="0"/>
                      <a:pt x="0" y="11"/>
                      <a:pt x="9" y="29"/>
                    </a:cubicBezTo>
                    <a:cubicBezTo>
                      <a:pt x="462" y="815"/>
                      <a:pt x="783" y="1696"/>
                      <a:pt x="1259" y="2469"/>
                    </a:cubicBezTo>
                    <a:cubicBezTo>
                      <a:pt x="1263" y="2478"/>
                      <a:pt x="1272" y="2482"/>
                      <a:pt x="1282" y="2482"/>
                    </a:cubicBezTo>
                    <a:cubicBezTo>
                      <a:pt x="1299" y="2482"/>
                      <a:pt x="1319" y="2469"/>
                      <a:pt x="1319" y="2446"/>
                    </a:cubicBezTo>
                    <a:cubicBezTo>
                      <a:pt x="1140" y="1588"/>
                      <a:pt x="581" y="707"/>
                      <a:pt x="57" y="5"/>
                    </a:cubicBezTo>
                    <a:cubicBezTo>
                      <a:pt x="50" y="2"/>
                      <a:pt x="4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2208975" y="2931625"/>
                <a:ext cx="2642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2261" extrusionOk="0">
                    <a:moveTo>
                      <a:pt x="20" y="0"/>
                    </a:moveTo>
                    <a:cubicBezTo>
                      <a:pt x="4" y="0"/>
                      <a:pt x="1" y="9"/>
                      <a:pt x="9" y="17"/>
                    </a:cubicBezTo>
                    <a:cubicBezTo>
                      <a:pt x="343" y="767"/>
                      <a:pt x="652" y="1529"/>
                      <a:pt x="1021" y="2255"/>
                    </a:cubicBezTo>
                    <a:cubicBezTo>
                      <a:pt x="1028" y="2259"/>
                      <a:pt x="1034" y="2260"/>
                      <a:pt x="1039" y="2260"/>
                    </a:cubicBezTo>
                    <a:cubicBezTo>
                      <a:pt x="1051" y="2260"/>
                      <a:pt x="1057" y="2252"/>
                      <a:pt x="1057" y="2243"/>
                    </a:cubicBezTo>
                    <a:cubicBezTo>
                      <a:pt x="747" y="1481"/>
                      <a:pt x="390" y="731"/>
                      <a:pt x="45" y="5"/>
                    </a:cubicBezTo>
                    <a:cubicBezTo>
                      <a:pt x="34" y="2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2229425" y="2978050"/>
                <a:ext cx="66825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5795" extrusionOk="0">
                    <a:moveTo>
                      <a:pt x="21" y="1"/>
                    </a:moveTo>
                    <a:cubicBezTo>
                      <a:pt x="21" y="1"/>
                      <a:pt x="19" y="2"/>
                      <a:pt x="16" y="4"/>
                    </a:cubicBezTo>
                    <a:lnTo>
                      <a:pt x="16" y="4"/>
                    </a:lnTo>
                    <a:cubicBezTo>
                      <a:pt x="20" y="2"/>
                      <a:pt x="21" y="1"/>
                      <a:pt x="21" y="1"/>
                    </a:cubicBezTo>
                    <a:close/>
                    <a:moveTo>
                      <a:pt x="16" y="4"/>
                    </a:moveTo>
                    <a:cubicBezTo>
                      <a:pt x="15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lnTo>
                      <a:pt x="13" y="6"/>
                    </a:lnTo>
                    <a:cubicBezTo>
                      <a:pt x="14" y="5"/>
                      <a:pt x="15" y="5"/>
                      <a:pt x="16" y="4"/>
                    </a:cubicBezTo>
                    <a:close/>
                    <a:moveTo>
                      <a:pt x="13" y="6"/>
                    </a:moveTo>
                    <a:cubicBezTo>
                      <a:pt x="7" y="11"/>
                      <a:pt x="1" y="19"/>
                      <a:pt x="1" y="29"/>
                    </a:cubicBezTo>
                    <a:cubicBezTo>
                      <a:pt x="525" y="1994"/>
                      <a:pt x="1191" y="4256"/>
                      <a:pt x="2596" y="5780"/>
                    </a:cubicBezTo>
                    <a:cubicBezTo>
                      <a:pt x="2603" y="5790"/>
                      <a:pt x="2613" y="5795"/>
                      <a:pt x="2624" y="5795"/>
                    </a:cubicBezTo>
                    <a:cubicBezTo>
                      <a:pt x="2648" y="5795"/>
                      <a:pt x="2673" y="5770"/>
                      <a:pt x="2656" y="5744"/>
                    </a:cubicBezTo>
                    <a:cubicBezTo>
                      <a:pt x="2144" y="4804"/>
                      <a:pt x="1549" y="3958"/>
                      <a:pt x="1132" y="2970"/>
                    </a:cubicBezTo>
                    <a:cubicBezTo>
                      <a:pt x="715" y="2006"/>
                      <a:pt x="418" y="982"/>
                      <a:pt x="1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2286000" y="3114200"/>
                <a:ext cx="142000" cy="206300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8252" extrusionOk="0">
                    <a:moveTo>
                      <a:pt x="48" y="1"/>
                    </a:moveTo>
                    <a:cubicBezTo>
                      <a:pt x="12" y="1"/>
                      <a:pt x="0" y="13"/>
                      <a:pt x="12" y="24"/>
                    </a:cubicBezTo>
                    <a:cubicBezTo>
                      <a:pt x="1298" y="1751"/>
                      <a:pt x="1167" y="3906"/>
                      <a:pt x="2096" y="5775"/>
                    </a:cubicBezTo>
                    <a:cubicBezTo>
                      <a:pt x="2798" y="7156"/>
                      <a:pt x="4167" y="7930"/>
                      <a:pt x="5644" y="8252"/>
                    </a:cubicBezTo>
                    <a:cubicBezTo>
                      <a:pt x="5667" y="8252"/>
                      <a:pt x="5679" y="8216"/>
                      <a:pt x="5655" y="8216"/>
                    </a:cubicBezTo>
                    <a:cubicBezTo>
                      <a:pt x="4703" y="7823"/>
                      <a:pt x="3727" y="7466"/>
                      <a:pt x="2977" y="6704"/>
                    </a:cubicBezTo>
                    <a:cubicBezTo>
                      <a:pt x="2262" y="5978"/>
                      <a:pt x="1941" y="5013"/>
                      <a:pt x="1679" y="4025"/>
                    </a:cubicBezTo>
                    <a:cubicBezTo>
                      <a:pt x="1310" y="2620"/>
                      <a:pt x="1119" y="1084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2299000" y="3128025"/>
                <a:ext cx="132275" cy="1935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7742" extrusionOk="0">
                    <a:moveTo>
                      <a:pt x="83" y="0"/>
                    </a:moveTo>
                    <a:cubicBezTo>
                      <a:pt x="44" y="0"/>
                      <a:pt x="1" y="29"/>
                      <a:pt x="16" y="67"/>
                    </a:cubicBezTo>
                    <a:cubicBezTo>
                      <a:pt x="468" y="1662"/>
                      <a:pt x="1004" y="3448"/>
                      <a:pt x="1861" y="4877"/>
                    </a:cubicBezTo>
                    <a:cubicBezTo>
                      <a:pt x="2218" y="5436"/>
                      <a:pt x="2647" y="5960"/>
                      <a:pt x="3159" y="6389"/>
                    </a:cubicBezTo>
                    <a:cubicBezTo>
                      <a:pt x="3385" y="6579"/>
                      <a:pt x="5135" y="7437"/>
                      <a:pt x="5135" y="7687"/>
                    </a:cubicBezTo>
                    <a:cubicBezTo>
                      <a:pt x="5129" y="7724"/>
                      <a:pt x="5149" y="7742"/>
                      <a:pt x="5173" y="7742"/>
                    </a:cubicBezTo>
                    <a:cubicBezTo>
                      <a:pt x="5194" y="7742"/>
                      <a:pt x="5219" y="7727"/>
                      <a:pt x="5231" y="7699"/>
                    </a:cubicBezTo>
                    <a:cubicBezTo>
                      <a:pt x="5243" y="7615"/>
                      <a:pt x="5255" y="7544"/>
                      <a:pt x="5290" y="7449"/>
                    </a:cubicBezTo>
                    <a:cubicBezTo>
                      <a:pt x="5290" y="7413"/>
                      <a:pt x="5266" y="7377"/>
                      <a:pt x="5243" y="7353"/>
                    </a:cubicBezTo>
                    <a:cubicBezTo>
                      <a:pt x="3742" y="6734"/>
                      <a:pt x="2504" y="5734"/>
                      <a:pt x="1742" y="4282"/>
                    </a:cubicBezTo>
                    <a:cubicBezTo>
                      <a:pt x="1040" y="2936"/>
                      <a:pt x="718" y="1424"/>
                      <a:pt x="135" y="31"/>
                    </a:cubicBezTo>
                    <a:cubicBezTo>
                      <a:pt x="126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2324375" y="3216000"/>
                <a:ext cx="30725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221" extrusionOk="0">
                    <a:moveTo>
                      <a:pt x="35" y="0"/>
                    </a:moveTo>
                    <a:cubicBezTo>
                      <a:pt x="21" y="0"/>
                      <a:pt x="1" y="13"/>
                      <a:pt x="1" y="36"/>
                    </a:cubicBezTo>
                    <a:cubicBezTo>
                      <a:pt x="203" y="774"/>
                      <a:pt x="608" y="1560"/>
                      <a:pt x="1072" y="2191"/>
                    </a:cubicBezTo>
                    <a:cubicBezTo>
                      <a:pt x="1086" y="2212"/>
                      <a:pt x="1106" y="2221"/>
                      <a:pt x="1127" y="2221"/>
                    </a:cubicBezTo>
                    <a:cubicBezTo>
                      <a:pt x="1177" y="2221"/>
                      <a:pt x="1229" y="2170"/>
                      <a:pt x="1203" y="2120"/>
                    </a:cubicBezTo>
                    <a:cubicBezTo>
                      <a:pt x="822" y="1417"/>
                      <a:pt x="441" y="703"/>
                      <a:pt x="49" y="12"/>
                    </a:cubicBezTo>
                    <a:cubicBezTo>
                      <a:pt x="49" y="4"/>
                      <a:pt x="43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2329075" y="3214725"/>
                <a:ext cx="30550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450" extrusionOk="0">
                    <a:moveTo>
                      <a:pt x="66" y="0"/>
                    </a:moveTo>
                    <a:cubicBezTo>
                      <a:pt x="35" y="0"/>
                      <a:pt x="1" y="27"/>
                      <a:pt x="15" y="63"/>
                    </a:cubicBezTo>
                    <a:cubicBezTo>
                      <a:pt x="301" y="825"/>
                      <a:pt x="599" y="1814"/>
                      <a:pt x="1135" y="2433"/>
                    </a:cubicBezTo>
                    <a:cubicBezTo>
                      <a:pt x="1146" y="2445"/>
                      <a:pt x="1161" y="2450"/>
                      <a:pt x="1174" y="2450"/>
                    </a:cubicBezTo>
                    <a:cubicBezTo>
                      <a:pt x="1201" y="2450"/>
                      <a:pt x="1222" y="2429"/>
                      <a:pt x="1206" y="2397"/>
                    </a:cubicBezTo>
                    <a:cubicBezTo>
                      <a:pt x="1123" y="2016"/>
                      <a:pt x="884" y="1659"/>
                      <a:pt x="706" y="1302"/>
                    </a:cubicBezTo>
                    <a:cubicBezTo>
                      <a:pt x="492" y="885"/>
                      <a:pt x="301" y="456"/>
                      <a:pt x="111" y="40"/>
                    </a:cubicBezTo>
                    <a:cubicBezTo>
                      <a:pt x="106" y="12"/>
                      <a:pt x="86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2326275" y="3220300"/>
                <a:ext cx="4705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802" extrusionOk="0">
                    <a:moveTo>
                      <a:pt x="48" y="0"/>
                    </a:moveTo>
                    <a:cubicBezTo>
                      <a:pt x="22" y="0"/>
                      <a:pt x="1" y="29"/>
                      <a:pt x="8" y="67"/>
                    </a:cubicBezTo>
                    <a:cubicBezTo>
                      <a:pt x="306" y="1055"/>
                      <a:pt x="925" y="2162"/>
                      <a:pt x="1758" y="2793"/>
                    </a:cubicBezTo>
                    <a:cubicBezTo>
                      <a:pt x="1768" y="2799"/>
                      <a:pt x="1779" y="2802"/>
                      <a:pt x="1789" y="2802"/>
                    </a:cubicBezTo>
                    <a:cubicBezTo>
                      <a:pt x="1839" y="2802"/>
                      <a:pt x="1882" y="2736"/>
                      <a:pt x="1842" y="2686"/>
                    </a:cubicBezTo>
                    <a:cubicBezTo>
                      <a:pt x="1544" y="2281"/>
                      <a:pt x="1199" y="1924"/>
                      <a:pt x="901" y="1519"/>
                    </a:cubicBezTo>
                    <a:cubicBezTo>
                      <a:pt x="580" y="1043"/>
                      <a:pt x="342" y="555"/>
                      <a:pt x="92" y="31"/>
                    </a:cubicBezTo>
                    <a:cubicBezTo>
                      <a:pt x="79" y="9"/>
                      <a:pt x="63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2293225" y="3115925"/>
                <a:ext cx="329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3775" extrusionOk="0">
                    <a:moveTo>
                      <a:pt x="44" y="0"/>
                    </a:moveTo>
                    <a:cubicBezTo>
                      <a:pt x="22" y="0"/>
                      <a:pt x="0" y="28"/>
                      <a:pt x="9" y="63"/>
                    </a:cubicBezTo>
                    <a:cubicBezTo>
                      <a:pt x="235" y="622"/>
                      <a:pt x="533" y="1158"/>
                      <a:pt x="735" y="1741"/>
                    </a:cubicBezTo>
                    <a:cubicBezTo>
                      <a:pt x="961" y="2384"/>
                      <a:pt x="1056" y="3099"/>
                      <a:pt x="1306" y="3718"/>
                    </a:cubicBezTo>
                    <a:cubicBezTo>
                      <a:pt x="1301" y="3708"/>
                      <a:pt x="1294" y="3704"/>
                      <a:pt x="1288" y="3704"/>
                    </a:cubicBezTo>
                    <a:cubicBezTo>
                      <a:pt x="1279" y="3704"/>
                      <a:pt x="1271" y="3711"/>
                      <a:pt x="1271" y="3718"/>
                    </a:cubicBezTo>
                    <a:cubicBezTo>
                      <a:pt x="1271" y="3742"/>
                      <a:pt x="1271" y="3754"/>
                      <a:pt x="1295" y="3765"/>
                    </a:cubicBezTo>
                    <a:cubicBezTo>
                      <a:pt x="1295" y="3771"/>
                      <a:pt x="1300" y="3774"/>
                      <a:pt x="1306" y="3774"/>
                    </a:cubicBezTo>
                    <a:cubicBezTo>
                      <a:pt x="1312" y="3774"/>
                      <a:pt x="1318" y="3771"/>
                      <a:pt x="1318" y="3765"/>
                    </a:cubicBezTo>
                    <a:cubicBezTo>
                      <a:pt x="1271" y="2539"/>
                      <a:pt x="783" y="1015"/>
                      <a:pt x="68" y="15"/>
                    </a:cubicBezTo>
                    <a:cubicBezTo>
                      <a:pt x="61" y="5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2302075" y="3143325"/>
                <a:ext cx="942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32" extrusionOk="0">
                    <a:moveTo>
                      <a:pt x="88" y="0"/>
                    </a:moveTo>
                    <a:cubicBezTo>
                      <a:pt x="46" y="0"/>
                      <a:pt x="1" y="37"/>
                      <a:pt x="24" y="98"/>
                    </a:cubicBezTo>
                    <a:cubicBezTo>
                      <a:pt x="119" y="264"/>
                      <a:pt x="190" y="431"/>
                      <a:pt x="286" y="598"/>
                    </a:cubicBezTo>
                    <a:cubicBezTo>
                      <a:pt x="290" y="621"/>
                      <a:pt x="306" y="631"/>
                      <a:pt x="322" y="631"/>
                    </a:cubicBezTo>
                    <a:cubicBezTo>
                      <a:pt x="348" y="631"/>
                      <a:pt x="376" y="606"/>
                      <a:pt x="369" y="562"/>
                    </a:cubicBezTo>
                    <a:cubicBezTo>
                      <a:pt x="298" y="372"/>
                      <a:pt x="226" y="217"/>
                      <a:pt x="143" y="38"/>
                    </a:cubicBezTo>
                    <a:cubicBezTo>
                      <a:pt x="134" y="12"/>
                      <a:pt x="111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1943825" y="2880150"/>
                <a:ext cx="368825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1887" extrusionOk="0">
                    <a:moveTo>
                      <a:pt x="90" y="0"/>
                    </a:moveTo>
                    <a:cubicBezTo>
                      <a:pt x="45" y="0"/>
                      <a:pt x="0" y="33"/>
                      <a:pt x="7" y="100"/>
                    </a:cubicBezTo>
                    <a:cubicBezTo>
                      <a:pt x="209" y="2147"/>
                      <a:pt x="1007" y="4279"/>
                      <a:pt x="1900" y="6124"/>
                    </a:cubicBezTo>
                    <a:cubicBezTo>
                      <a:pt x="2328" y="7017"/>
                      <a:pt x="2829" y="7898"/>
                      <a:pt x="3376" y="8732"/>
                    </a:cubicBezTo>
                    <a:cubicBezTo>
                      <a:pt x="3852" y="9458"/>
                      <a:pt x="4364" y="10398"/>
                      <a:pt x="5174" y="10827"/>
                    </a:cubicBezTo>
                    <a:cubicBezTo>
                      <a:pt x="5805" y="11172"/>
                      <a:pt x="6579" y="11113"/>
                      <a:pt x="7246" y="11291"/>
                    </a:cubicBezTo>
                    <a:cubicBezTo>
                      <a:pt x="7984" y="11494"/>
                      <a:pt x="8651" y="11887"/>
                      <a:pt x="9448" y="11887"/>
                    </a:cubicBezTo>
                    <a:cubicBezTo>
                      <a:pt x="10187" y="11887"/>
                      <a:pt x="10877" y="11577"/>
                      <a:pt x="11496" y="11184"/>
                    </a:cubicBezTo>
                    <a:cubicBezTo>
                      <a:pt x="11889" y="10958"/>
                      <a:pt x="12246" y="10637"/>
                      <a:pt x="12663" y="10458"/>
                    </a:cubicBezTo>
                    <a:cubicBezTo>
                      <a:pt x="12929" y="10348"/>
                      <a:pt x="13115" y="10285"/>
                      <a:pt x="13285" y="10285"/>
                    </a:cubicBezTo>
                    <a:cubicBezTo>
                      <a:pt x="13501" y="10285"/>
                      <a:pt x="13690" y="10389"/>
                      <a:pt x="13985" y="10637"/>
                    </a:cubicBezTo>
                    <a:cubicBezTo>
                      <a:pt x="14544" y="11113"/>
                      <a:pt x="14509" y="11149"/>
                      <a:pt x="14711" y="11827"/>
                    </a:cubicBezTo>
                    <a:cubicBezTo>
                      <a:pt x="14705" y="11851"/>
                      <a:pt x="14717" y="11863"/>
                      <a:pt x="14729" y="11863"/>
                    </a:cubicBezTo>
                    <a:cubicBezTo>
                      <a:pt x="14741" y="11863"/>
                      <a:pt x="14753" y="11851"/>
                      <a:pt x="14747" y="11827"/>
                    </a:cubicBezTo>
                    <a:cubicBezTo>
                      <a:pt x="14589" y="10987"/>
                      <a:pt x="14200" y="10111"/>
                      <a:pt x="13335" y="10111"/>
                    </a:cubicBezTo>
                    <a:cubicBezTo>
                      <a:pt x="13219" y="10111"/>
                      <a:pt x="13095" y="10127"/>
                      <a:pt x="12961" y="10160"/>
                    </a:cubicBezTo>
                    <a:cubicBezTo>
                      <a:pt x="12127" y="10363"/>
                      <a:pt x="11461" y="11089"/>
                      <a:pt x="10663" y="11399"/>
                    </a:cubicBezTo>
                    <a:cubicBezTo>
                      <a:pt x="10275" y="11552"/>
                      <a:pt x="9924" y="11612"/>
                      <a:pt x="9588" y="11612"/>
                    </a:cubicBezTo>
                    <a:cubicBezTo>
                      <a:pt x="8830" y="11612"/>
                      <a:pt x="8151" y="11305"/>
                      <a:pt x="7317" y="11065"/>
                    </a:cubicBezTo>
                    <a:cubicBezTo>
                      <a:pt x="6281" y="10768"/>
                      <a:pt x="5341" y="10875"/>
                      <a:pt x="4567" y="9970"/>
                    </a:cubicBezTo>
                    <a:cubicBezTo>
                      <a:pt x="3781" y="9053"/>
                      <a:pt x="3150" y="7958"/>
                      <a:pt x="2567" y="6898"/>
                    </a:cubicBezTo>
                    <a:cubicBezTo>
                      <a:pt x="1400" y="4707"/>
                      <a:pt x="816" y="2445"/>
                      <a:pt x="173" y="64"/>
                    </a:cubicBezTo>
                    <a:cubicBezTo>
                      <a:pt x="163" y="22"/>
                      <a:pt x="126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1946775" y="2886100"/>
                <a:ext cx="317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65" extrusionOk="0">
                    <a:moveTo>
                      <a:pt x="53" y="0"/>
                    </a:moveTo>
                    <a:cubicBezTo>
                      <a:pt x="26" y="0"/>
                      <a:pt x="0" y="29"/>
                      <a:pt x="32" y="52"/>
                    </a:cubicBezTo>
                    <a:cubicBezTo>
                      <a:pt x="44" y="76"/>
                      <a:pt x="91" y="147"/>
                      <a:pt x="103" y="159"/>
                    </a:cubicBezTo>
                    <a:cubicBezTo>
                      <a:pt x="103" y="163"/>
                      <a:pt x="105" y="164"/>
                      <a:pt x="108" y="164"/>
                    </a:cubicBezTo>
                    <a:cubicBezTo>
                      <a:pt x="115" y="164"/>
                      <a:pt x="127" y="156"/>
                      <a:pt x="127" y="147"/>
                    </a:cubicBezTo>
                    <a:cubicBezTo>
                      <a:pt x="127" y="135"/>
                      <a:pt x="103" y="40"/>
                      <a:pt x="91" y="28"/>
                    </a:cubicBezTo>
                    <a:cubicBezTo>
                      <a:pt x="83" y="8"/>
                      <a:pt x="6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1916600" y="2712450"/>
                <a:ext cx="3562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377" extrusionOk="0">
                    <a:moveTo>
                      <a:pt x="1136" y="1"/>
                    </a:moveTo>
                    <a:cubicBezTo>
                      <a:pt x="1118" y="1"/>
                      <a:pt x="1099" y="10"/>
                      <a:pt x="1084" y="33"/>
                    </a:cubicBezTo>
                    <a:cubicBezTo>
                      <a:pt x="548" y="950"/>
                      <a:pt x="0" y="2200"/>
                      <a:pt x="310" y="3271"/>
                    </a:cubicBezTo>
                    <a:cubicBezTo>
                      <a:pt x="417" y="3629"/>
                      <a:pt x="619" y="3926"/>
                      <a:pt x="774" y="4248"/>
                    </a:cubicBezTo>
                    <a:cubicBezTo>
                      <a:pt x="1072" y="4938"/>
                      <a:pt x="977" y="5438"/>
                      <a:pt x="1000" y="6141"/>
                    </a:cubicBezTo>
                    <a:cubicBezTo>
                      <a:pt x="1012" y="6629"/>
                      <a:pt x="1072" y="6974"/>
                      <a:pt x="1370" y="7355"/>
                    </a:cubicBezTo>
                    <a:cubicBezTo>
                      <a:pt x="1380" y="7370"/>
                      <a:pt x="1392" y="7377"/>
                      <a:pt x="1401" y="7377"/>
                    </a:cubicBezTo>
                    <a:cubicBezTo>
                      <a:pt x="1415" y="7377"/>
                      <a:pt x="1424" y="7364"/>
                      <a:pt x="1417" y="7343"/>
                    </a:cubicBezTo>
                    <a:cubicBezTo>
                      <a:pt x="905" y="6343"/>
                      <a:pt x="1417" y="5212"/>
                      <a:pt x="953" y="4176"/>
                    </a:cubicBezTo>
                    <a:cubicBezTo>
                      <a:pt x="643" y="3450"/>
                      <a:pt x="322" y="2867"/>
                      <a:pt x="500" y="2045"/>
                    </a:cubicBezTo>
                    <a:cubicBezTo>
                      <a:pt x="655" y="1378"/>
                      <a:pt x="1000" y="747"/>
                      <a:pt x="1203" y="92"/>
                    </a:cubicBezTo>
                    <a:cubicBezTo>
                      <a:pt x="1211" y="44"/>
                      <a:pt x="1175" y="1"/>
                      <a:pt x="1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1944575" y="2853300"/>
                <a:ext cx="68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728" extrusionOk="0">
                    <a:moveTo>
                      <a:pt x="18" y="1"/>
                    </a:moveTo>
                    <a:cubicBezTo>
                      <a:pt x="15" y="1"/>
                      <a:pt x="12" y="7"/>
                      <a:pt x="12" y="19"/>
                    </a:cubicBezTo>
                    <a:cubicBezTo>
                      <a:pt x="1" y="293"/>
                      <a:pt x="24" y="578"/>
                      <a:pt x="60" y="864"/>
                    </a:cubicBezTo>
                    <a:cubicBezTo>
                      <a:pt x="84" y="1150"/>
                      <a:pt x="84" y="1447"/>
                      <a:pt x="179" y="1709"/>
                    </a:cubicBezTo>
                    <a:cubicBezTo>
                      <a:pt x="184" y="1722"/>
                      <a:pt x="193" y="1728"/>
                      <a:pt x="203" y="1728"/>
                    </a:cubicBezTo>
                    <a:cubicBezTo>
                      <a:pt x="220" y="1728"/>
                      <a:pt x="239" y="1713"/>
                      <a:pt x="239" y="1697"/>
                    </a:cubicBezTo>
                    <a:cubicBezTo>
                      <a:pt x="274" y="1412"/>
                      <a:pt x="203" y="1114"/>
                      <a:pt x="179" y="852"/>
                    </a:cubicBezTo>
                    <a:cubicBezTo>
                      <a:pt x="143" y="566"/>
                      <a:pt x="120" y="281"/>
                      <a:pt x="24" y="19"/>
                    </a:cubicBezTo>
                    <a:cubicBezTo>
                      <a:pt x="24" y="7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1942500" y="2856175"/>
                <a:ext cx="83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30" extrusionOk="0">
                    <a:moveTo>
                      <a:pt x="16" y="0"/>
                    </a:moveTo>
                    <a:cubicBezTo>
                      <a:pt x="7" y="0"/>
                      <a:pt x="0" y="10"/>
                      <a:pt x="0" y="23"/>
                    </a:cubicBezTo>
                    <a:cubicBezTo>
                      <a:pt x="24" y="630"/>
                      <a:pt x="24" y="1332"/>
                      <a:pt x="238" y="1904"/>
                    </a:cubicBezTo>
                    <a:cubicBezTo>
                      <a:pt x="249" y="1920"/>
                      <a:pt x="268" y="1929"/>
                      <a:pt x="285" y="1929"/>
                    </a:cubicBezTo>
                    <a:cubicBezTo>
                      <a:pt x="305" y="1929"/>
                      <a:pt x="322" y="1918"/>
                      <a:pt x="322" y="1892"/>
                    </a:cubicBezTo>
                    <a:cubicBezTo>
                      <a:pt x="334" y="1285"/>
                      <a:pt x="155" y="618"/>
                      <a:pt x="36" y="23"/>
                    </a:cubicBezTo>
                    <a:cubicBezTo>
                      <a:pt x="31" y="7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1941700" y="2548900"/>
                <a:ext cx="68425" cy="1743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6974" extrusionOk="0">
                    <a:moveTo>
                      <a:pt x="2632" y="0"/>
                    </a:moveTo>
                    <a:cubicBezTo>
                      <a:pt x="2618" y="0"/>
                      <a:pt x="2604" y="5"/>
                      <a:pt x="2592" y="15"/>
                    </a:cubicBezTo>
                    <a:cubicBezTo>
                      <a:pt x="2175" y="312"/>
                      <a:pt x="2080" y="729"/>
                      <a:pt x="1961" y="1217"/>
                    </a:cubicBezTo>
                    <a:cubicBezTo>
                      <a:pt x="1759" y="1967"/>
                      <a:pt x="1437" y="2527"/>
                      <a:pt x="1068" y="3205"/>
                    </a:cubicBezTo>
                    <a:cubicBezTo>
                      <a:pt x="830" y="3634"/>
                      <a:pt x="723" y="4015"/>
                      <a:pt x="687" y="4515"/>
                    </a:cubicBezTo>
                    <a:cubicBezTo>
                      <a:pt x="628" y="5444"/>
                      <a:pt x="413" y="6123"/>
                      <a:pt x="8" y="6968"/>
                    </a:cubicBezTo>
                    <a:cubicBezTo>
                      <a:pt x="0" y="6968"/>
                      <a:pt x="8" y="6973"/>
                      <a:pt x="18" y="6973"/>
                    </a:cubicBezTo>
                    <a:cubicBezTo>
                      <a:pt x="23" y="6973"/>
                      <a:pt x="28" y="6972"/>
                      <a:pt x="32" y="6968"/>
                    </a:cubicBezTo>
                    <a:cubicBezTo>
                      <a:pt x="389" y="6515"/>
                      <a:pt x="663" y="6003"/>
                      <a:pt x="794" y="5432"/>
                    </a:cubicBezTo>
                    <a:cubicBezTo>
                      <a:pt x="949" y="4753"/>
                      <a:pt x="854" y="4098"/>
                      <a:pt x="1187" y="3444"/>
                    </a:cubicBezTo>
                    <a:cubicBezTo>
                      <a:pt x="1437" y="2932"/>
                      <a:pt x="1794" y="2503"/>
                      <a:pt x="1985" y="1967"/>
                    </a:cubicBezTo>
                    <a:cubicBezTo>
                      <a:pt x="2223" y="1312"/>
                      <a:pt x="2282" y="705"/>
                      <a:pt x="2699" y="110"/>
                    </a:cubicBezTo>
                    <a:cubicBezTo>
                      <a:pt x="2737" y="63"/>
                      <a:pt x="2685" y="0"/>
                      <a:pt x="2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2008900" y="2551250"/>
                <a:ext cx="319375" cy="204725"/>
              </a:xfrm>
              <a:custGeom>
                <a:avLst/>
                <a:gdLst/>
                <a:ahLst/>
                <a:cxnLst/>
                <a:rect l="l" t="t" r="r" b="b"/>
                <a:pathLst>
                  <a:path w="12775" h="8189" extrusionOk="0">
                    <a:moveTo>
                      <a:pt x="7" y="0"/>
                    </a:moveTo>
                    <a:cubicBezTo>
                      <a:pt x="0" y="0"/>
                      <a:pt x="3" y="20"/>
                      <a:pt x="11" y="28"/>
                    </a:cubicBezTo>
                    <a:cubicBezTo>
                      <a:pt x="1357" y="695"/>
                      <a:pt x="3095" y="992"/>
                      <a:pt x="4297" y="1897"/>
                    </a:cubicBezTo>
                    <a:cubicBezTo>
                      <a:pt x="5190" y="2588"/>
                      <a:pt x="5500" y="3528"/>
                      <a:pt x="6560" y="4028"/>
                    </a:cubicBezTo>
                    <a:cubicBezTo>
                      <a:pt x="7512" y="4481"/>
                      <a:pt x="8584" y="4612"/>
                      <a:pt x="9584" y="4933"/>
                    </a:cubicBezTo>
                    <a:cubicBezTo>
                      <a:pt x="11179" y="5457"/>
                      <a:pt x="12144" y="6600"/>
                      <a:pt x="12703" y="8172"/>
                    </a:cubicBezTo>
                    <a:cubicBezTo>
                      <a:pt x="12711" y="8184"/>
                      <a:pt x="12722" y="8189"/>
                      <a:pt x="12732" y="8189"/>
                    </a:cubicBezTo>
                    <a:cubicBezTo>
                      <a:pt x="12754" y="8189"/>
                      <a:pt x="12775" y="8168"/>
                      <a:pt x="12775" y="8136"/>
                    </a:cubicBezTo>
                    <a:cubicBezTo>
                      <a:pt x="12453" y="5290"/>
                      <a:pt x="9786" y="4802"/>
                      <a:pt x="7524" y="4124"/>
                    </a:cubicBezTo>
                    <a:cubicBezTo>
                      <a:pt x="6857" y="3909"/>
                      <a:pt x="6214" y="3659"/>
                      <a:pt x="5726" y="3171"/>
                    </a:cubicBezTo>
                    <a:cubicBezTo>
                      <a:pt x="5262" y="2707"/>
                      <a:pt x="4988" y="2099"/>
                      <a:pt x="4440" y="1707"/>
                    </a:cubicBezTo>
                    <a:cubicBezTo>
                      <a:pt x="3881" y="1290"/>
                      <a:pt x="3154" y="1099"/>
                      <a:pt x="2512" y="861"/>
                    </a:cubicBezTo>
                    <a:cubicBezTo>
                      <a:pt x="1690" y="564"/>
                      <a:pt x="868" y="230"/>
                      <a:pt x="23" y="16"/>
                    </a:cubicBezTo>
                    <a:cubicBezTo>
                      <a:pt x="16" y="5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2306525" y="2739325"/>
                <a:ext cx="111050" cy="42837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7135" extrusionOk="0">
                    <a:moveTo>
                      <a:pt x="841" y="1"/>
                    </a:moveTo>
                    <a:cubicBezTo>
                      <a:pt x="832" y="1"/>
                      <a:pt x="822" y="7"/>
                      <a:pt x="822" y="18"/>
                    </a:cubicBezTo>
                    <a:cubicBezTo>
                      <a:pt x="834" y="1637"/>
                      <a:pt x="1596" y="2792"/>
                      <a:pt x="2465" y="4066"/>
                    </a:cubicBezTo>
                    <a:cubicBezTo>
                      <a:pt x="3620" y="5744"/>
                      <a:pt x="4442" y="8459"/>
                      <a:pt x="3346" y="10364"/>
                    </a:cubicBezTo>
                    <a:cubicBezTo>
                      <a:pt x="2989" y="10971"/>
                      <a:pt x="2751" y="11471"/>
                      <a:pt x="2525" y="12150"/>
                    </a:cubicBezTo>
                    <a:cubicBezTo>
                      <a:pt x="2203" y="13162"/>
                      <a:pt x="1691" y="13638"/>
                      <a:pt x="929" y="14305"/>
                    </a:cubicBezTo>
                    <a:cubicBezTo>
                      <a:pt x="24" y="15103"/>
                      <a:pt x="1" y="15984"/>
                      <a:pt x="382" y="17091"/>
                    </a:cubicBezTo>
                    <a:cubicBezTo>
                      <a:pt x="395" y="17122"/>
                      <a:pt x="421" y="17135"/>
                      <a:pt x="448" y="17135"/>
                    </a:cubicBezTo>
                    <a:cubicBezTo>
                      <a:pt x="494" y="17135"/>
                      <a:pt x="544" y="17096"/>
                      <a:pt x="536" y="17043"/>
                    </a:cubicBezTo>
                    <a:cubicBezTo>
                      <a:pt x="310" y="15865"/>
                      <a:pt x="382" y="15091"/>
                      <a:pt x="1346" y="14305"/>
                    </a:cubicBezTo>
                    <a:cubicBezTo>
                      <a:pt x="1810" y="13936"/>
                      <a:pt x="2179" y="13638"/>
                      <a:pt x="2453" y="13114"/>
                    </a:cubicBezTo>
                    <a:cubicBezTo>
                      <a:pt x="2834" y="12376"/>
                      <a:pt x="2941" y="11555"/>
                      <a:pt x="3370" y="10828"/>
                    </a:cubicBezTo>
                    <a:cubicBezTo>
                      <a:pt x="3703" y="10293"/>
                      <a:pt x="3989" y="9876"/>
                      <a:pt x="4072" y="9233"/>
                    </a:cubicBezTo>
                    <a:cubicBezTo>
                      <a:pt x="4263" y="7792"/>
                      <a:pt x="3942" y="6125"/>
                      <a:pt x="3275" y="4840"/>
                    </a:cubicBezTo>
                    <a:cubicBezTo>
                      <a:pt x="2929" y="4197"/>
                      <a:pt x="2453" y="3649"/>
                      <a:pt x="2048" y="3054"/>
                    </a:cubicBezTo>
                    <a:cubicBezTo>
                      <a:pt x="1429" y="2113"/>
                      <a:pt x="1096" y="1137"/>
                      <a:pt x="858" y="29"/>
                    </a:cubicBezTo>
                    <a:cubicBezTo>
                      <a:pt x="864" y="10"/>
                      <a:pt x="853" y="1"/>
                      <a:pt x="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2041325" y="2596875"/>
                <a:ext cx="77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1543" extrusionOk="0">
                    <a:moveTo>
                      <a:pt x="310" y="1"/>
                    </a:moveTo>
                    <a:lnTo>
                      <a:pt x="310" y="1"/>
                    </a:lnTo>
                    <a:cubicBezTo>
                      <a:pt x="191" y="501"/>
                      <a:pt x="83" y="1013"/>
                      <a:pt x="0" y="1525"/>
                    </a:cubicBezTo>
                    <a:cubicBezTo>
                      <a:pt x="0" y="1537"/>
                      <a:pt x="6" y="1542"/>
                      <a:pt x="13" y="1542"/>
                    </a:cubicBezTo>
                    <a:cubicBezTo>
                      <a:pt x="21" y="1542"/>
                      <a:pt x="30" y="1537"/>
                      <a:pt x="36" y="1525"/>
                    </a:cubicBezTo>
                    <a:cubicBezTo>
                      <a:pt x="131" y="1013"/>
                      <a:pt x="238" y="513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045625" y="2608300"/>
                <a:ext cx="13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561" extrusionOk="0">
                    <a:moveTo>
                      <a:pt x="520" y="0"/>
                    </a:moveTo>
                    <a:cubicBezTo>
                      <a:pt x="513" y="0"/>
                      <a:pt x="507" y="3"/>
                      <a:pt x="507" y="8"/>
                    </a:cubicBezTo>
                    <a:cubicBezTo>
                      <a:pt x="400" y="544"/>
                      <a:pt x="221" y="1032"/>
                      <a:pt x="19" y="1520"/>
                    </a:cubicBezTo>
                    <a:cubicBezTo>
                      <a:pt x="1" y="1547"/>
                      <a:pt x="23" y="1560"/>
                      <a:pt x="45" y="1560"/>
                    </a:cubicBezTo>
                    <a:cubicBezTo>
                      <a:pt x="53" y="1560"/>
                      <a:pt x="60" y="1559"/>
                      <a:pt x="66" y="1556"/>
                    </a:cubicBezTo>
                    <a:cubicBezTo>
                      <a:pt x="316" y="1080"/>
                      <a:pt x="483" y="544"/>
                      <a:pt x="542" y="20"/>
                    </a:cubicBezTo>
                    <a:cubicBezTo>
                      <a:pt x="542" y="6"/>
                      <a:pt x="530" y="0"/>
                      <a:pt x="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2002025" y="2584975"/>
                <a:ext cx="268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311" extrusionOk="0">
                    <a:moveTo>
                      <a:pt x="0" y="0"/>
                    </a:moveTo>
                    <a:cubicBezTo>
                      <a:pt x="143" y="548"/>
                      <a:pt x="501" y="1108"/>
                      <a:pt x="1048" y="1310"/>
                    </a:cubicBezTo>
                    <a:cubicBezTo>
                      <a:pt x="1060" y="1310"/>
                      <a:pt x="1072" y="1298"/>
                      <a:pt x="1060" y="1286"/>
                    </a:cubicBezTo>
                    <a:cubicBezTo>
                      <a:pt x="560" y="953"/>
                      <a:pt x="179" y="5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2003225" y="2579325"/>
                <a:ext cx="195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254" extrusionOk="0">
                    <a:moveTo>
                      <a:pt x="12" y="0"/>
                    </a:moveTo>
                    <a:cubicBezTo>
                      <a:pt x="12" y="0"/>
                      <a:pt x="0" y="0"/>
                      <a:pt x="0" y="24"/>
                    </a:cubicBezTo>
                    <a:cubicBezTo>
                      <a:pt x="155" y="476"/>
                      <a:pt x="405" y="893"/>
                      <a:pt x="726" y="1238"/>
                    </a:cubicBezTo>
                    <a:cubicBezTo>
                      <a:pt x="734" y="1249"/>
                      <a:pt x="742" y="1253"/>
                      <a:pt x="750" y="1253"/>
                    </a:cubicBezTo>
                    <a:cubicBezTo>
                      <a:pt x="767" y="1253"/>
                      <a:pt x="782" y="1231"/>
                      <a:pt x="774" y="1215"/>
                    </a:cubicBezTo>
                    <a:cubicBezTo>
                      <a:pt x="464" y="834"/>
                      <a:pt x="226" y="453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2030900" y="2577125"/>
                <a:ext cx="10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632" extrusionOk="0">
                    <a:moveTo>
                      <a:pt x="386" y="0"/>
                    </a:moveTo>
                    <a:cubicBezTo>
                      <a:pt x="375" y="0"/>
                      <a:pt x="363" y="6"/>
                      <a:pt x="358" y="17"/>
                    </a:cubicBezTo>
                    <a:cubicBezTo>
                      <a:pt x="310" y="291"/>
                      <a:pt x="262" y="552"/>
                      <a:pt x="203" y="826"/>
                    </a:cubicBezTo>
                    <a:cubicBezTo>
                      <a:pt x="143" y="1088"/>
                      <a:pt x="60" y="1338"/>
                      <a:pt x="0" y="1612"/>
                    </a:cubicBezTo>
                    <a:cubicBezTo>
                      <a:pt x="0" y="1626"/>
                      <a:pt x="9" y="1632"/>
                      <a:pt x="18" y="1632"/>
                    </a:cubicBezTo>
                    <a:cubicBezTo>
                      <a:pt x="24" y="1632"/>
                      <a:pt x="31" y="1629"/>
                      <a:pt x="36" y="1624"/>
                    </a:cubicBezTo>
                    <a:cubicBezTo>
                      <a:pt x="262" y="1160"/>
                      <a:pt x="381" y="552"/>
                      <a:pt x="393" y="29"/>
                    </a:cubicBezTo>
                    <a:cubicBezTo>
                      <a:pt x="406" y="9"/>
                      <a:pt x="398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2030450" y="2579650"/>
                <a:ext cx="136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588" extrusionOk="0">
                    <a:moveTo>
                      <a:pt x="523" y="0"/>
                    </a:moveTo>
                    <a:cubicBezTo>
                      <a:pt x="517" y="0"/>
                      <a:pt x="510" y="3"/>
                      <a:pt x="507" y="11"/>
                    </a:cubicBezTo>
                    <a:cubicBezTo>
                      <a:pt x="435" y="273"/>
                      <a:pt x="387" y="547"/>
                      <a:pt x="316" y="797"/>
                    </a:cubicBezTo>
                    <a:cubicBezTo>
                      <a:pt x="221" y="1059"/>
                      <a:pt x="102" y="1297"/>
                      <a:pt x="18" y="1559"/>
                    </a:cubicBezTo>
                    <a:cubicBezTo>
                      <a:pt x="1" y="1576"/>
                      <a:pt x="22" y="1587"/>
                      <a:pt x="39" y="1587"/>
                    </a:cubicBezTo>
                    <a:cubicBezTo>
                      <a:pt x="45" y="1587"/>
                      <a:pt x="51" y="1586"/>
                      <a:pt x="54" y="1583"/>
                    </a:cubicBezTo>
                    <a:cubicBezTo>
                      <a:pt x="340" y="1154"/>
                      <a:pt x="530" y="523"/>
                      <a:pt x="530" y="11"/>
                    </a:cubicBezTo>
                    <a:cubicBezTo>
                      <a:pt x="546" y="11"/>
                      <a:pt x="536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2019000" y="2591825"/>
                <a:ext cx="241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8" y="631"/>
                      <a:pt x="536" y="1334"/>
                      <a:pt x="929" y="1881"/>
                    </a:cubicBezTo>
                    <a:cubicBezTo>
                      <a:pt x="936" y="1889"/>
                      <a:pt x="942" y="1892"/>
                      <a:pt x="948" y="1892"/>
                    </a:cubicBezTo>
                    <a:cubicBezTo>
                      <a:pt x="959" y="1892"/>
                      <a:pt x="965" y="1878"/>
                      <a:pt x="965" y="1869"/>
                    </a:cubicBezTo>
                    <a:cubicBezTo>
                      <a:pt x="679" y="1227"/>
                      <a:pt x="322" y="61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2024125" y="2601225"/>
                <a:ext cx="59650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4657" extrusionOk="0">
                    <a:moveTo>
                      <a:pt x="26" y="0"/>
                    </a:moveTo>
                    <a:cubicBezTo>
                      <a:pt x="16" y="0"/>
                      <a:pt x="1" y="9"/>
                      <a:pt x="9" y="17"/>
                    </a:cubicBezTo>
                    <a:cubicBezTo>
                      <a:pt x="664" y="1648"/>
                      <a:pt x="1760" y="2994"/>
                      <a:pt x="2355" y="4649"/>
                    </a:cubicBezTo>
                    <a:cubicBezTo>
                      <a:pt x="2355" y="4654"/>
                      <a:pt x="2361" y="4656"/>
                      <a:pt x="2367" y="4656"/>
                    </a:cubicBezTo>
                    <a:cubicBezTo>
                      <a:pt x="2376" y="4656"/>
                      <a:pt x="2386" y="4651"/>
                      <a:pt x="2379" y="4637"/>
                    </a:cubicBezTo>
                    <a:cubicBezTo>
                      <a:pt x="1998" y="2958"/>
                      <a:pt x="807" y="1529"/>
                      <a:pt x="33" y="5"/>
                    </a:cubicBezTo>
                    <a:cubicBezTo>
                      <a:pt x="33" y="2"/>
                      <a:pt x="3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1970775" y="2593600"/>
                <a:ext cx="26800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900" extrusionOk="0">
                    <a:moveTo>
                      <a:pt x="1072" y="1"/>
                    </a:moveTo>
                    <a:lnTo>
                      <a:pt x="1072" y="1"/>
                    </a:lnTo>
                    <a:cubicBezTo>
                      <a:pt x="1012" y="322"/>
                      <a:pt x="977" y="667"/>
                      <a:pt x="774" y="953"/>
                    </a:cubicBezTo>
                    <a:cubicBezTo>
                      <a:pt x="608" y="1179"/>
                      <a:pt x="405" y="1334"/>
                      <a:pt x="274" y="1596"/>
                    </a:cubicBezTo>
                    <a:cubicBezTo>
                      <a:pt x="60" y="1965"/>
                      <a:pt x="0" y="2453"/>
                      <a:pt x="0" y="2882"/>
                    </a:cubicBezTo>
                    <a:cubicBezTo>
                      <a:pt x="0" y="2894"/>
                      <a:pt x="9" y="2900"/>
                      <a:pt x="18" y="2900"/>
                    </a:cubicBezTo>
                    <a:cubicBezTo>
                      <a:pt x="27" y="2900"/>
                      <a:pt x="36" y="2894"/>
                      <a:pt x="36" y="2882"/>
                    </a:cubicBezTo>
                    <a:cubicBezTo>
                      <a:pt x="143" y="2227"/>
                      <a:pt x="179" y="1727"/>
                      <a:pt x="643" y="1203"/>
                    </a:cubicBezTo>
                    <a:cubicBezTo>
                      <a:pt x="941" y="834"/>
                      <a:pt x="1048" y="477"/>
                      <a:pt x="10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1923750" y="2676825"/>
                <a:ext cx="46950" cy="1193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4775" extrusionOk="0">
                    <a:moveTo>
                      <a:pt x="1872" y="0"/>
                    </a:moveTo>
                    <a:cubicBezTo>
                      <a:pt x="1871" y="0"/>
                      <a:pt x="1869" y="1"/>
                      <a:pt x="1869" y="5"/>
                    </a:cubicBezTo>
                    <a:cubicBezTo>
                      <a:pt x="1877" y="5"/>
                      <a:pt x="1875" y="0"/>
                      <a:pt x="1872" y="0"/>
                    </a:cubicBezTo>
                    <a:close/>
                    <a:moveTo>
                      <a:pt x="1869" y="5"/>
                    </a:moveTo>
                    <a:lnTo>
                      <a:pt x="1869" y="5"/>
                    </a:lnTo>
                    <a:cubicBezTo>
                      <a:pt x="1512" y="1565"/>
                      <a:pt x="0" y="3089"/>
                      <a:pt x="691" y="4768"/>
                    </a:cubicBezTo>
                    <a:cubicBezTo>
                      <a:pt x="691" y="4772"/>
                      <a:pt x="695" y="4775"/>
                      <a:pt x="702" y="4775"/>
                    </a:cubicBezTo>
                    <a:cubicBezTo>
                      <a:pt x="712" y="4775"/>
                      <a:pt x="726" y="4767"/>
                      <a:pt x="726" y="4744"/>
                    </a:cubicBezTo>
                    <a:cubicBezTo>
                      <a:pt x="441" y="3768"/>
                      <a:pt x="679" y="2887"/>
                      <a:pt x="1107" y="1982"/>
                    </a:cubicBezTo>
                    <a:cubicBezTo>
                      <a:pt x="1429" y="1363"/>
                      <a:pt x="1846" y="732"/>
                      <a:pt x="186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1941900" y="2803700"/>
                <a:ext cx="5807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8521" extrusionOk="0">
                    <a:moveTo>
                      <a:pt x="10" y="1"/>
                    </a:moveTo>
                    <a:cubicBezTo>
                      <a:pt x="8" y="1"/>
                      <a:pt x="0" y="7"/>
                      <a:pt x="0" y="14"/>
                    </a:cubicBezTo>
                    <a:cubicBezTo>
                      <a:pt x="10" y="4"/>
                      <a:pt x="12" y="1"/>
                      <a:pt x="10" y="1"/>
                    </a:cubicBezTo>
                    <a:close/>
                    <a:moveTo>
                      <a:pt x="0" y="14"/>
                    </a:moveTo>
                    <a:lnTo>
                      <a:pt x="0" y="14"/>
                    </a:lnTo>
                    <a:cubicBezTo>
                      <a:pt x="298" y="907"/>
                      <a:pt x="441" y="1657"/>
                      <a:pt x="465" y="2598"/>
                    </a:cubicBezTo>
                    <a:cubicBezTo>
                      <a:pt x="477" y="3086"/>
                      <a:pt x="536" y="3539"/>
                      <a:pt x="667" y="4027"/>
                    </a:cubicBezTo>
                    <a:cubicBezTo>
                      <a:pt x="1096" y="5527"/>
                      <a:pt x="1691" y="7063"/>
                      <a:pt x="2286" y="8515"/>
                    </a:cubicBezTo>
                    <a:cubicBezTo>
                      <a:pt x="2293" y="8519"/>
                      <a:pt x="2299" y="8520"/>
                      <a:pt x="2304" y="8520"/>
                    </a:cubicBezTo>
                    <a:cubicBezTo>
                      <a:pt x="2316" y="8520"/>
                      <a:pt x="2322" y="8512"/>
                      <a:pt x="2322" y="8503"/>
                    </a:cubicBezTo>
                    <a:cubicBezTo>
                      <a:pt x="1798" y="6896"/>
                      <a:pt x="1001" y="5301"/>
                      <a:pt x="620" y="3646"/>
                    </a:cubicBezTo>
                    <a:cubicBezTo>
                      <a:pt x="477" y="2967"/>
                      <a:pt x="572" y="2277"/>
                      <a:pt x="489" y="1610"/>
                    </a:cubicBezTo>
                    <a:cubicBezTo>
                      <a:pt x="417" y="1062"/>
                      <a:pt x="203" y="526"/>
                      <a:pt x="0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2002750" y="3026125"/>
                <a:ext cx="1389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5191" extrusionOk="0">
                    <a:moveTo>
                      <a:pt x="12" y="1"/>
                    </a:moveTo>
                    <a:cubicBezTo>
                      <a:pt x="5" y="1"/>
                      <a:pt x="1" y="10"/>
                      <a:pt x="7" y="23"/>
                    </a:cubicBezTo>
                    <a:cubicBezTo>
                      <a:pt x="388" y="785"/>
                      <a:pt x="829" y="1523"/>
                      <a:pt x="1222" y="2273"/>
                    </a:cubicBezTo>
                    <a:cubicBezTo>
                      <a:pt x="1543" y="2833"/>
                      <a:pt x="1805" y="3524"/>
                      <a:pt x="2234" y="4012"/>
                    </a:cubicBezTo>
                    <a:cubicBezTo>
                      <a:pt x="2948" y="4809"/>
                      <a:pt x="4520" y="5036"/>
                      <a:pt x="5532" y="5190"/>
                    </a:cubicBezTo>
                    <a:cubicBezTo>
                      <a:pt x="5544" y="5190"/>
                      <a:pt x="5555" y="5155"/>
                      <a:pt x="5544" y="5155"/>
                    </a:cubicBezTo>
                    <a:cubicBezTo>
                      <a:pt x="4139" y="4809"/>
                      <a:pt x="2650" y="4619"/>
                      <a:pt x="1876" y="3274"/>
                    </a:cubicBezTo>
                    <a:cubicBezTo>
                      <a:pt x="1257" y="2202"/>
                      <a:pt x="686" y="1083"/>
                      <a:pt x="31" y="23"/>
                    </a:cubicBezTo>
                    <a:cubicBezTo>
                      <a:pt x="26" y="7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2146275" y="3131825"/>
                <a:ext cx="12105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1340" extrusionOk="0">
                    <a:moveTo>
                      <a:pt x="4793" y="0"/>
                    </a:moveTo>
                    <a:cubicBezTo>
                      <a:pt x="4785" y="0"/>
                      <a:pt x="4777" y="3"/>
                      <a:pt x="4767" y="10"/>
                    </a:cubicBezTo>
                    <a:cubicBezTo>
                      <a:pt x="4410" y="189"/>
                      <a:pt x="4029" y="248"/>
                      <a:pt x="3660" y="403"/>
                    </a:cubicBezTo>
                    <a:cubicBezTo>
                      <a:pt x="3339" y="546"/>
                      <a:pt x="3077" y="784"/>
                      <a:pt x="2779" y="927"/>
                    </a:cubicBezTo>
                    <a:cubicBezTo>
                      <a:pt x="2354" y="1134"/>
                      <a:pt x="1887" y="1238"/>
                      <a:pt x="1420" y="1238"/>
                    </a:cubicBezTo>
                    <a:cubicBezTo>
                      <a:pt x="946" y="1238"/>
                      <a:pt x="472" y="1131"/>
                      <a:pt x="41" y="915"/>
                    </a:cubicBezTo>
                    <a:cubicBezTo>
                      <a:pt x="33" y="907"/>
                      <a:pt x="26" y="904"/>
                      <a:pt x="21" y="904"/>
                    </a:cubicBezTo>
                    <a:cubicBezTo>
                      <a:pt x="2" y="904"/>
                      <a:pt x="1" y="944"/>
                      <a:pt x="29" y="962"/>
                    </a:cubicBezTo>
                    <a:cubicBezTo>
                      <a:pt x="467" y="1195"/>
                      <a:pt x="1049" y="1340"/>
                      <a:pt x="1589" y="1340"/>
                    </a:cubicBezTo>
                    <a:cubicBezTo>
                      <a:pt x="1797" y="1340"/>
                      <a:pt x="1999" y="1318"/>
                      <a:pt x="2184" y="1272"/>
                    </a:cubicBezTo>
                    <a:cubicBezTo>
                      <a:pt x="2517" y="1201"/>
                      <a:pt x="2803" y="986"/>
                      <a:pt x="3101" y="820"/>
                    </a:cubicBezTo>
                    <a:cubicBezTo>
                      <a:pt x="3672" y="498"/>
                      <a:pt x="4232" y="343"/>
                      <a:pt x="4803" y="81"/>
                    </a:cubicBezTo>
                    <a:cubicBezTo>
                      <a:pt x="4842" y="53"/>
                      <a:pt x="4826" y="0"/>
                      <a:pt x="4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2267825" y="3126650"/>
                <a:ext cx="196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71" extrusionOk="0">
                    <a:moveTo>
                      <a:pt x="329" y="1"/>
                    </a:moveTo>
                    <a:cubicBezTo>
                      <a:pt x="220" y="1"/>
                      <a:pt x="102" y="20"/>
                      <a:pt x="25" y="74"/>
                    </a:cubicBezTo>
                    <a:cubicBezTo>
                      <a:pt x="1" y="98"/>
                      <a:pt x="25" y="134"/>
                      <a:pt x="60" y="134"/>
                    </a:cubicBezTo>
                    <a:cubicBezTo>
                      <a:pt x="167" y="134"/>
                      <a:pt x="261" y="114"/>
                      <a:pt x="367" y="114"/>
                    </a:cubicBezTo>
                    <a:cubicBezTo>
                      <a:pt x="402" y="114"/>
                      <a:pt x="438" y="116"/>
                      <a:pt x="477" y="122"/>
                    </a:cubicBezTo>
                    <a:cubicBezTo>
                      <a:pt x="525" y="134"/>
                      <a:pt x="739" y="193"/>
                      <a:pt x="739" y="241"/>
                    </a:cubicBezTo>
                    <a:lnTo>
                      <a:pt x="739" y="253"/>
                    </a:lnTo>
                    <a:cubicBezTo>
                      <a:pt x="751" y="265"/>
                      <a:pt x="757" y="271"/>
                      <a:pt x="763" y="271"/>
                    </a:cubicBezTo>
                    <a:cubicBezTo>
                      <a:pt x="769" y="271"/>
                      <a:pt x="775" y="265"/>
                      <a:pt x="787" y="253"/>
                    </a:cubicBezTo>
                    <a:lnTo>
                      <a:pt x="787" y="241"/>
                    </a:lnTo>
                    <a:cubicBezTo>
                      <a:pt x="775" y="146"/>
                      <a:pt x="751" y="146"/>
                      <a:pt x="679" y="98"/>
                    </a:cubicBezTo>
                    <a:cubicBezTo>
                      <a:pt x="620" y="62"/>
                      <a:pt x="548" y="38"/>
                      <a:pt x="489" y="15"/>
                    </a:cubicBezTo>
                    <a:cubicBezTo>
                      <a:pt x="443" y="6"/>
                      <a:pt x="388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2303850" y="3070325"/>
                <a:ext cx="3872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460" extrusionOk="0">
                    <a:moveTo>
                      <a:pt x="1535" y="0"/>
                    </a:moveTo>
                    <a:cubicBezTo>
                      <a:pt x="1531" y="0"/>
                      <a:pt x="1528" y="2"/>
                      <a:pt x="1524" y="5"/>
                    </a:cubicBezTo>
                    <a:cubicBezTo>
                      <a:pt x="1251" y="541"/>
                      <a:pt x="727" y="767"/>
                      <a:pt x="358" y="1196"/>
                    </a:cubicBezTo>
                    <a:cubicBezTo>
                      <a:pt x="60" y="1541"/>
                      <a:pt x="0" y="1970"/>
                      <a:pt x="0" y="2422"/>
                    </a:cubicBezTo>
                    <a:cubicBezTo>
                      <a:pt x="0" y="2448"/>
                      <a:pt x="14" y="2460"/>
                      <a:pt x="27" y="2460"/>
                    </a:cubicBezTo>
                    <a:cubicBezTo>
                      <a:pt x="38" y="2460"/>
                      <a:pt x="48" y="2451"/>
                      <a:pt x="48" y="2434"/>
                    </a:cubicBezTo>
                    <a:cubicBezTo>
                      <a:pt x="84" y="2149"/>
                      <a:pt x="108" y="1851"/>
                      <a:pt x="227" y="1589"/>
                    </a:cubicBezTo>
                    <a:cubicBezTo>
                      <a:pt x="358" y="1267"/>
                      <a:pt x="608" y="1065"/>
                      <a:pt x="870" y="875"/>
                    </a:cubicBezTo>
                    <a:cubicBezTo>
                      <a:pt x="1167" y="636"/>
                      <a:pt x="1441" y="398"/>
                      <a:pt x="1548" y="17"/>
                    </a:cubicBezTo>
                    <a:cubicBezTo>
                      <a:pt x="1548" y="9"/>
                      <a:pt x="1542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2322050" y="2778575"/>
                <a:ext cx="80350" cy="2851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1406" extrusionOk="0">
                    <a:moveTo>
                      <a:pt x="54" y="1"/>
                    </a:moveTo>
                    <a:cubicBezTo>
                      <a:pt x="30" y="1"/>
                      <a:pt x="1" y="36"/>
                      <a:pt x="11" y="55"/>
                    </a:cubicBezTo>
                    <a:cubicBezTo>
                      <a:pt x="1142" y="1793"/>
                      <a:pt x="2380" y="3770"/>
                      <a:pt x="2785" y="5841"/>
                    </a:cubicBezTo>
                    <a:cubicBezTo>
                      <a:pt x="3190" y="7901"/>
                      <a:pt x="1904" y="9592"/>
                      <a:pt x="1118" y="11378"/>
                    </a:cubicBezTo>
                    <a:cubicBezTo>
                      <a:pt x="1118" y="11386"/>
                      <a:pt x="1129" y="11405"/>
                      <a:pt x="1144" y="11405"/>
                    </a:cubicBezTo>
                    <a:cubicBezTo>
                      <a:pt x="1150" y="11405"/>
                      <a:pt x="1158" y="11401"/>
                      <a:pt x="1165" y="11390"/>
                    </a:cubicBezTo>
                    <a:cubicBezTo>
                      <a:pt x="2035" y="9747"/>
                      <a:pt x="3213" y="7937"/>
                      <a:pt x="2916" y="6008"/>
                    </a:cubicBezTo>
                    <a:cubicBezTo>
                      <a:pt x="2594" y="3948"/>
                      <a:pt x="1392" y="1603"/>
                      <a:pt x="70" y="7"/>
                    </a:cubicBezTo>
                    <a:cubicBezTo>
                      <a:pt x="66" y="3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2010650" y="2559075"/>
                <a:ext cx="163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3882" extrusionOk="0">
                    <a:moveTo>
                      <a:pt x="48" y="1"/>
                    </a:moveTo>
                    <a:cubicBezTo>
                      <a:pt x="13" y="1"/>
                      <a:pt x="1" y="24"/>
                      <a:pt x="36" y="36"/>
                    </a:cubicBezTo>
                    <a:cubicBezTo>
                      <a:pt x="1501" y="512"/>
                      <a:pt x="3430" y="893"/>
                      <a:pt x="4513" y="2084"/>
                    </a:cubicBezTo>
                    <a:cubicBezTo>
                      <a:pt x="5216" y="2834"/>
                      <a:pt x="5394" y="3608"/>
                      <a:pt x="6490" y="3882"/>
                    </a:cubicBezTo>
                    <a:cubicBezTo>
                      <a:pt x="6525" y="3882"/>
                      <a:pt x="6537" y="3834"/>
                      <a:pt x="6502" y="3834"/>
                    </a:cubicBezTo>
                    <a:cubicBezTo>
                      <a:pt x="5228" y="3406"/>
                      <a:pt x="4811" y="2025"/>
                      <a:pt x="3644" y="1346"/>
                    </a:cubicBezTo>
                    <a:cubicBezTo>
                      <a:pt x="2537" y="715"/>
                      <a:pt x="1287" y="32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2175850" y="2662350"/>
                <a:ext cx="135350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5414" h="3522" extrusionOk="0">
                    <a:moveTo>
                      <a:pt x="13" y="1"/>
                    </a:moveTo>
                    <a:cubicBezTo>
                      <a:pt x="1" y="1"/>
                      <a:pt x="1" y="37"/>
                      <a:pt x="13" y="37"/>
                    </a:cubicBezTo>
                    <a:cubicBezTo>
                      <a:pt x="1001" y="275"/>
                      <a:pt x="2060" y="358"/>
                      <a:pt x="2989" y="751"/>
                    </a:cubicBezTo>
                    <a:cubicBezTo>
                      <a:pt x="4168" y="1227"/>
                      <a:pt x="4966" y="2358"/>
                      <a:pt x="5370" y="3513"/>
                    </a:cubicBezTo>
                    <a:cubicBezTo>
                      <a:pt x="5370" y="3518"/>
                      <a:pt x="5379" y="3521"/>
                      <a:pt x="5387" y="3521"/>
                    </a:cubicBezTo>
                    <a:cubicBezTo>
                      <a:pt x="5400" y="3521"/>
                      <a:pt x="5413" y="3515"/>
                      <a:pt x="5406" y="3501"/>
                    </a:cubicBezTo>
                    <a:cubicBezTo>
                      <a:pt x="5013" y="834"/>
                      <a:pt x="2180" y="334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2312175" y="2755400"/>
                <a:ext cx="97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856" extrusionOk="0">
                    <a:moveTo>
                      <a:pt x="16" y="1"/>
                    </a:moveTo>
                    <a:cubicBezTo>
                      <a:pt x="8" y="1"/>
                      <a:pt x="1" y="10"/>
                      <a:pt x="1" y="29"/>
                    </a:cubicBezTo>
                    <a:cubicBezTo>
                      <a:pt x="1" y="172"/>
                      <a:pt x="48" y="315"/>
                      <a:pt x="108" y="434"/>
                    </a:cubicBezTo>
                    <a:cubicBezTo>
                      <a:pt x="167" y="577"/>
                      <a:pt x="227" y="732"/>
                      <a:pt x="346" y="851"/>
                    </a:cubicBezTo>
                    <a:cubicBezTo>
                      <a:pt x="352" y="854"/>
                      <a:pt x="359" y="856"/>
                      <a:pt x="364" y="856"/>
                    </a:cubicBezTo>
                    <a:cubicBezTo>
                      <a:pt x="380" y="856"/>
                      <a:pt x="390" y="845"/>
                      <a:pt x="382" y="827"/>
                    </a:cubicBezTo>
                    <a:cubicBezTo>
                      <a:pt x="346" y="696"/>
                      <a:pt x="275" y="577"/>
                      <a:pt x="239" y="446"/>
                    </a:cubicBezTo>
                    <a:cubicBezTo>
                      <a:pt x="186" y="310"/>
                      <a:pt x="143" y="173"/>
                      <a:pt x="77" y="62"/>
                    </a:cubicBezTo>
                    <a:lnTo>
                      <a:pt x="77" y="62"/>
                    </a:lnTo>
                    <a:cubicBezTo>
                      <a:pt x="76" y="56"/>
                      <a:pt x="75" y="49"/>
                      <a:pt x="72" y="41"/>
                    </a:cubicBezTo>
                    <a:lnTo>
                      <a:pt x="58" y="32"/>
                    </a:lnTo>
                    <a:lnTo>
                      <a:pt x="58" y="32"/>
                    </a:lnTo>
                    <a:cubicBezTo>
                      <a:pt x="55" y="27"/>
                      <a:pt x="52" y="22"/>
                      <a:pt x="48" y="18"/>
                    </a:cubicBezTo>
                    <a:cubicBezTo>
                      <a:pt x="47" y="19"/>
                      <a:pt x="45" y="21"/>
                      <a:pt x="43" y="22"/>
                    </a:cubicBezTo>
                    <a:lnTo>
                      <a:pt x="43" y="22"/>
                    </a:lnTo>
                    <a:lnTo>
                      <a:pt x="36" y="18"/>
                    </a:lnTo>
                    <a:cubicBezTo>
                      <a:pt x="31" y="7"/>
                      <a:pt x="23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2078825" y="2701350"/>
                <a:ext cx="143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" y="227"/>
                      <a:pt x="179" y="417"/>
                      <a:pt x="250" y="644"/>
                    </a:cubicBezTo>
                    <a:cubicBezTo>
                      <a:pt x="357" y="882"/>
                      <a:pt x="429" y="1132"/>
                      <a:pt x="536" y="1394"/>
                    </a:cubicBezTo>
                    <a:cubicBezTo>
                      <a:pt x="540" y="1398"/>
                      <a:pt x="548" y="1401"/>
                      <a:pt x="555" y="1401"/>
                    </a:cubicBezTo>
                    <a:cubicBezTo>
                      <a:pt x="566" y="1401"/>
                      <a:pt x="575" y="1393"/>
                      <a:pt x="560" y="1370"/>
                    </a:cubicBezTo>
                    <a:cubicBezTo>
                      <a:pt x="453" y="929"/>
                      <a:pt x="262" y="39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2074050" y="2697775"/>
                <a:ext cx="2592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343" extrusionOk="0">
                    <a:moveTo>
                      <a:pt x="25" y="1"/>
                    </a:moveTo>
                    <a:cubicBezTo>
                      <a:pt x="13" y="1"/>
                      <a:pt x="1" y="1"/>
                      <a:pt x="1" y="13"/>
                    </a:cubicBezTo>
                    <a:cubicBezTo>
                      <a:pt x="322" y="787"/>
                      <a:pt x="620" y="1596"/>
                      <a:pt x="989" y="2334"/>
                    </a:cubicBezTo>
                    <a:cubicBezTo>
                      <a:pt x="999" y="2339"/>
                      <a:pt x="1009" y="2342"/>
                      <a:pt x="1017" y="2342"/>
                    </a:cubicBezTo>
                    <a:cubicBezTo>
                      <a:pt x="1028" y="2342"/>
                      <a:pt x="1037" y="2336"/>
                      <a:pt x="1037" y="2323"/>
                    </a:cubicBezTo>
                    <a:cubicBezTo>
                      <a:pt x="834" y="1513"/>
                      <a:pt x="429" y="715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2090725" y="2615175"/>
                <a:ext cx="32775" cy="1240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4960" extrusionOk="0">
                    <a:moveTo>
                      <a:pt x="1263" y="1"/>
                    </a:moveTo>
                    <a:cubicBezTo>
                      <a:pt x="1257" y="1"/>
                      <a:pt x="1251" y="7"/>
                      <a:pt x="1251" y="19"/>
                    </a:cubicBezTo>
                    <a:cubicBezTo>
                      <a:pt x="1191" y="1055"/>
                      <a:pt x="953" y="1983"/>
                      <a:pt x="548" y="2936"/>
                    </a:cubicBezTo>
                    <a:cubicBezTo>
                      <a:pt x="251" y="3591"/>
                      <a:pt x="1" y="4245"/>
                      <a:pt x="179" y="4960"/>
                    </a:cubicBezTo>
                    <a:cubicBezTo>
                      <a:pt x="84" y="3864"/>
                      <a:pt x="643" y="3067"/>
                      <a:pt x="977" y="2078"/>
                    </a:cubicBezTo>
                    <a:cubicBezTo>
                      <a:pt x="1203" y="1412"/>
                      <a:pt x="1310" y="709"/>
                      <a:pt x="1274" y="19"/>
                    </a:cubicBezTo>
                    <a:cubicBezTo>
                      <a:pt x="1274" y="7"/>
                      <a:pt x="1269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2077675" y="2608475"/>
                <a:ext cx="3420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005" extrusionOk="0">
                    <a:moveTo>
                      <a:pt x="1368" y="1"/>
                    </a:moveTo>
                    <a:cubicBezTo>
                      <a:pt x="963" y="1323"/>
                      <a:pt x="832" y="2811"/>
                      <a:pt x="11" y="3978"/>
                    </a:cubicBezTo>
                    <a:cubicBezTo>
                      <a:pt x="1" y="3987"/>
                      <a:pt x="22" y="4005"/>
                      <a:pt x="37" y="4005"/>
                    </a:cubicBezTo>
                    <a:cubicBezTo>
                      <a:pt x="41" y="4005"/>
                      <a:pt x="44" y="4004"/>
                      <a:pt x="46" y="4001"/>
                    </a:cubicBezTo>
                    <a:cubicBezTo>
                      <a:pt x="487" y="3537"/>
                      <a:pt x="665" y="2906"/>
                      <a:pt x="820" y="2287"/>
                    </a:cubicBezTo>
                    <a:cubicBezTo>
                      <a:pt x="1011" y="1525"/>
                      <a:pt x="1225" y="775"/>
                      <a:pt x="1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2071825" y="2609525"/>
                <a:ext cx="254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3540" extrusionOk="0">
                    <a:moveTo>
                      <a:pt x="965" y="1"/>
                    </a:moveTo>
                    <a:cubicBezTo>
                      <a:pt x="956" y="1"/>
                      <a:pt x="947" y="7"/>
                      <a:pt x="947" y="18"/>
                    </a:cubicBezTo>
                    <a:cubicBezTo>
                      <a:pt x="804" y="1257"/>
                      <a:pt x="423" y="2388"/>
                      <a:pt x="6" y="3531"/>
                    </a:cubicBezTo>
                    <a:cubicBezTo>
                      <a:pt x="483" y="2471"/>
                      <a:pt x="1018" y="1197"/>
                      <a:pt x="983" y="18"/>
                    </a:cubicBezTo>
                    <a:cubicBezTo>
                      <a:pt x="983" y="7"/>
                      <a:pt x="974" y="1"/>
                      <a:pt x="965" y="1"/>
                    </a:cubicBezTo>
                    <a:close/>
                    <a:moveTo>
                      <a:pt x="6" y="3531"/>
                    </a:moveTo>
                    <a:lnTo>
                      <a:pt x="6" y="3531"/>
                    </a:lnTo>
                    <a:cubicBezTo>
                      <a:pt x="0" y="3537"/>
                      <a:pt x="0" y="3540"/>
                      <a:pt x="2" y="3540"/>
                    </a:cubicBezTo>
                    <a:cubicBezTo>
                      <a:pt x="3" y="3540"/>
                      <a:pt x="6" y="3537"/>
                      <a:pt x="6" y="35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2065725" y="2598700"/>
                <a:ext cx="247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3012" extrusionOk="0">
                    <a:moveTo>
                      <a:pt x="968" y="0"/>
                    </a:moveTo>
                    <a:cubicBezTo>
                      <a:pt x="960" y="0"/>
                      <a:pt x="953" y="7"/>
                      <a:pt x="953" y="23"/>
                    </a:cubicBezTo>
                    <a:cubicBezTo>
                      <a:pt x="655" y="1035"/>
                      <a:pt x="369" y="2011"/>
                      <a:pt x="0" y="3011"/>
                    </a:cubicBezTo>
                    <a:lnTo>
                      <a:pt x="12" y="3011"/>
                    </a:lnTo>
                    <a:cubicBezTo>
                      <a:pt x="477" y="2106"/>
                      <a:pt x="846" y="1035"/>
                      <a:pt x="989" y="23"/>
                    </a:cubicBezTo>
                    <a:cubicBezTo>
                      <a:pt x="989" y="10"/>
                      <a:pt x="978" y="0"/>
                      <a:pt x="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2055600" y="2590800"/>
                <a:ext cx="26525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16" extrusionOk="0">
                    <a:moveTo>
                      <a:pt x="1041" y="1"/>
                    </a:moveTo>
                    <a:cubicBezTo>
                      <a:pt x="1038" y="1"/>
                      <a:pt x="1036" y="2"/>
                      <a:pt x="1036" y="5"/>
                    </a:cubicBezTo>
                    <a:cubicBezTo>
                      <a:pt x="703" y="946"/>
                      <a:pt x="382" y="1887"/>
                      <a:pt x="1" y="2803"/>
                    </a:cubicBezTo>
                    <a:cubicBezTo>
                      <a:pt x="1" y="2815"/>
                      <a:pt x="24" y="2815"/>
                      <a:pt x="24" y="2815"/>
                    </a:cubicBezTo>
                    <a:cubicBezTo>
                      <a:pt x="465" y="1946"/>
                      <a:pt x="834" y="970"/>
                      <a:pt x="1060" y="17"/>
                    </a:cubicBezTo>
                    <a:cubicBezTo>
                      <a:pt x="1060" y="9"/>
                      <a:pt x="1048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2113650" y="2673225"/>
                <a:ext cx="35450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4933" extrusionOk="0">
                    <a:moveTo>
                      <a:pt x="1048" y="1"/>
                    </a:moveTo>
                    <a:cubicBezTo>
                      <a:pt x="1042" y="1"/>
                      <a:pt x="1036" y="7"/>
                      <a:pt x="1036" y="18"/>
                    </a:cubicBezTo>
                    <a:cubicBezTo>
                      <a:pt x="1119" y="935"/>
                      <a:pt x="953" y="1745"/>
                      <a:pt x="691" y="2638"/>
                    </a:cubicBezTo>
                    <a:cubicBezTo>
                      <a:pt x="584" y="2995"/>
                      <a:pt x="477" y="3328"/>
                      <a:pt x="381" y="3686"/>
                    </a:cubicBezTo>
                    <a:cubicBezTo>
                      <a:pt x="322" y="3900"/>
                      <a:pt x="262" y="4090"/>
                      <a:pt x="203" y="4305"/>
                    </a:cubicBezTo>
                    <a:cubicBezTo>
                      <a:pt x="227" y="4495"/>
                      <a:pt x="167" y="4638"/>
                      <a:pt x="0" y="4721"/>
                    </a:cubicBezTo>
                    <a:cubicBezTo>
                      <a:pt x="24" y="4793"/>
                      <a:pt x="36" y="4864"/>
                      <a:pt x="48" y="4924"/>
                    </a:cubicBezTo>
                    <a:cubicBezTo>
                      <a:pt x="48" y="4930"/>
                      <a:pt x="57" y="4933"/>
                      <a:pt x="66" y="4933"/>
                    </a:cubicBezTo>
                    <a:cubicBezTo>
                      <a:pt x="75" y="4933"/>
                      <a:pt x="84" y="4930"/>
                      <a:pt x="84" y="4924"/>
                    </a:cubicBezTo>
                    <a:cubicBezTo>
                      <a:pt x="596" y="3435"/>
                      <a:pt x="1417" y="1602"/>
                      <a:pt x="1060" y="18"/>
                    </a:cubicBezTo>
                    <a:cubicBezTo>
                      <a:pt x="1060" y="7"/>
                      <a:pt x="1054" y="1"/>
                      <a:pt x="1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2134475" y="2642425"/>
                <a:ext cx="71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59" extrusionOk="0">
                    <a:moveTo>
                      <a:pt x="275" y="0"/>
                    </a:moveTo>
                    <a:cubicBezTo>
                      <a:pt x="48" y="298"/>
                      <a:pt x="1" y="715"/>
                      <a:pt x="179" y="1048"/>
                    </a:cubicBezTo>
                    <a:cubicBezTo>
                      <a:pt x="187" y="1055"/>
                      <a:pt x="193" y="1058"/>
                      <a:pt x="198" y="1058"/>
                    </a:cubicBezTo>
                    <a:cubicBezTo>
                      <a:pt x="209" y="1058"/>
                      <a:pt x="215" y="1044"/>
                      <a:pt x="215" y="1036"/>
                    </a:cubicBezTo>
                    <a:cubicBezTo>
                      <a:pt x="96" y="679"/>
                      <a:pt x="108" y="334"/>
                      <a:pt x="286" y="12"/>
                    </a:cubicBezTo>
                    <a:cubicBezTo>
                      <a:pt x="286" y="0"/>
                      <a:pt x="275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"/>
              <p:cNvSpPr/>
              <p:nvPr/>
            </p:nvSpPr>
            <p:spPr>
              <a:xfrm>
                <a:off x="2124950" y="2658000"/>
                <a:ext cx="37400" cy="1622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6489" extrusionOk="0">
                    <a:moveTo>
                      <a:pt x="1490" y="0"/>
                    </a:moveTo>
                    <a:cubicBezTo>
                      <a:pt x="1487" y="0"/>
                      <a:pt x="1482" y="3"/>
                      <a:pt x="1477" y="8"/>
                    </a:cubicBezTo>
                    <a:cubicBezTo>
                      <a:pt x="1037" y="1235"/>
                      <a:pt x="1358" y="2366"/>
                      <a:pt x="1132" y="3604"/>
                    </a:cubicBezTo>
                    <a:cubicBezTo>
                      <a:pt x="965" y="4461"/>
                      <a:pt x="1" y="5604"/>
                      <a:pt x="251" y="6473"/>
                    </a:cubicBezTo>
                    <a:cubicBezTo>
                      <a:pt x="256" y="6483"/>
                      <a:pt x="267" y="6489"/>
                      <a:pt x="277" y="6489"/>
                    </a:cubicBezTo>
                    <a:cubicBezTo>
                      <a:pt x="292" y="6489"/>
                      <a:pt x="305" y="6477"/>
                      <a:pt x="298" y="6450"/>
                    </a:cubicBezTo>
                    <a:cubicBezTo>
                      <a:pt x="132" y="5533"/>
                      <a:pt x="1096" y="4390"/>
                      <a:pt x="1239" y="3449"/>
                    </a:cubicBezTo>
                    <a:cubicBezTo>
                      <a:pt x="1418" y="2282"/>
                      <a:pt x="1179" y="1199"/>
                      <a:pt x="1489" y="20"/>
                    </a:cubicBezTo>
                    <a:cubicBezTo>
                      <a:pt x="1496" y="6"/>
                      <a:pt x="1495" y="0"/>
                      <a:pt x="1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2135375" y="2675325"/>
                <a:ext cx="43775" cy="1584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37" extrusionOk="0">
                    <a:moveTo>
                      <a:pt x="1692" y="1"/>
                    </a:moveTo>
                    <a:cubicBezTo>
                      <a:pt x="1687" y="1"/>
                      <a:pt x="1683" y="2"/>
                      <a:pt x="1679" y="6"/>
                    </a:cubicBezTo>
                    <a:cubicBezTo>
                      <a:pt x="1096" y="1077"/>
                      <a:pt x="1679" y="2351"/>
                      <a:pt x="1251" y="3482"/>
                    </a:cubicBezTo>
                    <a:cubicBezTo>
                      <a:pt x="858" y="4471"/>
                      <a:pt x="0" y="5209"/>
                      <a:pt x="60" y="6328"/>
                    </a:cubicBezTo>
                    <a:cubicBezTo>
                      <a:pt x="227" y="5149"/>
                      <a:pt x="1084" y="4364"/>
                      <a:pt x="1429" y="3268"/>
                    </a:cubicBezTo>
                    <a:cubicBezTo>
                      <a:pt x="1751" y="2197"/>
                      <a:pt x="1322" y="1089"/>
                      <a:pt x="1715" y="18"/>
                    </a:cubicBezTo>
                    <a:cubicBezTo>
                      <a:pt x="1715" y="9"/>
                      <a:pt x="1703" y="1"/>
                      <a:pt x="1692" y="1"/>
                    </a:cubicBezTo>
                    <a:close/>
                    <a:moveTo>
                      <a:pt x="60" y="6328"/>
                    </a:moveTo>
                    <a:cubicBezTo>
                      <a:pt x="54" y="6334"/>
                      <a:pt x="54" y="6337"/>
                      <a:pt x="56" y="6337"/>
                    </a:cubicBezTo>
                    <a:cubicBezTo>
                      <a:pt x="57" y="6337"/>
                      <a:pt x="60" y="6334"/>
                      <a:pt x="60" y="6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2"/>
              <p:cNvSpPr/>
              <p:nvPr/>
            </p:nvSpPr>
            <p:spPr>
              <a:xfrm>
                <a:off x="2174675" y="2664900"/>
                <a:ext cx="138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159" extrusionOk="0">
                    <a:moveTo>
                      <a:pt x="541" y="1"/>
                    </a:moveTo>
                    <a:cubicBezTo>
                      <a:pt x="538" y="1"/>
                      <a:pt x="536" y="2"/>
                      <a:pt x="536" y="6"/>
                    </a:cubicBezTo>
                    <a:cubicBezTo>
                      <a:pt x="552" y="6"/>
                      <a:pt x="546" y="1"/>
                      <a:pt x="541" y="1"/>
                    </a:cubicBezTo>
                    <a:close/>
                    <a:moveTo>
                      <a:pt x="536" y="6"/>
                    </a:moveTo>
                    <a:lnTo>
                      <a:pt x="536" y="6"/>
                    </a:lnTo>
                    <a:cubicBezTo>
                      <a:pt x="262" y="256"/>
                      <a:pt x="0" y="768"/>
                      <a:pt x="60" y="1149"/>
                    </a:cubicBezTo>
                    <a:cubicBezTo>
                      <a:pt x="60" y="1155"/>
                      <a:pt x="69" y="1158"/>
                      <a:pt x="77" y="1158"/>
                    </a:cubicBezTo>
                    <a:cubicBezTo>
                      <a:pt x="86" y="1158"/>
                      <a:pt x="95" y="1155"/>
                      <a:pt x="95" y="1149"/>
                    </a:cubicBezTo>
                    <a:cubicBezTo>
                      <a:pt x="155" y="959"/>
                      <a:pt x="155" y="756"/>
                      <a:pt x="226" y="566"/>
                    </a:cubicBezTo>
                    <a:cubicBezTo>
                      <a:pt x="298" y="363"/>
                      <a:pt x="417" y="197"/>
                      <a:pt x="53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2"/>
              <p:cNvSpPr/>
              <p:nvPr/>
            </p:nvSpPr>
            <p:spPr>
              <a:xfrm>
                <a:off x="2182100" y="2666500"/>
                <a:ext cx="88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892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2" y="14"/>
                    </a:cubicBezTo>
                    <a:cubicBezTo>
                      <a:pt x="239" y="145"/>
                      <a:pt x="179" y="299"/>
                      <a:pt x="120" y="466"/>
                    </a:cubicBezTo>
                    <a:cubicBezTo>
                      <a:pt x="84" y="597"/>
                      <a:pt x="1" y="740"/>
                      <a:pt x="25" y="883"/>
                    </a:cubicBezTo>
                    <a:cubicBezTo>
                      <a:pt x="25" y="889"/>
                      <a:pt x="28" y="892"/>
                      <a:pt x="32" y="892"/>
                    </a:cubicBezTo>
                    <a:cubicBezTo>
                      <a:pt x="36" y="892"/>
                      <a:pt x="42" y="889"/>
                      <a:pt x="48" y="883"/>
                    </a:cubicBezTo>
                    <a:cubicBezTo>
                      <a:pt x="120" y="776"/>
                      <a:pt x="144" y="597"/>
                      <a:pt x="179" y="478"/>
                    </a:cubicBezTo>
                    <a:cubicBezTo>
                      <a:pt x="227" y="323"/>
                      <a:pt x="286" y="180"/>
                      <a:pt x="346" y="25"/>
                    </a:cubicBezTo>
                    <a:cubicBezTo>
                      <a:pt x="353" y="11"/>
                      <a:pt x="347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2187175" y="2663850"/>
                <a:ext cx="98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934" extrusionOk="0">
                    <a:moveTo>
                      <a:pt x="373" y="0"/>
                    </a:moveTo>
                    <a:cubicBezTo>
                      <a:pt x="367" y="0"/>
                      <a:pt x="362" y="4"/>
                      <a:pt x="357" y="12"/>
                    </a:cubicBezTo>
                    <a:cubicBezTo>
                      <a:pt x="274" y="167"/>
                      <a:pt x="203" y="334"/>
                      <a:pt x="143" y="477"/>
                    </a:cubicBezTo>
                    <a:cubicBezTo>
                      <a:pt x="83" y="608"/>
                      <a:pt x="12" y="763"/>
                      <a:pt x="0" y="905"/>
                    </a:cubicBezTo>
                    <a:cubicBezTo>
                      <a:pt x="0" y="923"/>
                      <a:pt x="13" y="934"/>
                      <a:pt x="24" y="934"/>
                    </a:cubicBezTo>
                    <a:cubicBezTo>
                      <a:pt x="29" y="934"/>
                      <a:pt x="33" y="932"/>
                      <a:pt x="36" y="929"/>
                    </a:cubicBezTo>
                    <a:cubicBezTo>
                      <a:pt x="131" y="810"/>
                      <a:pt x="179" y="643"/>
                      <a:pt x="238" y="512"/>
                    </a:cubicBezTo>
                    <a:cubicBezTo>
                      <a:pt x="286" y="346"/>
                      <a:pt x="345" y="191"/>
                      <a:pt x="393" y="36"/>
                    </a:cubicBezTo>
                    <a:cubicBezTo>
                      <a:pt x="393" y="13"/>
                      <a:pt x="383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2"/>
              <p:cNvSpPr/>
              <p:nvPr/>
            </p:nvSpPr>
            <p:spPr>
              <a:xfrm>
                <a:off x="2153950" y="2676950"/>
                <a:ext cx="57350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7231" extrusionOk="0">
                    <a:moveTo>
                      <a:pt x="2294" y="0"/>
                    </a:moveTo>
                    <a:cubicBezTo>
                      <a:pt x="1710" y="1239"/>
                      <a:pt x="1698" y="2620"/>
                      <a:pt x="1234" y="3894"/>
                    </a:cubicBezTo>
                    <a:cubicBezTo>
                      <a:pt x="829" y="5013"/>
                      <a:pt x="210" y="6013"/>
                      <a:pt x="8" y="7192"/>
                    </a:cubicBezTo>
                    <a:cubicBezTo>
                      <a:pt x="0" y="7213"/>
                      <a:pt x="32" y="7230"/>
                      <a:pt x="58" y="7230"/>
                    </a:cubicBezTo>
                    <a:cubicBezTo>
                      <a:pt x="76" y="7230"/>
                      <a:pt x="91" y="7223"/>
                      <a:pt x="91" y="7204"/>
                    </a:cubicBezTo>
                    <a:cubicBezTo>
                      <a:pt x="329" y="5918"/>
                      <a:pt x="1020" y="4846"/>
                      <a:pt x="1401" y="3632"/>
                    </a:cubicBezTo>
                    <a:cubicBezTo>
                      <a:pt x="1782" y="2429"/>
                      <a:pt x="1817" y="1155"/>
                      <a:pt x="2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2"/>
              <p:cNvSpPr/>
              <p:nvPr/>
            </p:nvSpPr>
            <p:spPr>
              <a:xfrm>
                <a:off x="2161375" y="2741125"/>
                <a:ext cx="5787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233" extrusionOk="0">
                    <a:moveTo>
                      <a:pt x="2290" y="0"/>
                    </a:moveTo>
                    <a:cubicBezTo>
                      <a:pt x="2284" y="0"/>
                      <a:pt x="2277" y="2"/>
                      <a:pt x="2270" y="5"/>
                    </a:cubicBezTo>
                    <a:cubicBezTo>
                      <a:pt x="1699" y="815"/>
                      <a:pt x="1711" y="1862"/>
                      <a:pt x="1199" y="2720"/>
                    </a:cubicBezTo>
                    <a:cubicBezTo>
                      <a:pt x="711" y="3565"/>
                      <a:pt x="223" y="4232"/>
                      <a:pt x="8" y="5196"/>
                    </a:cubicBezTo>
                    <a:cubicBezTo>
                      <a:pt x="1" y="5219"/>
                      <a:pt x="18" y="5232"/>
                      <a:pt x="31" y="5232"/>
                    </a:cubicBezTo>
                    <a:cubicBezTo>
                      <a:pt x="38" y="5232"/>
                      <a:pt x="44" y="5228"/>
                      <a:pt x="44" y="5220"/>
                    </a:cubicBezTo>
                    <a:cubicBezTo>
                      <a:pt x="330" y="4172"/>
                      <a:pt x="949" y="3446"/>
                      <a:pt x="1425" y="2505"/>
                    </a:cubicBezTo>
                    <a:cubicBezTo>
                      <a:pt x="1830" y="1720"/>
                      <a:pt x="1889" y="815"/>
                      <a:pt x="2306" y="17"/>
                    </a:cubicBezTo>
                    <a:cubicBezTo>
                      <a:pt x="2315" y="9"/>
                      <a:pt x="2305" y="0"/>
                      <a:pt x="2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2220800" y="2680400"/>
                <a:ext cx="205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165" extrusionOk="0">
                    <a:moveTo>
                      <a:pt x="808" y="1"/>
                    </a:moveTo>
                    <a:cubicBezTo>
                      <a:pt x="805" y="1"/>
                      <a:pt x="801" y="2"/>
                      <a:pt x="798" y="5"/>
                    </a:cubicBezTo>
                    <a:cubicBezTo>
                      <a:pt x="465" y="660"/>
                      <a:pt x="179" y="1422"/>
                      <a:pt x="1" y="2136"/>
                    </a:cubicBezTo>
                    <a:cubicBezTo>
                      <a:pt x="1" y="2156"/>
                      <a:pt x="8" y="2165"/>
                      <a:pt x="16" y="2165"/>
                    </a:cubicBezTo>
                    <a:cubicBezTo>
                      <a:pt x="23" y="2165"/>
                      <a:pt x="31" y="2159"/>
                      <a:pt x="36" y="2148"/>
                    </a:cubicBezTo>
                    <a:cubicBezTo>
                      <a:pt x="179" y="1815"/>
                      <a:pt x="286" y="1434"/>
                      <a:pt x="417" y="1077"/>
                    </a:cubicBezTo>
                    <a:cubicBezTo>
                      <a:pt x="560" y="720"/>
                      <a:pt x="703" y="386"/>
                      <a:pt x="822" y="29"/>
                    </a:cubicBezTo>
                    <a:cubicBezTo>
                      <a:pt x="822" y="12"/>
                      <a:pt x="816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2"/>
              <p:cNvSpPr/>
              <p:nvPr/>
            </p:nvSpPr>
            <p:spPr>
              <a:xfrm>
                <a:off x="2233975" y="2677125"/>
                <a:ext cx="192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159" extrusionOk="0">
                    <a:moveTo>
                      <a:pt x="757" y="0"/>
                    </a:moveTo>
                    <a:cubicBezTo>
                      <a:pt x="754" y="0"/>
                      <a:pt x="751" y="2"/>
                      <a:pt x="748" y="5"/>
                    </a:cubicBezTo>
                    <a:cubicBezTo>
                      <a:pt x="462" y="339"/>
                      <a:pt x="200" y="732"/>
                      <a:pt x="9" y="1124"/>
                    </a:cubicBezTo>
                    <a:cubicBezTo>
                      <a:pt x="1" y="1141"/>
                      <a:pt x="22" y="1158"/>
                      <a:pt x="40" y="1158"/>
                    </a:cubicBezTo>
                    <a:cubicBezTo>
                      <a:pt x="47" y="1158"/>
                      <a:pt x="53" y="1155"/>
                      <a:pt x="57" y="1148"/>
                    </a:cubicBezTo>
                    <a:cubicBezTo>
                      <a:pt x="307" y="815"/>
                      <a:pt x="581" y="410"/>
                      <a:pt x="759" y="17"/>
                    </a:cubicBezTo>
                    <a:cubicBezTo>
                      <a:pt x="768" y="9"/>
                      <a:pt x="764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"/>
              <p:cNvSpPr/>
              <p:nvPr/>
            </p:nvSpPr>
            <p:spPr>
              <a:xfrm>
                <a:off x="2240150" y="2681325"/>
                <a:ext cx="142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991" extrusionOk="0">
                    <a:moveTo>
                      <a:pt x="533" y="1"/>
                    </a:moveTo>
                    <a:cubicBezTo>
                      <a:pt x="530" y="1"/>
                      <a:pt x="527" y="2"/>
                      <a:pt x="524" y="4"/>
                    </a:cubicBezTo>
                    <a:cubicBezTo>
                      <a:pt x="286" y="254"/>
                      <a:pt x="48" y="623"/>
                      <a:pt x="0" y="968"/>
                    </a:cubicBezTo>
                    <a:cubicBezTo>
                      <a:pt x="0" y="977"/>
                      <a:pt x="17" y="990"/>
                      <a:pt x="28" y="990"/>
                    </a:cubicBezTo>
                    <a:cubicBezTo>
                      <a:pt x="33" y="990"/>
                      <a:pt x="36" y="988"/>
                      <a:pt x="36" y="980"/>
                    </a:cubicBezTo>
                    <a:cubicBezTo>
                      <a:pt x="120" y="837"/>
                      <a:pt x="167" y="683"/>
                      <a:pt x="239" y="540"/>
                    </a:cubicBezTo>
                    <a:cubicBezTo>
                      <a:pt x="334" y="361"/>
                      <a:pt x="441" y="194"/>
                      <a:pt x="560" y="28"/>
                    </a:cubicBezTo>
                    <a:cubicBezTo>
                      <a:pt x="570" y="18"/>
                      <a:pt x="548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2172750" y="2680700"/>
                <a:ext cx="83800" cy="20215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8086" extrusionOk="0">
                    <a:moveTo>
                      <a:pt x="3344" y="0"/>
                    </a:moveTo>
                    <a:cubicBezTo>
                      <a:pt x="3342" y="0"/>
                      <a:pt x="3339" y="6"/>
                      <a:pt x="3339" y="17"/>
                    </a:cubicBezTo>
                    <a:cubicBezTo>
                      <a:pt x="2923" y="1446"/>
                      <a:pt x="2518" y="2851"/>
                      <a:pt x="1923" y="4220"/>
                    </a:cubicBezTo>
                    <a:cubicBezTo>
                      <a:pt x="1363" y="5518"/>
                      <a:pt x="601" y="6720"/>
                      <a:pt x="18" y="8018"/>
                    </a:cubicBezTo>
                    <a:cubicBezTo>
                      <a:pt x="1" y="8052"/>
                      <a:pt x="37" y="8085"/>
                      <a:pt x="73" y="8085"/>
                    </a:cubicBezTo>
                    <a:cubicBezTo>
                      <a:pt x="88" y="8085"/>
                      <a:pt x="102" y="8080"/>
                      <a:pt x="113" y="8066"/>
                    </a:cubicBezTo>
                    <a:cubicBezTo>
                      <a:pt x="1553" y="5637"/>
                      <a:pt x="2863" y="2803"/>
                      <a:pt x="3351" y="29"/>
                    </a:cubicBezTo>
                    <a:cubicBezTo>
                      <a:pt x="3351" y="9"/>
                      <a:pt x="3348" y="0"/>
                      <a:pt x="3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2"/>
              <p:cNvSpPr/>
              <p:nvPr/>
            </p:nvSpPr>
            <p:spPr>
              <a:xfrm>
                <a:off x="2188650" y="2819050"/>
                <a:ext cx="411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219" extrusionOk="0">
                    <a:moveTo>
                      <a:pt x="1624" y="0"/>
                    </a:moveTo>
                    <a:cubicBezTo>
                      <a:pt x="1618" y="0"/>
                      <a:pt x="1612" y="3"/>
                      <a:pt x="1608" y="8"/>
                    </a:cubicBezTo>
                    <a:cubicBezTo>
                      <a:pt x="1096" y="1067"/>
                      <a:pt x="263" y="2020"/>
                      <a:pt x="1" y="3198"/>
                    </a:cubicBezTo>
                    <a:cubicBezTo>
                      <a:pt x="1" y="3212"/>
                      <a:pt x="9" y="3218"/>
                      <a:pt x="16" y="3218"/>
                    </a:cubicBezTo>
                    <a:cubicBezTo>
                      <a:pt x="20" y="3218"/>
                      <a:pt x="24" y="3215"/>
                      <a:pt x="24" y="3210"/>
                    </a:cubicBezTo>
                    <a:cubicBezTo>
                      <a:pt x="358" y="2615"/>
                      <a:pt x="584" y="1984"/>
                      <a:pt x="929" y="1401"/>
                    </a:cubicBezTo>
                    <a:cubicBezTo>
                      <a:pt x="1191" y="948"/>
                      <a:pt x="1560" y="543"/>
                      <a:pt x="1644" y="31"/>
                    </a:cubicBezTo>
                    <a:cubicBezTo>
                      <a:pt x="1644" y="9"/>
                      <a:pt x="1634" y="0"/>
                      <a:pt x="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2"/>
              <p:cNvSpPr/>
              <p:nvPr/>
            </p:nvSpPr>
            <p:spPr>
              <a:xfrm>
                <a:off x="2230500" y="2703350"/>
                <a:ext cx="4947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455" extrusionOk="0">
                    <a:moveTo>
                      <a:pt x="1940" y="1"/>
                    </a:moveTo>
                    <a:cubicBezTo>
                      <a:pt x="1933" y="1"/>
                      <a:pt x="1926" y="5"/>
                      <a:pt x="1922" y="16"/>
                    </a:cubicBezTo>
                    <a:cubicBezTo>
                      <a:pt x="1565" y="635"/>
                      <a:pt x="1327" y="1302"/>
                      <a:pt x="1125" y="1980"/>
                    </a:cubicBezTo>
                    <a:cubicBezTo>
                      <a:pt x="839" y="2838"/>
                      <a:pt x="470" y="3635"/>
                      <a:pt x="17" y="4421"/>
                    </a:cubicBezTo>
                    <a:cubicBezTo>
                      <a:pt x="1" y="4438"/>
                      <a:pt x="7" y="4455"/>
                      <a:pt x="17" y="4455"/>
                    </a:cubicBezTo>
                    <a:cubicBezTo>
                      <a:pt x="21" y="4455"/>
                      <a:pt x="26" y="4452"/>
                      <a:pt x="29" y="4445"/>
                    </a:cubicBezTo>
                    <a:cubicBezTo>
                      <a:pt x="910" y="3076"/>
                      <a:pt x="1220" y="1468"/>
                      <a:pt x="1970" y="40"/>
                    </a:cubicBezTo>
                    <a:cubicBezTo>
                      <a:pt x="1978" y="23"/>
                      <a:pt x="1958" y="1"/>
                      <a:pt x="19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2204525" y="2747200"/>
                <a:ext cx="96075" cy="1799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7197" extrusionOk="0">
                    <a:moveTo>
                      <a:pt x="3819" y="0"/>
                    </a:moveTo>
                    <a:cubicBezTo>
                      <a:pt x="2318" y="2215"/>
                      <a:pt x="1009" y="4656"/>
                      <a:pt x="9" y="7144"/>
                    </a:cubicBezTo>
                    <a:cubicBezTo>
                      <a:pt x="1" y="7176"/>
                      <a:pt x="24" y="7197"/>
                      <a:pt x="48" y="7197"/>
                    </a:cubicBezTo>
                    <a:cubicBezTo>
                      <a:pt x="60" y="7197"/>
                      <a:pt x="72" y="7192"/>
                      <a:pt x="80" y="7180"/>
                    </a:cubicBezTo>
                    <a:cubicBezTo>
                      <a:pt x="1247" y="4739"/>
                      <a:pt x="2485" y="2370"/>
                      <a:pt x="3842" y="12"/>
                    </a:cubicBezTo>
                    <a:cubicBezTo>
                      <a:pt x="3842" y="12"/>
                      <a:pt x="3842" y="0"/>
                      <a:pt x="3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2"/>
              <p:cNvSpPr/>
              <p:nvPr/>
            </p:nvSpPr>
            <p:spPr>
              <a:xfrm>
                <a:off x="2254225" y="2744225"/>
                <a:ext cx="55300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3714" extrusionOk="0">
                    <a:moveTo>
                      <a:pt x="2212" y="0"/>
                    </a:moveTo>
                    <a:lnTo>
                      <a:pt x="2212" y="0"/>
                    </a:lnTo>
                    <a:cubicBezTo>
                      <a:pt x="1271" y="1131"/>
                      <a:pt x="866" y="2512"/>
                      <a:pt x="9" y="3691"/>
                    </a:cubicBezTo>
                    <a:cubicBezTo>
                      <a:pt x="1" y="3699"/>
                      <a:pt x="10" y="3713"/>
                      <a:pt x="16" y="3713"/>
                    </a:cubicBezTo>
                    <a:cubicBezTo>
                      <a:pt x="19" y="3713"/>
                      <a:pt x="21" y="3710"/>
                      <a:pt x="21" y="3703"/>
                    </a:cubicBezTo>
                    <a:cubicBezTo>
                      <a:pt x="438" y="3239"/>
                      <a:pt x="676" y="2691"/>
                      <a:pt x="950" y="2131"/>
                    </a:cubicBezTo>
                    <a:cubicBezTo>
                      <a:pt x="1307" y="1369"/>
                      <a:pt x="1723" y="691"/>
                      <a:pt x="2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2"/>
              <p:cNvSpPr/>
              <p:nvPr/>
            </p:nvSpPr>
            <p:spPr>
              <a:xfrm>
                <a:off x="2216575" y="2776575"/>
                <a:ext cx="111350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7515" extrusionOk="0">
                    <a:moveTo>
                      <a:pt x="4428" y="1"/>
                    </a:moveTo>
                    <a:cubicBezTo>
                      <a:pt x="4425" y="1"/>
                      <a:pt x="4422" y="2"/>
                      <a:pt x="4420" y="4"/>
                    </a:cubicBezTo>
                    <a:cubicBezTo>
                      <a:pt x="3908" y="552"/>
                      <a:pt x="3682" y="1266"/>
                      <a:pt x="3265" y="1873"/>
                    </a:cubicBezTo>
                    <a:cubicBezTo>
                      <a:pt x="2872" y="2457"/>
                      <a:pt x="2372" y="2957"/>
                      <a:pt x="2015" y="3552"/>
                    </a:cubicBezTo>
                    <a:cubicBezTo>
                      <a:pt x="1265" y="4826"/>
                      <a:pt x="860" y="6231"/>
                      <a:pt x="27" y="7457"/>
                    </a:cubicBezTo>
                    <a:cubicBezTo>
                      <a:pt x="1" y="7492"/>
                      <a:pt x="19" y="7514"/>
                      <a:pt x="35" y="7514"/>
                    </a:cubicBezTo>
                    <a:cubicBezTo>
                      <a:pt x="42" y="7514"/>
                      <a:pt x="47" y="7511"/>
                      <a:pt x="50" y="7505"/>
                    </a:cubicBezTo>
                    <a:cubicBezTo>
                      <a:pt x="979" y="6421"/>
                      <a:pt x="1336" y="5005"/>
                      <a:pt x="2015" y="3766"/>
                    </a:cubicBezTo>
                    <a:cubicBezTo>
                      <a:pt x="2396" y="3100"/>
                      <a:pt x="2896" y="2540"/>
                      <a:pt x="3313" y="1921"/>
                    </a:cubicBezTo>
                    <a:cubicBezTo>
                      <a:pt x="3730" y="1314"/>
                      <a:pt x="3980" y="611"/>
                      <a:pt x="4444" y="28"/>
                    </a:cubicBezTo>
                    <a:cubicBezTo>
                      <a:pt x="4454" y="18"/>
                      <a:pt x="4440" y="1"/>
                      <a:pt x="44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2231225" y="2908100"/>
                <a:ext cx="4310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023" extrusionOk="0">
                    <a:moveTo>
                      <a:pt x="1707" y="1"/>
                    </a:moveTo>
                    <a:cubicBezTo>
                      <a:pt x="1705" y="1"/>
                      <a:pt x="1703" y="2"/>
                      <a:pt x="1703" y="6"/>
                    </a:cubicBezTo>
                    <a:cubicBezTo>
                      <a:pt x="1310" y="387"/>
                      <a:pt x="1119" y="887"/>
                      <a:pt x="905" y="1363"/>
                    </a:cubicBezTo>
                    <a:cubicBezTo>
                      <a:pt x="774" y="1696"/>
                      <a:pt x="631" y="2018"/>
                      <a:pt x="417" y="2303"/>
                    </a:cubicBezTo>
                    <a:cubicBezTo>
                      <a:pt x="238" y="2542"/>
                      <a:pt x="60" y="2708"/>
                      <a:pt x="0" y="3006"/>
                    </a:cubicBezTo>
                    <a:cubicBezTo>
                      <a:pt x="0" y="3014"/>
                      <a:pt x="6" y="3023"/>
                      <a:pt x="10" y="3023"/>
                    </a:cubicBezTo>
                    <a:cubicBezTo>
                      <a:pt x="11" y="3023"/>
                      <a:pt x="12" y="3021"/>
                      <a:pt x="12" y="3018"/>
                    </a:cubicBezTo>
                    <a:cubicBezTo>
                      <a:pt x="215" y="2506"/>
                      <a:pt x="655" y="2137"/>
                      <a:pt x="893" y="1637"/>
                    </a:cubicBezTo>
                    <a:cubicBezTo>
                      <a:pt x="1167" y="1077"/>
                      <a:pt x="1358" y="529"/>
                      <a:pt x="1715" y="29"/>
                    </a:cubicBezTo>
                    <a:cubicBezTo>
                      <a:pt x="1723" y="12"/>
                      <a:pt x="1713" y="1"/>
                      <a:pt x="17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2"/>
              <p:cNvSpPr/>
              <p:nvPr/>
            </p:nvSpPr>
            <p:spPr>
              <a:xfrm>
                <a:off x="2274975" y="2794750"/>
                <a:ext cx="67050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4397" extrusionOk="0">
                    <a:moveTo>
                      <a:pt x="2625" y="1"/>
                    </a:moveTo>
                    <a:cubicBezTo>
                      <a:pt x="2612" y="1"/>
                      <a:pt x="2598" y="5"/>
                      <a:pt x="2584" y="15"/>
                    </a:cubicBezTo>
                    <a:cubicBezTo>
                      <a:pt x="2084" y="670"/>
                      <a:pt x="1763" y="1432"/>
                      <a:pt x="1358" y="2158"/>
                    </a:cubicBezTo>
                    <a:cubicBezTo>
                      <a:pt x="965" y="2932"/>
                      <a:pt x="477" y="3670"/>
                      <a:pt x="0" y="4397"/>
                    </a:cubicBezTo>
                    <a:cubicBezTo>
                      <a:pt x="1036" y="3039"/>
                      <a:pt x="1691" y="1468"/>
                      <a:pt x="2656" y="63"/>
                    </a:cubicBezTo>
                    <a:cubicBezTo>
                      <a:pt x="2681" y="29"/>
                      <a:pt x="2658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2"/>
              <p:cNvSpPr/>
              <p:nvPr/>
            </p:nvSpPr>
            <p:spPr>
              <a:xfrm>
                <a:off x="2243425" y="2924925"/>
                <a:ext cx="50225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3954" extrusionOk="0">
                    <a:moveTo>
                      <a:pt x="1986" y="1"/>
                    </a:moveTo>
                    <a:cubicBezTo>
                      <a:pt x="1980" y="1"/>
                      <a:pt x="1972" y="4"/>
                      <a:pt x="1965" y="11"/>
                    </a:cubicBezTo>
                    <a:cubicBezTo>
                      <a:pt x="1524" y="726"/>
                      <a:pt x="1108" y="1476"/>
                      <a:pt x="703" y="2226"/>
                    </a:cubicBezTo>
                    <a:cubicBezTo>
                      <a:pt x="405" y="2773"/>
                      <a:pt x="84" y="3321"/>
                      <a:pt x="0" y="3940"/>
                    </a:cubicBezTo>
                    <a:cubicBezTo>
                      <a:pt x="14" y="3947"/>
                      <a:pt x="36" y="3954"/>
                      <a:pt x="52" y="3954"/>
                    </a:cubicBezTo>
                    <a:cubicBezTo>
                      <a:pt x="63" y="3954"/>
                      <a:pt x="72" y="3950"/>
                      <a:pt x="72" y="3940"/>
                    </a:cubicBezTo>
                    <a:cubicBezTo>
                      <a:pt x="215" y="3119"/>
                      <a:pt x="715" y="2428"/>
                      <a:pt x="1108" y="1714"/>
                    </a:cubicBezTo>
                    <a:cubicBezTo>
                      <a:pt x="1417" y="1154"/>
                      <a:pt x="1715" y="583"/>
                      <a:pt x="2001" y="23"/>
                    </a:cubicBezTo>
                    <a:cubicBezTo>
                      <a:pt x="2009" y="15"/>
                      <a:pt x="2000" y="1"/>
                      <a:pt x="19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2298300" y="2815850"/>
                <a:ext cx="564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106" extrusionOk="0">
                    <a:moveTo>
                      <a:pt x="2223" y="0"/>
                    </a:moveTo>
                    <a:cubicBezTo>
                      <a:pt x="2216" y="0"/>
                      <a:pt x="2208" y="2"/>
                      <a:pt x="2199" y="5"/>
                    </a:cubicBezTo>
                    <a:cubicBezTo>
                      <a:pt x="1246" y="1171"/>
                      <a:pt x="603" y="2743"/>
                      <a:pt x="8" y="4100"/>
                    </a:cubicBezTo>
                    <a:cubicBezTo>
                      <a:pt x="758" y="2755"/>
                      <a:pt x="1258" y="1231"/>
                      <a:pt x="2246" y="40"/>
                    </a:cubicBezTo>
                    <a:cubicBezTo>
                      <a:pt x="2255" y="14"/>
                      <a:pt x="2244" y="0"/>
                      <a:pt x="2223" y="0"/>
                    </a:cubicBezTo>
                    <a:close/>
                    <a:moveTo>
                      <a:pt x="8" y="4100"/>
                    </a:moveTo>
                    <a:cubicBezTo>
                      <a:pt x="0" y="4100"/>
                      <a:pt x="3" y="4106"/>
                      <a:pt x="5" y="4106"/>
                    </a:cubicBezTo>
                    <a:cubicBezTo>
                      <a:pt x="7" y="4106"/>
                      <a:pt x="8" y="4104"/>
                      <a:pt x="8" y="41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2"/>
              <p:cNvSpPr/>
              <p:nvPr/>
            </p:nvSpPr>
            <p:spPr>
              <a:xfrm>
                <a:off x="2250275" y="3011425"/>
                <a:ext cx="218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624" extrusionOk="0">
                    <a:moveTo>
                      <a:pt x="831" y="1"/>
                    </a:moveTo>
                    <a:cubicBezTo>
                      <a:pt x="821" y="1"/>
                      <a:pt x="809" y="5"/>
                      <a:pt x="798" y="16"/>
                    </a:cubicBezTo>
                    <a:cubicBezTo>
                      <a:pt x="441" y="456"/>
                      <a:pt x="215" y="1087"/>
                      <a:pt x="0" y="1623"/>
                    </a:cubicBezTo>
                    <a:cubicBezTo>
                      <a:pt x="310" y="1147"/>
                      <a:pt x="703" y="599"/>
                      <a:pt x="858" y="40"/>
                    </a:cubicBezTo>
                    <a:cubicBezTo>
                      <a:pt x="874" y="23"/>
                      <a:pt x="856" y="1"/>
                      <a:pt x="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2"/>
              <p:cNvSpPr/>
              <p:nvPr/>
            </p:nvSpPr>
            <p:spPr>
              <a:xfrm>
                <a:off x="2278850" y="2851725"/>
                <a:ext cx="904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6180" extrusionOk="0">
                    <a:moveTo>
                      <a:pt x="3576" y="1"/>
                    </a:moveTo>
                    <a:cubicBezTo>
                      <a:pt x="3570" y="1"/>
                      <a:pt x="3564" y="4"/>
                      <a:pt x="3560" y="10"/>
                    </a:cubicBezTo>
                    <a:cubicBezTo>
                      <a:pt x="2179" y="1891"/>
                      <a:pt x="881" y="3987"/>
                      <a:pt x="0" y="6166"/>
                    </a:cubicBezTo>
                    <a:cubicBezTo>
                      <a:pt x="0" y="6173"/>
                      <a:pt x="12" y="6180"/>
                      <a:pt x="22" y="6180"/>
                    </a:cubicBezTo>
                    <a:cubicBezTo>
                      <a:pt x="30" y="6180"/>
                      <a:pt x="36" y="6176"/>
                      <a:pt x="36" y="6166"/>
                    </a:cubicBezTo>
                    <a:cubicBezTo>
                      <a:pt x="1060" y="3999"/>
                      <a:pt x="2358" y="2082"/>
                      <a:pt x="3608" y="46"/>
                    </a:cubicBezTo>
                    <a:cubicBezTo>
                      <a:pt x="3616" y="20"/>
                      <a:pt x="3594" y="1"/>
                      <a:pt x="3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2265225" y="3031650"/>
                <a:ext cx="225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712" extrusionOk="0">
                    <a:moveTo>
                      <a:pt x="847" y="0"/>
                    </a:moveTo>
                    <a:cubicBezTo>
                      <a:pt x="840" y="0"/>
                      <a:pt x="834" y="2"/>
                      <a:pt x="831" y="5"/>
                    </a:cubicBezTo>
                    <a:cubicBezTo>
                      <a:pt x="664" y="243"/>
                      <a:pt x="569" y="528"/>
                      <a:pt x="450" y="790"/>
                    </a:cubicBezTo>
                    <a:cubicBezTo>
                      <a:pt x="295" y="1088"/>
                      <a:pt x="129" y="1374"/>
                      <a:pt x="9" y="1671"/>
                    </a:cubicBezTo>
                    <a:cubicBezTo>
                      <a:pt x="1" y="1698"/>
                      <a:pt x="25" y="1712"/>
                      <a:pt x="43" y="1712"/>
                    </a:cubicBezTo>
                    <a:cubicBezTo>
                      <a:pt x="49" y="1712"/>
                      <a:pt x="54" y="1710"/>
                      <a:pt x="57" y="1707"/>
                    </a:cubicBezTo>
                    <a:cubicBezTo>
                      <a:pt x="236" y="1457"/>
                      <a:pt x="390" y="1171"/>
                      <a:pt x="521" y="886"/>
                    </a:cubicBezTo>
                    <a:cubicBezTo>
                      <a:pt x="652" y="624"/>
                      <a:pt x="831" y="338"/>
                      <a:pt x="891" y="40"/>
                    </a:cubicBezTo>
                    <a:cubicBezTo>
                      <a:pt x="899" y="14"/>
                      <a:pt x="868" y="0"/>
                      <a:pt x="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2"/>
              <p:cNvSpPr/>
              <p:nvPr/>
            </p:nvSpPr>
            <p:spPr>
              <a:xfrm>
                <a:off x="2292825" y="2880825"/>
                <a:ext cx="879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5812" extrusionOk="0">
                    <a:moveTo>
                      <a:pt x="3489" y="0"/>
                    </a:moveTo>
                    <a:cubicBezTo>
                      <a:pt x="3480" y="0"/>
                      <a:pt x="3470" y="4"/>
                      <a:pt x="3466" y="13"/>
                    </a:cubicBezTo>
                    <a:cubicBezTo>
                      <a:pt x="2382" y="1930"/>
                      <a:pt x="727" y="3728"/>
                      <a:pt x="1" y="5811"/>
                    </a:cubicBezTo>
                    <a:lnTo>
                      <a:pt x="13" y="5811"/>
                    </a:lnTo>
                    <a:cubicBezTo>
                      <a:pt x="1049" y="3847"/>
                      <a:pt x="2692" y="2097"/>
                      <a:pt x="3501" y="25"/>
                    </a:cubicBezTo>
                    <a:cubicBezTo>
                      <a:pt x="3516" y="10"/>
                      <a:pt x="3503" y="0"/>
                      <a:pt x="3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2"/>
              <p:cNvSpPr/>
              <p:nvPr/>
            </p:nvSpPr>
            <p:spPr>
              <a:xfrm>
                <a:off x="2368300" y="2888250"/>
                <a:ext cx="15950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38" extrusionOk="0">
                    <a:moveTo>
                      <a:pt x="605" y="1"/>
                    </a:moveTo>
                    <a:cubicBezTo>
                      <a:pt x="596" y="1"/>
                      <a:pt x="589" y="5"/>
                      <a:pt x="589" y="14"/>
                    </a:cubicBezTo>
                    <a:cubicBezTo>
                      <a:pt x="482" y="216"/>
                      <a:pt x="399" y="430"/>
                      <a:pt x="292" y="621"/>
                    </a:cubicBezTo>
                    <a:cubicBezTo>
                      <a:pt x="208" y="788"/>
                      <a:pt x="101" y="942"/>
                      <a:pt x="18" y="1109"/>
                    </a:cubicBezTo>
                    <a:cubicBezTo>
                      <a:pt x="1" y="1127"/>
                      <a:pt x="15" y="1138"/>
                      <a:pt x="29" y="1138"/>
                    </a:cubicBezTo>
                    <a:cubicBezTo>
                      <a:pt x="34" y="1138"/>
                      <a:pt x="39" y="1136"/>
                      <a:pt x="42" y="1133"/>
                    </a:cubicBezTo>
                    <a:cubicBezTo>
                      <a:pt x="316" y="835"/>
                      <a:pt x="506" y="383"/>
                      <a:pt x="637" y="26"/>
                    </a:cubicBezTo>
                    <a:cubicBezTo>
                      <a:pt x="637" y="11"/>
                      <a:pt x="619" y="1"/>
                      <a:pt x="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2374100" y="2891250"/>
                <a:ext cx="137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911" extrusionOk="0">
                    <a:moveTo>
                      <a:pt x="524" y="1"/>
                    </a:moveTo>
                    <a:cubicBezTo>
                      <a:pt x="322" y="251"/>
                      <a:pt x="96" y="584"/>
                      <a:pt x="0" y="894"/>
                    </a:cubicBezTo>
                    <a:cubicBezTo>
                      <a:pt x="0" y="902"/>
                      <a:pt x="12" y="911"/>
                      <a:pt x="23" y="911"/>
                    </a:cubicBezTo>
                    <a:cubicBezTo>
                      <a:pt x="28" y="911"/>
                      <a:pt x="32" y="909"/>
                      <a:pt x="36" y="906"/>
                    </a:cubicBezTo>
                    <a:cubicBezTo>
                      <a:pt x="143" y="775"/>
                      <a:pt x="203" y="608"/>
                      <a:pt x="286" y="465"/>
                    </a:cubicBezTo>
                    <a:cubicBezTo>
                      <a:pt x="381" y="310"/>
                      <a:pt x="465" y="168"/>
                      <a:pt x="536" y="13"/>
                    </a:cubicBezTo>
                    <a:cubicBezTo>
                      <a:pt x="548" y="1"/>
                      <a:pt x="536" y="1"/>
                      <a:pt x="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2373800" y="2902275"/>
                <a:ext cx="113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756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262" y="215"/>
                      <a:pt x="96" y="465"/>
                      <a:pt x="0" y="739"/>
                    </a:cubicBezTo>
                    <a:cubicBezTo>
                      <a:pt x="0" y="747"/>
                      <a:pt x="6" y="755"/>
                      <a:pt x="18" y="755"/>
                    </a:cubicBezTo>
                    <a:cubicBezTo>
                      <a:pt x="23" y="755"/>
                      <a:pt x="29" y="754"/>
                      <a:pt x="36" y="750"/>
                    </a:cubicBezTo>
                    <a:cubicBezTo>
                      <a:pt x="179" y="512"/>
                      <a:pt x="298" y="26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2"/>
              <p:cNvSpPr/>
              <p:nvPr/>
            </p:nvSpPr>
            <p:spPr>
              <a:xfrm>
                <a:off x="2375275" y="2908125"/>
                <a:ext cx="119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9" extrusionOk="0">
                    <a:moveTo>
                      <a:pt x="462" y="0"/>
                    </a:moveTo>
                    <a:cubicBezTo>
                      <a:pt x="459" y="0"/>
                      <a:pt x="456" y="2"/>
                      <a:pt x="453" y="5"/>
                    </a:cubicBezTo>
                    <a:cubicBezTo>
                      <a:pt x="287" y="266"/>
                      <a:pt x="96" y="528"/>
                      <a:pt x="1" y="826"/>
                    </a:cubicBezTo>
                    <a:cubicBezTo>
                      <a:pt x="1" y="834"/>
                      <a:pt x="7" y="848"/>
                      <a:pt x="18" y="848"/>
                    </a:cubicBezTo>
                    <a:cubicBezTo>
                      <a:pt x="23" y="848"/>
                      <a:pt x="29" y="845"/>
                      <a:pt x="37" y="838"/>
                    </a:cubicBezTo>
                    <a:cubicBezTo>
                      <a:pt x="191" y="588"/>
                      <a:pt x="334" y="290"/>
                      <a:pt x="477" y="40"/>
                    </a:cubicBezTo>
                    <a:cubicBezTo>
                      <a:pt x="477" y="13"/>
                      <a:pt x="470" y="0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2274725" y="2923250"/>
                <a:ext cx="1156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6743" extrusionOk="0">
                    <a:moveTo>
                      <a:pt x="4623" y="1"/>
                    </a:moveTo>
                    <a:cubicBezTo>
                      <a:pt x="4621" y="1"/>
                      <a:pt x="4618" y="7"/>
                      <a:pt x="4618" y="19"/>
                    </a:cubicBezTo>
                    <a:cubicBezTo>
                      <a:pt x="4624" y="7"/>
                      <a:pt x="4624" y="1"/>
                      <a:pt x="4623" y="1"/>
                    </a:cubicBezTo>
                    <a:close/>
                    <a:moveTo>
                      <a:pt x="4618" y="19"/>
                    </a:moveTo>
                    <a:lnTo>
                      <a:pt x="4618" y="19"/>
                    </a:lnTo>
                    <a:cubicBezTo>
                      <a:pt x="4059" y="1221"/>
                      <a:pt x="3201" y="2245"/>
                      <a:pt x="2332" y="3245"/>
                    </a:cubicBezTo>
                    <a:cubicBezTo>
                      <a:pt x="1439" y="4281"/>
                      <a:pt x="725" y="5400"/>
                      <a:pt x="34" y="6603"/>
                    </a:cubicBezTo>
                    <a:cubicBezTo>
                      <a:pt x="1" y="6670"/>
                      <a:pt x="62" y="6743"/>
                      <a:pt x="113" y="6743"/>
                    </a:cubicBezTo>
                    <a:cubicBezTo>
                      <a:pt x="135" y="6743"/>
                      <a:pt x="155" y="6730"/>
                      <a:pt x="165" y="6698"/>
                    </a:cubicBezTo>
                    <a:cubicBezTo>
                      <a:pt x="880" y="5412"/>
                      <a:pt x="1630" y="4138"/>
                      <a:pt x="2582" y="3019"/>
                    </a:cubicBezTo>
                    <a:cubicBezTo>
                      <a:pt x="3380" y="2078"/>
                      <a:pt x="4190" y="1185"/>
                      <a:pt x="4618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2"/>
              <p:cNvSpPr/>
              <p:nvPr/>
            </p:nvSpPr>
            <p:spPr>
              <a:xfrm>
                <a:off x="2284275" y="2974700"/>
                <a:ext cx="106850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5268" extrusionOk="0">
                    <a:moveTo>
                      <a:pt x="4199" y="1"/>
                    </a:moveTo>
                    <a:cubicBezTo>
                      <a:pt x="4185" y="1"/>
                      <a:pt x="4172" y="6"/>
                      <a:pt x="4165" y="20"/>
                    </a:cubicBezTo>
                    <a:cubicBezTo>
                      <a:pt x="3569" y="1116"/>
                      <a:pt x="2676" y="1890"/>
                      <a:pt x="1843" y="2795"/>
                    </a:cubicBezTo>
                    <a:cubicBezTo>
                      <a:pt x="1152" y="3557"/>
                      <a:pt x="652" y="4450"/>
                      <a:pt x="9" y="5235"/>
                    </a:cubicBezTo>
                    <a:cubicBezTo>
                      <a:pt x="0" y="5244"/>
                      <a:pt x="26" y="5267"/>
                      <a:pt x="44" y="5267"/>
                    </a:cubicBezTo>
                    <a:cubicBezTo>
                      <a:pt x="49" y="5267"/>
                      <a:pt x="54" y="5265"/>
                      <a:pt x="57" y="5259"/>
                    </a:cubicBezTo>
                    <a:cubicBezTo>
                      <a:pt x="914" y="4366"/>
                      <a:pt x="1462" y="3247"/>
                      <a:pt x="2355" y="2354"/>
                    </a:cubicBezTo>
                    <a:cubicBezTo>
                      <a:pt x="3069" y="1652"/>
                      <a:pt x="3819" y="985"/>
                      <a:pt x="4248" y="68"/>
                    </a:cubicBezTo>
                    <a:cubicBezTo>
                      <a:pt x="4273" y="34"/>
                      <a:pt x="4233" y="1"/>
                      <a:pt x="4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2"/>
              <p:cNvSpPr/>
              <p:nvPr/>
            </p:nvSpPr>
            <p:spPr>
              <a:xfrm>
                <a:off x="2289250" y="3030325"/>
                <a:ext cx="74375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3499" extrusionOk="0">
                    <a:moveTo>
                      <a:pt x="2930" y="0"/>
                    </a:moveTo>
                    <a:cubicBezTo>
                      <a:pt x="2921" y="0"/>
                      <a:pt x="2913" y="3"/>
                      <a:pt x="2906" y="10"/>
                    </a:cubicBezTo>
                    <a:cubicBezTo>
                      <a:pt x="2454" y="546"/>
                      <a:pt x="1894" y="903"/>
                      <a:pt x="1489" y="1498"/>
                    </a:cubicBezTo>
                    <a:cubicBezTo>
                      <a:pt x="1037" y="2177"/>
                      <a:pt x="406" y="2784"/>
                      <a:pt x="1" y="3498"/>
                    </a:cubicBezTo>
                    <a:cubicBezTo>
                      <a:pt x="668" y="3082"/>
                      <a:pt x="1156" y="2344"/>
                      <a:pt x="1585" y="1701"/>
                    </a:cubicBezTo>
                    <a:cubicBezTo>
                      <a:pt x="1989" y="1105"/>
                      <a:pt x="2680" y="701"/>
                      <a:pt x="2966" y="46"/>
                    </a:cubicBezTo>
                    <a:cubicBezTo>
                      <a:pt x="2974" y="20"/>
                      <a:pt x="2952" y="0"/>
                      <a:pt x="2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2280225" y="2961500"/>
                <a:ext cx="114425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5603" extrusionOk="0">
                    <a:moveTo>
                      <a:pt x="4577" y="1"/>
                    </a:moveTo>
                    <a:lnTo>
                      <a:pt x="4577" y="1"/>
                    </a:lnTo>
                    <a:cubicBezTo>
                      <a:pt x="3839" y="1120"/>
                      <a:pt x="3065" y="2025"/>
                      <a:pt x="2076" y="2942"/>
                    </a:cubicBezTo>
                    <a:cubicBezTo>
                      <a:pt x="1279" y="3727"/>
                      <a:pt x="814" y="4728"/>
                      <a:pt x="41" y="5525"/>
                    </a:cubicBezTo>
                    <a:cubicBezTo>
                      <a:pt x="0" y="5555"/>
                      <a:pt x="36" y="5602"/>
                      <a:pt x="77" y="5602"/>
                    </a:cubicBezTo>
                    <a:cubicBezTo>
                      <a:pt x="85" y="5602"/>
                      <a:pt x="92" y="5600"/>
                      <a:pt x="100" y="5597"/>
                    </a:cubicBezTo>
                    <a:cubicBezTo>
                      <a:pt x="469" y="5228"/>
                      <a:pt x="731" y="4811"/>
                      <a:pt x="1017" y="4358"/>
                    </a:cubicBezTo>
                    <a:cubicBezTo>
                      <a:pt x="1434" y="3704"/>
                      <a:pt x="1957" y="3180"/>
                      <a:pt x="2529" y="2644"/>
                    </a:cubicBezTo>
                    <a:cubicBezTo>
                      <a:pt x="3374" y="1858"/>
                      <a:pt x="4053" y="1048"/>
                      <a:pt x="4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"/>
              <p:cNvSpPr/>
              <p:nvPr/>
            </p:nvSpPr>
            <p:spPr>
              <a:xfrm>
                <a:off x="2284850" y="3071925"/>
                <a:ext cx="220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264" extrusionOk="0">
                    <a:moveTo>
                      <a:pt x="844" y="1"/>
                    </a:moveTo>
                    <a:cubicBezTo>
                      <a:pt x="701" y="168"/>
                      <a:pt x="582" y="358"/>
                      <a:pt x="463" y="561"/>
                    </a:cubicBezTo>
                    <a:cubicBezTo>
                      <a:pt x="342" y="747"/>
                      <a:pt x="202" y="943"/>
                      <a:pt x="69" y="1121"/>
                    </a:cubicBezTo>
                    <a:lnTo>
                      <a:pt x="69" y="1121"/>
                    </a:lnTo>
                    <a:cubicBezTo>
                      <a:pt x="59" y="1132"/>
                      <a:pt x="52" y="1141"/>
                      <a:pt x="45" y="1153"/>
                    </a:cubicBezTo>
                    <a:lnTo>
                      <a:pt x="45" y="1153"/>
                    </a:lnTo>
                    <a:cubicBezTo>
                      <a:pt x="41" y="1158"/>
                      <a:pt x="38" y="1163"/>
                      <a:pt x="34" y="1168"/>
                    </a:cubicBezTo>
                    <a:cubicBezTo>
                      <a:pt x="35" y="1168"/>
                      <a:pt x="36" y="1169"/>
                      <a:pt x="38" y="1169"/>
                    </a:cubicBezTo>
                    <a:lnTo>
                      <a:pt x="38" y="1169"/>
                    </a:lnTo>
                    <a:cubicBezTo>
                      <a:pt x="37" y="1173"/>
                      <a:pt x="35" y="1176"/>
                      <a:pt x="34" y="1180"/>
                    </a:cubicBezTo>
                    <a:cubicBezTo>
                      <a:pt x="0" y="1222"/>
                      <a:pt x="38" y="1264"/>
                      <a:pt x="76" y="1264"/>
                    </a:cubicBezTo>
                    <a:cubicBezTo>
                      <a:pt x="91" y="1264"/>
                      <a:pt x="107" y="1257"/>
                      <a:pt x="117" y="1239"/>
                    </a:cubicBezTo>
                    <a:cubicBezTo>
                      <a:pt x="124" y="1230"/>
                      <a:pt x="131" y="1222"/>
                      <a:pt x="138" y="1213"/>
                    </a:cubicBezTo>
                    <a:lnTo>
                      <a:pt x="138" y="1213"/>
                    </a:lnTo>
                    <a:cubicBezTo>
                      <a:pt x="139" y="1214"/>
                      <a:pt x="140" y="1215"/>
                      <a:pt x="141" y="1215"/>
                    </a:cubicBezTo>
                    <a:lnTo>
                      <a:pt x="141" y="1208"/>
                    </a:lnTo>
                    <a:lnTo>
                      <a:pt x="141" y="1208"/>
                    </a:lnTo>
                    <a:cubicBezTo>
                      <a:pt x="411" y="858"/>
                      <a:pt x="740" y="452"/>
                      <a:pt x="868" y="13"/>
                    </a:cubicBezTo>
                    <a:cubicBezTo>
                      <a:pt x="879" y="1"/>
                      <a:pt x="868" y="1"/>
                      <a:pt x="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2"/>
              <p:cNvSpPr/>
              <p:nvPr/>
            </p:nvSpPr>
            <p:spPr>
              <a:xfrm>
                <a:off x="2281050" y="3044975"/>
                <a:ext cx="44575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476" extrusionOk="0">
                    <a:moveTo>
                      <a:pt x="1740" y="1"/>
                    </a:moveTo>
                    <a:cubicBezTo>
                      <a:pt x="1722" y="1"/>
                      <a:pt x="1703" y="10"/>
                      <a:pt x="1698" y="31"/>
                    </a:cubicBezTo>
                    <a:cubicBezTo>
                      <a:pt x="1517" y="385"/>
                      <a:pt x="1281" y="685"/>
                      <a:pt x="1042" y="992"/>
                    </a:cubicBezTo>
                    <a:lnTo>
                      <a:pt x="1042" y="992"/>
                    </a:lnTo>
                    <a:cubicBezTo>
                      <a:pt x="640" y="1360"/>
                      <a:pt x="359" y="1889"/>
                      <a:pt x="82" y="2335"/>
                    </a:cubicBezTo>
                    <a:lnTo>
                      <a:pt x="82" y="2335"/>
                    </a:lnTo>
                    <a:cubicBezTo>
                      <a:pt x="69" y="2349"/>
                      <a:pt x="56" y="2363"/>
                      <a:pt x="43" y="2377"/>
                    </a:cubicBezTo>
                    <a:cubicBezTo>
                      <a:pt x="0" y="2420"/>
                      <a:pt x="51" y="2476"/>
                      <a:pt x="100" y="2476"/>
                    </a:cubicBezTo>
                    <a:cubicBezTo>
                      <a:pt x="119" y="2476"/>
                      <a:pt x="137" y="2468"/>
                      <a:pt x="150" y="2448"/>
                    </a:cubicBezTo>
                    <a:cubicBezTo>
                      <a:pt x="153" y="2444"/>
                      <a:pt x="156" y="2440"/>
                      <a:pt x="159" y="2435"/>
                    </a:cubicBezTo>
                    <a:lnTo>
                      <a:pt x="159" y="2435"/>
                    </a:lnTo>
                    <a:cubicBezTo>
                      <a:pt x="160" y="2436"/>
                      <a:pt x="161" y="2436"/>
                      <a:pt x="162" y="2436"/>
                    </a:cubicBezTo>
                    <a:cubicBezTo>
                      <a:pt x="164" y="2432"/>
                      <a:pt x="166" y="2428"/>
                      <a:pt x="167" y="2424"/>
                    </a:cubicBezTo>
                    <a:lnTo>
                      <a:pt x="167" y="2424"/>
                    </a:lnTo>
                    <a:cubicBezTo>
                      <a:pt x="443" y="2029"/>
                      <a:pt x="685" y="1629"/>
                      <a:pt x="968" y="1253"/>
                    </a:cubicBezTo>
                    <a:lnTo>
                      <a:pt x="968" y="1253"/>
                    </a:lnTo>
                    <a:cubicBezTo>
                      <a:pt x="1038" y="1169"/>
                      <a:pt x="1108" y="1088"/>
                      <a:pt x="1174" y="1008"/>
                    </a:cubicBezTo>
                    <a:cubicBezTo>
                      <a:pt x="1225" y="944"/>
                      <a:pt x="1278" y="880"/>
                      <a:pt x="1330" y="817"/>
                    </a:cubicBezTo>
                    <a:lnTo>
                      <a:pt x="1330" y="817"/>
                    </a:lnTo>
                    <a:cubicBezTo>
                      <a:pt x="1352" y="811"/>
                      <a:pt x="1356" y="800"/>
                      <a:pt x="1351" y="791"/>
                    </a:cubicBezTo>
                    <a:lnTo>
                      <a:pt x="1351" y="791"/>
                    </a:lnTo>
                    <a:cubicBezTo>
                      <a:pt x="1534" y="566"/>
                      <a:pt x="1707" y="332"/>
                      <a:pt x="1770" y="43"/>
                    </a:cubicBezTo>
                    <a:cubicBezTo>
                      <a:pt x="1783" y="16"/>
                      <a:pt x="1763" y="1"/>
                      <a:pt x="17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2297950" y="3035725"/>
                <a:ext cx="396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857" extrusionOk="0">
                    <a:moveTo>
                      <a:pt x="1535" y="1"/>
                    </a:moveTo>
                    <a:cubicBezTo>
                      <a:pt x="1527" y="1"/>
                      <a:pt x="1518" y="3"/>
                      <a:pt x="1510" y="8"/>
                    </a:cubicBezTo>
                    <a:cubicBezTo>
                      <a:pt x="998" y="544"/>
                      <a:pt x="415" y="1187"/>
                      <a:pt x="10" y="1806"/>
                    </a:cubicBezTo>
                    <a:cubicBezTo>
                      <a:pt x="0" y="1836"/>
                      <a:pt x="15" y="1857"/>
                      <a:pt x="40" y="1857"/>
                    </a:cubicBezTo>
                    <a:cubicBezTo>
                      <a:pt x="46" y="1857"/>
                      <a:pt x="51" y="1856"/>
                      <a:pt x="58" y="1854"/>
                    </a:cubicBezTo>
                    <a:cubicBezTo>
                      <a:pt x="605" y="1366"/>
                      <a:pt x="1141" y="663"/>
                      <a:pt x="1558" y="56"/>
                    </a:cubicBezTo>
                    <a:cubicBezTo>
                      <a:pt x="1586" y="28"/>
                      <a:pt x="1563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2"/>
              <p:cNvSpPr/>
              <p:nvPr/>
            </p:nvSpPr>
            <p:spPr>
              <a:xfrm>
                <a:off x="2110075" y="2694975"/>
                <a:ext cx="152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718" extrusionOk="0">
                    <a:moveTo>
                      <a:pt x="594" y="1"/>
                    </a:moveTo>
                    <a:cubicBezTo>
                      <a:pt x="591" y="1"/>
                      <a:pt x="587" y="2"/>
                      <a:pt x="584" y="6"/>
                    </a:cubicBezTo>
                    <a:cubicBezTo>
                      <a:pt x="131" y="827"/>
                      <a:pt x="417" y="1839"/>
                      <a:pt x="0" y="2673"/>
                    </a:cubicBezTo>
                    <a:cubicBezTo>
                      <a:pt x="0" y="2701"/>
                      <a:pt x="9" y="2717"/>
                      <a:pt x="16" y="2717"/>
                    </a:cubicBezTo>
                    <a:cubicBezTo>
                      <a:pt x="21" y="2717"/>
                      <a:pt x="24" y="2711"/>
                      <a:pt x="24" y="2696"/>
                    </a:cubicBezTo>
                    <a:cubicBezTo>
                      <a:pt x="500" y="1911"/>
                      <a:pt x="310" y="887"/>
                      <a:pt x="608" y="18"/>
                    </a:cubicBezTo>
                    <a:cubicBezTo>
                      <a:pt x="608" y="9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"/>
              <p:cNvSpPr/>
              <p:nvPr/>
            </p:nvSpPr>
            <p:spPr>
              <a:xfrm>
                <a:off x="2126150" y="2674350"/>
                <a:ext cx="30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590" extrusionOk="0">
                    <a:moveTo>
                      <a:pt x="108" y="0"/>
                    </a:moveTo>
                    <a:cubicBezTo>
                      <a:pt x="102" y="0"/>
                      <a:pt x="96" y="3"/>
                      <a:pt x="96" y="9"/>
                    </a:cubicBezTo>
                    <a:cubicBezTo>
                      <a:pt x="36" y="188"/>
                      <a:pt x="24" y="390"/>
                      <a:pt x="0" y="581"/>
                    </a:cubicBezTo>
                    <a:cubicBezTo>
                      <a:pt x="0" y="587"/>
                      <a:pt x="6" y="590"/>
                      <a:pt x="12" y="590"/>
                    </a:cubicBezTo>
                    <a:cubicBezTo>
                      <a:pt x="18" y="590"/>
                      <a:pt x="24" y="587"/>
                      <a:pt x="24" y="581"/>
                    </a:cubicBezTo>
                    <a:cubicBezTo>
                      <a:pt x="72" y="402"/>
                      <a:pt x="119" y="212"/>
                      <a:pt x="119" y="9"/>
                    </a:cubicBezTo>
                    <a:cubicBezTo>
                      <a:pt x="119" y="3"/>
                      <a:pt x="11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2105025" y="2714225"/>
                <a:ext cx="865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853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1" y="10"/>
                    </a:cubicBezTo>
                    <a:cubicBezTo>
                      <a:pt x="107" y="593"/>
                      <a:pt x="24" y="1224"/>
                      <a:pt x="0" y="1843"/>
                    </a:cubicBezTo>
                    <a:cubicBezTo>
                      <a:pt x="6" y="1849"/>
                      <a:pt x="12" y="1852"/>
                      <a:pt x="16" y="1852"/>
                    </a:cubicBezTo>
                    <a:cubicBezTo>
                      <a:pt x="21" y="1852"/>
                      <a:pt x="24" y="1849"/>
                      <a:pt x="24" y="1843"/>
                    </a:cubicBezTo>
                    <a:cubicBezTo>
                      <a:pt x="83" y="1212"/>
                      <a:pt x="214" y="617"/>
                      <a:pt x="345" y="10"/>
                    </a:cubicBezTo>
                    <a:cubicBezTo>
                      <a:pt x="345" y="4"/>
                      <a:pt x="342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"/>
              <p:cNvSpPr/>
              <p:nvPr/>
            </p:nvSpPr>
            <p:spPr>
              <a:xfrm>
                <a:off x="2098475" y="2703175"/>
                <a:ext cx="15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047" extrusionOk="0">
                    <a:moveTo>
                      <a:pt x="594" y="1"/>
                    </a:moveTo>
                    <a:cubicBezTo>
                      <a:pt x="591" y="1"/>
                      <a:pt x="587" y="4"/>
                      <a:pt x="583" y="11"/>
                    </a:cubicBezTo>
                    <a:cubicBezTo>
                      <a:pt x="226" y="559"/>
                      <a:pt x="0" y="1392"/>
                      <a:pt x="48" y="2047"/>
                    </a:cubicBezTo>
                    <a:cubicBezTo>
                      <a:pt x="119" y="1690"/>
                      <a:pt x="155" y="1321"/>
                      <a:pt x="250" y="964"/>
                    </a:cubicBezTo>
                    <a:cubicBezTo>
                      <a:pt x="345" y="630"/>
                      <a:pt x="488" y="333"/>
                      <a:pt x="607" y="23"/>
                    </a:cubicBezTo>
                    <a:cubicBezTo>
                      <a:pt x="607" y="15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"/>
              <p:cNvSpPr/>
              <p:nvPr/>
            </p:nvSpPr>
            <p:spPr>
              <a:xfrm>
                <a:off x="2147275" y="3114800"/>
                <a:ext cx="1396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1439" extrusionOk="0">
                    <a:moveTo>
                      <a:pt x="5585" y="0"/>
                    </a:moveTo>
                    <a:lnTo>
                      <a:pt x="5585" y="0"/>
                    </a:lnTo>
                    <a:cubicBezTo>
                      <a:pt x="4692" y="596"/>
                      <a:pt x="3739" y="393"/>
                      <a:pt x="2787" y="631"/>
                    </a:cubicBezTo>
                    <a:cubicBezTo>
                      <a:pt x="2465" y="715"/>
                      <a:pt x="2203" y="941"/>
                      <a:pt x="1906" y="1072"/>
                    </a:cubicBezTo>
                    <a:cubicBezTo>
                      <a:pt x="1382" y="1299"/>
                      <a:pt x="899" y="1379"/>
                      <a:pt x="361" y="1379"/>
                    </a:cubicBezTo>
                    <a:cubicBezTo>
                      <a:pt x="252" y="1379"/>
                      <a:pt x="140" y="1376"/>
                      <a:pt x="25" y="1370"/>
                    </a:cubicBezTo>
                    <a:cubicBezTo>
                      <a:pt x="13" y="1370"/>
                      <a:pt x="1" y="1405"/>
                      <a:pt x="25" y="1405"/>
                    </a:cubicBezTo>
                    <a:cubicBezTo>
                      <a:pt x="170" y="1428"/>
                      <a:pt x="311" y="1438"/>
                      <a:pt x="447" y="1438"/>
                    </a:cubicBezTo>
                    <a:cubicBezTo>
                      <a:pt x="1530" y="1438"/>
                      <a:pt x="2331" y="794"/>
                      <a:pt x="3442" y="667"/>
                    </a:cubicBezTo>
                    <a:cubicBezTo>
                      <a:pt x="4049" y="620"/>
                      <a:pt x="5204" y="584"/>
                      <a:pt x="5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2156200" y="3123725"/>
                <a:ext cx="10927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775" extrusionOk="0">
                    <a:moveTo>
                      <a:pt x="4347" y="1"/>
                    </a:moveTo>
                    <a:cubicBezTo>
                      <a:pt x="3692" y="1"/>
                      <a:pt x="3073" y="96"/>
                      <a:pt x="2454" y="274"/>
                    </a:cubicBezTo>
                    <a:cubicBezTo>
                      <a:pt x="1632" y="536"/>
                      <a:pt x="822" y="548"/>
                      <a:pt x="1" y="775"/>
                    </a:cubicBezTo>
                    <a:cubicBezTo>
                      <a:pt x="632" y="655"/>
                      <a:pt x="1275" y="715"/>
                      <a:pt x="1918" y="536"/>
                    </a:cubicBezTo>
                    <a:cubicBezTo>
                      <a:pt x="2751" y="310"/>
                      <a:pt x="3501" y="155"/>
                      <a:pt x="4347" y="48"/>
                    </a:cubicBezTo>
                    <a:cubicBezTo>
                      <a:pt x="4370" y="48"/>
                      <a:pt x="4370" y="1"/>
                      <a:pt x="4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"/>
              <p:cNvSpPr/>
              <p:nvPr/>
            </p:nvSpPr>
            <p:spPr>
              <a:xfrm>
                <a:off x="2092900" y="3105575"/>
                <a:ext cx="1850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716" extrusionOk="0">
                    <a:moveTo>
                      <a:pt x="7319" y="0"/>
                    </a:moveTo>
                    <a:cubicBezTo>
                      <a:pt x="5819" y="48"/>
                      <a:pt x="4319" y="238"/>
                      <a:pt x="2842" y="500"/>
                    </a:cubicBezTo>
                    <a:cubicBezTo>
                      <a:pt x="2570" y="551"/>
                      <a:pt x="2323" y="572"/>
                      <a:pt x="2085" y="572"/>
                    </a:cubicBezTo>
                    <a:cubicBezTo>
                      <a:pt x="1656" y="572"/>
                      <a:pt x="1253" y="505"/>
                      <a:pt x="771" y="429"/>
                    </a:cubicBezTo>
                    <a:cubicBezTo>
                      <a:pt x="652" y="410"/>
                      <a:pt x="555" y="398"/>
                      <a:pt x="465" y="398"/>
                    </a:cubicBezTo>
                    <a:cubicBezTo>
                      <a:pt x="328" y="398"/>
                      <a:pt x="204" y="424"/>
                      <a:pt x="33" y="488"/>
                    </a:cubicBezTo>
                    <a:cubicBezTo>
                      <a:pt x="1" y="499"/>
                      <a:pt x="16" y="538"/>
                      <a:pt x="37" y="538"/>
                    </a:cubicBezTo>
                    <a:cubicBezTo>
                      <a:pt x="39" y="538"/>
                      <a:pt x="42" y="537"/>
                      <a:pt x="44" y="536"/>
                    </a:cubicBezTo>
                    <a:cubicBezTo>
                      <a:pt x="170" y="495"/>
                      <a:pt x="295" y="479"/>
                      <a:pt x="420" y="479"/>
                    </a:cubicBezTo>
                    <a:cubicBezTo>
                      <a:pt x="878" y="479"/>
                      <a:pt x="1334" y="696"/>
                      <a:pt x="1783" y="715"/>
                    </a:cubicBezTo>
                    <a:cubicBezTo>
                      <a:pt x="1803" y="715"/>
                      <a:pt x="1824" y="715"/>
                      <a:pt x="1844" y="715"/>
                    </a:cubicBezTo>
                    <a:cubicBezTo>
                      <a:pt x="2302" y="715"/>
                      <a:pt x="2780" y="593"/>
                      <a:pt x="3235" y="524"/>
                    </a:cubicBezTo>
                    <a:cubicBezTo>
                      <a:pt x="4581" y="310"/>
                      <a:pt x="5950" y="191"/>
                      <a:pt x="7319" y="72"/>
                    </a:cubicBezTo>
                    <a:cubicBezTo>
                      <a:pt x="7403" y="60"/>
                      <a:pt x="7379" y="0"/>
                      <a:pt x="7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"/>
              <p:cNvSpPr/>
              <p:nvPr/>
            </p:nvSpPr>
            <p:spPr>
              <a:xfrm>
                <a:off x="2059175" y="3113600"/>
                <a:ext cx="25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5" extrusionOk="0">
                    <a:moveTo>
                      <a:pt x="12" y="1"/>
                    </a:moveTo>
                    <a:cubicBezTo>
                      <a:pt x="0" y="1"/>
                      <a:pt x="0" y="25"/>
                      <a:pt x="12" y="25"/>
                    </a:cubicBezTo>
                    <a:cubicBezTo>
                      <a:pt x="174" y="99"/>
                      <a:pt x="370" y="135"/>
                      <a:pt x="570" y="135"/>
                    </a:cubicBezTo>
                    <a:cubicBezTo>
                      <a:pt x="724" y="135"/>
                      <a:pt x="880" y="114"/>
                      <a:pt x="1024" y="72"/>
                    </a:cubicBezTo>
                    <a:lnTo>
                      <a:pt x="1024" y="72"/>
                    </a:lnTo>
                    <a:cubicBezTo>
                      <a:pt x="935" y="84"/>
                      <a:pt x="846" y="90"/>
                      <a:pt x="756" y="90"/>
                    </a:cubicBezTo>
                    <a:cubicBezTo>
                      <a:pt x="667" y="90"/>
                      <a:pt x="578" y="84"/>
                      <a:pt x="489" y="72"/>
                    </a:cubicBezTo>
                    <a:cubicBezTo>
                      <a:pt x="322" y="60"/>
                      <a:pt x="179" y="25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2051200" y="3100075"/>
                <a:ext cx="315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9" extrusionOk="0">
                    <a:moveTo>
                      <a:pt x="6" y="1"/>
                    </a:moveTo>
                    <a:cubicBezTo>
                      <a:pt x="1" y="1"/>
                      <a:pt x="6" y="6"/>
                      <a:pt x="22" y="6"/>
                    </a:cubicBezTo>
                    <a:cubicBezTo>
                      <a:pt x="14" y="2"/>
                      <a:pt x="9" y="1"/>
                      <a:pt x="6" y="1"/>
                    </a:cubicBezTo>
                    <a:close/>
                    <a:moveTo>
                      <a:pt x="22" y="6"/>
                    </a:moveTo>
                    <a:lnTo>
                      <a:pt x="22" y="6"/>
                    </a:lnTo>
                    <a:cubicBezTo>
                      <a:pt x="415" y="54"/>
                      <a:pt x="831" y="113"/>
                      <a:pt x="1236" y="149"/>
                    </a:cubicBezTo>
                    <a:cubicBezTo>
                      <a:pt x="1260" y="149"/>
                      <a:pt x="1260" y="101"/>
                      <a:pt x="1236" y="101"/>
                    </a:cubicBezTo>
                    <a:cubicBezTo>
                      <a:pt x="831" y="54"/>
                      <a:pt x="415" y="18"/>
                      <a:pt x="2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"/>
              <p:cNvSpPr/>
              <p:nvPr/>
            </p:nvSpPr>
            <p:spPr>
              <a:xfrm>
                <a:off x="2043700" y="3089475"/>
                <a:ext cx="23035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9214" h="573" extrusionOk="0">
                    <a:moveTo>
                      <a:pt x="8616" y="0"/>
                    </a:moveTo>
                    <a:cubicBezTo>
                      <a:pt x="8387" y="0"/>
                      <a:pt x="8157" y="55"/>
                      <a:pt x="7894" y="120"/>
                    </a:cubicBezTo>
                    <a:cubicBezTo>
                      <a:pt x="6965" y="370"/>
                      <a:pt x="6132" y="454"/>
                      <a:pt x="5168" y="466"/>
                    </a:cubicBezTo>
                    <a:cubicBezTo>
                      <a:pt x="5041" y="467"/>
                      <a:pt x="4915" y="468"/>
                      <a:pt x="4789" y="468"/>
                    </a:cubicBezTo>
                    <a:cubicBezTo>
                      <a:pt x="3194" y="468"/>
                      <a:pt x="1625" y="332"/>
                      <a:pt x="36" y="144"/>
                    </a:cubicBezTo>
                    <a:cubicBezTo>
                      <a:pt x="0" y="144"/>
                      <a:pt x="0" y="180"/>
                      <a:pt x="24" y="180"/>
                    </a:cubicBezTo>
                    <a:cubicBezTo>
                      <a:pt x="1584" y="466"/>
                      <a:pt x="3191" y="573"/>
                      <a:pt x="4787" y="573"/>
                    </a:cubicBezTo>
                    <a:cubicBezTo>
                      <a:pt x="5394" y="573"/>
                      <a:pt x="6025" y="573"/>
                      <a:pt x="6644" y="513"/>
                    </a:cubicBezTo>
                    <a:cubicBezTo>
                      <a:pt x="7258" y="440"/>
                      <a:pt x="7950" y="113"/>
                      <a:pt x="8595" y="113"/>
                    </a:cubicBezTo>
                    <a:cubicBezTo>
                      <a:pt x="8787" y="113"/>
                      <a:pt x="8975" y="142"/>
                      <a:pt x="9156" y="216"/>
                    </a:cubicBezTo>
                    <a:cubicBezTo>
                      <a:pt x="9160" y="217"/>
                      <a:pt x="9164" y="217"/>
                      <a:pt x="9168" y="217"/>
                    </a:cubicBezTo>
                    <a:cubicBezTo>
                      <a:pt x="9206" y="217"/>
                      <a:pt x="9214" y="165"/>
                      <a:pt x="9192" y="132"/>
                    </a:cubicBezTo>
                    <a:cubicBezTo>
                      <a:pt x="8989" y="36"/>
                      <a:pt x="8803" y="0"/>
                      <a:pt x="8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"/>
              <p:cNvSpPr/>
              <p:nvPr/>
            </p:nvSpPr>
            <p:spPr>
              <a:xfrm>
                <a:off x="2123775" y="3060375"/>
                <a:ext cx="1380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921" extrusionOk="0">
                    <a:moveTo>
                      <a:pt x="167" y="1"/>
                    </a:moveTo>
                    <a:cubicBezTo>
                      <a:pt x="116" y="1"/>
                      <a:pt x="65" y="4"/>
                      <a:pt x="12" y="11"/>
                    </a:cubicBezTo>
                    <a:cubicBezTo>
                      <a:pt x="0" y="11"/>
                      <a:pt x="0" y="34"/>
                      <a:pt x="12" y="34"/>
                    </a:cubicBezTo>
                    <a:cubicBezTo>
                      <a:pt x="869" y="94"/>
                      <a:pt x="1429" y="820"/>
                      <a:pt x="2262" y="880"/>
                    </a:cubicBezTo>
                    <a:cubicBezTo>
                      <a:pt x="2296" y="883"/>
                      <a:pt x="2329" y="884"/>
                      <a:pt x="2361" y="884"/>
                    </a:cubicBezTo>
                    <a:cubicBezTo>
                      <a:pt x="2712" y="884"/>
                      <a:pt x="3021" y="722"/>
                      <a:pt x="3370" y="689"/>
                    </a:cubicBezTo>
                    <a:cubicBezTo>
                      <a:pt x="3470" y="677"/>
                      <a:pt x="3573" y="672"/>
                      <a:pt x="3676" y="672"/>
                    </a:cubicBezTo>
                    <a:cubicBezTo>
                      <a:pt x="4283" y="672"/>
                      <a:pt x="4931" y="854"/>
                      <a:pt x="5501" y="915"/>
                    </a:cubicBezTo>
                    <a:cubicBezTo>
                      <a:pt x="4894" y="796"/>
                      <a:pt x="4227" y="618"/>
                      <a:pt x="3608" y="606"/>
                    </a:cubicBezTo>
                    <a:cubicBezTo>
                      <a:pt x="3586" y="605"/>
                      <a:pt x="3563" y="604"/>
                      <a:pt x="3542" y="604"/>
                    </a:cubicBezTo>
                    <a:cubicBezTo>
                      <a:pt x="3109" y="604"/>
                      <a:pt x="2728" y="776"/>
                      <a:pt x="2307" y="776"/>
                    </a:cubicBezTo>
                    <a:cubicBezTo>
                      <a:pt x="2200" y="776"/>
                      <a:pt x="2090" y="765"/>
                      <a:pt x="1977" y="737"/>
                    </a:cubicBezTo>
                    <a:cubicBezTo>
                      <a:pt x="1311" y="570"/>
                      <a:pt x="852" y="1"/>
                      <a:pt x="167" y="1"/>
                    </a:cubicBezTo>
                    <a:close/>
                    <a:moveTo>
                      <a:pt x="5501" y="915"/>
                    </a:moveTo>
                    <a:cubicBezTo>
                      <a:pt x="5509" y="919"/>
                      <a:pt x="5514" y="921"/>
                      <a:pt x="5517" y="921"/>
                    </a:cubicBezTo>
                    <a:cubicBezTo>
                      <a:pt x="5522" y="921"/>
                      <a:pt x="5517" y="915"/>
                      <a:pt x="5501" y="9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2025250" y="3049600"/>
                <a:ext cx="884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406" extrusionOk="0">
                    <a:moveTo>
                      <a:pt x="24" y="1"/>
                    </a:moveTo>
                    <a:cubicBezTo>
                      <a:pt x="12" y="1"/>
                      <a:pt x="0" y="37"/>
                      <a:pt x="12" y="37"/>
                    </a:cubicBezTo>
                    <a:cubicBezTo>
                      <a:pt x="769" y="377"/>
                      <a:pt x="1653" y="395"/>
                      <a:pt x="2509" y="395"/>
                    </a:cubicBezTo>
                    <a:cubicBezTo>
                      <a:pt x="2612" y="395"/>
                      <a:pt x="2714" y="395"/>
                      <a:pt x="2816" y="395"/>
                    </a:cubicBezTo>
                    <a:cubicBezTo>
                      <a:pt x="3053" y="395"/>
                      <a:pt x="3286" y="396"/>
                      <a:pt x="3512" y="406"/>
                    </a:cubicBezTo>
                    <a:cubicBezTo>
                      <a:pt x="3536" y="406"/>
                      <a:pt x="3536" y="394"/>
                      <a:pt x="3524" y="394"/>
                    </a:cubicBezTo>
                    <a:cubicBezTo>
                      <a:pt x="2346" y="203"/>
                      <a:pt x="1191" y="382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"/>
              <p:cNvSpPr/>
              <p:nvPr/>
            </p:nvSpPr>
            <p:spPr>
              <a:xfrm>
                <a:off x="2015425" y="3043900"/>
                <a:ext cx="339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5" extrusionOk="0">
                    <a:moveTo>
                      <a:pt x="23" y="0"/>
                    </a:moveTo>
                    <a:cubicBezTo>
                      <a:pt x="1" y="0"/>
                      <a:pt x="4" y="27"/>
                      <a:pt x="24" y="27"/>
                    </a:cubicBezTo>
                    <a:cubicBezTo>
                      <a:pt x="385" y="130"/>
                      <a:pt x="773" y="224"/>
                      <a:pt x="1165" y="224"/>
                    </a:cubicBezTo>
                    <a:cubicBezTo>
                      <a:pt x="1225" y="224"/>
                      <a:pt x="1285" y="222"/>
                      <a:pt x="1346" y="217"/>
                    </a:cubicBezTo>
                    <a:cubicBezTo>
                      <a:pt x="1358" y="217"/>
                      <a:pt x="1358" y="181"/>
                      <a:pt x="1346" y="181"/>
                    </a:cubicBezTo>
                    <a:cubicBezTo>
                      <a:pt x="893" y="134"/>
                      <a:pt x="465" y="98"/>
                      <a:pt x="36" y="3"/>
                    </a:cubicBezTo>
                    <a:cubicBezTo>
                      <a:pt x="31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"/>
              <p:cNvSpPr/>
              <p:nvPr/>
            </p:nvSpPr>
            <p:spPr>
              <a:xfrm>
                <a:off x="2007975" y="3032650"/>
                <a:ext cx="35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98" extrusionOk="0">
                    <a:moveTo>
                      <a:pt x="1" y="0"/>
                    </a:moveTo>
                    <a:cubicBezTo>
                      <a:pt x="215" y="72"/>
                      <a:pt x="441" y="119"/>
                      <a:pt x="655" y="167"/>
                    </a:cubicBezTo>
                    <a:cubicBezTo>
                      <a:pt x="905" y="203"/>
                      <a:pt x="1155" y="286"/>
                      <a:pt x="1406" y="298"/>
                    </a:cubicBezTo>
                    <a:cubicBezTo>
                      <a:pt x="1417" y="298"/>
                      <a:pt x="1429" y="262"/>
                      <a:pt x="1417" y="262"/>
                    </a:cubicBezTo>
                    <a:cubicBezTo>
                      <a:pt x="1215" y="191"/>
                      <a:pt x="977" y="155"/>
                      <a:pt x="763" y="119"/>
                    </a:cubicBezTo>
                    <a:cubicBezTo>
                      <a:pt x="513" y="72"/>
                      <a:pt x="263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2007975" y="3037100"/>
                <a:ext cx="4020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309" extrusionOk="0">
                    <a:moveTo>
                      <a:pt x="36" y="1"/>
                    </a:moveTo>
                    <a:cubicBezTo>
                      <a:pt x="1" y="1"/>
                      <a:pt x="1" y="25"/>
                      <a:pt x="24" y="25"/>
                    </a:cubicBezTo>
                    <a:cubicBezTo>
                      <a:pt x="434" y="189"/>
                      <a:pt x="932" y="308"/>
                      <a:pt x="1381" y="308"/>
                    </a:cubicBezTo>
                    <a:cubicBezTo>
                      <a:pt x="1454" y="308"/>
                      <a:pt x="1526" y="305"/>
                      <a:pt x="1596" y="299"/>
                    </a:cubicBezTo>
                    <a:cubicBezTo>
                      <a:pt x="1608" y="299"/>
                      <a:pt x="1608" y="275"/>
                      <a:pt x="1596" y="263"/>
                    </a:cubicBezTo>
                    <a:cubicBezTo>
                      <a:pt x="1334" y="239"/>
                      <a:pt x="1060" y="215"/>
                      <a:pt x="810" y="180"/>
                    </a:cubicBezTo>
                    <a:cubicBezTo>
                      <a:pt x="536" y="132"/>
                      <a:pt x="286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"/>
              <p:cNvSpPr/>
              <p:nvPr/>
            </p:nvSpPr>
            <p:spPr>
              <a:xfrm>
                <a:off x="2046425" y="3040600"/>
                <a:ext cx="1047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31" extrusionOk="0">
                    <a:moveTo>
                      <a:pt x="9" y="0"/>
                    </a:moveTo>
                    <a:cubicBezTo>
                      <a:pt x="7" y="0"/>
                      <a:pt x="1" y="16"/>
                      <a:pt x="10" y="16"/>
                    </a:cubicBezTo>
                    <a:cubicBezTo>
                      <a:pt x="508" y="231"/>
                      <a:pt x="995" y="338"/>
                      <a:pt x="1522" y="338"/>
                    </a:cubicBezTo>
                    <a:cubicBezTo>
                      <a:pt x="1550" y="338"/>
                      <a:pt x="1578" y="338"/>
                      <a:pt x="1606" y="337"/>
                    </a:cubicBezTo>
                    <a:cubicBezTo>
                      <a:pt x="1808" y="326"/>
                      <a:pt x="2007" y="315"/>
                      <a:pt x="2205" y="315"/>
                    </a:cubicBezTo>
                    <a:cubicBezTo>
                      <a:pt x="2427" y="315"/>
                      <a:pt x="2648" y="329"/>
                      <a:pt x="2868" y="373"/>
                    </a:cubicBezTo>
                    <a:cubicBezTo>
                      <a:pt x="3308" y="456"/>
                      <a:pt x="3725" y="635"/>
                      <a:pt x="4154" y="730"/>
                    </a:cubicBezTo>
                    <a:cubicBezTo>
                      <a:pt x="4178" y="730"/>
                      <a:pt x="4189" y="706"/>
                      <a:pt x="4166" y="694"/>
                    </a:cubicBezTo>
                    <a:cubicBezTo>
                      <a:pt x="3606" y="421"/>
                      <a:pt x="2951" y="242"/>
                      <a:pt x="2320" y="230"/>
                    </a:cubicBezTo>
                    <a:cubicBezTo>
                      <a:pt x="2147" y="223"/>
                      <a:pt x="1981" y="221"/>
                      <a:pt x="1820" y="221"/>
                    </a:cubicBezTo>
                    <a:cubicBezTo>
                      <a:pt x="1737" y="221"/>
                      <a:pt x="1655" y="222"/>
                      <a:pt x="1575" y="222"/>
                    </a:cubicBezTo>
                    <a:cubicBezTo>
                      <a:pt x="1054" y="222"/>
                      <a:pt x="566" y="208"/>
                      <a:pt x="10" y="4"/>
                    </a:cubicBezTo>
                    <a:cubicBezTo>
                      <a:pt x="10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"/>
              <p:cNvSpPr/>
              <p:nvPr/>
            </p:nvSpPr>
            <p:spPr>
              <a:xfrm>
                <a:off x="2154725" y="3055575"/>
                <a:ext cx="1054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620" extrusionOk="0">
                    <a:moveTo>
                      <a:pt x="24" y="24"/>
                    </a:moveTo>
                    <a:cubicBezTo>
                      <a:pt x="0" y="36"/>
                      <a:pt x="0" y="60"/>
                      <a:pt x="12" y="60"/>
                    </a:cubicBezTo>
                    <a:cubicBezTo>
                      <a:pt x="1334" y="512"/>
                      <a:pt x="2798" y="286"/>
                      <a:pt x="4168" y="619"/>
                    </a:cubicBezTo>
                    <a:cubicBezTo>
                      <a:pt x="4191" y="619"/>
                      <a:pt x="4215" y="584"/>
                      <a:pt x="4179" y="572"/>
                    </a:cubicBezTo>
                    <a:cubicBezTo>
                      <a:pt x="2917" y="0"/>
                      <a:pt x="1370" y="298"/>
                      <a:pt x="24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"/>
              <p:cNvSpPr/>
              <p:nvPr/>
            </p:nvSpPr>
            <p:spPr>
              <a:xfrm>
                <a:off x="2217225" y="3055275"/>
                <a:ext cx="411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3" extrusionOk="0">
                    <a:moveTo>
                      <a:pt x="24" y="0"/>
                    </a:moveTo>
                    <a:cubicBezTo>
                      <a:pt x="13" y="0"/>
                      <a:pt x="1" y="36"/>
                      <a:pt x="13" y="36"/>
                    </a:cubicBezTo>
                    <a:cubicBezTo>
                      <a:pt x="536" y="167"/>
                      <a:pt x="1072" y="238"/>
                      <a:pt x="1608" y="357"/>
                    </a:cubicBezTo>
                    <a:cubicBezTo>
                      <a:pt x="1615" y="361"/>
                      <a:pt x="1622" y="362"/>
                      <a:pt x="1627" y="362"/>
                    </a:cubicBezTo>
                    <a:cubicBezTo>
                      <a:pt x="1641" y="362"/>
                      <a:pt x="1645" y="354"/>
                      <a:pt x="1620" y="345"/>
                    </a:cubicBezTo>
                    <a:cubicBezTo>
                      <a:pt x="1132" y="167"/>
                      <a:pt x="548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"/>
              <p:cNvSpPr/>
              <p:nvPr/>
            </p:nvSpPr>
            <p:spPr>
              <a:xfrm>
                <a:off x="2211875" y="3049600"/>
                <a:ext cx="39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394" extrusionOk="0">
                    <a:moveTo>
                      <a:pt x="36" y="1"/>
                    </a:moveTo>
                    <a:cubicBezTo>
                      <a:pt x="0" y="1"/>
                      <a:pt x="0" y="37"/>
                      <a:pt x="36" y="37"/>
                    </a:cubicBezTo>
                    <a:cubicBezTo>
                      <a:pt x="298" y="96"/>
                      <a:pt x="572" y="108"/>
                      <a:pt x="822" y="180"/>
                    </a:cubicBezTo>
                    <a:cubicBezTo>
                      <a:pt x="1072" y="239"/>
                      <a:pt x="1334" y="334"/>
                      <a:pt x="1596" y="394"/>
                    </a:cubicBezTo>
                    <a:cubicBezTo>
                      <a:pt x="1155" y="168"/>
                      <a:pt x="536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"/>
              <p:cNvSpPr/>
              <p:nvPr/>
            </p:nvSpPr>
            <p:spPr>
              <a:xfrm>
                <a:off x="2212775" y="3044850"/>
                <a:ext cx="377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321" extrusionOk="0">
                    <a:moveTo>
                      <a:pt x="208" y="1"/>
                    </a:moveTo>
                    <a:cubicBezTo>
                      <a:pt x="142" y="1"/>
                      <a:pt x="76" y="4"/>
                      <a:pt x="12" y="12"/>
                    </a:cubicBezTo>
                    <a:cubicBezTo>
                      <a:pt x="0" y="12"/>
                      <a:pt x="0" y="48"/>
                      <a:pt x="12" y="48"/>
                    </a:cubicBezTo>
                    <a:cubicBezTo>
                      <a:pt x="238" y="108"/>
                      <a:pt x="453" y="108"/>
                      <a:pt x="679" y="131"/>
                    </a:cubicBezTo>
                    <a:cubicBezTo>
                      <a:pt x="953" y="179"/>
                      <a:pt x="1238" y="239"/>
                      <a:pt x="1500" y="310"/>
                    </a:cubicBezTo>
                    <a:cubicBezTo>
                      <a:pt x="1500" y="317"/>
                      <a:pt x="1501" y="320"/>
                      <a:pt x="1503" y="320"/>
                    </a:cubicBezTo>
                    <a:cubicBezTo>
                      <a:pt x="1505" y="320"/>
                      <a:pt x="1508" y="306"/>
                      <a:pt x="1500" y="298"/>
                    </a:cubicBezTo>
                    <a:cubicBezTo>
                      <a:pt x="1109" y="154"/>
                      <a:pt x="63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"/>
              <p:cNvSpPr/>
              <p:nvPr/>
            </p:nvSpPr>
            <p:spPr>
              <a:xfrm>
                <a:off x="2178350" y="3033975"/>
                <a:ext cx="71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626" extrusionOk="0">
                    <a:moveTo>
                      <a:pt x="31" y="0"/>
                    </a:moveTo>
                    <a:cubicBezTo>
                      <a:pt x="13" y="0"/>
                      <a:pt x="0" y="37"/>
                      <a:pt x="20" y="66"/>
                    </a:cubicBezTo>
                    <a:cubicBezTo>
                      <a:pt x="782" y="626"/>
                      <a:pt x="1996" y="376"/>
                      <a:pt x="2877" y="519"/>
                    </a:cubicBezTo>
                    <a:lnTo>
                      <a:pt x="2877" y="507"/>
                    </a:lnTo>
                    <a:cubicBezTo>
                      <a:pt x="2461" y="376"/>
                      <a:pt x="2044" y="364"/>
                      <a:pt x="1615" y="328"/>
                    </a:cubicBezTo>
                    <a:cubicBezTo>
                      <a:pt x="1056" y="281"/>
                      <a:pt x="591" y="162"/>
                      <a:pt x="44" y="7"/>
                    </a:cubicBezTo>
                    <a:cubicBezTo>
                      <a:pt x="39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"/>
              <p:cNvSpPr/>
              <p:nvPr/>
            </p:nvSpPr>
            <p:spPr>
              <a:xfrm>
                <a:off x="1995575" y="3010875"/>
                <a:ext cx="176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7057" h="883" extrusionOk="0">
                    <a:moveTo>
                      <a:pt x="46" y="1"/>
                    </a:moveTo>
                    <a:cubicBezTo>
                      <a:pt x="7" y="1"/>
                      <a:pt x="0" y="63"/>
                      <a:pt x="44" y="74"/>
                    </a:cubicBezTo>
                    <a:cubicBezTo>
                      <a:pt x="229" y="144"/>
                      <a:pt x="400" y="163"/>
                      <a:pt x="570" y="163"/>
                    </a:cubicBezTo>
                    <a:cubicBezTo>
                      <a:pt x="784" y="163"/>
                      <a:pt x="998" y="132"/>
                      <a:pt x="1238" y="132"/>
                    </a:cubicBezTo>
                    <a:cubicBezTo>
                      <a:pt x="1261" y="132"/>
                      <a:pt x="1283" y="133"/>
                      <a:pt x="1306" y="133"/>
                    </a:cubicBezTo>
                    <a:cubicBezTo>
                      <a:pt x="1902" y="169"/>
                      <a:pt x="2556" y="407"/>
                      <a:pt x="3152" y="514"/>
                    </a:cubicBezTo>
                    <a:cubicBezTo>
                      <a:pt x="4279" y="721"/>
                      <a:pt x="5415" y="883"/>
                      <a:pt x="6544" y="883"/>
                    </a:cubicBezTo>
                    <a:cubicBezTo>
                      <a:pt x="6715" y="883"/>
                      <a:pt x="6886" y="879"/>
                      <a:pt x="7057" y="871"/>
                    </a:cubicBezTo>
                    <a:cubicBezTo>
                      <a:pt x="5747" y="764"/>
                      <a:pt x="4461" y="693"/>
                      <a:pt x="3164" y="419"/>
                    </a:cubicBezTo>
                    <a:cubicBezTo>
                      <a:pt x="2592" y="300"/>
                      <a:pt x="2032" y="109"/>
                      <a:pt x="1473" y="38"/>
                    </a:cubicBezTo>
                    <a:cubicBezTo>
                      <a:pt x="1368" y="25"/>
                      <a:pt x="1264" y="20"/>
                      <a:pt x="1160" y="20"/>
                    </a:cubicBezTo>
                    <a:cubicBezTo>
                      <a:pt x="939" y="20"/>
                      <a:pt x="718" y="41"/>
                      <a:pt x="497" y="41"/>
                    </a:cubicBezTo>
                    <a:cubicBezTo>
                      <a:pt x="351" y="41"/>
                      <a:pt x="204" y="32"/>
                      <a:pt x="56" y="2"/>
                    </a:cubicBezTo>
                    <a:cubicBezTo>
                      <a:pt x="52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"/>
              <p:cNvSpPr/>
              <p:nvPr/>
            </p:nvSpPr>
            <p:spPr>
              <a:xfrm>
                <a:off x="1996075" y="3007050"/>
                <a:ext cx="22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9" extrusionOk="0">
                    <a:moveTo>
                      <a:pt x="568" y="0"/>
                    </a:moveTo>
                    <a:cubicBezTo>
                      <a:pt x="384" y="0"/>
                      <a:pt x="195" y="17"/>
                      <a:pt x="24" y="24"/>
                    </a:cubicBezTo>
                    <a:cubicBezTo>
                      <a:pt x="0" y="24"/>
                      <a:pt x="0" y="60"/>
                      <a:pt x="24" y="60"/>
                    </a:cubicBezTo>
                    <a:cubicBezTo>
                      <a:pt x="191" y="67"/>
                      <a:pt x="375" y="79"/>
                      <a:pt x="555" y="79"/>
                    </a:cubicBezTo>
                    <a:cubicBezTo>
                      <a:pt x="671" y="79"/>
                      <a:pt x="786" y="74"/>
                      <a:pt x="893" y="60"/>
                    </a:cubicBezTo>
                    <a:cubicBezTo>
                      <a:pt x="917" y="60"/>
                      <a:pt x="917" y="24"/>
                      <a:pt x="893" y="24"/>
                    </a:cubicBezTo>
                    <a:cubicBezTo>
                      <a:pt x="790" y="6"/>
                      <a:pt x="680" y="0"/>
                      <a:pt x="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"/>
              <p:cNvSpPr/>
              <p:nvPr/>
            </p:nvSpPr>
            <p:spPr>
              <a:xfrm>
                <a:off x="1998525" y="3002825"/>
                <a:ext cx="237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57" extrusionOk="0">
                    <a:moveTo>
                      <a:pt x="32" y="0"/>
                    </a:moveTo>
                    <a:cubicBezTo>
                      <a:pt x="7" y="0"/>
                      <a:pt x="1" y="28"/>
                      <a:pt x="21" y="38"/>
                    </a:cubicBezTo>
                    <a:cubicBezTo>
                      <a:pt x="215" y="97"/>
                      <a:pt x="456" y="156"/>
                      <a:pt x="678" y="156"/>
                    </a:cubicBezTo>
                    <a:cubicBezTo>
                      <a:pt x="770" y="156"/>
                      <a:pt x="858" y="146"/>
                      <a:pt x="938" y="122"/>
                    </a:cubicBezTo>
                    <a:cubicBezTo>
                      <a:pt x="950" y="122"/>
                      <a:pt x="950" y="86"/>
                      <a:pt x="938" y="74"/>
                    </a:cubicBezTo>
                    <a:cubicBezTo>
                      <a:pt x="883" y="61"/>
                      <a:pt x="830" y="58"/>
                      <a:pt x="777" y="58"/>
                    </a:cubicBezTo>
                    <a:cubicBezTo>
                      <a:pt x="704" y="58"/>
                      <a:pt x="631" y="65"/>
                      <a:pt x="557" y="65"/>
                    </a:cubicBezTo>
                    <a:cubicBezTo>
                      <a:pt x="533" y="65"/>
                      <a:pt x="510" y="64"/>
                      <a:pt x="486" y="62"/>
                    </a:cubicBezTo>
                    <a:cubicBezTo>
                      <a:pt x="343" y="38"/>
                      <a:pt x="188" y="27"/>
                      <a:pt x="45" y="3"/>
                    </a:cubicBezTo>
                    <a:cubicBezTo>
                      <a:pt x="40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"/>
              <p:cNvSpPr/>
              <p:nvPr/>
            </p:nvSpPr>
            <p:spPr>
              <a:xfrm>
                <a:off x="1996225" y="2998625"/>
                <a:ext cx="207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5" extrusionOk="0">
                    <a:moveTo>
                      <a:pt x="29" y="1"/>
                    </a:moveTo>
                    <a:cubicBezTo>
                      <a:pt x="11" y="1"/>
                      <a:pt x="1" y="20"/>
                      <a:pt x="30" y="40"/>
                    </a:cubicBezTo>
                    <a:cubicBezTo>
                      <a:pt x="196" y="81"/>
                      <a:pt x="397" y="134"/>
                      <a:pt x="584" y="134"/>
                    </a:cubicBezTo>
                    <a:cubicBezTo>
                      <a:pt x="665" y="134"/>
                      <a:pt x="744" y="124"/>
                      <a:pt x="816" y="99"/>
                    </a:cubicBezTo>
                    <a:cubicBezTo>
                      <a:pt x="828" y="99"/>
                      <a:pt x="828" y="64"/>
                      <a:pt x="816" y="64"/>
                    </a:cubicBezTo>
                    <a:cubicBezTo>
                      <a:pt x="765" y="48"/>
                      <a:pt x="709" y="44"/>
                      <a:pt x="653" y="44"/>
                    </a:cubicBezTo>
                    <a:cubicBezTo>
                      <a:pt x="579" y="44"/>
                      <a:pt x="503" y="52"/>
                      <a:pt x="435" y="52"/>
                    </a:cubicBezTo>
                    <a:cubicBezTo>
                      <a:pt x="292" y="28"/>
                      <a:pt x="173" y="16"/>
                      <a:pt x="42" y="4"/>
                    </a:cubicBezTo>
                    <a:cubicBezTo>
                      <a:pt x="38" y="2"/>
                      <a:pt x="3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1989525" y="2985750"/>
                <a:ext cx="1557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996" extrusionOk="0">
                    <a:moveTo>
                      <a:pt x="1086" y="1"/>
                    </a:moveTo>
                    <a:cubicBezTo>
                      <a:pt x="724" y="1"/>
                      <a:pt x="365" y="28"/>
                      <a:pt x="12" y="90"/>
                    </a:cubicBezTo>
                    <a:cubicBezTo>
                      <a:pt x="0" y="90"/>
                      <a:pt x="0" y="126"/>
                      <a:pt x="24" y="126"/>
                    </a:cubicBezTo>
                    <a:cubicBezTo>
                      <a:pt x="126" y="122"/>
                      <a:pt x="227" y="119"/>
                      <a:pt x="327" y="119"/>
                    </a:cubicBezTo>
                    <a:cubicBezTo>
                      <a:pt x="2341" y="119"/>
                      <a:pt x="4196" y="984"/>
                      <a:pt x="6192" y="995"/>
                    </a:cubicBezTo>
                    <a:cubicBezTo>
                      <a:pt x="6227" y="995"/>
                      <a:pt x="6227" y="936"/>
                      <a:pt x="6192" y="924"/>
                    </a:cubicBezTo>
                    <a:cubicBezTo>
                      <a:pt x="4572" y="600"/>
                      <a:pt x="2790" y="1"/>
                      <a:pt x="1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"/>
              <p:cNvSpPr/>
              <p:nvPr/>
            </p:nvSpPr>
            <p:spPr>
              <a:xfrm>
                <a:off x="2060275" y="3001850"/>
                <a:ext cx="682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435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873" y="232"/>
                      <a:pt x="1838" y="363"/>
                      <a:pt x="2719" y="435"/>
                    </a:cubicBezTo>
                    <a:cubicBezTo>
                      <a:pt x="2731" y="435"/>
                      <a:pt x="2731" y="411"/>
                      <a:pt x="2719" y="411"/>
                    </a:cubicBezTo>
                    <a:cubicBezTo>
                      <a:pt x="1861" y="208"/>
                      <a:pt x="909" y="42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"/>
              <p:cNvSpPr/>
              <p:nvPr/>
            </p:nvSpPr>
            <p:spPr>
              <a:xfrm>
                <a:off x="2110075" y="3001100"/>
                <a:ext cx="1311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1053" extrusionOk="0">
                    <a:moveTo>
                      <a:pt x="12" y="0"/>
                    </a:moveTo>
                    <a:cubicBezTo>
                      <a:pt x="12" y="0"/>
                      <a:pt x="0" y="12"/>
                      <a:pt x="12" y="12"/>
                    </a:cubicBezTo>
                    <a:cubicBezTo>
                      <a:pt x="965" y="250"/>
                      <a:pt x="1953" y="381"/>
                      <a:pt x="2858" y="750"/>
                    </a:cubicBezTo>
                    <a:cubicBezTo>
                      <a:pt x="3227" y="907"/>
                      <a:pt x="3593" y="922"/>
                      <a:pt x="3957" y="922"/>
                    </a:cubicBezTo>
                    <a:cubicBezTo>
                      <a:pt x="4042" y="922"/>
                      <a:pt x="4127" y="921"/>
                      <a:pt x="4211" y="921"/>
                    </a:cubicBezTo>
                    <a:cubicBezTo>
                      <a:pt x="4536" y="921"/>
                      <a:pt x="4859" y="933"/>
                      <a:pt x="5180" y="1048"/>
                    </a:cubicBezTo>
                    <a:cubicBezTo>
                      <a:pt x="5184" y="1051"/>
                      <a:pt x="5188" y="1052"/>
                      <a:pt x="5193" y="1052"/>
                    </a:cubicBezTo>
                    <a:cubicBezTo>
                      <a:pt x="5223" y="1052"/>
                      <a:pt x="5245" y="987"/>
                      <a:pt x="5203" y="977"/>
                    </a:cubicBezTo>
                    <a:cubicBezTo>
                      <a:pt x="4965" y="893"/>
                      <a:pt x="4775" y="858"/>
                      <a:pt x="4525" y="858"/>
                    </a:cubicBezTo>
                    <a:cubicBezTo>
                      <a:pt x="4384" y="858"/>
                      <a:pt x="4251" y="859"/>
                      <a:pt x="4122" y="859"/>
                    </a:cubicBezTo>
                    <a:cubicBezTo>
                      <a:pt x="3650" y="859"/>
                      <a:pt x="3237" y="837"/>
                      <a:pt x="2751" y="631"/>
                    </a:cubicBezTo>
                    <a:cubicBezTo>
                      <a:pt x="1905" y="274"/>
                      <a:pt x="917" y="155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2177075" y="3015200"/>
                <a:ext cx="586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70" extrusionOk="0">
                    <a:moveTo>
                      <a:pt x="3" y="21"/>
                    </a:moveTo>
                    <a:cubicBezTo>
                      <a:pt x="1" y="21"/>
                      <a:pt x="3" y="32"/>
                      <a:pt x="11" y="32"/>
                    </a:cubicBezTo>
                    <a:cubicBezTo>
                      <a:pt x="7" y="24"/>
                      <a:pt x="5" y="21"/>
                      <a:pt x="3" y="21"/>
                    </a:cubicBezTo>
                    <a:close/>
                    <a:moveTo>
                      <a:pt x="597" y="1"/>
                    </a:moveTo>
                    <a:cubicBezTo>
                      <a:pt x="402" y="1"/>
                      <a:pt x="207" y="11"/>
                      <a:pt x="11" y="32"/>
                    </a:cubicBezTo>
                    <a:cubicBezTo>
                      <a:pt x="404" y="32"/>
                      <a:pt x="785" y="43"/>
                      <a:pt x="1154" y="91"/>
                    </a:cubicBezTo>
                    <a:cubicBezTo>
                      <a:pt x="1357" y="103"/>
                      <a:pt x="1547" y="127"/>
                      <a:pt x="1738" y="163"/>
                    </a:cubicBezTo>
                    <a:cubicBezTo>
                      <a:pt x="1822" y="173"/>
                      <a:pt x="2039" y="250"/>
                      <a:pt x="2136" y="250"/>
                    </a:cubicBezTo>
                    <a:cubicBezTo>
                      <a:pt x="2148" y="250"/>
                      <a:pt x="2158" y="249"/>
                      <a:pt x="2166" y="246"/>
                    </a:cubicBezTo>
                    <a:lnTo>
                      <a:pt x="2166" y="246"/>
                    </a:lnTo>
                    <a:cubicBezTo>
                      <a:pt x="2166" y="246"/>
                      <a:pt x="2154" y="270"/>
                      <a:pt x="2166" y="270"/>
                    </a:cubicBezTo>
                    <a:lnTo>
                      <a:pt x="2309" y="270"/>
                    </a:lnTo>
                    <a:cubicBezTo>
                      <a:pt x="2333" y="270"/>
                      <a:pt x="2345" y="222"/>
                      <a:pt x="2309" y="210"/>
                    </a:cubicBezTo>
                    <a:cubicBezTo>
                      <a:pt x="1748" y="86"/>
                      <a:pt x="117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"/>
              <p:cNvSpPr/>
              <p:nvPr/>
            </p:nvSpPr>
            <p:spPr>
              <a:xfrm>
                <a:off x="2188950" y="3010625"/>
                <a:ext cx="4645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39" extrusionOk="0">
                    <a:moveTo>
                      <a:pt x="12" y="0"/>
                    </a:moveTo>
                    <a:cubicBezTo>
                      <a:pt x="1" y="12"/>
                      <a:pt x="1" y="24"/>
                      <a:pt x="12" y="24"/>
                    </a:cubicBezTo>
                    <a:cubicBezTo>
                      <a:pt x="608" y="107"/>
                      <a:pt x="1215" y="167"/>
                      <a:pt x="1810" y="238"/>
                    </a:cubicBezTo>
                    <a:cubicBezTo>
                      <a:pt x="1858" y="238"/>
                      <a:pt x="1858" y="179"/>
                      <a:pt x="1810" y="179"/>
                    </a:cubicBezTo>
                    <a:cubicBezTo>
                      <a:pt x="1215" y="84"/>
                      <a:pt x="608" y="24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"/>
              <p:cNvSpPr/>
              <p:nvPr/>
            </p:nvSpPr>
            <p:spPr>
              <a:xfrm>
                <a:off x="1979400" y="2961500"/>
                <a:ext cx="2470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466" extrusionOk="0">
                    <a:moveTo>
                      <a:pt x="48" y="1"/>
                    </a:moveTo>
                    <a:cubicBezTo>
                      <a:pt x="1" y="1"/>
                      <a:pt x="1" y="60"/>
                      <a:pt x="48" y="60"/>
                    </a:cubicBezTo>
                    <a:cubicBezTo>
                      <a:pt x="1775" y="298"/>
                      <a:pt x="3561" y="429"/>
                      <a:pt x="5275" y="763"/>
                    </a:cubicBezTo>
                    <a:cubicBezTo>
                      <a:pt x="5954" y="894"/>
                      <a:pt x="6561" y="1168"/>
                      <a:pt x="7263" y="1203"/>
                    </a:cubicBezTo>
                    <a:cubicBezTo>
                      <a:pt x="8168" y="1263"/>
                      <a:pt x="8990" y="1287"/>
                      <a:pt x="9883" y="1465"/>
                    </a:cubicBezTo>
                    <a:lnTo>
                      <a:pt x="9883" y="1441"/>
                    </a:lnTo>
                    <a:cubicBezTo>
                      <a:pt x="9252" y="1263"/>
                      <a:pt x="8621" y="1144"/>
                      <a:pt x="7966" y="1120"/>
                    </a:cubicBezTo>
                    <a:cubicBezTo>
                      <a:pt x="7359" y="1084"/>
                      <a:pt x="6859" y="1132"/>
                      <a:pt x="6251" y="953"/>
                    </a:cubicBezTo>
                    <a:cubicBezTo>
                      <a:pt x="5966" y="882"/>
                      <a:pt x="5716" y="775"/>
                      <a:pt x="5430" y="715"/>
                    </a:cubicBezTo>
                    <a:cubicBezTo>
                      <a:pt x="3680" y="310"/>
                      <a:pt x="1822" y="203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"/>
              <p:cNvSpPr/>
              <p:nvPr/>
            </p:nvSpPr>
            <p:spPr>
              <a:xfrm>
                <a:off x="1961650" y="2926850"/>
                <a:ext cx="8595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6" extrusionOk="0">
                    <a:moveTo>
                      <a:pt x="5" y="0"/>
                    </a:moveTo>
                    <a:cubicBezTo>
                      <a:pt x="3" y="0"/>
                      <a:pt x="0" y="6"/>
                      <a:pt x="8" y="6"/>
                    </a:cubicBezTo>
                    <a:cubicBezTo>
                      <a:pt x="8" y="2"/>
                      <a:pt x="7" y="0"/>
                      <a:pt x="5" y="0"/>
                    </a:cubicBezTo>
                    <a:close/>
                    <a:moveTo>
                      <a:pt x="101" y="5"/>
                    </a:moveTo>
                    <a:cubicBezTo>
                      <a:pt x="70" y="5"/>
                      <a:pt x="39" y="5"/>
                      <a:pt x="8" y="6"/>
                    </a:cubicBezTo>
                    <a:cubicBezTo>
                      <a:pt x="1115" y="268"/>
                      <a:pt x="2306" y="291"/>
                      <a:pt x="3425" y="506"/>
                    </a:cubicBezTo>
                    <a:cubicBezTo>
                      <a:pt x="3437" y="506"/>
                      <a:pt x="3437" y="494"/>
                      <a:pt x="3425" y="494"/>
                    </a:cubicBezTo>
                    <a:cubicBezTo>
                      <a:pt x="2384" y="204"/>
                      <a:pt x="1185" y="5"/>
                      <a:pt x="101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"/>
              <p:cNvSpPr/>
              <p:nvPr/>
            </p:nvSpPr>
            <p:spPr>
              <a:xfrm>
                <a:off x="2055300" y="2941850"/>
                <a:ext cx="16135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10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18"/>
                      <a:pt x="1941" y="465"/>
                      <a:pt x="2918" y="596"/>
                    </a:cubicBezTo>
                    <a:cubicBezTo>
                      <a:pt x="4073" y="763"/>
                      <a:pt x="5251" y="918"/>
                      <a:pt x="6418" y="1072"/>
                    </a:cubicBezTo>
                    <a:cubicBezTo>
                      <a:pt x="6454" y="1072"/>
                      <a:pt x="6454" y="1013"/>
                      <a:pt x="6418" y="1013"/>
                    </a:cubicBezTo>
                    <a:cubicBezTo>
                      <a:pt x="5394" y="858"/>
                      <a:pt x="4346" y="727"/>
                      <a:pt x="3323" y="596"/>
                    </a:cubicBezTo>
                    <a:cubicBezTo>
                      <a:pt x="2239" y="441"/>
                      <a:pt x="1048" y="38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"/>
              <p:cNvSpPr/>
              <p:nvPr/>
            </p:nvSpPr>
            <p:spPr>
              <a:xfrm>
                <a:off x="2158600" y="2971325"/>
                <a:ext cx="667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3" extrusionOk="0">
                    <a:moveTo>
                      <a:pt x="36" y="1"/>
                    </a:moveTo>
                    <a:cubicBezTo>
                      <a:pt x="0" y="1"/>
                      <a:pt x="0" y="36"/>
                      <a:pt x="36" y="36"/>
                    </a:cubicBezTo>
                    <a:cubicBezTo>
                      <a:pt x="706" y="150"/>
                      <a:pt x="1429" y="233"/>
                      <a:pt x="2127" y="233"/>
                    </a:cubicBezTo>
                    <a:cubicBezTo>
                      <a:pt x="2309" y="233"/>
                      <a:pt x="2490" y="227"/>
                      <a:pt x="2667" y="215"/>
                    </a:cubicBezTo>
                    <a:cubicBezTo>
                      <a:pt x="1810" y="84"/>
                      <a:pt x="905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"/>
              <p:cNvSpPr/>
              <p:nvPr/>
            </p:nvSpPr>
            <p:spPr>
              <a:xfrm>
                <a:off x="2036250" y="2962100"/>
                <a:ext cx="108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453" extrusionOk="0">
                    <a:moveTo>
                      <a:pt x="24" y="1"/>
                    </a:moveTo>
                    <a:cubicBezTo>
                      <a:pt x="1" y="1"/>
                      <a:pt x="1" y="24"/>
                      <a:pt x="24" y="24"/>
                    </a:cubicBezTo>
                    <a:cubicBezTo>
                      <a:pt x="1453" y="203"/>
                      <a:pt x="2882" y="334"/>
                      <a:pt x="4323" y="453"/>
                    </a:cubicBezTo>
                    <a:cubicBezTo>
                      <a:pt x="4335" y="453"/>
                      <a:pt x="4346" y="405"/>
                      <a:pt x="4323" y="405"/>
                    </a:cubicBezTo>
                    <a:cubicBezTo>
                      <a:pt x="2894" y="239"/>
                      <a:pt x="1465" y="96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"/>
              <p:cNvSpPr/>
              <p:nvPr/>
            </p:nvSpPr>
            <p:spPr>
              <a:xfrm>
                <a:off x="2189250" y="2976400"/>
                <a:ext cx="366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320" extrusionOk="0">
                    <a:moveTo>
                      <a:pt x="36" y="0"/>
                    </a:moveTo>
                    <a:cubicBezTo>
                      <a:pt x="12" y="0"/>
                      <a:pt x="0" y="36"/>
                      <a:pt x="36" y="36"/>
                    </a:cubicBezTo>
                    <a:cubicBezTo>
                      <a:pt x="239" y="119"/>
                      <a:pt x="477" y="131"/>
                      <a:pt x="703" y="179"/>
                    </a:cubicBezTo>
                    <a:lnTo>
                      <a:pt x="1455" y="308"/>
                    </a:lnTo>
                    <a:lnTo>
                      <a:pt x="1455" y="308"/>
                    </a:lnTo>
                    <a:cubicBezTo>
                      <a:pt x="1451" y="304"/>
                      <a:pt x="1447" y="301"/>
                      <a:pt x="1441" y="298"/>
                    </a:cubicBezTo>
                    <a:cubicBezTo>
                      <a:pt x="1203" y="238"/>
                      <a:pt x="965" y="191"/>
                      <a:pt x="751" y="131"/>
                    </a:cubicBezTo>
                    <a:cubicBezTo>
                      <a:pt x="524" y="95"/>
                      <a:pt x="262" y="0"/>
                      <a:pt x="36" y="0"/>
                    </a:cubicBezTo>
                    <a:close/>
                    <a:moveTo>
                      <a:pt x="1455" y="308"/>
                    </a:moveTo>
                    <a:lnTo>
                      <a:pt x="1455" y="308"/>
                    </a:lnTo>
                    <a:cubicBezTo>
                      <a:pt x="1461" y="314"/>
                      <a:pt x="1463" y="320"/>
                      <a:pt x="1464" y="320"/>
                    </a:cubicBezTo>
                    <a:cubicBezTo>
                      <a:pt x="1465" y="320"/>
                      <a:pt x="1465" y="317"/>
                      <a:pt x="1465" y="310"/>
                    </a:cubicBezTo>
                    <a:lnTo>
                      <a:pt x="1455" y="3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"/>
              <p:cNvSpPr/>
              <p:nvPr/>
            </p:nvSpPr>
            <p:spPr>
              <a:xfrm>
                <a:off x="2198175" y="2984725"/>
                <a:ext cx="285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92" extrusionOk="0">
                    <a:moveTo>
                      <a:pt x="1132" y="155"/>
                    </a:moveTo>
                    <a:cubicBezTo>
                      <a:pt x="1136" y="159"/>
                      <a:pt x="1138" y="160"/>
                      <a:pt x="1140" y="160"/>
                    </a:cubicBezTo>
                    <a:cubicBezTo>
                      <a:pt x="1142" y="160"/>
                      <a:pt x="1140" y="155"/>
                      <a:pt x="1132" y="155"/>
                    </a:cubicBezTo>
                    <a:close/>
                    <a:moveTo>
                      <a:pt x="24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167" y="119"/>
                      <a:pt x="358" y="131"/>
                      <a:pt x="536" y="155"/>
                    </a:cubicBezTo>
                    <a:cubicBezTo>
                      <a:pt x="643" y="175"/>
                      <a:pt x="757" y="191"/>
                      <a:pt x="870" y="191"/>
                    </a:cubicBezTo>
                    <a:cubicBezTo>
                      <a:pt x="959" y="191"/>
                      <a:pt x="1048" y="181"/>
                      <a:pt x="1132" y="155"/>
                    </a:cubicBezTo>
                    <a:cubicBezTo>
                      <a:pt x="953" y="119"/>
                      <a:pt x="763" y="119"/>
                      <a:pt x="584" y="96"/>
                    </a:cubicBezTo>
                    <a:cubicBezTo>
                      <a:pt x="405" y="72"/>
                      <a:pt x="227" y="12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1962425" y="2891850"/>
                <a:ext cx="247375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2073" extrusionOk="0">
                    <a:moveTo>
                      <a:pt x="72" y="1"/>
                    </a:moveTo>
                    <a:cubicBezTo>
                      <a:pt x="13" y="1"/>
                      <a:pt x="1" y="96"/>
                      <a:pt x="49" y="96"/>
                    </a:cubicBezTo>
                    <a:cubicBezTo>
                      <a:pt x="3394" y="513"/>
                      <a:pt x="6585" y="1465"/>
                      <a:pt x="9895" y="2072"/>
                    </a:cubicBezTo>
                    <a:cubicBezTo>
                      <a:pt x="6728" y="1132"/>
                      <a:pt x="3347" y="358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"/>
              <p:cNvSpPr/>
              <p:nvPr/>
            </p:nvSpPr>
            <p:spPr>
              <a:xfrm>
                <a:off x="1954100" y="2852275"/>
                <a:ext cx="2332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361" extrusionOk="0">
                    <a:moveTo>
                      <a:pt x="12" y="0"/>
                    </a:moveTo>
                    <a:cubicBezTo>
                      <a:pt x="1" y="0"/>
                      <a:pt x="1" y="12"/>
                      <a:pt x="1" y="12"/>
                    </a:cubicBezTo>
                    <a:cubicBezTo>
                      <a:pt x="1429" y="738"/>
                      <a:pt x="3215" y="667"/>
                      <a:pt x="4739" y="1131"/>
                    </a:cubicBezTo>
                    <a:cubicBezTo>
                      <a:pt x="6239" y="1584"/>
                      <a:pt x="7680" y="2167"/>
                      <a:pt x="9264" y="2358"/>
                    </a:cubicBezTo>
                    <a:cubicBezTo>
                      <a:pt x="9268" y="2360"/>
                      <a:pt x="9273" y="2361"/>
                      <a:pt x="9277" y="2361"/>
                    </a:cubicBezTo>
                    <a:cubicBezTo>
                      <a:pt x="9315" y="2361"/>
                      <a:pt x="9329" y="2272"/>
                      <a:pt x="9276" y="2250"/>
                    </a:cubicBezTo>
                    <a:cubicBezTo>
                      <a:pt x="7609" y="2012"/>
                      <a:pt x="6049" y="1405"/>
                      <a:pt x="4442" y="953"/>
                    </a:cubicBezTo>
                    <a:cubicBezTo>
                      <a:pt x="2977" y="536"/>
                      <a:pt x="1429" y="54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"/>
              <p:cNvSpPr/>
              <p:nvPr/>
            </p:nvSpPr>
            <p:spPr>
              <a:xfrm>
                <a:off x="2124650" y="2907025"/>
                <a:ext cx="672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653" extrusionOk="0">
                    <a:moveTo>
                      <a:pt x="13" y="1"/>
                    </a:moveTo>
                    <a:cubicBezTo>
                      <a:pt x="1" y="1"/>
                      <a:pt x="1" y="25"/>
                      <a:pt x="1" y="25"/>
                    </a:cubicBezTo>
                    <a:cubicBezTo>
                      <a:pt x="799" y="394"/>
                      <a:pt x="1763" y="620"/>
                      <a:pt x="2656" y="644"/>
                    </a:cubicBezTo>
                    <a:cubicBezTo>
                      <a:pt x="2665" y="650"/>
                      <a:pt x="2672" y="652"/>
                      <a:pt x="2676" y="652"/>
                    </a:cubicBezTo>
                    <a:cubicBezTo>
                      <a:pt x="2691" y="652"/>
                      <a:pt x="2689" y="632"/>
                      <a:pt x="2680" y="632"/>
                    </a:cubicBezTo>
                    <a:cubicBezTo>
                      <a:pt x="1751" y="501"/>
                      <a:pt x="906" y="287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"/>
              <p:cNvSpPr/>
              <p:nvPr/>
            </p:nvSpPr>
            <p:spPr>
              <a:xfrm>
                <a:off x="1952900" y="2878750"/>
                <a:ext cx="1470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04" extrusionOk="0">
                    <a:moveTo>
                      <a:pt x="37" y="1"/>
                    </a:moveTo>
                    <a:cubicBezTo>
                      <a:pt x="1" y="1"/>
                      <a:pt x="1" y="37"/>
                      <a:pt x="37" y="48"/>
                    </a:cubicBezTo>
                    <a:cubicBezTo>
                      <a:pt x="1965" y="310"/>
                      <a:pt x="3930" y="501"/>
                      <a:pt x="5883" y="703"/>
                    </a:cubicBezTo>
                    <a:cubicBezTo>
                      <a:pt x="3930" y="489"/>
                      <a:pt x="1989" y="215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"/>
              <p:cNvSpPr/>
              <p:nvPr/>
            </p:nvSpPr>
            <p:spPr>
              <a:xfrm>
                <a:off x="1952100" y="2832275"/>
                <a:ext cx="21157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463" h="1922" extrusionOk="0">
                    <a:moveTo>
                      <a:pt x="47" y="1"/>
                    </a:moveTo>
                    <a:cubicBezTo>
                      <a:pt x="17" y="1"/>
                      <a:pt x="0" y="51"/>
                      <a:pt x="33" y="62"/>
                    </a:cubicBezTo>
                    <a:cubicBezTo>
                      <a:pt x="1557" y="586"/>
                      <a:pt x="3164" y="872"/>
                      <a:pt x="4736" y="1205"/>
                    </a:cubicBezTo>
                    <a:cubicBezTo>
                      <a:pt x="5569" y="1395"/>
                      <a:pt x="6391" y="1586"/>
                      <a:pt x="7236" y="1753"/>
                    </a:cubicBezTo>
                    <a:cubicBezTo>
                      <a:pt x="7481" y="1786"/>
                      <a:pt x="7839" y="1922"/>
                      <a:pt x="8137" y="1922"/>
                    </a:cubicBezTo>
                    <a:cubicBezTo>
                      <a:pt x="8259" y="1922"/>
                      <a:pt x="8372" y="1899"/>
                      <a:pt x="8463" y="1836"/>
                    </a:cubicBezTo>
                    <a:lnTo>
                      <a:pt x="8463" y="1824"/>
                    </a:lnTo>
                    <a:cubicBezTo>
                      <a:pt x="8451" y="1800"/>
                      <a:pt x="8451" y="1776"/>
                      <a:pt x="8427" y="1765"/>
                    </a:cubicBezTo>
                    <a:cubicBezTo>
                      <a:pt x="8422" y="1749"/>
                      <a:pt x="8417" y="1745"/>
                      <a:pt x="8413" y="1745"/>
                    </a:cubicBezTo>
                    <a:cubicBezTo>
                      <a:pt x="8409" y="1745"/>
                      <a:pt x="8408" y="1753"/>
                      <a:pt x="8415" y="1753"/>
                    </a:cubicBezTo>
                    <a:cubicBezTo>
                      <a:pt x="8415" y="1754"/>
                      <a:pt x="8411" y="1755"/>
                      <a:pt x="8403" y="1755"/>
                    </a:cubicBezTo>
                    <a:cubicBezTo>
                      <a:pt x="8172" y="1755"/>
                      <a:pt x="4596" y="1120"/>
                      <a:pt x="4343" y="1062"/>
                    </a:cubicBezTo>
                    <a:cubicBezTo>
                      <a:pt x="2890" y="753"/>
                      <a:pt x="1450" y="467"/>
                      <a:pt x="57" y="2"/>
                    </a:cubicBezTo>
                    <a:cubicBezTo>
                      <a:pt x="54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"/>
              <p:cNvSpPr/>
              <p:nvPr/>
            </p:nvSpPr>
            <p:spPr>
              <a:xfrm>
                <a:off x="1946950" y="2823100"/>
                <a:ext cx="369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49" extrusionOk="0">
                    <a:moveTo>
                      <a:pt x="37" y="0"/>
                    </a:moveTo>
                    <a:cubicBezTo>
                      <a:pt x="25" y="0"/>
                      <a:pt x="1" y="12"/>
                      <a:pt x="25" y="12"/>
                    </a:cubicBezTo>
                    <a:cubicBezTo>
                      <a:pt x="453" y="274"/>
                      <a:pt x="953" y="524"/>
                      <a:pt x="1465" y="548"/>
                    </a:cubicBezTo>
                    <a:cubicBezTo>
                      <a:pt x="1477" y="548"/>
                      <a:pt x="1477" y="536"/>
                      <a:pt x="1465" y="524"/>
                    </a:cubicBezTo>
                    <a:cubicBezTo>
                      <a:pt x="1227" y="441"/>
                      <a:pt x="989" y="405"/>
                      <a:pt x="763" y="334"/>
                    </a:cubicBezTo>
                    <a:cubicBezTo>
                      <a:pt x="513" y="238"/>
                      <a:pt x="275" y="131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1952025" y="2819825"/>
                <a:ext cx="217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9" y="84"/>
                      <a:pt x="274" y="143"/>
                      <a:pt x="429" y="179"/>
                    </a:cubicBezTo>
                    <a:cubicBezTo>
                      <a:pt x="560" y="215"/>
                      <a:pt x="715" y="262"/>
                      <a:pt x="857" y="262"/>
                    </a:cubicBezTo>
                    <a:cubicBezTo>
                      <a:pt x="869" y="262"/>
                      <a:pt x="869" y="238"/>
                      <a:pt x="857" y="238"/>
                    </a:cubicBezTo>
                    <a:cubicBezTo>
                      <a:pt x="715" y="179"/>
                      <a:pt x="548" y="179"/>
                      <a:pt x="393" y="131"/>
                    </a:cubicBezTo>
                    <a:cubicBezTo>
                      <a:pt x="262" y="84"/>
                      <a:pt x="131" y="2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"/>
              <p:cNvSpPr/>
              <p:nvPr/>
            </p:nvSpPr>
            <p:spPr>
              <a:xfrm>
                <a:off x="1945475" y="2806125"/>
                <a:ext cx="1989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7957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1" y="739"/>
                      <a:pt x="2203" y="775"/>
                      <a:pt x="3334" y="989"/>
                    </a:cubicBezTo>
                    <a:cubicBezTo>
                      <a:pt x="4084" y="1144"/>
                      <a:pt x="4751" y="1465"/>
                      <a:pt x="5489" y="1644"/>
                    </a:cubicBezTo>
                    <a:cubicBezTo>
                      <a:pt x="6287" y="1846"/>
                      <a:pt x="7144" y="1679"/>
                      <a:pt x="7835" y="2203"/>
                    </a:cubicBezTo>
                    <a:cubicBezTo>
                      <a:pt x="7844" y="2209"/>
                      <a:pt x="7853" y="2211"/>
                      <a:pt x="7862" y="2211"/>
                    </a:cubicBezTo>
                    <a:cubicBezTo>
                      <a:pt x="7913" y="2211"/>
                      <a:pt x="7956" y="2137"/>
                      <a:pt x="7906" y="2096"/>
                    </a:cubicBezTo>
                    <a:cubicBezTo>
                      <a:pt x="7513" y="1799"/>
                      <a:pt x="7132" y="1703"/>
                      <a:pt x="6656" y="1668"/>
                    </a:cubicBezTo>
                    <a:cubicBezTo>
                      <a:pt x="5787" y="1572"/>
                      <a:pt x="5060" y="1334"/>
                      <a:pt x="4215" y="1096"/>
                    </a:cubicBezTo>
                    <a:cubicBezTo>
                      <a:pt x="2798" y="679"/>
                      <a:pt x="1358" y="71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"/>
              <p:cNvSpPr/>
              <p:nvPr/>
            </p:nvSpPr>
            <p:spPr>
              <a:xfrm>
                <a:off x="2135850" y="2856950"/>
                <a:ext cx="224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421" extrusionOk="0">
                    <a:moveTo>
                      <a:pt x="39" y="0"/>
                    </a:moveTo>
                    <a:cubicBezTo>
                      <a:pt x="18" y="0"/>
                      <a:pt x="0" y="18"/>
                      <a:pt x="29" y="27"/>
                    </a:cubicBezTo>
                    <a:cubicBezTo>
                      <a:pt x="160" y="135"/>
                      <a:pt x="303" y="206"/>
                      <a:pt x="458" y="289"/>
                    </a:cubicBezTo>
                    <a:cubicBezTo>
                      <a:pt x="589" y="349"/>
                      <a:pt x="755" y="420"/>
                      <a:pt x="886" y="420"/>
                    </a:cubicBezTo>
                    <a:cubicBezTo>
                      <a:pt x="898" y="420"/>
                      <a:pt x="898" y="385"/>
                      <a:pt x="898" y="385"/>
                    </a:cubicBezTo>
                    <a:cubicBezTo>
                      <a:pt x="779" y="313"/>
                      <a:pt x="636" y="277"/>
                      <a:pt x="505" y="242"/>
                    </a:cubicBezTo>
                    <a:cubicBezTo>
                      <a:pt x="339" y="182"/>
                      <a:pt x="208" y="87"/>
                      <a:pt x="53" y="4"/>
                    </a:cubicBezTo>
                    <a:cubicBezTo>
                      <a:pt x="48" y="1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"/>
              <p:cNvSpPr/>
              <p:nvPr/>
            </p:nvSpPr>
            <p:spPr>
              <a:xfrm>
                <a:off x="2136850" y="2857325"/>
                <a:ext cx="235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406" extrusionOk="0">
                    <a:moveTo>
                      <a:pt x="49" y="1"/>
                    </a:moveTo>
                    <a:cubicBezTo>
                      <a:pt x="13" y="1"/>
                      <a:pt x="1" y="36"/>
                      <a:pt x="13" y="48"/>
                    </a:cubicBezTo>
                    <a:cubicBezTo>
                      <a:pt x="263" y="227"/>
                      <a:pt x="608" y="370"/>
                      <a:pt x="918" y="405"/>
                    </a:cubicBezTo>
                    <a:cubicBezTo>
                      <a:pt x="942" y="405"/>
                      <a:pt x="942" y="393"/>
                      <a:pt x="918" y="370"/>
                    </a:cubicBezTo>
                    <a:cubicBezTo>
                      <a:pt x="775" y="310"/>
                      <a:pt x="620" y="262"/>
                      <a:pt x="477" y="203"/>
                    </a:cubicBezTo>
                    <a:cubicBezTo>
                      <a:pt x="322" y="155"/>
                      <a:pt x="180" y="72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"/>
              <p:cNvSpPr/>
              <p:nvPr/>
            </p:nvSpPr>
            <p:spPr>
              <a:xfrm>
                <a:off x="2136625" y="2858425"/>
                <a:ext cx="196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74" extrusionOk="0">
                    <a:moveTo>
                      <a:pt x="26" y="1"/>
                    </a:moveTo>
                    <a:cubicBezTo>
                      <a:pt x="14" y="1"/>
                      <a:pt x="0" y="18"/>
                      <a:pt x="10" y="28"/>
                    </a:cubicBezTo>
                    <a:cubicBezTo>
                      <a:pt x="194" y="201"/>
                      <a:pt x="479" y="374"/>
                      <a:pt x="746" y="374"/>
                    </a:cubicBezTo>
                    <a:cubicBezTo>
                      <a:pt x="755" y="374"/>
                      <a:pt x="763" y="374"/>
                      <a:pt x="772" y="373"/>
                    </a:cubicBezTo>
                    <a:cubicBezTo>
                      <a:pt x="784" y="373"/>
                      <a:pt x="784" y="338"/>
                      <a:pt x="772" y="338"/>
                    </a:cubicBezTo>
                    <a:cubicBezTo>
                      <a:pt x="653" y="302"/>
                      <a:pt x="510" y="278"/>
                      <a:pt x="391" y="218"/>
                    </a:cubicBezTo>
                    <a:cubicBezTo>
                      <a:pt x="260" y="159"/>
                      <a:pt x="141" y="88"/>
                      <a:pt x="34" y="4"/>
                    </a:cubicBezTo>
                    <a:cubicBezTo>
                      <a:pt x="32" y="2"/>
                      <a:pt x="29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"/>
              <p:cNvSpPr/>
              <p:nvPr/>
            </p:nvSpPr>
            <p:spPr>
              <a:xfrm>
                <a:off x="1933200" y="2767775"/>
                <a:ext cx="202800" cy="7500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3000" extrusionOk="0">
                    <a:moveTo>
                      <a:pt x="54" y="1"/>
                    </a:moveTo>
                    <a:cubicBezTo>
                      <a:pt x="24" y="1"/>
                      <a:pt x="0" y="53"/>
                      <a:pt x="39" y="82"/>
                    </a:cubicBezTo>
                    <a:cubicBezTo>
                      <a:pt x="1063" y="868"/>
                      <a:pt x="2432" y="1142"/>
                      <a:pt x="3646" y="1511"/>
                    </a:cubicBezTo>
                    <a:cubicBezTo>
                      <a:pt x="5123" y="1963"/>
                      <a:pt x="6766" y="2213"/>
                      <a:pt x="8099" y="2999"/>
                    </a:cubicBezTo>
                    <a:cubicBezTo>
                      <a:pt x="8099" y="2987"/>
                      <a:pt x="8111" y="2975"/>
                      <a:pt x="8099" y="2975"/>
                    </a:cubicBezTo>
                    <a:cubicBezTo>
                      <a:pt x="5778" y="1320"/>
                      <a:pt x="2372" y="1749"/>
                      <a:pt x="75" y="11"/>
                    </a:cubicBezTo>
                    <a:cubicBezTo>
                      <a:pt x="68" y="4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"/>
              <p:cNvSpPr/>
              <p:nvPr/>
            </p:nvSpPr>
            <p:spPr>
              <a:xfrm>
                <a:off x="1934525" y="2763750"/>
                <a:ext cx="270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601" extrusionOk="0">
                    <a:moveTo>
                      <a:pt x="22" y="0"/>
                    </a:moveTo>
                    <a:cubicBezTo>
                      <a:pt x="5" y="0"/>
                      <a:pt x="1" y="11"/>
                      <a:pt x="10" y="29"/>
                    </a:cubicBezTo>
                    <a:cubicBezTo>
                      <a:pt x="260" y="303"/>
                      <a:pt x="664" y="565"/>
                      <a:pt x="1057" y="600"/>
                    </a:cubicBezTo>
                    <a:cubicBezTo>
                      <a:pt x="1081" y="600"/>
                      <a:pt x="1081" y="576"/>
                      <a:pt x="1069" y="565"/>
                    </a:cubicBezTo>
                    <a:cubicBezTo>
                      <a:pt x="879" y="505"/>
                      <a:pt x="700" y="446"/>
                      <a:pt x="522" y="350"/>
                    </a:cubicBezTo>
                    <a:cubicBezTo>
                      <a:pt x="343" y="267"/>
                      <a:pt x="188" y="148"/>
                      <a:pt x="45" y="5"/>
                    </a:cubicBezTo>
                    <a:cubicBezTo>
                      <a:pt x="36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2"/>
              <p:cNvSpPr/>
              <p:nvPr/>
            </p:nvSpPr>
            <p:spPr>
              <a:xfrm>
                <a:off x="1932075" y="2758800"/>
                <a:ext cx="29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656" extrusionOk="0">
                    <a:moveTo>
                      <a:pt x="48" y="1"/>
                    </a:moveTo>
                    <a:cubicBezTo>
                      <a:pt x="36" y="1"/>
                      <a:pt x="0" y="12"/>
                      <a:pt x="24" y="24"/>
                    </a:cubicBezTo>
                    <a:cubicBezTo>
                      <a:pt x="298" y="298"/>
                      <a:pt x="751" y="596"/>
                      <a:pt x="1155" y="655"/>
                    </a:cubicBezTo>
                    <a:cubicBezTo>
                      <a:pt x="1167" y="655"/>
                      <a:pt x="1179" y="620"/>
                      <a:pt x="1167" y="620"/>
                    </a:cubicBezTo>
                    <a:cubicBezTo>
                      <a:pt x="989" y="524"/>
                      <a:pt x="798" y="477"/>
                      <a:pt x="620" y="370"/>
                    </a:cubicBezTo>
                    <a:cubicBezTo>
                      <a:pt x="417" y="263"/>
                      <a:pt x="227" y="13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2"/>
              <p:cNvSpPr/>
              <p:nvPr/>
            </p:nvSpPr>
            <p:spPr>
              <a:xfrm>
                <a:off x="1935775" y="2756450"/>
                <a:ext cx="332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774" extrusionOk="0">
                    <a:moveTo>
                      <a:pt x="5" y="1"/>
                    </a:moveTo>
                    <a:cubicBezTo>
                      <a:pt x="1" y="1"/>
                      <a:pt x="1" y="10"/>
                      <a:pt x="7" y="23"/>
                    </a:cubicBezTo>
                    <a:cubicBezTo>
                      <a:pt x="364" y="321"/>
                      <a:pt x="829" y="654"/>
                      <a:pt x="1281" y="773"/>
                    </a:cubicBezTo>
                    <a:cubicBezTo>
                      <a:pt x="1305" y="773"/>
                      <a:pt x="1329" y="761"/>
                      <a:pt x="1305" y="749"/>
                    </a:cubicBezTo>
                    <a:cubicBezTo>
                      <a:pt x="1091" y="618"/>
                      <a:pt x="865" y="523"/>
                      <a:pt x="650" y="404"/>
                    </a:cubicBezTo>
                    <a:cubicBezTo>
                      <a:pt x="436" y="285"/>
                      <a:pt x="233" y="154"/>
                      <a:pt x="19" y="23"/>
                    </a:cubicBezTo>
                    <a:cubicBezTo>
                      <a:pt x="14" y="7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2"/>
              <p:cNvSpPr/>
              <p:nvPr/>
            </p:nvSpPr>
            <p:spPr>
              <a:xfrm>
                <a:off x="1944175" y="2741875"/>
                <a:ext cx="16175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2513" extrusionOk="0">
                    <a:moveTo>
                      <a:pt x="25" y="1"/>
                    </a:moveTo>
                    <a:cubicBezTo>
                      <a:pt x="12" y="1"/>
                      <a:pt x="0" y="15"/>
                      <a:pt x="17" y="23"/>
                    </a:cubicBezTo>
                    <a:cubicBezTo>
                      <a:pt x="814" y="856"/>
                      <a:pt x="1922" y="868"/>
                      <a:pt x="2993" y="1082"/>
                    </a:cubicBezTo>
                    <a:cubicBezTo>
                      <a:pt x="4005" y="1273"/>
                      <a:pt x="4565" y="1832"/>
                      <a:pt x="5446" y="2285"/>
                    </a:cubicBezTo>
                    <a:cubicBezTo>
                      <a:pt x="5763" y="2449"/>
                      <a:pt x="6020" y="2513"/>
                      <a:pt x="6355" y="2513"/>
                    </a:cubicBezTo>
                    <a:cubicBezTo>
                      <a:pt x="6385" y="2513"/>
                      <a:pt x="6415" y="2512"/>
                      <a:pt x="6446" y="2511"/>
                    </a:cubicBezTo>
                    <a:cubicBezTo>
                      <a:pt x="6470" y="2511"/>
                      <a:pt x="6470" y="2452"/>
                      <a:pt x="6446" y="2452"/>
                    </a:cubicBezTo>
                    <a:cubicBezTo>
                      <a:pt x="5267" y="2404"/>
                      <a:pt x="4458" y="1321"/>
                      <a:pt x="3326" y="1047"/>
                    </a:cubicBezTo>
                    <a:cubicBezTo>
                      <a:pt x="2172" y="785"/>
                      <a:pt x="993" y="844"/>
                      <a:pt x="40" y="11"/>
                    </a:cubicBezTo>
                    <a:cubicBezTo>
                      <a:pt x="37" y="3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"/>
              <p:cNvSpPr/>
              <p:nvPr/>
            </p:nvSpPr>
            <p:spPr>
              <a:xfrm>
                <a:off x="1953875" y="2755750"/>
                <a:ext cx="164250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2350" extrusionOk="0">
                    <a:moveTo>
                      <a:pt x="14" y="0"/>
                    </a:moveTo>
                    <a:cubicBezTo>
                      <a:pt x="6" y="0"/>
                      <a:pt x="0" y="15"/>
                      <a:pt x="10" y="15"/>
                    </a:cubicBezTo>
                    <a:cubicBezTo>
                      <a:pt x="795" y="849"/>
                      <a:pt x="2069" y="730"/>
                      <a:pt x="3081" y="1087"/>
                    </a:cubicBezTo>
                    <a:cubicBezTo>
                      <a:pt x="4248" y="1516"/>
                      <a:pt x="5284" y="2337"/>
                      <a:pt x="6570" y="2349"/>
                    </a:cubicBezTo>
                    <a:cubicBezTo>
                      <a:pt x="5320" y="2206"/>
                      <a:pt x="4367" y="1539"/>
                      <a:pt x="3224" y="1099"/>
                    </a:cubicBezTo>
                    <a:cubicBezTo>
                      <a:pt x="2153" y="694"/>
                      <a:pt x="914" y="825"/>
                      <a:pt x="21" y="4"/>
                    </a:cubicBezTo>
                    <a:cubicBezTo>
                      <a:pt x="19" y="1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"/>
              <p:cNvSpPr/>
              <p:nvPr/>
            </p:nvSpPr>
            <p:spPr>
              <a:xfrm>
                <a:off x="1963500" y="2704225"/>
                <a:ext cx="1361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949" extrusionOk="0">
                    <a:moveTo>
                      <a:pt x="28" y="0"/>
                    </a:moveTo>
                    <a:cubicBezTo>
                      <a:pt x="14" y="0"/>
                      <a:pt x="0" y="11"/>
                      <a:pt x="17" y="29"/>
                    </a:cubicBezTo>
                    <a:cubicBezTo>
                      <a:pt x="220" y="398"/>
                      <a:pt x="470" y="576"/>
                      <a:pt x="851" y="755"/>
                    </a:cubicBezTo>
                    <a:cubicBezTo>
                      <a:pt x="1208" y="922"/>
                      <a:pt x="1530" y="969"/>
                      <a:pt x="1863" y="1195"/>
                    </a:cubicBezTo>
                    <a:cubicBezTo>
                      <a:pt x="2113" y="1362"/>
                      <a:pt x="2303" y="1600"/>
                      <a:pt x="2577" y="1743"/>
                    </a:cubicBezTo>
                    <a:cubicBezTo>
                      <a:pt x="3125" y="2076"/>
                      <a:pt x="3744" y="2386"/>
                      <a:pt x="4328" y="2672"/>
                    </a:cubicBezTo>
                    <a:cubicBezTo>
                      <a:pt x="4649" y="2838"/>
                      <a:pt x="4917" y="2941"/>
                      <a:pt x="5256" y="2941"/>
                    </a:cubicBezTo>
                    <a:cubicBezTo>
                      <a:pt x="5296" y="2941"/>
                      <a:pt x="5336" y="2939"/>
                      <a:pt x="5378" y="2936"/>
                    </a:cubicBezTo>
                    <a:lnTo>
                      <a:pt x="5378" y="2936"/>
                    </a:lnTo>
                    <a:cubicBezTo>
                      <a:pt x="4483" y="2780"/>
                      <a:pt x="3655" y="2247"/>
                      <a:pt x="2839" y="1850"/>
                    </a:cubicBezTo>
                    <a:cubicBezTo>
                      <a:pt x="2399" y="1636"/>
                      <a:pt x="2077" y="1255"/>
                      <a:pt x="1649" y="1017"/>
                    </a:cubicBezTo>
                    <a:cubicBezTo>
                      <a:pt x="1053" y="695"/>
                      <a:pt x="470" y="719"/>
                      <a:pt x="41" y="5"/>
                    </a:cubicBezTo>
                    <a:cubicBezTo>
                      <a:pt x="38" y="2"/>
                      <a:pt x="33" y="0"/>
                      <a:pt x="28" y="0"/>
                    </a:cubicBezTo>
                    <a:close/>
                    <a:moveTo>
                      <a:pt x="5411" y="2934"/>
                    </a:moveTo>
                    <a:cubicBezTo>
                      <a:pt x="5400" y="2935"/>
                      <a:pt x="5389" y="2935"/>
                      <a:pt x="5378" y="2936"/>
                    </a:cubicBezTo>
                    <a:lnTo>
                      <a:pt x="5378" y="2936"/>
                    </a:lnTo>
                    <a:cubicBezTo>
                      <a:pt x="5395" y="2939"/>
                      <a:pt x="5413" y="2942"/>
                      <a:pt x="5430" y="2945"/>
                    </a:cubicBezTo>
                    <a:lnTo>
                      <a:pt x="5430" y="2945"/>
                    </a:lnTo>
                    <a:cubicBezTo>
                      <a:pt x="5425" y="2943"/>
                      <a:pt x="5419" y="2939"/>
                      <a:pt x="5411" y="2934"/>
                    </a:cubicBezTo>
                    <a:close/>
                    <a:moveTo>
                      <a:pt x="5430" y="2945"/>
                    </a:moveTo>
                    <a:cubicBezTo>
                      <a:pt x="5436" y="2948"/>
                      <a:pt x="5439" y="2949"/>
                      <a:pt x="5441" y="2949"/>
                    </a:cubicBezTo>
                    <a:cubicBezTo>
                      <a:pt x="5444" y="2949"/>
                      <a:pt x="5441" y="2946"/>
                      <a:pt x="5435" y="2946"/>
                    </a:cubicBezTo>
                    <a:cubicBezTo>
                      <a:pt x="5433" y="2945"/>
                      <a:pt x="5431" y="2945"/>
                      <a:pt x="5430" y="29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"/>
              <p:cNvSpPr/>
              <p:nvPr/>
            </p:nvSpPr>
            <p:spPr>
              <a:xfrm>
                <a:off x="1962825" y="2698875"/>
                <a:ext cx="309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922" extrusionOk="0">
                    <a:moveTo>
                      <a:pt x="18" y="1"/>
                    </a:moveTo>
                    <a:cubicBezTo>
                      <a:pt x="4" y="1"/>
                      <a:pt x="1" y="20"/>
                      <a:pt x="9" y="28"/>
                    </a:cubicBezTo>
                    <a:cubicBezTo>
                      <a:pt x="318" y="421"/>
                      <a:pt x="723" y="755"/>
                      <a:pt x="1199" y="921"/>
                    </a:cubicBezTo>
                    <a:cubicBezTo>
                      <a:pt x="1211" y="921"/>
                      <a:pt x="1235" y="909"/>
                      <a:pt x="1211" y="909"/>
                    </a:cubicBezTo>
                    <a:cubicBezTo>
                      <a:pt x="771" y="659"/>
                      <a:pt x="366" y="397"/>
                      <a:pt x="44" y="16"/>
                    </a:cubicBezTo>
                    <a:cubicBezTo>
                      <a:pt x="33" y="5"/>
                      <a:pt x="24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"/>
              <p:cNvSpPr/>
              <p:nvPr/>
            </p:nvSpPr>
            <p:spPr>
              <a:xfrm>
                <a:off x="1968000" y="2696750"/>
                <a:ext cx="316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007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314" y="447"/>
                      <a:pt x="730" y="840"/>
                      <a:pt x="1230" y="1006"/>
                    </a:cubicBezTo>
                    <a:cubicBezTo>
                      <a:pt x="1242" y="1006"/>
                      <a:pt x="1266" y="994"/>
                      <a:pt x="1242" y="994"/>
                    </a:cubicBezTo>
                    <a:cubicBezTo>
                      <a:pt x="766" y="720"/>
                      <a:pt x="349" y="459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"/>
              <p:cNvSpPr/>
              <p:nvPr/>
            </p:nvSpPr>
            <p:spPr>
              <a:xfrm>
                <a:off x="1966300" y="2687375"/>
                <a:ext cx="309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77" extrusionOk="0">
                    <a:moveTo>
                      <a:pt x="25" y="0"/>
                    </a:moveTo>
                    <a:cubicBezTo>
                      <a:pt x="25" y="0"/>
                      <a:pt x="1" y="0"/>
                      <a:pt x="1" y="12"/>
                    </a:cubicBezTo>
                    <a:cubicBezTo>
                      <a:pt x="275" y="429"/>
                      <a:pt x="715" y="822"/>
                      <a:pt x="1215" y="976"/>
                    </a:cubicBezTo>
                    <a:cubicBezTo>
                      <a:pt x="1227" y="976"/>
                      <a:pt x="1239" y="965"/>
                      <a:pt x="1227" y="953"/>
                    </a:cubicBezTo>
                    <a:cubicBezTo>
                      <a:pt x="751" y="679"/>
                      <a:pt x="382" y="417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"/>
              <p:cNvSpPr/>
              <p:nvPr/>
            </p:nvSpPr>
            <p:spPr>
              <a:xfrm>
                <a:off x="1970625" y="2678200"/>
                <a:ext cx="1219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3070" extrusionOk="0">
                    <a:moveTo>
                      <a:pt x="2" y="1"/>
                    </a:moveTo>
                    <a:cubicBezTo>
                      <a:pt x="0" y="1"/>
                      <a:pt x="0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cubicBezTo>
                      <a:pt x="697" y="867"/>
                      <a:pt x="1709" y="1284"/>
                      <a:pt x="2602" y="1879"/>
                    </a:cubicBezTo>
                    <a:cubicBezTo>
                      <a:pt x="3292" y="2344"/>
                      <a:pt x="3935" y="3034"/>
                      <a:pt x="4816" y="3070"/>
                    </a:cubicBezTo>
                    <a:cubicBezTo>
                      <a:pt x="4864" y="3070"/>
                      <a:pt x="4876" y="2998"/>
                      <a:pt x="4828" y="2998"/>
                    </a:cubicBezTo>
                    <a:cubicBezTo>
                      <a:pt x="3876" y="2832"/>
                      <a:pt x="3221" y="2117"/>
                      <a:pt x="2423" y="1629"/>
                    </a:cubicBezTo>
                    <a:cubicBezTo>
                      <a:pt x="1590" y="1105"/>
                      <a:pt x="744" y="689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2"/>
              <p:cNvSpPr/>
              <p:nvPr/>
            </p:nvSpPr>
            <p:spPr>
              <a:xfrm>
                <a:off x="1973500" y="2676000"/>
                <a:ext cx="10832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777" extrusionOk="0">
                    <a:moveTo>
                      <a:pt x="32" y="0"/>
                    </a:moveTo>
                    <a:cubicBezTo>
                      <a:pt x="7" y="0"/>
                      <a:pt x="0" y="28"/>
                      <a:pt x="10" y="38"/>
                    </a:cubicBezTo>
                    <a:cubicBezTo>
                      <a:pt x="1415" y="979"/>
                      <a:pt x="2832" y="1955"/>
                      <a:pt x="4320" y="2777"/>
                    </a:cubicBezTo>
                    <a:cubicBezTo>
                      <a:pt x="4332" y="2777"/>
                      <a:pt x="4332" y="2765"/>
                      <a:pt x="4332" y="2765"/>
                    </a:cubicBezTo>
                    <a:cubicBezTo>
                      <a:pt x="2892" y="1848"/>
                      <a:pt x="1487" y="919"/>
                      <a:pt x="46" y="3"/>
                    </a:cubicBezTo>
                    <a:cubicBezTo>
                      <a:pt x="41" y="1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2"/>
              <p:cNvSpPr/>
              <p:nvPr/>
            </p:nvSpPr>
            <p:spPr>
              <a:xfrm>
                <a:off x="1977925" y="2630800"/>
                <a:ext cx="94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2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31" y="906"/>
                      <a:pt x="2334" y="1834"/>
                      <a:pt x="3762" y="2204"/>
                    </a:cubicBezTo>
                    <a:cubicBezTo>
                      <a:pt x="3786" y="2204"/>
                      <a:pt x="3798" y="2192"/>
                      <a:pt x="3786" y="2168"/>
                    </a:cubicBezTo>
                    <a:cubicBezTo>
                      <a:pt x="2393" y="1608"/>
                      <a:pt x="1191" y="9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"/>
              <p:cNvSpPr/>
              <p:nvPr/>
            </p:nvSpPr>
            <p:spPr>
              <a:xfrm>
                <a:off x="1985475" y="2625075"/>
                <a:ext cx="76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909" extrusionOk="0">
                    <a:moveTo>
                      <a:pt x="31" y="1"/>
                    </a:moveTo>
                    <a:cubicBezTo>
                      <a:pt x="12" y="1"/>
                      <a:pt x="0" y="20"/>
                      <a:pt x="20" y="39"/>
                    </a:cubicBezTo>
                    <a:cubicBezTo>
                      <a:pt x="972" y="718"/>
                      <a:pt x="1984" y="1361"/>
                      <a:pt x="3032" y="1909"/>
                    </a:cubicBezTo>
                    <a:cubicBezTo>
                      <a:pt x="3032" y="1909"/>
                      <a:pt x="3044" y="1885"/>
                      <a:pt x="3032" y="1885"/>
                    </a:cubicBezTo>
                    <a:cubicBezTo>
                      <a:pt x="2008" y="1301"/>
                      <a:pt x="1008" y="694"/>
                      <a:pt x="43" y="4"/>
                    </a:cubicBezTo>
                    <a:cubicBezTo>
                      <a:pt x="39" y="2"/>
                      <a:pt x="35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"/>
              <p:cNvSpPr/>
              <p:nvPr/>
            </p:nvSpPr>
            <p:spPr>
              <a:xfrm>
                <a:off x="1987825" y="2620875"/>
                <a:ext cx="7155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544" extrusionOk="0">
                    <a:moveTo>
                      <a:pt x="12" y="0"/>
                    </a:moveTo>
                    <a:cubicBezTo>
                      <a:pt x="4" y="0"/>
                      <a:pt x="0" y="11"/>
                      <a:pt x="9" y="29"/>
                    </a:cubicBezTo>
                    <a:cubicBezTo>
                      <a:pt x="890" y="624"/>
                      <a:pt x="1819" y="1136"/>
                      <a:pt x="2819" y="1541"/>
                    </a:cubicBezTo>
                    <a:cubicBezTo>
                      <a:pt x="2824" y="1543"/>
                      <a:pt x="2828" y="1543"/>
                      <a:pt x="2832" y="1543"/>
                    </a:cubicBezTo>
                    <a:cubicBezTo>
                      <a:pt x="2857" y="1543"/>
                      <a:pt x="2861" y="1514"/>
                      <a:pt x="2831" y="1493"/>
                    </a:cubicBezTo>
                    <a:cubicBezTo>
                      <a:pt x="1854" y="1065"/>
                      <a:pt x="926" y="577"/>
                      <a:pt x="21" y="5"/>
                    </a:cubicBezTo>
                    <a:cubicBezTo>
                      <a:pt x="18" y="2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"/>
              <p:cNvSpPr/>
              <p:nvPr/>
            </p:nvSpPr>
            <p:spPr>
              <a:xfrm>
                <a:off x="1999150" y="2614350"/>
                <a:ext cx="46875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141" extrusionOk="0">
                    <a:moveTo>
                      <a:pt x="35" y="1"/>
                    </a:moveTo>
                    <a:cubicBezTo>
                      <a:pt x="21" y="1"/>
                      <a:pt x="1" y="18"/>
                      <a:pt x="20" y="28"/>
                    </a:cubicBezTo>
                    <a:cubicBezTo>
                      <a:pt x="627" y="409"/>
                      <a:pt x="1223" y="790"/>
                      <a:pt x="1842" y="1135"/>
                    </a:cubicBezTo>
                    <a:cubicBezTo>
                      <a:pt x="1849" y="1139"/>
                      <a:pt x="1855" y="1140"/>
                      <a:pt x="1859" y="1140"/>
                    </a:cubicBezTo>
                    <a:cubicBezTo>
                      <a:pt x="1871" y="1140"/>
                      <a:pt x="1874" y="1132"/>
                      <a:pt x="1866" y="1123"/>
                    </a:cubicBezTo>
                    <a:cubicBezTo>
                      <a:pt x="1270" y="730"/>
                      <a:pt x="651" y="373"/>
                      <a:pt x="44" y="4"/>
                    </a:cubicBezTo>
                    <a:cubicBezTo>
                      <a:pt x="42" y="2"/>
                      <a:pt x="39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"/>
              <p:cNvSpPr/>
              <p:nvPr/>
            </p:nvSpPr>
            <p:spPr>
              <a:xfrm>
                <a:off x="1972950" y="2650075"/>
                <a:ext cx="1032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374" extrusionOk="0">
                    <a:moveTo>
                      <a:pt x="38" y="1"/>
                    </a:moveTo>
                    <a:cubicBezTo>
                      <a:pt x="14" y="1"/>
                      <a:pt x="1" y="22"/>
                      <a:pt x="20" y="51"/>
                    </a:cubicBezTo>
                    <a:cubicBezTo>
                      <a:pt x="1306" y="968"/>
                      <a:pt x="2676" y="1790"/>
                      <a:pt x="4128" y="2373"/>
                    </a:cubicBezTo>
                    <a:cubicBezTo>
                      <a:pt x="2711" y="1671"/>
                      <a:pt x="1342" y="921"/>
                      <a:pt x="56" y="4"/>
                    </a:cubicBezTo>
                    <a:cubicBezTo>
                      <a:pt x="50" y="2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"/>
              <p:cNvSpPr/>
              <p:nvPr/>
            </p:nvSpPr>
            <p:spPr>
              <a:xfrm>
                <a:off x="1971075" y="2662425"/>
                <a:ext cx="113250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696" extrusionOk="0">
                    <a:moveTo>
                      <a:pt x="3" y="1"/>
                    </a:moveTo>
                    <a:cubicBezTo>
                      <a:pt x="0" y="1"/>
                      <a:pt x="0" y="4"/>
                      <a:pt x="12" y="10"/>
                    </a:cubicBezTo>
                    <a:cubicBezTo>
                      <a:pt x="12" y="4"/>
                      <a:pt x="6" y="1"/>
                      <a:pt x="3" y="1"/>
                    </a:cubicBezTo>
                    <a:close/>
                    <a:moveTo>
                      <a:pt x="12" y="10"/>
                    </a:moveTo>
                    <a:lnTo>
                      <a:pt x="12" y="10"/>
                    </a:lnTo>
                    <a:cubicBezTo>
                      <a:pt x="1405" y="1022"/>
                      <a:pt x="2846" y="2129"/>
                      <a:pt x="4489" y="2689"/>
                    </a:cubicBezTo>
                    <a:cubicBezTo>
                      <a:pt x="4493" y="2693"/>
                      <a:pt x="4498" y="2695"/>
                      <a:pt x="4502" y="2695"/>
                    </a:cubicBezTo>
                    <a:cubicBezTo>
                      <a:pt x="4520" y="2695"/>
                      <a:pt x="4529" y="2663"/>
                      <a:pt x="4501" y="2653"/>
                    </a:cubicBezTo>
                    <a:cubicBezTo>
                      <a:pt x="2846" y="2034"/>
                      <a:pt x="1477" y="950"/>
                      <a:pt x="12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"/>
              <p:cNvSpPr/>
              <p:nvPr/>
            </p:nvSpPr>
            <p:spPr>
              <a:xfrm>
                <a:off x="2210375" y="28887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50" y="1"/>
                    </a:moveTo>
                    <a:cubicBezTo>
                      <a:pt x="746" y="1"/>
                      <a:pt x="742" y="2"/>
                      <a:pt x="739" y="6"/>
                    </a:cubicBezTo>
                    <a:cubicBezTo>
                      <a:pt x="549" y="244"/>
                      <a:pt x="477" y="518"/>
                      <a:pt x="394" y="780"/>
                    </a:cubicBezTo>
                    <a:cubicBezTo>
                      <a:pt x="287" y="1077"/>
                      <a:pt x="108" y="1351"/>
                      <a:pt x="1" y="1649"/>
                    </a:cubicBezTo>
                    <a:cubicBezTo>
                      <a:pt x="1" y="1657"/>
                      <a:pt x="13" y="1666"/>
                      <a:pt x="24" y="1666"/>
                    </a:cubicBezTo>
                    <a:cubicBezTo>
                      <a:pt x="29" y="1666"/>
                      <a:pt x="33" y="1664"/>
                      <a:pt x="37" y="1661"/>
                    </a:cubicBezTo>
                    <a:cubicBezTo>
                      <a:pt x="465" y="1232"/>
                      <a:pt x="501" y="529"/>
                      <a:pt x="775" y="29"/>
                    </a:cubicBezTo>
                    <a:cubicBezTo>
                      <a:pt x="775" y="12"/>
                      <a:pt x="762" y="1"/>
                      <a:pt x="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"/>
              <p:cNvSpPr/>
              <p:nvPr/>
            </p:nvSpPr>
            <p:spPr>
              <a:xfrm>
                <a:off x="2206600" y="2886500"/>
                <a:ext cx="21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0" extrusionOk="0">
                    <a:moveTo>
                      <a:pt x="830" y="0"/>
                    </a:moveTo>
                    <a:cubicBezTo>
                      <a:pt x="652" y="262"/>
                      <a:pt x="545" y="596"/>
                      <a:pt x="414" y="893"/>
                    </a:cubicBezTo>
                    <a:cubicBezTo>
                      <a:pt x="271" y="1215"/>
                      <a:pt x="92" y="1560"/>
                      <a:pt x="9" y="1917"/>
                    </a:cubicBezTo>
                    <a:cubicBezTo>
                      <a:pt x="0" y="1951"/>
                      <a:pt x="29" y="1979"/>
                      <a:pt x="54" y="1979"/>
                    </a:cubicBezTo>
                    <a:cubicBezTo>
                      <a:pt x="64" y="1979"/>
                      <a:pt x="74" y="1975"/>
                      <a:pt x="80" y="1965"/>
                    </a:cubicBezTo>
                    <a:cubicBezTo>
                      <a:pt x="247" y="1667"/>
                      <a:pt x="366" y="1310"/>
                      <a:pt x="485" y="989"/>
                    </a:cubicBezTo>
                    <a:cubicBezTo>
                      <a:pt x="604" y="679"/>
                      <a:pt x="771" y="334"/>
                      <a:pt x="830" y="12"/>
                    </a:cubicBezTo>
                    <a:cubicBezTo>
                      <a:pt x="842" y="0"/>
                      <a:pt x="830" y="0"/>
                      <a:pt x="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"/>
              <p:cNvSpPr/>
              <p:nvPr/>
            </p:nvSpPr>
            <p:spPr>
              <a:xfrm>
                <a:off x="2205925" y="2885475"/>
                <a:ext cx="232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859" extrusionOk="0">
                    <a:moveTo>
                      <a:pt x="911" y="1"/>
                    </a:moveTo>
                    <a:cubicBezTo>
                      <a:pt x="906" y="1"/>
                      <a:pt x="900" y="2"/>
                      <a:pt x="893" y="6"/>
                    </a:cubicBezTo>
                    <a:cubicBezTo>
                      <a:pt x="476" y="482"/>
                      <a:pt x="36" y="1196"/>
                      <a:pt x="0" y="1839"/>
                    </a:cubicBezTo>
                    <a:cubicBezTo>
                      <a:pt x="0" y="1853"/>
                      <a:pt x="12" y="1859"/>
                      <a:pt x="25" y="1859"/>
                    </a:cubicBezTo>
                    <a:cubicBezTo>
                      <a:pt x="34" y="1859"/>
                      <a:pt x="43" y="1856"/>
                      <a:pt x="48" y="1851"/>
                    </a:cubicBezTo>
                    <a:cubicBezTo>
                      <a:pt x="179" y="1553"/>
                      <a:pt x="250" y="1244"/>
                      <a:pt x="393" y="946"/>
                    </a:cubicBezTo>
                    <a:cubicBezTo>
                      <a:pt x="536" y="613"/>
                      <a:pt x="715" y="315"/>
                      <a:pt x="929" y="18"/>
                    </a:cubicBezTo>
                    <a:cubicBezTo>
                      <a:pt x="929" y="9"/>
                      <a:pt x="923" y="1"/>
                      <a:pt x="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"/>
              <p:cNvSpPr/>
              <p:nvPr/>
            </p:nvSpPr>
            <p:spPr>
              <a:xfrm>
                <a:off x="2208600" y="2897175"/>
                <a:ext cx="198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671" extrusionOk="0">
                    <a:moveTo>
                      <a:pt x="772" y="1"/>
                    </a:moveTo>
                    <a:cubicBezTo>
                      <a:pt x="765" y="1"/>
                      <a:pt x="755" y="5"/>
                      <a:pt x="750" y="14"/>
                    </a:cubicBezTo>
                    <a:cubicBezTo>
                      <a:pt x="519" y="487"/>
                      <a:pt x="297" y="960"/>
                      <a:pt x="93" y="1432"/>
                    </a:cubicBezTo>
                    <a:lnTo>
                      <a:pt x="93" y="1432"/>
                    </a:lnTo>
                    <a:cubicBezTo>
                      <a:pt x="0" y="1491"/>
                      <a:pt x="0" y="1539"/>
                      <a:pt x="0" y="1633"/>
                    </a:cubicBezTo>
                    <a:cubicBezTo>
                      <a:pt x="0" y="1659"/>
                      <a:pt x="17" y="1671"/>
                      <a:pt x="35" y="1671"/>
                    </a:cubicBezTo>
                    <a:cubicBezTo>
                      <a:pt x="51" y="1671"/>
                      <a:pt x="66" y="1662"/>
                      <a:pt x="72" y="1645"/>
                    </a:cubicBezTo>
                    <a:cubicBezTo>
                      <a:pt x="75" y="1637"/>
                      <a:pt x="79" y="1629"/>
                      <a:pt x="82" y="1621"/>
                    </a:cubicBezTo>
                    <a:lnTo>
                      <a:pt x="96" y="1621"/>
                    </a:lnTo>
                    <a:cubicBezTo>
                      <a:pt x="99" y="1602"/>
                      <a:pt x="103" y="1584"/>
                      <a:pt x="107" y="1566"/>
                    </a:cubicBezTo>
                    <a:lnTo>
                      <a:pt x="107" y="1566"/>
                    </a:lnTo>
                    <a:cubicBezTo>
                      <a:pt x="333" y="1056"/>
                      <a:pt x="559" y="535"/>
                      <a:pt x="762" y="26"/>
                    </a:cubicBezTo>
                    <a:cubicBezTo>
                      <a:pt x="792" y="11"/>
                      <a:pt x="785" y="1"/>
                      <a:pt x="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"/>
              <p:cNvSpPr/>
              <p:nvPr/>
            </p:nvSpPr>
            <p:spPr>
              <a:xfrm>
                <a:off x="2211350" y="2901550"/>
                <a:ext cx="18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621" extrusionOk="0">
                    <a:moveTo>
                      <a:pt x="680" y="1"/>
                    </a:moveTo>
                    <a:cubicBezTo>
                      <a:pt x="673" y="1"/>
                      <a:pt x="667" y="2"/>
                      <a:pt x="664" y="6"/>
                    </a:cubicBezTo>
                    <a:cubicBezTo>
                      <a:pt x="545" y="256"/>
                      <a:pt x="462" y="518"/>
                      <a:pt x="331" y="791"/>
                    </a:cubicBezTo>
                    <a:cubicBezTo>
                      <a:pt x="238" y="1035"/>
                      <a:pt x="100" y="1301"/>
                      <a:pt x="16" y="1546"/>
                    </a:cubicBezTo>
                    <a:lnTo>
                      <a:pt x="16" y="1546"/>
                    </a:lnTo>
                    <a:cubicBezTo>
                      <a:pt x="13" y="1552"/>
                      <a:pt x="11" y="1558"/>
                      <a:pt x="9" y="1565"/>
                    </a:cubicBezTo>
                    <a:cubicBezTo>
                      <a:pt x="0" y="1593"/>
                      <a:pt x="20" y="1621"/>
                      <a:pt x="45" y="1621"/>
                    </a:cubicBezTo>
                    <a:cubicBezTo>
                      <a:pt x="53" y="1621"/>
                      <a:pt x="61" y="1618"/>
                      <a:pt x="69" y="1613"/>
                    </a:cubicBezTo>
                    <a:cubicBezTo>
                      <a:pt x="355" y="1149"/>
                      <a:pt x="557" y="553"/>
                      <a:pt x="712" y="29"/>
                    </a:cubicBezTo>
                    <a:cubicBezTo>
                      <a:pt x="721" y="12"/>
                      <a:pt x="697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"/>
              <p:cNvSpPr/>
              <p:nvPr/>
            </p:nvSpPr>
            <p:spPr>
              <a:xfrm>
                <a:off x="2212150" y="2908825"/>
                <a:ext cx="185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485" extrusionOk="0">
                    <a:moveTo>
                      <a:pt x="739" y="0"/>
                    </a:moveTo>
                    <a:lnTo>
                      <a:pt x="739" y="0"/>
                    </a:lnTo>
                    <a:cubicBezTo>
                      <a:pt x="525" y="488"/>
                      <a:pt x="275" y="965"/>
                      <a:pt x="25" y="1429"/>
                    </a:cubicBezTo>
                    <a:cubicBezTo>
                      <a:pt x="0" y="1454"/>
                      <a:pt x="33" y="1485"/>
                      <a:pt x="60" y="1485"/>
                    </a:cubicBezTo>
                    <a:cubicBezTo>
                      <a:pt x="71" y="1485"/>
                      <a:pt x="81" y="1479"/>
                      <a:pt x="85" y="1465"/>
                    </a:cubicBezTo>
                    <a:cubicBezTo>
                      <a:pt x="382" y="1012"/>
                      <a:pt x="585" y="512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"/>
              <p:cNvSpPr/>
              <p:nvPr/>
            </p:nvSpPr>
            <p:spPr>
              <a:xfrm>
                <a:off x="2215525" y="2903000"/>
                <a:ext cx="261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2247" extrusionOk="0">
                    <a:moveTo>
                      <a:pt x="1020" y="1"/>
                    </a:moveTo>
                    <a:cubicBezTo>
                      <a:pt x="1014" y="1"/>
                      <a:pt x="1009" y="6"/>
                      <a:pt x="1009" y="19"/>
                    </a:cubicBezTo>
                    <a:cubicBezTo>
                      <a:pt x="771" y="530"/>
                      <a:pt x="575" y="1047"/>
                      <a:pt x="335" y="1557"/>
                    </a:cubicBezTo>
                    <a:lnTo>
                      <a:pt x="335" y="1557"/>
                    </a:lnTo>
                    <a:cubicBezTo>
                      <a:pt x="451" y="1227"/>
                      <a:pt x="575" y="903"/>
                      <a:pt x="712" y="579"/>
                    </a:cubicBezTo>
                    <a:cubicBezTo>
                      <a:pt x="712" y="564"/>
                      <a:pt x="698" y="554"/>
                      <a:pt x="685" y="554"/>
                    </a:cubicBezTo>
                    <a:cubicBezTo>
                      <a:pt x="677" y="554"/>
                      <a:pt x="669" y="558"/>
                      <a:pt x="664" y="567"/>
                    </a:cubicBezTo>
                    <a:cubicBezTo>
                      <a:pt x="390" y="1091"/>
                      <a:pt x="188" y="1626"/>
                      <a:pt x="9" y="2174"/>
                    </a:cubicBezTo>
                    <a:cubicBezTo>
                      <a:pt x="1" y="2207"/>
                      <a:pt x="33" y="2247"/>
                      <a:pt x="62" y="2247"/>
                    </a:cubicBezTo>
                    <a:cubicBezTo>
                      <a:pt x="74" y="2247"/>
                      <a:pt x="85" y="2239"/>
                      <a:pt x="92" y="2222"/>
                    </a:cubicBezTo>
                    <a:cubicBezTo>
                      <a:pt x="96" y="2216"/>
                      <a:pt x="100" y="2209"/>
                      <a:pt x="103" y="2203"/>
                    </a:cubicBezTo>
                    <a:lnTo>
                      <a:pt x="103" y="2203"/>
                    </a:lnTo>
                    <a:lnTo>
                      <a:pt x="116" y="2210"/>
                    </a:lnTo>
                    <a:cubicBezTo>
                      <a:pt x="123" y="2189"/>
                      <a:pt x="130" y="2168"/>
                      <a:pt x="136" y="2147"/>
                    </a:cubicBezTo>
                    <a:lnTo>
                      <a:pt x="136" y="2147"/>
                    </a:lnTo>
                    <a:cubicBezTo>
                      <a:pt x="516" y="1499"/>
                      <a:pt x="907" y="776"/>
                      <a:pt x="1045" y="31"/>
                    </a:cubicBezTo>
                    <a:cubicBezTo>
                      <a:pt x="1045" y="16"/>
                      <a:pt x="1031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"/>
              <p:cNvSpPr/>
              <p:nvPr/>
            </p:nvSpPr>
            <p:spPr>
              <a:xfrm>
                <a:off x="2234200" y="2843025"/>
                <a:ext cx="457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475" extrusionOk="0">
                    <a:moveTo>
                      <a:pt x="1794" y="0"/>
                    </a:moveTo>
                    <a:cubicBezTo>
                      <a:pt x="1787" y="0"/>
                      <a:pt x="1780" y="4"/>
                      <a:pt x="1774" y="13"/>
                    </a:cubicBezTo>
                    <a:cubicBezTo>
                      <a:pt x="941" y="882"/>
                      <a:pt x="298" y="2275"/>
                      <a:pt x="0" y="3430"/>
                    </a:cubicBezTo>
                    <a:cubicBezTo>
                      <a:pt x="0" y="3459"/>
                      <a:pt x="18" y="3475"/>
                      <a:pt x="34" y="3475"/>
                    </a:cubicBezTo>
                    <a:cubicBezTo>
                      <a:pt x="45" y="3475"/>
                      <a:pt x="55" y="3468"/>
                      <a:pt x="60" y="3454"/>
                    </a:cubicBezTo>
                    <a:cubicBezTo>
                      <a:pt x="298" y="2894"/>
                      <a:pt x="488" y="2323"/>
                      <a:pt x="774" y="1775"/>
                    </a:cubicBezTo>
                    <a:cubicBezTo>
                      <a:pt x="1084" y="1180"/>
                      <a:pt x="1489" y="644"/>
                      <a:pt x="1822" y="49"/>
                    </a:cubicBezTo>
                    <a:cubicBezTo>
                      <a:pt x="1831" y="31"/>
                      <a:pt x="1813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2"/>
              <p:cNvSpPr/>
              <p:nvPr/>
            </p:nvSpPr>
            <p:spPr>
              <a:xfrm>
                <a:off x="2271850" y="2808575"/>
                <a:ext cx="2997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64" extrusionOk="0">
                    <a:moveTo>
                      <a:pt x="1175" y="0"/>
                    </a:moveTo>
                    <a:cubicBezTo>
                      <a:pt x="1166" y="0"/>
                      <a:pt x="1154" y="7"/>
                      <a:pt x="1149" y="22"/>
                    </a:cubicBezTo>
                    <a:cubicBezTo>
                      <a:pt x="816" y="653"/>
                      <a:pt x="376" y="1212"/>
                      <a:pt x="18" y="1820"/>
                    </a:cubicBezTo>
                    <a:cubicBezTo>
                      <a:pt x="0" y="1838"/>
                      <a:pt x="17" y="1863"/>
                      <a:pt x="36" y="1863"/>
                    </a:cubicBezTo>
                    <a:cubicBezTo>
                      <a:pt x="42" y="1863"/>
                      <a:pt x="49" y="1861"/>
                      <a:pt x="54" y="1855"/>
                    </a:cubicBezTo>
                    <a:cubicBezTo>
                      <a:pt x="554" y="1355"/>
                      <a:pt x="887" y="665"/>
                      <a:pt x="1185" y="34"/>
                    </a:cubicBezTo>
                    <a:cubicBezTo>
                      <a:pt x="1199" y="13"/>
                      <a:pt x="1189" y="0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2"/>
              <p:cNvSpPr/>
              <p:nvPr/>
            </p:nvSpPr>
            <p:spPr>
              <a:xfrm>
                <a:off x="2296875" y="2769525"/>
                <a:ext cx="26350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2030" extrusionOk="0">
                    <a:moveTo>
                      <a:pt x="1053" y="0"/>
                    </a:moveTo>
                    <a:lnTo>
                      <a:pt x="1053" y="0"/>
                    </a:lnTo>
                    <a:cubicBezTo>
                      <a:pt x="910" y="369"/>
                      <a:pt x="744" y="726"/>
                      <a:pt x="565" y="1084"/>
                    </a:cubicBezTo>
                    <a:cubicBezTo>
                      <a:pt x="398" y="1393"/>
                      <a:pt x="172" y="1691"/>
                      <a:pt x="17" y="2012"/>
                    </a:cubicBezTo>
                    <a:cubicBezTo>
                      <a:pt x="1" y="2021"/>
                      <a:pt x="14" y="2029"/>
                      <a:pt x="27" y="2029"/>
                    </a:cubicBezTo>
                    <a:cubicBezTo>
                      <a:pt x="32" y="2029"/>
                      <a:pt x="38" y="2028"/>
                      <a:pt x="41" y="2024"/>
                    </a:cubicBezTo>
                    <a:cubicBezTo>
                      <a:pt x="553" y="1500"/>
                      <a:pt x="887" y="703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2"/>
              <p:cNvSpPr/>
              <p:nvPr/>
            </p:nvSpPr>
            <p:spPr>
              <a:xfrm>
                <a:off x="2122275" y="2868275"/>
                <a:ext cx="345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408" extrusionOk="0">
                    <a:moveTo>
                      <a:pt x="182" y="1"/>
                    </a:moveTo>
                    <a:cubicBezTo>
                      <a:pt x="135" y="1"/>
                      <a:pt x="90" y="5"/>
                      <a:pt x="48" y="15"/>
                    </a:cubicBezTo>
                    <a:cubicBezTo>
                      <a:pt x="12" y="15"/>
                      <a:pt x="1" y="51"/>
                      <a:pt x="36" y="51"/>
                    </a:cubicBezTo>
                    <a:cubicBezTo>
                      <a:pt x="239" y="158"/>
                      <a:pt x="489" y="158"/>
                      <a:pt x="715" y="217"/>
                    </a:cubicBezTo>
                    <a:cubicBezTo>
                      <a:pt x="905" y="277"/>
                      <a:pt x="1132" y="396"/>
                      <a:pt x="1346" y="408"/>
                    </a:cubicBezTo>
                    <a:cubicBezTo>
                      <a:pt x="1370" y="408"/>
                      <a:pt x="1382" y="384"/>
                      <a:pt x="1370" y="372"/>
                    </a:cubicBezTo>
                    <a:cubicBezTo>
                      <a:pt x="1203" y="217"/>
                      <a:pt x="941" y="158"/>
                      <a:pt x="727" y="110"/>
                    </a:cubicBezTo>
                    <a:cubicBezTo>
                      <a:pt x="566" y="63"/>
                      <a:pt x="361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"/>
              <p:cNvSpPr/>
              <p:nvPr/>
            </p:nvSpPr>
            <p:spPr>
              <a:xfrm>
                <a:off x="2117800" y="2864775"/>
                <a:ext cx="4350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477" extrusionOk="0">
                    <a:moveTo>
                      <a:pt x="13" y="0"/>
                    </a:moveTo>
                    <a:cubicBezTo>
                      <a:pt x="1" y="0"/>
                      <a:pt x="1" y="60"/>
                      <a:pt x="37" y="60"/>
                    </a:cubicBezTo>
                    <a:cubicBezTo>
                      <a:pt x="346" y="107"/>
                      <a:pt x="656" y="167"/>
                      <a:pt x="953" y="250"/>
                    </a:cubicBezTo>
                    <a:cubicBezTo>
                      <a:pt x="1204" y="322"/>
                      <a:pt x="1442" y="429"/>
                      <a:pt x="1692" y="476"/>
                    </a:cubicBezTo>
                    <a:cubicBezTo>
                      <a:pt x="1727" y="476"/>
                      <a:pt x="1739" y="429"/>
                      <a:pt x="1715" y="417"/>
                    </a:cubicBezTo>
                    <a:cubicBezTo>
                      <a:pt x="1251" y="119"/>
                      <a:pt x="549" y="24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"/>
              <p:cNvSpPr/>
              <p:nvPr/>
            </p:nvSpPr>
            <p:spPr>
              <a:xfrm>
                <a:off x="2132475" y="2855425"/>
                <a:ext cx="3225" cy="16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65" extrusionOk="0">
                    <a:moveTo>
                      <a:pt x="31" y="0"/>
                    </a:moveTo>
                    <a:cubicBezTo>
                      <a:pt x="7" y="0"/>
                      <a:pt x="1" y="53"/>
                      <a:pt x="21" y="53"/>
                    </a:cubicBezTo>
                    <a:cubicBezTo>
                      <a:pt x="69" y="65"/>
                      <a:pt x="57" y="65"/>
                      <a:pt x="105" y="65"/>
                    </a:cubicBezTo>
                    <a:cubicBezTo>
                      <a:pt x="116" y="65"/>
                      <a:pt x="128" y="53"/>
                      <a:pt x="116" y="29"/>
                    </a:cubicBezTo>
                    <a:cubicBezTo>
                      <a:pt x="81" y="17"/>
                      <a:pt x="81" y="17"/>
                      <a:pt x="45" y="5"/>
                    </a:cubicBezTo>
                    <a:cubicBezTo>
                      <a:pt x="40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"/>
              <p:cNvSpPr/>
              <p:nvPr/>
            </p:nvSpPr>
            <p:spPr>
              <a:xfrm>
                <a:off x="2087750" y="2863575"/>
                <a:ext cx="434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34" extrusionOk="0">
                    <a:moveTo>
                      <a:pt x="24" y="1"/>
                    </a:moveTo>
                    <a:cubicBezTo>
                      <a:pt x="0" y="1"/>
                      <a:pt x="0" y="36"/>
                      <a:pt x="12" y="48"/>
                    </a:cubicBezTo>
                    <a:cubicBezTo>
                      <a:pt x="548" y="215"/>
                      <a:pt x="1132" y="286"/>
                      <a:pt x="1691" y="334"/>
                    </a:cubicBezTo>
                    <a:cubicBezTo>
                      <a:pt x="1727" y="334"/>
                      <a:pt x="1739" y="286"/>
                      <a:pt x="1715" y="286"/>
                    </a:cubicBezTo>
                    <a:cubicBezTo>
                      <a:pt x="1179" y="155"/>
                      <a:pt x="596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"/>
              <p:cNvSpPr/>
              <p:nvPr/>
            </p:nvSpPr>
            <p:spPr>
              <a:xfrm>
                <a:off x="2078825" y="2859700"/>
                <a:ext cx="553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3" extrusionOk="0">
                    <a:moveTo>
                      <a:pt x="24" y="1"/>
                    </a:moveTo>
                    <a:cubicBezTo>
                      <a:pt x="12" y="1"/>
                      <a:pt x="0" y="25"/>
                      <a:pt x="24" y="25"/>
                    </a:cubicBezTo>
                    <a:cubicBezTo>
                      <a:pt x="429" y="120"/>
                      <a:pt x="834" y="156"/>
                      <a:pt x="1239" y="203"/>
                    </a:cubicBezTo>
                    <a:cubicBezTo>
                      <a:pt x="1429" y="239"/>
                      <a:pt x="1608" y="251"/>
                      <a:pt x="1798" y="275"/>
                    </a:cubicBezTo>
                    <a:cubicBezTo>
                      <a:pt x="1830" y="275"/>
                      <a:pt x="1899" y="270"/>
                      <a:pt x="1970" y="270"/>
                    </a:cubicBezTo>
                    <a:cubicBezTo>
                      <a:pt x="2053" y="270"/>
                      <a:pt x="2138" y="277"/>
                      <a:pt x="2163" y="305"/>
                    </a:cubicBezTo>
                    <a:lnTo>
                      <a:pt x="2163" y="305"/>
                    </a:lnTo>
                    <a:cubicBezTo>
                      <a:pt x="2161" y="306"/>
                      <a:pt x="2160" y="310"/>
                      <a:pt x="2167" y="310"/>
                    </a:cubicBezTo>
                    <a:cubicBezTo>
                      <a:pt x="2191" y="322"/>
                      <a:pt x="2191" y="322"/>
                      <a:pt x="2203" y="322"/>
                    </a:cubicBezTo>
                    <a:lnTo>
                      <a:pt x="2215" y="310"/>
                    </a:lnTo>
                    <a:lnTo>
                      <a:pt x="2215" y="298"/>
                    </a:lnTo>
                    <a:cubicBezTo>
                      <a:pt x="2096" y="132"/>
                      <a:pt x="1631" y="156"/>
                      <a:pt x="1453" y="144"/>
                    </a:cubicBezTo>
                    <a:cubicBezTo>
                      <a:pt x="977" y="84"/>
                      <a:pt x="50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"/>
              <p:cNvSpPr/>
              <p:nvPr/>
            </p:nvSpPr>
            <p:spPr>
              <a:xfrm>
                <a:off x="2005600" y="2847200"/>
                <a:ext cx="9107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685" extrusionOk="0">
                    <a:moveTo>
                      <a:pt x="24" y="1"/>
                    </a:moveTo>
                    <a:cubicBezTo>
                      <a:pt x="12" y="1"/>
                      <a:pt x="0" y="36"/>
                      <a:pt x="24" y="36"/>
                    </a:cubicBezTo>
                    <a:cubicBezTo>
                      <a:pt x="1203" y="346"/>
                      <a:pt x="2441" y="477"/>
                      <a:pt x="3632" y="679"/>
                    </a:cubicBezTo>
                    <a:cubicBezTo>
                      <a:pt x="2441" y="441"/>
                      <a:pt x="1227" y="120"/>
                      <a:pt x="24" y="1"/>
                    </a:cubicBezTo>
                    <a:close/>
                    <a:moveTo>
                      <a:pt x="3632" y="679"/>
                    </a:moveTo>
                    <a:cubicBezTo>
                      <a:pt x="3636" y="683"/>
                      <a:pt x="3638" y="685"/>
                      <a:pt x="3640" y="685"/>
                    </a:cubicBezTo>
                    <a:cubicBezTo>
                      <a:pt x="3642" y="685"/>
                      <a:pt x="3640" y="679"/>
                      <a:pt x="3632" y="6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"/>
              <p:cNvSpPr/>
              <p:nvPr/>
            </p:nvSpPr>
            <p:spPr>
              <a:xfrm>
                <a:off x="1946350" y="2734100"/>
                <a:ext cx="18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119"/>
                      <a:pt x="203" y="203"/>
                      <a:pt x="311" y="262"/>
                    </a:cubicBezTo>
                    <a:cubicBezTo>
                      <a:pt x="418" y="322"/>
                      <a:pt x="561" y="405"/>
                      <a:pt x="703" y="405"/>
                    </a:cubicBezTo>
                    <a:cubicBezTo>
                      <a:pt x="715" y="405"/>
                      <a:pt x="727" y="393"/>
                      <a:pt x="715" y="381"/>
                    </a:cubicBezTo>
                    <a:cubicBezTo>
                      <a:pt x="596" y="298"/>
                      <a:pt x="465" y="274"/>
                      <a:pt x="346" y="203"/>
                    </a:cubicBezTo>
                    <a:cubicBezTo>
                      <a:pt x="227" y="143"/>
                      <a:pt x="120" y="4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"/>
              <p:cNvSpPr/>
              <p:nvPr/>
            </p:nvSpPr>
            <p:spPr>
              <a:xfrm>
                <a:off x="1944625" y="2728950"/>
                <a:ext cx="26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05" extrusionOk="0">
                    <a:moveTo>
                      <a:pt x="22" y="1"/>
                    </a:moveTo>
                    <a:cubicBezTo>
                      <a:pt x="7" y="1"/>
                      <a:pt x="1" y="18"/>
                      <a:pt x="10" y="28"/>
                    </a:cubicBezTo>
                    <a:cubicBezTo>
                      <a:pt x="260" y="266"/>
                      <a:pt x="653" y="480"/>
                      <a:pt x="1011" y="504"/>
                    </a:cubicBezTo>
                    <a:cubicBezTo>
                      <a:pt x="1034" y="504"/>
                      <a:pt x="1046" y="468"/>
                      <a:pt x="1022" y="444"/>
                    </a:cubicBezTo>
                    <a:cubicBezTo>
                      <a:pt x="856" y="385"/>
                      <a:pt x="689" y="361"/>
                      <a:pt x="534" y="290"/>
                    </a:cubicBezTo>
                    <a:cubicBezTo>
                      <a:pt x="356" y="206"/>
                      <a:pt x="201" y="111"/>
                      <a:pt x="34" y="4"/>
                    </a:cubicBezTo>
                    <a:cubicBezTo>
                      <a:pt x="30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"/>
              <p:cNvSpPr/>
              <p:nvPr/>
            </p:nvSpPr>
            <p:spPr>
              <a:xfrm>
                <a:off x="1948450" y="2724275"/>
                <a:ext cx="2710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579" extrusionOk="0">
                    <a:moveTo>
                      <a:pt x="36" y="0"/>
                    </a:moveTo>
                    <a:cubicBezTo>
                      <a:pt x="24" y="0"/>
                      <a:pt x="0" y="12"/>
                      <a:pt x="0" y="24"/>
                    </a:cubicBezTo>
                    <a:cubicBezTo>
                      <a:pt x="143" y="179"/>
                      <a:pt x="298" y="298"/>
                      <a:pt x="477" y="393"/>
                    </a:cubicBezTo>
                    <a:cubicBezTo>
                      <a:pt x="623" y="477"/>
                      <a:pt x="814" y="578"/>
                      <a:pt x="987" y="578"/>
                    </a:cubicBezTo>
                    <a:cubicBezTo>
                      <a:pt x="1012" y="578"/>
                      <a:pt x="1036" y="576"/>
                      <a:pt x="1060" y="572"/>
                    </a:cubicBezTo>
                    <a:cubicBezTo>
                      <a:pt x="1072" y="572"/>
                      <a:pt x="1084" y="548"/>
                      <a:pt x="1072" y="536"/>
                    </a:cubicBezTo>
                    <a:cubicBezTo>
                      <a:pt x="929" y="441"/>
                      <a:pt x="739" y="417"/>
                      <a:pt x="572" y="334"/>
                    </a:cubicBezTo>
                    <a:cubicBezTo>
                      <a:pt x="381" y="250"/>
                      <a:pt x="203" y="131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"/>
              <p:cNvSpPr/>
              <p:nvPr/>
            </p:nvSpPr>
            <p:spPr>
              <a:xfrm>
                <a:off x="1953925" y="2721125"/>
                <a:ext cx="2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722" extrusionOk="0">
                    <a:moveTo>
                      <a:pt x="36" y="1"/>
                    </a:moveTo>
                    <a:cubicBezTo>
                      <a:pt x="12" y="1"/>
                      <a:pt x="0" y="34"/>
                      <a:pt x="19" y="43"/>
                    </a:cubicBezTo>
                    <a:cubicBezTo>
                      <a:pt x="162" y="222"/>
                      <a:pt x="341" y="376"/>
                      <a:pt x="531" y="496"/>
                    </a:cubicBezTo>
                    <a:cubicBezTo>
                      <a:pt x="698" y="603"/>
                      <a:pt x="912" y="722"/>
                      <a:pt x="1115" y="722"/>
                    </a:cubicBezTo>
                    <a:cubicBezTo>
                      <a:pt x="1139" y="722"/>
                      <a:pt x="1151" y="686"/>
                      <a:pt x="1127" y="674"/>
                    </a:cubicBezTo>
                    <a:cubicBezTo>
                      <a:pt x="948" y="555"/>
                      <a:pt x="734" y="507"/>
                      <a:pt x="555" y="388"/>
                    </a:cubicBezTo>
                    <a:cubicBezTo>
                      <a:pt x="377" y="281"/>
                      <a:pt x="222" y="138"/>
                      <a:pt x="55" y="7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"/>
              <p:cNvSpPr/>
              <p:nvPr/>
            </p:nvSpPr>
            <p:spPr>
              <a:xfrm>
                <a:off x="1955700" y="2721025"/>
                <a:ext cx="276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679" extrusionOk="0">
                    <a:moveTo>
                      <a:pt x="12" y="1"/>
                    </a:moveTo>
                    <a:cubicBezTo>
                      <a:pt x="3" y="1"/>
                      <a:pt x="0" y="11"/>
                      <a:pt x="8" y="11"/>
                    </a:cubicBezTo>
                    <a:cubicBezTo>
                      <a:pt x="91" y="202"/>
                      <a:pt x="341" y="333"/>
                      <a:pt x="508" y="440"/>
                    </a:cubicBezTo>
                    <a:cubicBezTo>
                      <a:pt x="663" y="547"/>
                      <a:pt x="865" y="678"/>
                      <a:pt x="1068" y="678"/>
                    </a:cubicBezTo>
                    <a:cubicBezTo>
                      <a:pt x="1080" y="678"/>
                      <a:pt x="1103" y="642"/>
                      <a:pt x="1080" y="631"/>
                    </a:cubicBezTo>
                    <a:cubicBezTo>
                      <a:pt x="949" y="488"/>
                      <a:pt x="722" y="428"/>
                      <a:pt x="544" y="333"/>
                    </a:cubicBezTo>
                    <a:cubicBezTo>
                      <a:pt x="389" y="226"/>
                      <a:pt x="222" y="47"/>
                      <a:pt x="32" y="11"/>
                    </a:cubicBezTo>
                    <a:cubicBezTo>
                      <a:pt x="24" y="3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"/>
              <p:cNvSpPr/>
              <p:nvPr/>
            </p:nvSpPr>
            <p:spPr>
              <a:xfrm>
                <a:off x="1951425" y="2726350"/>
                <a:ext cx="318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609" extrusionOk="0">
                    <a:moveTo>
                      <a:pt x="0" y="1"/>
                    </a:moveTo>
                    <a:lnTo>
                      <a:pt x="0" y="13"/>
                    </a:lnTo>
                    <a:cubicBezTo>
                      <a:pt x="60" y="215"/>
                      <a:pt x="381" y="346"/>
                      <a:pt x="536" y="418"/>
                    </a:cubicBezTo>
                    <a:cubicBezTo>
                      <a:pt x="762" y="525"/>
                      <a:pt x="1001" y="608"/>
                      <a:pt x="1239" y="608"/>
                    </a:cubicBezTo>
                    <a:cubicBezTo>
                      <a:pt x="1274" y="608"/>
                      <a:pt x="1251" y="584"/>
                      <a:pt x="1239" y="572"/>
                    </a:cubicBezTo>
                    <a:cubicBezTo>
                      <a:pt x="1012" y="465"/>
                      <a:pt x="798" y="406"/>
                      <a:pt x="572" y="298"/>
                    </a:cubicBezTo>
                    <a:cubicBezTo>
                      <a:pt x="453" y="239"/>
                      <a:pt x="346" y="179"/>
                      <a:pt x="239" y="120"/>
                    </a:cubicBezTo>
                    <a:cubicBezTo>
                      <a:pt x="155" y="60"/>
                      <a:pt x="9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"/>
              <p:cNvSpPr/>
              <p:nvPr/>
            </p:nvSpPr>
            <p:spPr>
              <a:xfrm>
                <a:off x="1975825" y="2734100"/>
                <a:ext cx="6725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1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0" y="274"/>
                      <a:pt x="787" y="405"/>
                      <a:pt x="1215" y="560"/>
                    </a:cubicBezTo>
                    <a:cubicBezTo>
                      <a:pt x="1727" y="715"/>
                      <a:pt x="2203" y="917"/>
                      <a:pt x="2656" y="1179"/>
                    </a:cubicBezTo>
                    <a:cubicBezTo>
                      <a:pt x="2660" y="1181"/>
                      <a:pt x="2664" y="1182"/>
                      <a:pt x="2668" y="1182"/>
                    </a:cubicBezTo>
                    <a:cubicBezTo>
                      <a:pt x="2683" y="1182"/>
                      <a:pt x="2689" y="1165"/>
                      <a:pt x="2680" y="1155"/>
                    </a:cubicBezTo>
                    <a:cubicBezTo>
                      <a:pt x="1965" y="524"/>
                      <a:pt x="846" y="4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"/>
              <p:cNvSpPr/>
              <p:nvPr/>
            </p:nvSpPr>
            <p:spPr>
              <a:xfrm>
                <a:off x="2044600" y="2766850"/>
                <a:ext cx="577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826" extrusionOk="0">
                    <a:moveTo>
                      <a:pt x="24" y="0"/>
                    </a:moveTo>
                    <a:cubicBezTo>
                      <a:pt x="12" y="24"/>
                      <a:pt x="0" y="48"/>
                      <a:pt x="12" y="48"/>
                    </a:cubicBezTo>
                    <a:cubicBezTo>
                      <a:pt x="429" y="274"/>
                      <a:pt x="881" y="464"/>
                      <a:pt x="1334" y="607"/>
                    </a:cubicBezTo>
                    <a:cubicBezTo>
                      <a:pt x="1497" y="671"/>
                      <a:pt x="1856" y="825"/>
                      <a:pt x="2101" y="825"/>
                    </a:cubicBezTo>
                    <a:cubicBezTo>
                      <a:pt x="2176" y="825"/>
                      <a:pt x="2241" y="810"/>
                      <a:pt x="2286" y="774"/>
                    </a:cubicBezTo>
                    <a:cubicBezTo>
                      <a:pt x="2310" y="762"/>
                      <a:pt x="2310" y="750"/>
                      <a:pt x="2310" y="738"/>
                    </a:cubicBezTo>
                    <a:cubicBezTo>
                      <a:pt x="2286" y="691"/>
                      <a:pt x="2274" y="691"/>
                      <a:pt x="2227" y="679"/>
                    </a:cubicBezTo>
                    <a:cubicBezTo>
                      <a:pt x="2215" y="679"/>
                      <a:pt x="2203" y="691"/>
                      <a:pt x="2203" y="703"/>
                    </a:cubicBezTo>
                    <a:lnTo>
                      <a:pt x="2203" y="714"/>
                    </a:lnTo>
                    <a:cubicBezTo>
                      <a:pt x="2203" y="732"/>
                      <a:pt x="2209" y="743"/>
                      <a:pt x="2217" y="743"/>
                    </a:cubicBezTo>
                    <a:cubicBezTo>
                      <a:pt x="2220" y="743"/>
                      <a:pt x="2223" y="742"/>
                      <a:pt x="2226" y="739"/>
                    </a:cubicBezTo>
                    <a:lnTo>
                      <a:pt x="2226" y="739"/>
                    </a:lnTo>
                    <a:cubicBezTo>
                      <a:pt x="2217" y="747"/>
                      <a:pt x="2199" y="751"/>
                      <a:pt x="2176" y="751"/>
                    </a:cubicBezTo>
                    <a:cubicBezTo>
                      <a:pt x="2040" y="751"/>
                      <a:pt x="1706" y="629"/>
                      <a:pt x="1655" y="619"/>
                    </a:cubicBezTo>
                    <a:cubicBezTo>
                      <a:pt x="1453" y="572"/>
                      <a:pt x="1262" y="512"/>
                      <a:pt x="1072" y="452"/>
                    </a:cubicBezTo>
                    <a:cubicBezTo>
                      <a:pt x="714" y="333"/>
                      <a:pt x="369" y="179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"/>
              <p:cNvSpPr/>
              <p:nvPr/>
            </p:nvSpPr>
            <p:spPr>
              <a:xfrm>
                <a:off x="2065125" y="2772200"/>
                <a:ext cx="357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61" extrusionOk="0">
                    <a:moveTo>
                      <a:pt x="60" y="0"/>
                    </a:moveTo>
                    <a:cubicBezTo>
                      <a:pt x="24" y="0"/>
                      <a:pt x="1" y="36"/>
                      <a:pt x="24" y="60"/>
                    </a:cubicBezTo>
                    <a:cubicBezTo>
                      <a:pt x="239" y="179"/>
                      <a:pt x="477" y="262"/>
                      <a:pt x="715" y="334"/>
                    </a:cubicBezTo>
                    <a:cubicBezTo>
                      <a:pt x="887" y="384"/>
                      <a:pt x="1093" y="461"/>
                      <a:pt x="1283" y="461"/>
                    </a:cubicBezTo>
                    <a:cubicBezTo>
                      <a:pt x="1316" y="461"/>
                      <a:pt x="1349" y="458"/>
                      <a:pt x="1382" y="453"/>
                    </a:cubicBezTo>
                    <a:cubicBezTo>
                      <a:pt x="1429" y="453"/>
                      <a:pt x="1429" y="381"/>
                      <a:pt x="1394" y="369"/>
                    </a:cubicBezTo>
                    <a:cubicBezTo>
                      <a:pt x="1191" y="274"/>
                      <a:pt x="929" y="262"/>
                      <a:pt x="727" y="203"/>
                    </a:cubicBezTo>
                    <a:cubicBezTo>
                      <a:pt x="501" y="143"/>
                      <a:pt x="274" y="72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"/>
              <p:cNvSpPr/>
              <p:nvPr/>
            </p:nvSpPr>
            <p:spPr>
              <a:xfrm>
                <a:off x="2067500" y="2769825"/>
                <a:ext cx="339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466" extrusionOk="0">
                    <a:moveTo>
                      <a:pt x="37" y="0"/>
                    </a:moveTo>
                    <a:cubicBezTo>
                      <a:pt x="1" y="0"/>
                      <a:pt x="1" y="24"/>
                      <a:pt x="25" y="36"/>
                    </a:cubicBezTo>
                    <a:cubicBezTo>
                      <a:pt x="215" y="167"/>
                      <a:pt x="453" y="238"/>
                      <a:pt x="679" y="322"/>
                    </a:cubicBezTo>
                    <a:cubicBezTo>
                      <a:pt x="859" y="378"/>
                      <a:pt x="1081" y="465"/>
                      <a:pt x="1275" y="465"/>
                    </a:cubicBezTo>
                    <a:cubicBezTo>
                      <a:pt x="1287" y="465"/>
                      <a:pt x="1299" y="465"/>
                      <a:pt x="1311" y="464"/>
                    </a:cubicBezTo>
                    <a:cubicBezTo>
                      <a:pt x="1346" y="464"/>
                      <a:pt x="1358" y="417"/>
                      <a:pt x="1334" y="405"/>
                    </a:cubicBezTo>
                    <a:cubicBezTo>
                      <a:pt x="1156" y="286"/>
                      <a:pt x="882" y="262"/>
                      <a:pt x="691" y="203"/>
                    </a:cubicBezTo>
                    <a:cubicBezTo>
                      <a:pt x="477" y="143"/>
                      <a:pt x="263" y="36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"/>
              <p:cNvSpPr/>
              <p:nvPr/>
            </p:nvSpPr>
            <p:spPr>
              <a:xfrm>
                <a:off x="2048275" y="2757525"/>
                <a:ext cx="4567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16" extrusionOk="0">
                    <a:moveTo>
                      <a:pt x="35" y="1"/>
                    </a:moveTo>
                    <a:cubicBezTo>
                      <a:pt x="21" y="1"/>
                      <a:pt x="0" y="20"/>
                      <a:pt x="20" y="40"/>
                    </a:cubicBezTo>
                    <a:cubicBezTo>
                      <a:pt x="429" y="507"/>
                      <a:pt x="1147" y="814"/>
                      <a:pt x="1770" y="814"/>
                    </a:cubicBezTo>
                    <a:cubicBezTo>
                      <a:pt x="1782" y="814"/>
                      <a:pt x="1794" y="814"/>
                      <a:pt x="1806" y="814"/>
                    </a:cubicBezTo>
                    <a:cubicBezTo>
                      <a:pt x="1807" y="815"/>
                      <a:pt x="1809" y="816"/>
                      <a:pt x="1811" y="816"/>
                    </a:cubicBezTo>
                    <a:cubicBezTo>
                      <a:pt x="1820" y="816"/>
                      <a:pt x="1826" y="788"/>
                      <a:pt x="1806" y="778"/>
                    </a:cubicBezTo>
                    <a:cubicBezTo>
                      <a:pt x="1472" y="706"/>
                      <a:pt x="1175" y="647"/>
                      <a:pt x="865" y="516"/>
                    </a:cubicBezTo>
                    <a:cubicBezTo>
                      <a:pt x="567" y="373"/>
                      <a:pt x="317" y="183"/>
                      <a:pt x="44" y="4"/>
                    </a:cubicBezTo>
                    <a:cubicBezTo>
                      <a:pt x="41" y="2"/>
                      <a:pt x="3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"/>
              <p:cNvSpPr/>
              <p:nvPr/>
            </p:nvSpPr>
            <p:spPr>
              <a:xfrm>
                <a:off x="2183600" y="2660275"/>
                <a:ext cx="1575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267" extrusionOk="0">
                    <a:moveTo>
                      <a:pt x="543" y="0"/>
                    </a:moveTo>
                    <a:cubicBezTo>
                      <a:pt x="527" y="0"/>
                      <a:pt x="511" y="7"/>
                      <a:pt x="500" y="24"/>
                    </a:cubicBezTo>
                    <a:cubicBezTo>
                      <a:pt x="500" y="24"/>
                      <a:pt x="500" y="24"/>
                      <a:pt x="500" y="24"/>
                    </a:cubicBezTo>
                    <a:lnTo>
                      <a:pt x="500" y="24"/>
                    </a:lnTo>
                    <a:cubicBezTo>
                      <a:pt x="417" y="120"/>
                      <a:pt x="357" y="215"/>
                      <a:pt x="298" y="310"/>
                    </a:cubicBezTo>
                    <a:cubicBezTo>
                      <a:pt x="285" y="323"/>
                      <a:pt x="286" y="342"/>
                      <a:pt x="295" y="354"/>
                    </a:cubicBezTo>
                    <a:lnTo>
                      <a:pt x="295" y="354"/>
                    </a:lnTo>
                    <a:cubicBezTo>
                      <a:pt x="250" y="442"/>
                      <a:pt x="208" y="532"/>
                      <a:pt x="167" y="620"/>
                    </a:cubicBezTo>
                    <a:cubicBezTo>
                      <a:pt x="96" y="798"/>
                      <a:pt x="0" y="1036"/>
                      <a:pt x="48" y="1227"/>
                    </a:cubicBezTo>
                    <a:cubicBezTo>
                      <a:pt x="55" y="1255"/>
                      <a:pt x="78" y="1266"/>
                      <a:pt x="101" y="1266"/>
                    </a:cubicBezTo>
                    <a:cubicBezTo>
                      <a:pt x="117" y="1266"/>
                      <a:pt x="133" y="1261"/>
                      <a:pt x="143" y="1251"/>
                    </a:cubicBezTo>
                    <a:cubicBezTo>
                      <a:pt x="226" y="1072"/>
                      <a:pt x="226" y="858"/>
                      <a:pt x="298" y="667"/>
                    </a:cubicBezTo>
                    <a:cubicBezTo>
                      <a:pt x="376" y="466"/>
                      <a:pt x="465" y="295"/>
                      <a:pt x="575" y="127"/>
                    </a:cubicBezTo>
                    <a:lnTo>
                      <a:pt x="575" y="127"/>
                    </a:lnTo>
                    <a:cubicBezTo>
                      <a:pt x="578" y="125"/>
                      <a:pt x="581" y="122"/>
                      <a:pt x="584" y="120"/>
                    </a:cubicBezTo>
                    <a:lnTo>
                      <a:pt x="581" y="117"/>
                    </a:lnTo>
                    <a:lnTo>
                      <a:pt x="581" y="117"/>
                    </a:lnTo>
                    <a:cubicBezTo>
                      <a:pt x="586" y="110"/>
                      <a:pt x="591" y="103"/>
                      <a:pt x="596" y="96"/>
                    </a:cubicBezTo>
                    <a:cubicBezTo>
                      <a:pt x="630" y="45"/>
                      <a:pt x="585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"/>
              <p:cNvSpPr/>
              <p:nvPr/>
            </p:nvSpPr>
            <p:spPr>
              <a:xfrm>
                <a:off x="2188950" y="2668850"/>
                <a:ext cx="1015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933" extrusionOk="0">
                    <a:moveTo>
                      <a:pt x="346" y="0"/>
                    </a:moveTo>
                    <a:cubicBezTo>
                      <a:pt x="333" y="0"/>
                      <a:pt x="321" y="4"/>
                      <a:pt x="310" y="15"/>
                    </a:cubicBezTo>
                    <a:cubicBezTo>
                      <a:pt x="215" y="146"/>
                      <a:pt x="167" y="289"/>
                      <a:pt x="120" y="455"/>
                    </a:cubicBezTo>
                    <a:cubicBezTo>
                      <a:pt x="72" y="586"/>
                      <a:pt x="1" y="765"/>
                      <a:pt x="48" y="908"/>
                    </a:cubicBezTo>
                    <a:cubicBezTo>
                      <a:pt x="56" y="923"/>
                      <a:pt x="67" y="933"/>
                      <a:pt x="84" y="933"/>
                    </a:cubicBezTo>
                    <a:cubicBezTo>
                      <a:pt x="94" y="933"/>
                      <a:pt x="106" y="929"/>
                      <a:pt x="120" y="920"/>
                    </a:cubicBezTo>
                    <a:cubicBezTo>
                      <a:pt x="191" y="801"/>
                      <a:pt x="191" y="634"/>
                      <a:pt x="239" y="503"/>
                    </a:cubicBezTo>
                    <a:cubicBezTo>
                      <a:pt x="274" y="348"/>
                      <a:pt x="346" y="205"/>
                      <a:pt x="405" y="51"/>
                    </a:cubicBezTo>
                    <a:cubicBezTo>
                      <a:pt x="405" y="25"/>
                      <a:pt x="37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"/>
              <p:cNvSpPr/>
              <p:nvPr/>
            </p:nvSpPr>
            <p:spPr>
              <a:xfrm>
                <a:off x="2192525" y="2666700"/>
                <a:ext cx="123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953" extrusionOk="0">
                    <a:moveTo>
                      <a:pt x="435" y="0"/>
                    </a:moveTo>
                    <a:cubicBezTo>
                      <a:pt x="429" y="0"/>
                      <a:pt x="423" y="2"/>
                      <a:pt x="417" y="6"/>
                    </a:cubicBezTo>
                    <a:cubicBezTo>
                      <a:pt x="298" y="125"/>
                      <a:pt x="215" y="291"/>
                      <a:pt x="143" y="458"/>
                    </a:cubicBezTo>
                    <a:cubicBezTo>
                      <a:pt x="96" y="589"/>
                      <a:pt x="0" y="791"/>
                      <a:pt x="60" y="934"/>
                    </a:cubicBezTo>
                    <a:cubicBezTo>
                      <a:pt x="72" y="946"/>
                      <a:pt x="84" y="952"/>
                      <a:pt x="94" y="952"/>
                    </a:cubicBezTo>
                    <a:cubicBezTo>
                      <a:pt x="105" y="952"/>
                      <a:pt x="114" y="946"/>
                      <a:pt x="120" y="934"/>
                    </a:cubicBezTo>
                    <a:cubicBezTo>
                      <a:pt x="203" y="815"/>
                      <a:pt x="203" y="649"/>
                      <a:pt x="239" y="518"/>
                    </a:cubicBezTo>
                    <a:cubicBezTo>
                      <a:pt x="298" y="351"/>
                      <a:pt x="393" y="220"/>
                      <a:pt x="465" y="65"/>
                    </a:cubicBezTo>
                    <a:cubicBezTo>
                      <a:pt x="495" y="45"/>
                      <a:pt x="466" y="0"/>
                      <a:pt x="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2"/>
              <p:cNvSpPr/>
              <p:nvPr/>
            </p:nvSpPr>
            <p:spPr>
              <a:xfrm>
                <a:off x="2193425" y="2668550"/>
                <a:ext cx="95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871" extrusionOk="0">
                    <a:moveTo>
                      <a:pt x="343" y="1"/>
                    </a:moveTo>
                    <a:cubicBezTo>
                      <a:pt x="340" y="1"/>
                      <a:pt x="337" y="1"/>
                      <a:pt x="334" y="3"/>
                    </a:cubicBezTo>
                    <a:cubicBezTo>
                      <a:pt x="226" y="110"/>
                      <a:pt x="155" y="241"/>
                      <a:pt x="119" y="396"/>
                    </a:cubicBezTo>
                    <a:cubicBezTo>
                      <a:pt x="72" y="527"/>
                      <a:pt x="0" y="705"/>
                      <a:pt x="36" y="836"/>
                    </a:cubicBezTo>
                    <a:cubicBezTo>
                      <a:pt x="36" y="853"/>
                      <a:pt x="60" y="870"/>
                      <a:pt x="78" y="870"/>
                    </a:cubicBezTo>
                    <a:cubicBezTo>
                      <a:pt x="85" y="870"/>
                      <a:pt x="92" y="867"/>
                      <a:pt x="95" y="860"/>
                    </a:cubicBezTo>
                    <a:cubicBezTo>
                      <a:pt x="155" y="741"/>
                      <a:pt x="179" y="586"/>
                      <a:pt x="214" y="455"/>
                    </a:cubicBezTo>
                    <a:cubicBezTo>
                      <a:pt x="262" y="301"/>
                      <a:pt x="334" y="170"/>
                      <a:pt x="381" y="39"/>
                    </a:cubicBezTo>
                    <a:cubicBezTo>
                      <a:pt x="381" y="28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"/>
              <p:cNvSpPr/>
              <p:nvPr/>
            </p:nvSpPr>
            <p:spPr>
              <a:xfrm>
                <a:off x="2174150" y="2679900"/>
                <a:ext cx="136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936" extrusionOk="0">
                    <a:moveTo>
                      <a:pt x="502" y="0"/>
                    </a:moveTo>
                    <a:cubicBezTo>
                      <a:pt x="492" y="0"/>
                      <a:pt x="485" y="4"/>
                      <a:pt x="485" y="13"/>
                    </a:cubicBezTo>
                    <a:cubicBezTo>
                      <a:pt x="319" y="430"/>
                      <a:pt x="188" y="883"/>
                      <a:pt x="200" y="1323"/>
                    </a:cubicBezTo>
                    <a:cubicBezTo>
                      <a:pt x="223" y="1906"/>
                      <a:pt x="343" y="2383"/>
                      <a:pt x="9" y="2918"/>
                    </a:cubicBezTo>
                    <a:cubicBezTo>
                      <a:pt x="1" y="2927"/>
                      <a:pt x="10" y="2935"/>
                      <a:pt x="25" y="2935"/>
                    </a:cubicBezTo>
                    <a:cubicBezTo>
                      <a:pt x="31" y="2935"/>
                      <a:pt x="38" y="2934"/>
                      <a:pt x="45" y="2930"/>
                    </a:cubicBezTo>
                    <a:cubicBezTo>
                      <a:pt x="259" y="2692"/>
                      <a:pt x="307" y="2383"/>
                      <a:pt x="307" y="2073"/>
                    </a:cubicBezTo>
                    <a:cubicBezTo>
                      <a:pt x="307" y="1775"/>
                      <a:pt x="235" y="1478"/>
                      <a:pt x="247" y="1180"/>
                    </a:cubicBezTo>
                    <a:cubicBezTo>
                      <a:pt x="259" y="775"/>
                      <a:pt x="414" y="406"/>
                      <a:pt x="545" y="25"/>
                    </a:cubicBezTo>
                    <a:cubicBezTo>
                      <a:pt x="538" y="11"/>
                      <a:pt x="517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2"/>
              <p:cNvSpPr/>
              <p:nvPr/>
            </p:nvSpPr>
            <p:spPr>
              <a:xfrm>
                <a:off x="2178525" y="2717500"/>
                <a:ext cx="837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372" extrusionOk="0">
                    <a:moveTo>
                      <a:pt x="315" y="1"/>
                    </a:moveTo>
                    <a:cubicBezTo>
                      <a:pt x="310" y="1"/>
                      <a:pt x="304" y="4"/>
                      <a:pt x="299" y="10"/>
                    </a:cubicBezTo>
                    <a:cubicBezTo>
                      <a:pt x="251" y="271"/>
                      <a:pt x="227" y="510"/>
                      <a:pt x="168" y="760"/>
                    </a:cubicBezTo>
                    <a:cubicBezTo>
                      <a:pt x="120" y="950"/>
                      <a:pt x="1" y="1164"/>
                      <a:pt x="13" y="1355"/>
                    </a:cubicBezTo>
                    <a:cubicBezTo>
                      <a:pt x="13" y="1363"/>
                      <a:pt x="31" y="1372"/>
                      <a:pt x="45" y="1372"/>
                    </a:cubicBezTo>
                    <a:cubicBezTo>
                      <a:pt x="51" y="1372"/>
                      <a:pt x="57" y="1370"/>
                      <a:pt x="60" y="1367"/>
                    </a:cubicBezTo>
                    <a:cubicBezTo>
                      <a:pt x="203" y="1236"/>
                      <a:pt x="239" y="962"/>
                      <a:pt x="263" y="772"/>
                    </a:cubicBezTo>
                    <a:cubicBezTo>
                      <a:pt x="322" y="521"/>
                      <a:pt x="334" y="271"/>
                      <a:pt x="322" y="10"/>
                    </a:cubicBezTo>
                    <a:cubicBezTo>
                      <a:pt x="322" y="4"/>
                      <a:pt x="319" y="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"/>
              <p:cNvSpPr/>
              <p:nvPr/>
            </p:nvSpPr>
            <p:spPr>
              <a:xfrm>
                <a:off x="2180625" y="2716350"/>
                <a:ext cx="1042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335" extrusionOk="0">
                    <a:moveTo>
                      <a:pt x="376" y="0"/>
                    </a:moveTo>
                    <a:cubicBezTo>
                      <a:pt x="357" y="0"/>
                      <a:pt x="339" y="10"/>
                      <a:pt x="334" y="32"/>
                    </a:cubicBezTo>
                    <a:cubicBezTo>
                      <a:pt x="274" y="270"/>
                      <a:pt x="215" y="508"/>
                      <a:pt x="155" y="734"/>
                    </a:cubicBezTo>
                    <a:cubicBezTo>
                      <a:pt x="107" y="913"/>
                      <a:pt x="0" y="1115"/>
                      <a:pt x="36" y="1306"/>
                    </a:cubicBezTo>
                    <a:cubicBezTo>
                      <a:pt x="36" y="1323"/>
                      <a:pt x="49" y="1334"/>
                      <a:pt x="60" y="1334"/>
                    </a:cubicBezTo>
                    <a:cubicBezTo>
                      <a:pt x="64" y="1334"/>
                      <a:pt x="68" y="1333"/>
                      <a:pt x="72" y="1329"/>
                    </a:cubicBezTo>
                    <a:cubicBezTo>
                      <a:pt x="215" y="1175"/>
                      <a:pt x="238" y="925"/>
                      <a:pt x="286" y="734"/>
                    </a:cubicBezTo>
                    <a:cubicBezTo>
                      <a:pt x="345" y="508"/>
                      <a:pt x="393" y="270"/>
                      <a:pt x="417" y="32"/>
                    </a:cubicBezTo>
                    <a:cubicBezTo>
                      <a:pt x="417" y="13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"/>
              <p:cNvSpPr/>
              <p:nvPr/>
            </p:nvSpPr>
            <p:spPr>
              <a:xfrm>
                <a:off x="2184475" y="2713400"/>
                <a:ext cx="10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524" extrusionOk="0">
                    <a:moveTo>
                      <a:pt x="391" y="0"/>
                    </a:moveTo>
                    <a:cubicBezTo>
                      <a:pt x="378" y="0"/>
                      <a:pt x="363" y="10"/>
                      <a:pt x="358" y="31"/>
                    </a:cubicBezTo>
                    <a:cubicBezTo>
                      <a:pt x="311" y="293"/>
                      <a:pt x="263" y="566"/>
                      <a:pt x="191" y="828"/>
                    </a:cubicBezTo>
                    <a:cubicBezTo>
                      <a:pt x="132" y="1043"/>
                      <a:pt x="13" y="1281"/>
                      <a:pt x="1" y="1483"/>
                    </a:cubicBezTo>
                    <a:cubicBezTo>
                      <a:pt x="1" y="1510"/>
                      <a:pt x="28" y="1523"/>
                      <a:pt x="46" y="1523"/>
                    </a:cubicBezTo>
                    <a:cubicBezTo>
                      <a:pt x="52" y="1523"/>
                      <a:pt x="58" y="1522"/>
                      <a:pt x="61" y="1519"/>
                    </a:cubicBezTo>
                    <a:cubicBezTo>
                      <a:pt x="203" y="1352"/>
                      <a:pt x="251" y="1055"/>
                      <a:pt x="311" y="828"/>
                    </a:cubicBezTo>
                    <a:cubicBezTo>
                      <a:pt x="370" y="578"/>
                      <a:pt x="406" y="304"/>
                      <a:pt x="418" y="43"/>
                    </a:cubicBezTo>
                    <a:cubicBezTo>
                      <a:pt x="424" y="16"/>
                      <a:pt x="409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"/>
              <p:cNvSpPr/>
              <p:nvPr/>
            </p:nvSpPr>
            <p:spPr>
              <a:xfrm>
                <a:off x="2189075" y="2675425"/>
                <a:ext cx="18050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2981" extrusionOk="0">
                    <a:moveTo>
                      <a:pt x="687" y="1"/>
                    </a:moveTo>
                    <a:cubicBezTo>
                      <a:pt x="677" y="1"/>
                      <a:pt x="667" y="5"/>
                      <a:pt x="662" y="14"/>
                    </a:cubicBezTo>
                    <a:cubicBezTo>
                      <a:pt x="321" y="921"/>
                      <a:pt x="189" y="1933"/>
                      <a:pt x="13" y="2889"/>
                    </a:cubicBezTo>
                    <a:lnTo>
                      <a:pt x="13" y="2889"/>
                    </a:lnTo>
                    <a:cubicBezTo>
                      <a:pt x="11" y="2895"/>
                      <a:pt x="9" y="2901"/>
                      <a:pt x="7" y="2907"/>
                    </a:cubicBezTo>
                    <a:cubicBezTo>
                      <a:pt x="8" y="2907"/>
                      <a:pt x="9" y="2907"/>
                      <a:pt x="10" y="2907"/>
                    </a:cubicBezTo>
                    <a:lnTo>
                      <a:pt x="10" y="2907"/>
                    </a:lnTo>
                    <a:cubicBezTo>
                      <a:pt x="9" y="2911"/>
                      <a:pt x="8" y="2915"/>
                      <a:pt x="7" y="2919"/>
                    </a:cubicBezTo>
                    <a:cubicBezTo>
                      <a:pt x="1" y="2959"/>
                      <a:pt x="36" y="2981"/>
                      <a:pt x="70" y="2981"/>
                    </a:cubicBezTo>
                    <a:cubicBezTo>
                      <a:pt x="96" y="2981"/>
                      <a:pt x="121" y="2968"/>
                      <a:pt x="127" y="2943"/>
                    </a:cubicBezTo>
                    <a:cubicBezTo>
                      <a:pt x="311" y="2390"/>
                      <a:pt x="450" y="1827"/>
                      <a:pt x="502" y="1242"/>
                    </a:cubicBezTo>
                    <a:lnTo>
                      <a:pt x="502" y="1242"/>
                    </a:lnTo>
                    <a:cubicBezTo>
                      <a:pt x="592" y="840"/>
                      <a:pt x="672" y="436"/>
                      <a:pt x="722" y="26"/>
                    </a:cubicBezTo>
                    <a:cubicBezTo>
                      <a:pt x="722" y="11"/>
                      <a:pt x="70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"/>
              <p:cNvSpPr/>
              <p:nvPr/>
            </p:nvSpPr>
            <p:spPr>
              <a:xfrm>
                <a:off x="2199975" y="2670700"/>
                <a:ext cx="143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414" extrusionOk="0">
                    <a:moveTo>
                      <a:pt x="536" y="0"/>
                    </a:moveTo>
                    <a:cubicBezTo>
                      <a:pt x="274" y="393"/>
                      <a:pt x="60" y="905"/>
                      <a:pt x="0" y="1393"/>
                    </a:cubicBezTo>
                    <a:cubicBezTo>
                      <a:pt x="0" y="1407"/>
                      <a:pt x="12" y="1413"/>
                      <a:pt x="25" y="1413"/>
                    </a:cubicBezTo>
                    <a:cubicBezTo>
                      <a:pt x="34" y="1413"/>
                      <a:pt x="43" y="1410"/>
                      <a:pt x="48" y="1405"/>
                    </a:cubicBezTo>
                    <a:cubicBezTo>
                      <a:pt x="131" y="1167"/>
                      <a:pt x="191" y="929"/>
                      <a:pt x="286" y="715"/>
                    </a:cubicBezTo>
                    <a:cubicBezTo>
                      <a:pt x="369" y="477"/>
                      <a:pt x="464" y="250"/>
                      <a:pt x="548" y="12"/>
                    </a:cubicBezTo>
                    <a:cubicBezTo>
                      <a:pt x="572" y="0"/>
                      <a:pt x="560" y="0"/>
                      <a:pt x="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" name="Google Shape;608;p2"/>
            <p:cNvGrpSpPr/>
            <p:nvPr/>
          </p:nvGrpSpPr>
          <p:grpSpPr>
            <a:xfrm rot="-1332574" flipH="1">
              <a:off x="7433894" y="3209346"/>
              <a:ext cx="1983900" cy="2376562"/>
              <a:chOff x="2564300" y="2142775"/>
              <a:chExt cx="734625" cy="880025"/>
            </a:xfrm>
          </p:grpSpPr>
          <p:sp>
            <p:nvSpPr>
              <p:cNvPr id="609" name="Google Shape;609;p2"/>
              <p:cNvSpPr/>
              <p:nvPr/>
            </p:nvSpPr>
            <p:spPr>
              <a:xfrm>
                <a:off x="2564300" y="2142775"/>
                <a:ext cx="727500" cy="877475"/>
              </a:xfrm>
              <a:custGeom>
                <a:avLst/>
                <a:gdLst/>
                <a:ahLst/>
                <a:cxnLst/>
                <a:rect l="l" t="t" r="r" b="b"/>
                <a:pathLst>
                  <a:path w="29100" h="35099" extrusionOk="0">
                    <a:moveTo>
                      <a:pt x="16264" y="10592"/>
                    </a:moveTo>
                    <a:cubicBezTo>
                      <a:pt x="16264" y="10735"/>
                      <a:pt x="16264" y="11188"/>
                      <a:pt x="15967" y="11485"/>
                    </a:cubicBezTo>
                    <a:cubicBezTo>
                      <a:pt x="15784" y="11668"/>
                      <a:pt x="15489" y="11792"/>
                      <a:pt x="15289" y="11792"/>
                    </a:cubicBezTo>
                    <a:cubicBezTo>
                      <a:pt x="15162" y="11792"/>
                      <a:pt x="15074" y="11743"/>
                      <a:pt x="15074" y="11628"/>
                    </a:cubicBezTo>
                    <a:cubicBezTo>
                      <a:pt x="15074" y="11343"/>
                      <a:pt x="15489" y="10839"/>
                      <a:pt x="15587" y="10839"/>
                    </a:cubicBezTo>
                    <a:cubicBezTo>
                      <a:pt x="15591" y="10839"/>
                      <a:pt x="15595" y="10840"/>
                      <a:pt x="15598" y="10842"/>
                    </a:cubicBezTo>
                    <a:cubicBezTo>
                      <a:pt x="15603" y="10846"/>
                      <a:pt x="15611" y="10847"/>
                      <a:pt x="15622" y="10847"/>
                    </a:cubicBezTo>
                    <a:cubicBezTo>
                      <a:pt x="15754" y="10847"/>
                      <a:pt x="16264" y="10592"/>
                      <a:pt x="16264" y="10592"/>
                    </a:cubicBezTo>
                    <a:close/>
                    <a:moveTo>
                      <a:pt x="17828" y="11430"/>
                    </a:moveTo>
                    <a:cubicBezTo>
                      <a:pt x="17858" y="11430"/>
                      <a:pt x="17885" y="11436"/>
                      <a:pt x="17907" y="11449"/>
                    </a:cubicBezTo>
                    <a:cubicBezTo>
                      <a:pt x="18205" y="11628"/>
                      <a:pt x="18503" y="11783"/>
                      <a:pt x="18503" y="11783"/>
                    </a:cubicBezTo>
                    <a:cubicBezTo>
                      <a:pt x="18503" y="11783"/>
                      <a:pt x="18169" y="12973"/>
                      <a:pt x="17372" y="13866"/>
                    </a:cubicBezTo>
                    <a:cubicBezTo>
                      <a:pt x="16728" y="14576"/>
                      <a:pt x="16318" y="15188"/>
                      <a:pt x="15949" y="15188"/>
                    </a:cubicBezTo>
                    <a:cubicBezTo>
                      <a:pt x="15854" y="15188"/>
                      <a:pt x="15762" y="15147"/>
                      <a:pt x="15669" y="15057"/>
                    </a:cubicBezTo>
                    <a:cubicBezTo>
                      <a:pt x="15228" y="14605"/>
                      <a:pt x="15609" y="13390"/>
                      <a:pt x="16086" y="12878"/>
                    </a:cubicBezTo>
                    <a:cubicBezTo>
                      <a:pt x="16527" y="12415"/>
                      <a:pt x="17449" y="11430"/>
                      <a:pt x="17828" y="11430"/>
                    </a:cubicBezTo>
                    <a:close/>
                    <a:moveTo>
                      <a:pt x="12907" y="15652"/>
                    </a:moveTo>
                    <a:cubicBezTo>
                      <a:pt x="12907" y="15652"/>
                      <a:pt x="13407" y="15771"/>
                      <a:pt x="13431" y="16010"/>
                    </a:cubicBezTo>
                    <a:cubicBezTo>
                      <a:pt x="13439" y="16176"/>
                      <a:pt x="13295" y="16373"/>
                      <a:pt x="13106" y="16373"/>
                    </a:cubicBezTo>
                    <a:cubicBezTo>
                      <a:pt x="13025" y="16373"/>
                      <a:pt x="12936" y="16337"/>
                      <a:pt x="12847" y="16248"/>
                    </a:cubicBezTo>
                    <a:cubicBezTo>
                      <a:pt x="12550" y="15950"/>
                      <a:pt x="12692" y="15652"/>
                      <a:pt x="12692" y="15652"/>
                    </a:cubicBezTo>
                    <a:close/>
                    <a:moveTo>
                      <a:pt x="19991" y="15498"/>
                    </a:moveTo>
                    <a:cubicBezTo>
                      <a:pt x="19991" y="15498"/>
                      <a:pt x="19836" y="15652"/>
                      <a:pt x="19646" y="16010"/>
                    </a:cubicBezTo>
                    <a:cubicBezTo>
                      <a:pt x="19455" y="16367"/>
                      <a:pt x="17753" y="17581"/>
                      <a:pt x="16955" y="17962"/>
                    </a:cubicBezTo>
                    <a:cubicBezTo>
                      <a:pt x="16683" y="18090"/>
                      <a:pt x="16499" y="18155"/>
                      <a:pt x="16373" y="18155"/>
                    </a:cubicBezTo>
                    <a:cubicBezTo>
                      <a:pt x="16135" y="18155"/>
                      <a:pt x="16110" y="17921"/>
                      <a:pt x="16110" y="17438"/>
                    </a:cubicBezTo>
                    <a:cubicBezTo>
                      <a:pt x="16110" y="16688"/>
                      <a:pt x="19836" y="15498"/>
                      <a:pt x="19991" y="15498"/>
                    </a:cubicBezTo>
                    <a:close/>
                    <a:moveTo>
                      <a:pt x="10268" y="16520"/>
                    </a:moveTo>
                    <a:cubicBezTo>
                      <a:pt x="10497" y="16520"/>
                      <a:pt x="10851" y="16574"/>
                      <a:pt x="11204" y="16843"/>
                    </a:cubicBezTo>
                    <a:cubicBezTo>
                      <a:pt x="11799" y="17284"/>
                      <a:pt x="11657" y="17438"/>
                      <a:pt x="12097" y="17581"/>
                    </a:cubicBezTo>
                    <a:lnTo>
                      <a:pt x="12550" y="17736"/>
                    </a:lnTo>
                    <a:cubicBezTo>
                      <a:pt x="12550" y="17736"/>
                      <a:pt x="12847" y="18331"/>
                      <a:pt x="12395" y="18474"/>
                    </a:cubicBezTo>
                    <a:cubicBezTo>
                      <a:pt x="12201" y="18542"/>
                      <a:pt x="11986" y="18606"/>
                      <a:pt x="11766" y="18606"/>
                    </a:cubicBezTo>
                    <a:cubicBezTo>
                      <a:pt x="11486" y="18606"/>
                      <a:pt x="11197" y="18503"/>
                      <a:pt x="10930" y="18177"/>
                    </a:cubicBezTo>
                    <a:cubicBezTo>
                      <a:pt x="10454" y="17605"/>
                      <a:pt x="10014" y="16545"/>
                      <a:pt x="10014" y="16545"/>
                    </a:cubicBezTo>
                    <a:cubicBezTo>
                      <a:pt x="10014" y="16545"/>
                      <a:pt x="10112" y="16520"/>
                      <a:pt x="10268" y="16520"/>
                    </a:cubicBezTo>
                    <a:close/>
                    <a:moveTo>
                      <a:pt x="23265" y="15200"/>
                    </a:moveTo>
                    <a:cubicBezTo>
                      <a:pt x="23265" y="15200"/>
                      <a:pt x="21051" y="18748"/>
                      <a:pt x="20062" y="19355"/>
                    </a:cubicBezTo>
                    <a:cubicBezTo>
                      <a:pt x="19669" y="19603"/>
                      <a:pt x="19361" y="19676"/>
                      <a:pt x="19134" y="19676"/>
                    </a:cubicBezTo>
                    <a:cubicBezTo>
                      <a:pt x="18804" y="19676"/>
                      <a:pt x="18646" y="19522"/>
                      <a:pt x="18646" y="19522"/>
                    </a:cubicBezTo>
                    <a:lnTo>
                      <a:pt x="23265" y="15200"/>
                    </a:lnTo>
                    <a:close/>
                    <a:moveTo>
                      <a:pt x="7184" y="18108"/>
                    </a:moveTo>
                    <a:cubicBezTo>
                      <a:pt x="7484" y="18108"/>
                      <a:pt x="8193" y="18669"/>
                      <a:pt x="8692" y="18879"/>
                    </a:cubicBezTo>
                    <a:cubicBezTo>
                      <a:pt x="9287" y="19129"/>
                      <a:pt x="9287" y="19820"/>
                      <a:pt x="9287" y="19820"/>
                    </a:cubicBezTo>
                    <a:cubicBezTo>
                      <a:pt x="9287" y="19820"/>
                      <a:pt x="8382" y="19820"/>
                      <a:pt x="7739" y="19343"/>
                    </a:cubicBezTo>
                    <a:cubicBezTo>
                      <a:pt x="7096" y="18867"/>
                      <a:pt x="6894" y="18474"/>
                      <a:pt x="7061" y="18177"/>
                    </a:cubicBezTo>
                    <a:cubicBezTo>
                      <a:pt x="7084" y="18129"/>
                      <a:pt x="7126" y="18108"/>
                      <a:pt x="7184" y="18108"/>
                    </a:cubicBezTo>
                    <a:close/>
                    <a:moveTo>
                      <a:pt x="17878" y="18818"/>
                    </a:moveTo>
                    <a:cubicBezTo>
                      <a:pt x="18096" y="18818"/>
                      <a:pt x="18205" y="18927"/>
                      <a:pt x="18205" y="18927"/>
                    </a:cubicBezTo>
                    <a:cubicBezTo>
                      <a:pt x="18205" y="18927"/>
                      <a:pt x="18348" y="19129"/>
                      <a:pt x="18050" y="19403"/>
                    </a:cubicBezTo>
                    <a:cubicBezTo>
                      <a:pt x="17753" y="19665"/>
                      <a:pt x="17205" y="20427"/>
                      <a:pt x="16967" y="20427"/>
                    </a:cubicBezTo>
                    <a:cubicBezTo>
                      <a:pt x="16717" y="20427"/>
                      <a:pt x="16538" y="20058"/>
                      <a:pt x="16848" y="19558"/>
                    </a:cubicBezTo>
                    <a:cubicBezTo>
                      <a:pt x="17157" y="19069"/>
                      <a:pt x="17419" y="18915"/>
                      <a:pt x="17741" y="18831"/>
                    </a:cubicBezTo>
                    <a:cubicBezTo>
                      <a:pt x="17791" y="18822"/>
                      <a:pt x="17836" y="18818"/>
                      <a:pt x="17878" y="18818"/>
                    </a:cubicBezTo>
                    <a:close/>
                    <a:moveTo>
                      <a:pt x="15371" y="20260"/>
                    </a:moveTo>
                    <a:cubicBezTo>
                      <a:pt x="15371" y="20260"/>
                      <a:pt x="15544" y="20808"/>
                      <a:pt x="15308" y="20808"/>
                    </a:cubicBezTo>
                    <a:cubicBezTo>
                      <a:pt x="15288" y="20808"/>
                      <a:pt x="15266" y="20804"/>
                      <a:pt x="15240" y="20796"/>
                    </a:cubicBezTo>
                    <a:cubicBezTo>
                      <a:pt x="14931" y="20713"/>
                      <a:pt x="14931" y="20355"/>
                      <a:pt x="15002" y="20308"/>
                    </a:cubicBezTo>
                    <a:cubicBezTo>
                      <a:pt x="15074" y="20260"/>
                      <a:pt x="15371" y="20260"/>
                      <a:pt x="15371" y="20260"/>
                    </a:cubicBezTo>
                    <a:close/>
                    <a:moveTo>
                      <a:pt x="10582" y="19775"/>
                    </a:moveTo>
                    <a:cubicBezTo>
                      <a:pt x="10943" y="19775"/>
                      <a:pt x="11522" y="19863"/>
                      <a:pt x="12252" y="19962"/>
                    </a:cubicBezTo>
                    <a:cubicBezTo>
                      <a:pt x="13288" y="20117"/>
                      <a:pt x="13288" y="20915"/>
                      <a:pt x="13288" y="20915"/>
                    </a:cubicBezTo>
                    <a:cubicBezTo>
                      <a:pt x="13288" y="20915"/>
                      <a:pt x="13145" y="21153"/>
                      <a:pt x="12847" y="21308"/>
                    </a:cubicBezTo>
                    <a:cubicBezTo>
                      <a:pt x="12729" y="21364"/>
                      <a:pt x="12612" y="21399"/>
                      <a:pt x="12453" y="21399"/>
                    </a:cubicBezTo>
                    <a:cubicBezTo>
                      <a:pt x="12211" y="21399"/>
                      <a:pt x="11875" y="21319"/>
                      <a:pt x="11299" y="21117"/>
                    </a:cubicBezTo>
                    <a:cubicBezTo>
                      <a:pt x="10347" y="20772"/>
                      <a:pt x="10014" y="20046"/>
                      <a:pt x="10014" y="20046"/>
                    </a:cubicBezTo>
                    <a:cubicBezTo>
                      <a:pt x="10014" y="20046"/>
                      <a:pt x="10014" y="19962"/>
                      <a:pt x="10240" y="19831"/>
                    </a:cubicBezTo>
                    <a:cubicBezTo>
                      <a:pt x="10308" y="19792"/>
                      <a:pt x="10424" y="19775"/>
                      <a:pt x="10582" y="19775"/>
                    </a:cubicBezTo>
                    <a:close/>
                    <a:moveTo>
                      <a:pt x="7211" y="21963"/>
                    </a:moveTo>
                    <a:cubicBezTo>
                      <a:pt x="7484" y="21963"/>
                      <a:pt x="8005" y="22360"/>
                      <a:pt x="8311" y="22427"/>
                    </a:cubicBezTo>
                    <a:cubicBezTo>
                      <a:pt x="8680" y="22498"/>
                      <a:pt x="8823" y="22939"/>
                      <a:pt x="8823" y="22939"/>
                    </a:cubicBezTo>
                    <a:lnTo>
                      <a:pt x="8085" y="22796"/>
                    </a:lnTo>
                    <a:cubicBezTo>
                      <a:pt x="8085" y="22796"/>
                      <a:pt x="6894" y="22344"/>
                      <a:pt x="7061" y="22046"/>
                    </a:cubicBezTo>
                    <a:cubicBezTo>
                      <a:pt x="7091" y="21987"/>
                      <a:pt x="7144" y="21963"/>
                      <a:pt x="7211" y="21963"/>
                    </a:cubicBezTo>
                    <a:close/>
                    <a:moveTo>
                      <a:pt x="13052" y="22858"/>
                    </a:moveTo>
                    <a:cubicBezTo>
                      <a:pt x="13336" y="22858"/>
                      <a:pt x="13585" y="23094"/>
                      <a:pt x="13585" y="23094"/>
                    </a:cubicBezTo>
                    <a:cubicBezTo>
                      <a:pt x="13585" y="23094"/>
                      <a:pt x="13443" y="23534"/>
                      <a:pt x="13109" y="23594"/>
                    </a:cubicBezTo>
                    <a:cubicBezTo>
                      <a:pt x="13088" y="23598"/>
                      <a:pt x="13067" y="23600"/>
                      <a:pt x="13045" y="23600"/>
                    </a:cubicBezTo>
                    <a:cubicBezTo>
                      <a:pt x="12740" y="23600"/>
                      <a:pt x="12418" y="23219"/>
                      <a:pt x="12752" y="22963"/>
                    </a:cubicBezTo>
                    <a:cubicBezTo>
                      <a:pt x="12850" y="22886"/>
                      <a:pt x="12953" y="22858"/>
                      <a:pt x="13052" y="22858"/>
                    </a:cubicBezTo>
                    <a:close/>
                    <a:moveTo>
                      <a:pt x="17753" y="22498"/>
                    </a:moveTo>
                    <a:cubicBezTo>
                      <a:pt x="18050" y="22498"/>
                      <a:pt x="18205" y="22641"/>
                      <a:pt x="18134" y="23153"/>
                    </a:cubicBezTo>
                    <a:cubicBezTo>
                      <a:pt x="18050" y="23653"/>
                      <a:pt x="15669" y="23987"/>
                      <a:pt x="15669" y="23987"/>
                    </a:cubicBezTo>
                    <a:cubicBezTo>
                      <a:pt x="15669" y="23987"/>
                      <a:pt x="15526" y="23987"/>
                      <a:pt x="15371" y="23832"/>
                    </a:cubicBezTo>
                    <a:cubicBezTo>
                      <a:pt x="15228" y="23689"/>
                      <a:pt x="15074" y="23391"/>
                      <a:pt x="15228" y="23094"/>
                    </a:cubicBezTo>
                    <a:cubicBezTo>
                      <a:pt x="15371" y="22796"/>
                      <a:pt x="17455" y="22498"/>
                      <a:pt x="17753" y="22498"/>
                    </a:cubicBezTo>
                    <a:close/>
                    <a:moveTo>
                      <a:pt x="8769" y="23916"/>
                    </a:moveTo>
                    <a:cubicBezTo>
                      <a:pt x="9046" y="23916"/>
                      <a:pt x="9871" y="24427"/>
                      <a:pt x="9871" y="24427"/>
                    </a:cubicBezTo>
                    <a:lnTo>
                      <a:pt x="9394" y="24427"/>
                    </a:lnTo>
                    <a:cubicBezTo>
                      <a:pt x="9394" y="24427"/>
                      <a:pt x="8680" y="24284"/>
                      <a:pt x="8680" y="23987"/>
                    </a:cubicBezTo>
                    <a:cubicBezTo>
                      <a:pt x="8680" y="23937"/>
                      <a:pt x="8714" y="23916"/>
                      <a:pt x="8769" y="23916"/>
                    </a:cubicBezTo>
                    <a:close/>
                    <a:moveTo>
                      <a:pt x="19098" y="23534"/>
                    </a:moveTo>
                    <a:cubicBezTo>
                      <a:pt x="19539" y="23534"/>
                      <a:pt x="19396" y="23689"/>
                      <a:pt x="19288" y="23951"/>
                    </a:cubicBezTo>
                    <a:cubicBezTo>
                      <a:pt x="19169" y="24213"/>
                      <a:pt x="18384" y="24487"/>
                      <a:pt x="18384" y="24487"/>
                    </a:cubicBezTo>
                    <a:cubicBezTo>
                      <a:pt x="18384" y="24487"/>
                      <a:pt x="17907" y="24427"/>
                      <a:pt x="17907" y="24284"/>
                    </a:cubicBezTo>
                    <a:cubicBezTo>
                      <a:pt x="17907" y="24130"/>
                      <a:pt x="18646" y="23534"/>
                      <a:pt x="19098" y="23534"/>
                    </a:cubicBezTo>
                    <a:close/>
                    <a:moveTo>
                      <a:pt x="15045" y="24513"/>
                    </a:moveTo>
                    <a:cubicBezTo>
                      <a:pt x="15176" y="24513"/>
                      <a:pt x="15371" y="24582"/>
                      <a:pt x="15371" y="24582"/>
                    </a:cubicBezTo>
                    <a:cubicBezTo>
                      <a:pt x="15371" y="24582"/>
                      <a:pt x="15371" y="24880"/>
                      <a:pt x="15228" y="24880"/>
                    </a:cubicBezTo>
                    <a:cubicBezTo>
                      <a:pt x="15074" y="24880"/>
                      <a:pt x="14931" y="24725"/>
                      <a:pt x="14931" y="24582"/>
                    </a:cubicBezTo>
                    <a:cubicBezTo>
                      <a:pt x="14931" y="24530"/>
                      <a:pt x="14980" y="24513"/>
                      <a:pt x="15045" y="24513"/>
                    </a:cubicBezTo>
                    <a:close/>
                    <a:moveTo>
                      <a:pt x="12233" y="24408"/>
                    </a:moveTo>
                    <a:cubicBezTo>
                      <a:pt x="12462" y="24408"/>
                      <a:pt x="12803" y="24493"/>
                      <a:pt x="13145" y="24582"/>
                    </a:cubicBezTo>
                    <a:cubicBezTo>
                      <a:pt x="13740" y="24725"/>
                      <a:pt x="13812" y="25118"/>
                      <a:pt x="13812" y="25118"/>
                    </a:cubicBezTo>
                    <a:cubicBezTo>
                      <a:pt x="13812" y="25118"/>
                      <a:pt x="13883" y="25320"/>
                      <a:pt x="13788" y="25427"/>
                    </a:cubicBezTo>
                    <a:cubicBezTo>
                      <a:pt x="13750" y="25457"/>
                      <a:pt x="13697" y="25471"/>
                      <a:pt x="13617" y="25471"/>
                    </a:cubicBezTo>
                    <a:cubicBezTo>
                      <a:pt x="13470" y="25471"/>
                      <a:pt x="13234" y="25421"/>
                      <a:pt x="12847" y="25320"/>
                    </a:cubicBezTo>
                    <a:cubicBezTo>
                      <a:pt x="12252" y="25177"/>
                      <a:pt x="11954" y="24880"/>
                      <a:pt x="11954" y="24582"/>
                    </a:cubicBezTo>
                    <a:cubicBezTo>
                      <a:pt x="11954" y="24455"/>
                      <a:pt x="12062" y="24408"/>
                      <a:pt x="12233" y="24408"/>
                    </a:cubicBezTo>
                    <a:close/>
                    <a:moveTo>
                      <a:pt x="15026" y="25362"/>
                    </a:moveTo>
                    <a:cubicBezTo>
                      <a:pt x="15045" y="25362"/>
                      <a:pt x="15061" y="25364"/>
                      <a:pt x="15074" y="25368"/>
                    </a:cubicBezTo>
                    <a:cubicBezTo>
                      <a:pt x="15228" y="25415"/>
                      <a:pt x="15526" y="25475"/>
                      <a:pt x="15526" y="25475"/>
                    </a:cubicBezTo>
                    <a:lnTo>
                      <a:pt x="15526" y="25773"/>
                    </a:lnTo>
                    <a:cubicBezTo>
                      <a:pt x="15526" y="25816"/>
                      <a:pt x="15485" y="25833"/>
                      <a:pt x="15418" y="25833"/>
                    </a:cubicBezTo>
                    <a:cubicBezTo>
                      <a:pt x="15262" y="25833"/>
                      <a:pt x="14966" y="25740"/>
                      <a:pt x="14716" y="25666"/>
                    </a:cubicBezTo>
                    <a:cubicBezTo>
                      <a:pt x="14391" y="25568"/>
                      <a:pt x="14836" y="25362"/>
                      <a:pt x="15026" y="25362"/>
                    </a:cubicBezTo>
                    <a:close/>
                    <a:moveTo>
                      <a:pt x="22075" y="25368"/>
                    </a:moveTo>
                    <a:cubicBezTo>
                      <a:pt x="22075" y="25368"/>
                      <a:pt x="22372" y="25475"/>
                      <a:pt x="22372" y="25773"/>
                    </a:cubicBezTo>
                    <a:cubicBezTo>
                      <a:pt x="22372" y="26070"/>
                      <a:pt x="21479" y="26213"/>
                      <a:pt x="20598" y="26308"/>
                    </a:cubicBezTo>
                    <a:cubicBezTo>
                      <a:pt x="20502" y="26318"/>
                      <a:pt x="20410" y="26322"/>
                      <a:pt x="20324" y="26322"/>
                    </a:cubicBezTo>
                    <a:cubicBezTo>
                      <a:pt x="19621" y="26322"/>
                      <a:pt x="19258" y="26038"/>
                      <a:pt x="19396" y="25773"/>
                    </a:cubicBezTo>
                    <a:cubicBezTo>
                      <a:pt x="19539" y="25475"/>
                      <a:pt x="22075" y="25368"/>
                      <a:pt x="22075" y="25368"/>
                    </a:cubicBezTo>
                    <a:close/>
                    <a:moveTo>
                      <a:pt x="13636" y="25928"/>
                    </a:moveTo>
                    <a:cubicBezTo>
                      <a:pt x="13788" y="25928"/>
                      <a:pt x="14038" y="26213"/>
                      <a:pt x="14038" y="26213"/>
                    </a:cubicBezTo>
                    <a:cubicBezTo>
                      <a:pt x="14038" y="26213"/>
                      <a:pt x="14038" y="26368"/>
                      <a:pt x="13740" y="26368"/>
                    </a:cubicBezTo>
                    <a:cubicBezTo>
                      <a:pt x="13443" y="26368"/>
                      <a:pt x="13443" y="26070"/>
                      <a:pt x="13573" y="25951"/>
                    </a:cubicBezTo>
                    <a:cubicBezTo>
                      <a:pt x="13591" y="25935"/>
                      <a:pt x="13613" y="25928"/>
                      <a:pt x="13636" y="25928"/>
                    </a:cubicBezTo>
                    <a:close/>
                    <a:moveTo>
                      <a:pt x="11868" y="25747"/>
                    </a:moveTo>
                    <a:cubicBezTo>
                      <a:pt x="12362" y="25747"/>
                      <a:pt x="12716" y="26213"/>
                      <a:pt x="12716" y="26213"/>
                    </a:cubicBezTo>
                    <a:cubicBezTo>
                      <a:pt x="12716" y="26213"/>
                      <a:pt x="12692" y="26368"/>
                      <a:pt x="12204" y="26535"/>
                    </a:cubicBezTo>
                    <a:cubicBezTo>
                      <a:pt x="12012" y="26596"/>
                      <a:pt x="11823" y="26614"/>
                      <a:pt x="11665" y="26614"/>
                    </a:cubicBezTo>
                    <a:cubicBezTo>
                      <a:pt x="11422" y="26614"/>
                      <a:pt x="11252" y="26570"/>
                      <a:pt x="11252" y="26570"/>
                    </a:cubicBezTo>
                    <a:cubicBezTo>
                      <a:pt x="11252" y="26570"/>
                      <a:pt x="10882" y="26599"/>
                      <a:pt x="10525" y="26599"/>
                    </a:cubicBezTo>
                    <a:cubicBezTo>
                      <a:pt x="10234" y="26599"/>
                      <a:pt x="9952" y="26580"/>
                      <a:pt x="9883" y="26511"/>
                    </a:cubicBezTo>
                    <a:cubicBezTo>
                      <a:pt x="9740" y="26368"/>
                      <a:pt x="10014" y="26142"/>
                      <a:pt x="10014" y="26142"/>
                    </a:cubicBezTo>
                    <a:cubicBezTo>
                      <a:pt x="10014" y="26142"/>
                      <a:pt x="11073" y="25916"/>
                      <a:pt x="11668" y="25773"/>
                    </a:cubicBezTo>
                    <a:cubicBezTo>
                      <a:pt x="11737" y="25755"/>
                      <a:pt x="11804" y="25747"/>
                      <a:pt x="11868" y="25747"/>
                    </a:cubicBezTo>
                    <a:close/>
                    <a:moveTo>
                      <a:pt x="24157" y="26380"/>
                    </a:moveTo>
                    <a:lnTo>
                      <a:pt x="24157" y="26380"/>
                    </a:lnTo>
                    <a:cubicBezTo>
                      <a:pt x="24132" y="26395"/>
                      <a:pt x="23679" y="26858"/>
                      <a:pt x="22741" y="26916"/>
                    </a:cubicBezTo>
                    <a:cubicBezTo>
                      <a:pt x="21777" y="26963"/>
                      <a:pt x="21205" y="27571"/>
                      <a:pt x="20598" y="27571"/>
                    </a:cubicBezTo>
                    <a:cubicBezTo>
                      <a:pt x="19991" y="27571"/>
                      <a:pt x="19991" y="27273"/>
                      <a:pt x="19991" y="27273"/>
                    </a:cubicBezTo>
                    <a:cubicBezTo>
                      <a:pt x="19991" y="27273"/>
                      <a:pt x="20888" y="26796"/>
                      <a:pt x="21108" y="26796"/>
                    </a:cubicBezTo>
                    <a:cubicBezTo>
                      <a:pt x="21113" y="26796"/>
                      <a:pt x="21118" y="26796"/>
                      <a:pt x="21122" y="26797"/>
                    </a:cubicBezTo>
                    <a:cubicBezTo>
                      <a:pt x="21133" y="26799"/>
                      <a:pt x="21150" y="26800"/>
                      <a:pt x="21171" y="26800"/>
                    </a:cubicBezTo>
                    <a:cubicBezTo>
                      <a:pt x="21521" y="26800"/>
                      <a:pt x="23110" y="26535"/>
                      <a:pt x="23110" y="26535"/>
                    </a:cubicBezTo>
                    <a:lnTo>
                      <a:pt x="24157" y="26380"/>
                    </a:lnTo>
                    <a:close/>
                    <a:moveTo>
                      <a:pt x="17186" y="28024"/>
                    </a:moveTo>
                    <a:cubicBezTo>
                      <a:pt x="17355" y="28024"/>
                      <a:pt x="17582" y="28088"/>
                      <a:pt x="17741" y="28190"/>
                    </a:cubicBezTo>
                    <a:cubicBezTo>
                      <a:pt x="18038" y="28392"/>
                      <a:pt x="18038" y="28892"/>
                      <a:pt x="18038" y="28892"/>
                    </a:cubicBezTo>
                    <a:cubicBezTo>
                      <a:pt x="18038" y="28892"/>
                      <a:pt x="17911" y="28961"/>
                      <a:pt x="17746" y="28961"/>
                    </a:cubicBezTo>
                    <a:cubicBezTo>
                      <a:pt x="17663" y="28961"/>
                      <a:pt x="17570" y="28944"/>
                      <a:pt x="17479" y="28892"/>
                    </a:cubicBezTo>
                    <a:cubicBezTo>
                      <a:pt x="17193" y="28749"/>
                      <a:pt x="17014" y="28452"/>
                      <a:pt x="16955" y="28190"/>
                    </a:cubicBezTo>
                    <a:cubicBezTo>
                      <a:pt x="16933" y="28073"/>
                      <a:pt x="17037" y="28024"/>
                      <a:pt x="17186" y="28024"/>
                    </a:cubicBezTo>
                    <a:close/>
                    <a:moveTo>
                      <a:pt x="19986" y="28800"/>
                    </a:moveTo>
                    <a:cubicBezTo>
                      <a:pt x="20649" y="28800"/>
                      <a:pt x="21944" y="29416"/>
                      <a:pt x="21944" y="29416"/>
                    </a:cubicBezTo>
                    <a:cubicBezTo>
                      <a:pt x="21944" y="29416"/>
                      <a:pt x="21479" y="29642"/>
                      <a:pt x="20884" y="29642"/>
                    </a:cubicBezTo>
                    <a:cubicBezTo>
                      <a:pt x="20289" y="29642"/>
                      <a:pt x="19241" y="29047"/>
                      <a:pt x="19241" y="29047"/>
                    </a:cubicBezTo>
                    <a:cubicBezTo>
                      <a:pt x="19241" y="29047"/>
                      <a:pt x="19241" y="28892"/>
                      <a:pt x="19860" y="28809"/>
                    </a:cubicBezTo>
                    <a:cubicBezTo>
                      <a:pt x="19899" y="28803"/>
                      <a:pt x="19941" y="28800"/>
                      <a:pt x="19986" y="28800"/>
                    </a:cubicBezTo>
                    <a:close/>
                    <a:moveTo>
                      <a:pt x="14386" y="1"/>
                    </a:moveTo>
                    <a:cubicBezTo>
                      <a:pt x="14170" y="1"/>
                      <a:pt x="13996" y="30"/>
                      <a:pt x="13883" y="79"/>
                    </a:cubicBezTo>
                    <a:cubicBezTo>
                      <a:pt x="13454" y="281"/>
                      <a:pt x="11299" y="281"/>
                      <a:pt x="11549" y="1984"/>
                    </a:cubicBezTo>
                    <a:cubicBezTo>
                      <a:pt x="11799" y="3710"/>
                      <a:pt x="12835" y="5758"/>
                      <a:pt x="12835" y="5758"/>
                    </a:cubicBezTo>
                    <a:cubicBezTo>
                      <a:pt x="12835" y="5758"/>
                      <a:pt x="13621" y="7818"/>
                      <a:pt x="13383" y="7997"/>
                    </a:cubicBezTo>
                    <a:cubicBezTo>
                      <a:pt x="13364" y="8011"/>
                      <a:pt x="13337" y="8018"/>
                      <a:pt x="13303" y="8018"/>
                    </a:cubicBezTo>
                    <a:cubicBezTo>
                      <a:pt x="12909" y="8018"/>
                      <a:pt x="11582" y="7096"/>
                      <a:pt x="11264" y="6032"/>
                    </a:cubicBezTo>
                    <a:cubicBezTo>
                      <a:pt x="10930" y="4889"/>
                      <a:pt x="9537" y="1770"/>
                      <a:pt x="9537" y="1770"/>
                    </a:cubicBezTo>
                    <a:cubicBezTo>
                      <a:pt x="9537" y="1770"/>
                      <a:pt x="8192" y="2091"/>
                      <a:pt x="8513" y="3496"/>
                    </a:cubicBezTo>
                    <a:cubicBezTo>
                      <a:pt x="8847" y="4889"/>
                      <a:pt x="11585" y="7544"/>
                      <a:pt x="12073" y="8223"/>
                    </a:cubicBezTo>
                    <a:cubicBezTo>
                      <a:pt x="12561" y="8913"/>
                      <a:pt x="12264" y="9354"/>
                      <a:pt x="12264" y="9354"/>
                    </a:cubicBezTo>
                    <a:cubicBezTo>
                      <a:pt x="12264" y="9354"/>
                      <a:pt x="12216" y="9376"/>
                      <a:pt x="12127" y="9376"/>
                    </a:cubicBezTo>
                    <a:cubicBezTo>
                      <a:pt x="11926" y="9376"/>
                      <a:pt x="11517" y="9268"/>
                      <a:pt x="10966" y="8568"/>
                    </a:cubicBezTo>
                    <a:cubicBezTo>
                      <a:pt x="10180" y="7556"/>
                      <a:pt x="8978" y="6806"/>
                      <a:pt x="8382" y="5711"/>
                    </a:cubicBezTo>
                    <a:cubicBezTo>
                      <a:pt x="7787" y="4603"/>
                      <a:pt x="7061" y="3258"/>
                      <a:pt x="7061" y="3258"/>
                    </a:cubicBezTo>
                    <a:cubicBezTo>
                      <a:pt x="7061" y="3258"/>
                      <a:pt x="6049" y="3925"/>
                      <a:pt x="6025" y="4330"/>
                    </a:cubicBezTo>
                    <a:cubicBezTo>
                      <a:pt x="6013" y="4722"/>
                      <a:pt x="6263" y="5663"/>
                      <a:pt x="6263" y="5663"/>
                    </a:cubicBezTo>
                    <a:cubicBezTo>
                      <a:pt x="6263" y="5663"/>
                      <a:pt x="6858" y="7199"/>
                      <a:pt x="7847" y="8044"/>
                    </a:cubicBezTo>
                    <a:cubicBezTo>
                      <a:pt x="8823" y="8890"/>
                      <a:pt x="9763" y="10485"/>
                      <a:pt x="9763" y="10485"/>
                    </a:cubicBezTo>
                    <a:lnTo>
                      <a:pt x="11204" y="12188"/>
                    </a:lnTo>
                    <a:cubicBezTo>
                      <a:pt x="11204" y="12188"/>
                      <a:pt x="10192" y="11973"/>
                      <a:pt x="9585" y="11116"/>
                    </a:cubicBezTo>
                    <a:cubicBezTo>
                      <a:pt x="8978" y="10247"/>
                      <a:pt x="7632" y="8913"/>
                      <a:pt x="7632" y="8913"/>
                    </a:cubicBezTo>
                    <a:cubicBezTo>
                      <a:pt x="7632" y="8913"/>
                      <a:pt x="7076" y="6966"/>
                      <a:pt x="6501" y="6966"/>
                    </a:cubicBezTo>
                    <a:cubicBezTo>
                      <a:pt x="6481" y="6966"/>
                      <a:pt x="6461" y="6968"/>
                      <a:pt x="6442" y="6973"/>
                    </a:cubicBezTo>
                    <a:cubicBezTo>
                      <a:pt x="5846" y="7128"/>
                      <a:pt x="5251" y="8163"/>
                      <a:pt x="5108" y="9056"/>
                    </a:cubicBezTo>
                    <a:cubicBezTo>
                      <a:pt x="4953" y="9949"/>
                      <a:pt x="5275" y="10414"/>
                      <a:pt x="5275" y="10414"/>
                    </a:cubicBezTo>
                    <a:cubicBezTo>
                      <a:pt x="5275" y="10414"/>
                      <a:pt x="4394" y="10580"/>
                      <a:pt x="4382" y="10854"/>
                    </a:cubicBezTo>
                    <a:cubicBezTo>
                      <a:pt x="4358" y="11140"/>
                      <a:pt x="4656" y="12033"/>
                      <a:pt x="4656" y="12033"/>
                    </a:cubicBezTo>
                    <a:cubicBezTo>
                      <a:pt x="4656" y="12033"/>
                      <a:pt x="5120" y="13735"/>
                      <a:pt x="5299" y="14224"/>
                    </a:cubicBezTo>
                    <a:cubicBezTo>
                      <a:pt x="4918" y="13569"/>
                      <a:pt x="2870" y="10699"/>
                      <a:pt x="2870" y="10699"/>
                    </a:cubicBezTo>
                    <a:cubicBezTo>
                      <a:pt x="2870" y="10699"/>
                      <a:pt x="1489" y="11664"/>
                      <a:pt x="1882" y="13712"/>
                    </a:cubicBezTo>
                    <a:cubicBezTo>
                      <a:pt x="2274" y="15760"/>
                      <a:pt x="4525" y="17796"/>
                      <a:pt x="4525" y="17796"/>
                    </a:cubicBezTo>
                    <a:lnTo>
                      <a:pt x="7489" y="20832"/>
                    </a:lnTo>
                    <a:cubicBezTo>
                      <a:pt x="7489" y="20832"/>
                      <a:pt x="9918" y="21570"/>
                      <a:pt x="10490" y="22022"/>
                    </a:cubicBezTo>
                    <a:cubicBezTo>
                      <a:pt x="11023" y="22433"/>
                      <a:pt x="12086" y="23395"/>
                      <a:pt x="11983" y="23395"/>
                    </a:cubicBezTo>
                    <a:cubicBezTo>
                      <a:pt x="11975" y="23395"/>
                      <a:pt x="11962" y="23390"/>
                      <a:pt x="11942" y="23380"/>
                    </a:cubicBezTo>
                    <a:cubicBezTo>
                      <a:pt x="11645" y="23213"/>
                      <a:pt x="10311" y="22618"/>
                      <a:pt x="8680" y="22022"/>
                    </a:cubicBezTo>
                    <a:cubicBezTo>
                      <a:pt x="7037" y="21427"/>
                      <a:pt x="4525" y="19510"/>
                      <a:pt x="4525" y="19510"/>
                    </a:cubicBezTo>
                    <a:cubicBezTo>
                      <a:pt x="4525" y="19510"/>
                      <a:pt x="2691" y="18212"/>
                      <a:pt x="2036" y="17212"/>
                    </a:cubicBezTo>
                    <a:cubicBezTo>
                      <a:pt x="1381" y="16212"/>
                      <a:pt x="1084" y="15771"/>
                      <a:pt x="1084" y="15771"/>
                    </a:cubicBezTo>
                    <a:cubicBezTo>
                      <a:pt x="1084" y="15771"/>
                      <a:pt x="0" y="17641"/>
                      <a:pt x="762" y="19010"/>
                    </a:cubicBezTo>
                    <a:cubicBezTo>
                      <a:pt x="1536" y="20379"/>
                      <a:pt x="4918" y="23380"/>
                      <a:pt x="6787" y="24344"/>
                    </a:cubicBezTo>
                    <a:cubicBezTo>
                      <a:pt x="8680" y="25308"/>
                      <a:pt x="9716" y="25463"/>
                      <a:pt x="9418" y="25606"/>
                    </a:cubicBezTo>
                    <a:cubicBezTo>
                      <a:pt x="9293" y="25671"/>
                      <a:pt x="9091" y="25709"/>
                      <a:pt x="8822" y="25709"/>
                    </a:cubicBezTo>
                    <a:cubicBezTo>
                      <a:pt x="8448" y="25709"/>
                      <a:pt x="7943" y="25636"/>
                      <a:pt x="7335" y="25463"/>
                    </a:cubicBezTo>
                    <a:cubicBezTo>
                      <a:pt x="6299" y="25165"/>
                      <a:pt x="4060" y="23677"/>
                      <a:pt x="2870" y="22332"/>
                    </a:cubicBezTo>
                    <a:cubicBezTo>
                      <a:pt x="1679" y="20998"/>
                      <a:pt x="1441" y="20546"/>
                      <a:pt x="1441" y="20546"/>
                    </a:cubicBezTo>
                    <a:lnTo>
                      <a:pt x="1441" y="20546"/>
                    </a:lnTo>
                    <a:cubicBezTo>
                      <a:pt x="1441" y="20546"/>
                      <a:pt x="691" y="22070"/>
                      <a:pt x="1560" y="23463"/>
                    </a:cubicBezTo>
                    <a:cubicBezTo>
                      <a:pt x="2429" y="24868"/>
                      <a:pt x="6013" y="26928"/>
                      <a:pt x="7120" y="27154"/>
                    </a:cubicBezTo>
                    <a:cubicBezTo>
                      <a:pt x="7535" y="27243"/>
                      <a:pt x="8077" y="27280"/>
                      <a:pt x="8653" y="27280"/>
                    </a:cubicBezTo>
                    <a:cubicBezTo>
                      <a:pt x="9613" y="27280"/>
                      <a:pt x="10668" y="27176"/>
                      <a:pt x="11383" y="27035"/>
                    </a:cubicBezTo>
                    <a:cubicBezTo>
                      <a:pt x="12252" y="26857"/>
                      <a:pt x="12870" y="26449"/>
                      <a:pt x="13227" y="26449"/>
                    </a:cubicBezTo>
                    <a:cubicBezTo>
                      <a:pt x="13350" y="26449"/>
                      <a:pt x="13441" y="26497"/>
                      <a:pt x="13502" y="26618"/>
                    </a:cubicBezTo>
                    <a:cubicBezTo>
                      <a:pt x="13740" y="27094"/>
                      <a:pt x="12573" y="27154"/>
                      <a:pt x="12573" y="27154"/>
                    </a:cubicBezTo>
                    <a:cubicBezTo>
                      <a:pt x="12573" y="27154"/>
                      <a:pt x="10519" y="28386"/>
                      <a:pt x="8918" y="28386"/>
                    </a:cubicBezTo>
                    <a:cubicBezTo>
                      <a:pt x="8732" y="28386"/>
                      <a:pt x="8552" y="28370"/>
                      <a:pt x="8382" y="28333"/>
                    </a:cubicBezTo>
                    <a:cubicBezTo>
                      <a:pt x="6739" y="27975"/>
                      <a:pt x="2251" y="25439"/>
                      <a:pt x="2251" y="25439"/>
                    </a:cubicBezTo>
                    <a:lnTo>
                      <a:pt x="2251" y="25439"/>
                    </a:lnTo>
                    <a:cubicBezTo>
                      <a:pt x="2251" y="25439"/>
                      <a:pt x="1977" y="26201"/>
                      <a:pt x="2870" y="26797"/>
                    </a:cubicBezTo>
                    <a:cubicBezTo>
                      <a:pt x="3763" y="27392"/>
                      <a:pt x="5692" y="28714"/>
                      <a:pt x="6299" y="28952"/>
                    </a:cubicBezTo>
                    <a:cubicBezTo>
                      <a:pt x="6894" y="29178"/>
                      <a:pt x="7370" y="29297"/>
                      <a:pt x="7370" y="29297"/>
                    </a:cubicBezTo>
                    <a:cubicBezTo>
                      <a:pt x="7370" y="29297"/>
                      <a:pt x="7845" y="30411"/>
                      <a:pt x="9572" y="30411"/>
                    </a:cubicBezTo>
                    <a:cubicBezTo>
                      <a:pt x="9759" y="30411"/>
                      <a:pt x="9962" y="30398"/>
                      <a:pt x="10180" y="30368"/>
                    </a:cubicBezTo>
                    <a:cubicBezTo>
                      <a:pt x="12419" y="30071"/>
                      <a:pt x="12573" y="28452"/>
                      <a:pt x="13097" y="28082"/>
                    </a:cubicBezTo>
                    <a:cubicBezTo>
                      <a:pt x="13621" y="27701"/>
                      <a:pt x="14276" y="27320"/>
                      <a:pt x="14276" y="27320"/>
                    </a:cubicBezTo>
                    <a:cubicBezTo>
                      <a:pt x="14276" y="27320"/>
                      <a:pt x="14347" y="28594"/>
                      <a:pt x="14526" y="29595"/>
                    </a:cubicBezTo>
                    <a:cubicBezTo>
                      <a:pt x="14705" y="30595"/>
                      <a:pt x="15109" y="31214"/>
                      <a:pt x="14836" y="32321"/>
                    </a:cubicBezTo>
                    <a:cubicBezTo>
                      <a:pt x="14587" y="33361"/>
                      <a:pt x="14510" y="35099"/>
                      <a:pt x="14778" y="35099"/>
                    </a:cubicBezTo>
                    <a:cubicBezTo>
                      <a:pt x="14792" y="35099"/>
                      <a:pt x="14807" y="35094"/>
                      <a:pt x="14824" y="35083"/>
                    </a:cubicBezTo>
                    <a:cubicBezTo>
                      <a:pt x="15157" y="34893"/>
                      <a:pt x="15300" y="32166"/>
                      <a:pt x="15300" y="31238"/>
                    </a:cubicBezTo>
                    <a:cubicBezTo>
                      <a:pt x="15300" y="30297"/>
                      <a:pt x="14657" y="27928"/>
                      <a:pt x="14716" y="27582"/>
                    </a:cubicBezTo>
                    <a:cubicBezTo>
                      <a:pt x="14760" y="27337"/>
                      <a:pt x="14772" y="27189"/>
                      <a:pt x="14893" y="27189"/>
                    </a:cubicBezTo>
                    <a:cubicBezTo>
                      <a:pt x="14937" y="27189"/>
                      <a:pt x="14995" y="27208"/>
                      <a:pt x="15074" y="27249"/>
                    </a:cubicBezTo>
                    <a:cubicBezTo>
                      <a:pt x="15371" y="27392"/>
                      <a:pt x="16169" y="28928"/>
                      <a:pt x="16967" y="29571"/>
                    </a:cubicBezTo>
                    <a:cubicBezTo>
                      <a:pt x="17615" y="30111"/>
                      <a:pt x="19838" y="30465"/>
                      <a:pt x="20895" y="30465"/>
                    </a:cubicBezTo>
                    <a:cubicBezTo>
                      <a:pt x="21119" y="30465"/>
                      <a:pt x="21290" y="30449"/>
                      <a:pt x="21384" y="30416"/>
                    </a:cubicBezTo>
                    <a:cubicBezTo>
                      <a:pt x="21920" y="30226"/>
                      <a:pt x="23253" y="28571"/>
                      <a:pt x="23253" y="28571"/>
                    </a:cubicBezTo>
                    <a:cubicBezTo>
                      <a:pt x="23253" y="28571"/>
                      <a:pt x="24825" y="27737"/>
                      <a:pt x="25301" y="27106"/>
                    </a:cubicBezTo>
                    <a:cubicBezTo>
                      <a:pt x="25789" y="26487"/>
                      <a:pt x="26087" y="26035"/>
                      <a:pt x="26087" y="26035"/>
                    </a:cubicBezTo>
                    <a:cubicBezTo>
                      <a:pt x="26087" y="26035"/>
                      <a:pt x="28016" y="25165"/>
                      <a:pt x="28397" y="24844"/>
                    </a:cubicBezTo>
                    <a:cubicBezTo>
                      <a:pt x="28790" y="24534"/>
                      <a:pt x="29004" y="24213"/>
                      <a:pt x="29004" y="24213"/>
                    </a:cubicBezTo>
                    <a:cubicBezTo>
                      <a:pt x="29004" y="24213"/>
                      <a:pt x="29099" y="23653"/>
                      <a:pt x="29004" y="23153"/>
                    </a:cubicBezTo>
                    <a:cubicBezTo>
                      <a:pt x="28921" y="22641"/>
                      <a:pt x="28766" y="22498"/>
                      <a:pt x="28766" y="22498"/>
                    </a:cubicBezTo>
                    <a:cubicBezTo>
                      <a:pt x="28766" y="22498"/>
                      <a:pt x="27135" y="22939"/>
                      <a:pt x="26087" y="23094"/>
                    </a:cubicBezTo>
                    <a:cubicBezTo>
                      <a:pt x="25051" y="23237"/>
                      <a:pt x="22813" y="23689"/>
                      <a:pt x="22813" y="23689"/>
                    </a:cubicBezTo>
                    <a:lnTo>
                      <a:pt x="20729" y="24284"/>
                    </a:lnTo>
                    <a:cubicBezTo>
                      <a:pt x="20729" y="24284"/>
                      <a:pt x="22217" y="22939"/>
                      <a:pt x="23110" y="22641"/>
                    </a:cubicBezTo>
                    <a:cubicBezTo>
                      <a:pt x="24003" y="22344"/>
                      <a:pt x="25432" y="22368"/>
                      <a:pt x="26063" y="20498"/>
                    </a:cubicBezTo>
                    <a:cubicBezTo>
                      <a:pt x="26682" y="18641"/>
                      <a:pt x="26539" y="16843"/>
                      <a:pt x="26242" y="16843"/>
                    </a:cubicBezTo>
                    <a:cubicBezTo>
                      <a:pt x="25944" y="16843"/>
                      <a:pt x="25301" y="18343"/>
                      <a:pt x="24742" y="18855"/>
                    </a:cubicBezTo>
                    <a:cubicBezTo>
                      <a:pt x="24158" y="19367"/>
                      <a:pt x="22444" y="20522"/>
                      <a:pt x="22444" y="20522"/>
                    </a:cubicBezTo>
                    <a:lnTo>
                      <a:pt x="21348" y="21320"/>
                    </a:lnTo>
                    <a:cubicBezTo>
                      <a:pt x="21348" y="21320"/>
                      <a:pt x="24861" y="17569"/>
                      <a:pt x="25242" y="16307"/>
                    </a:cubicBezTo>
                    <a:cubicBezTo>
                      <a:pt x="25635" y="15045"/>
                      <a:pt x="25908" y="13759"/>
                      <a:pt x="25635" y="13354"/>
                    </a:cubicBezTo>
                    <a:cubicBezTo>
                      <a:pt x="25349" y="12962"/>
                      <a:pt x="24753" y="12962"/>
                      <a:pt x="24753" y="12962"/>
                    </a:cubicBezTo>
                    <a:lnTo>
                      <a:pt x="25646" y="10580"/>
                    </a:lnTo>
                    <a:cubicBezTo>
                      <a:pt x="25646" y="10580"/>
                      <a:pt x="25287" y="8448"/>
                      <a:pt x="24797" y="8448"/>
                    </a:cubicBezTo>
                    <a:cubicBezTo>
                      <a:pt x="24791" y="8448"/>
                      <a:pt x="24784" y="8448"/>
                      <a:pt x="24777" y="8449"/>
                    </a:cubicBezTo>
                    <a:cubicBezTo>
                      <a:pt x="24301" y="8497"/>
                      <a:pt x="24599" y="8937"/>
                      <a:pt x="24301" y="9687"/>
                    </a:cubicBezTo>
                    <a:cubicBezTo>
                      <a:pt x="24003" y="10426"/>
                      <a:pt x="22670" y="12509"/>
                      <a:pt x="22372" y="13259"/>
                    </a:cubicBezTo>
                    <a:cubicBezTo>
                      <a:pt x="22100" y="13934"/>
                      <a:pt x="21181" y="15027"/>
                      <a:pt x="20807" y="15027"/>
                    </a:cubicBezTo>
                    <a:cubicBezTo>
                      <a:pt x="20772" y="15027"/>
                      <a:pt x="20742" y="15018"/>
                      <a:pt x="20717" y="14998"/>
                    </a:cubicBezTo>
                    <a:cubicBezTo>
                      <a:pt x="20431" y="14759"/>
                      <a:pt x="21241" y="13819"/>
                      <a:pt x="21241" y="13819"/>
                    </a:cubicBezTo>
                    <a:cubicBezTo>
                      <a:pt x="21241" y="13819"/>
                      <a:pt x="23991" y="10426"/>
                      <a:pt x="23622" y="8640"/>
                    </a:cubicBezTo>
                    <a:cubicBezTo>
                      <a:pt x="23265" y="6854"/>
                      <a:pt x="22217" y="5520"/>
                      <a:pt x="22217" y="5520"/>
                    </a:cubicBezTo>
                    <a:cubicBezTo>
                      <a:pt x="22217" y="5520"/>
                      <a:pt x="21882" y="5178"/>
                      <a:pt x="21651" y="5178"/>
                    </a:cubicBezTo>
                    <a:cubicBezTo>
                      <a:pt x="21580" y="5178"/>
                      <a:pt x="21518" y="5210"/>
                      <a:pt x="21479" y="5294"/>
                    </a:cubicBezTo>
                    <a:cubicBezTo>
                      <a:pt x="21324" y="5663"/>
                      <a:pt x="20551" y="8532"/>
                      <a:pt x="20277" y="9402"/>
                    </a:cubicBezTo>
                    <a:cubicBezTo>
                      <a:pt x="20000" y="10231"/>
                      <a:pt x="19011" y="11239"/>
                      <a:pt x="18612" y="11239"/>
                    </a:cubicBezTo>
                    <a:cubicBezTo>
                      <a:pt x="18599" y="11239"/>
                      <a:pt x="18586" y="11238"/>
                      <a:pt x="18574" y="11235"/>
                    </a:cubicBezTo>
                    <a:cubicBezTo>
                      <a:pt x="18205" y="11152"/>
                      <a:pt x="17907" y="10854"/>
                      <a:pt x="17907" y="10854"/>
                    </a:cubicBezTo>
                    <a:cubicBezTo>
                      <a:pt x="17907" y="10854"/>
                      <a:pt x="19539" y="8925"/>
                      <a:pt x="19991" y="6389"/>
                    </a:cubicBezTo>
                    <a:cubicBezTo>
                      <a:pt x="20431" y="3865"/>
                      <a:pt x="20610" y="2127"/>
                      <a:pt x="19777" y="1663"/>
                    </a:cubicBezTo>
                    <a:cubicBezTo>
                      <a:pt x="19174" y="1318"/>
                      <a:pt x="18696" y="1067"/>
                      <a:pt x="18423" y="1067"/>
                    </a:cubicBezTo>
                    <a:cubicBezTo>
                      <a:pt x="18319" y="1067"/>
                      <a:pt x="18245" y="1104"/>
                      <a:pt x="18205" y="1186"/>
                    </a:cubicBezTo>
                    <a:cubicBezTo>
                      <a:pt x="18050" y="1484"/>
                      <a:pt x="18407" y="1925"/>
                      <a:pt x="18229" y="3115"/>
                    </a:cubicBezTo>
                    <a:cubicBezTo>
                      <a:pt x="18050" y="4306"/>
                      <a:pt x="17264" y="6854"/>
                      <a:pt x="16776" y="7306"/>
                    </a:cubicBezTo>
                    <a:cubicBezTo>
                      <a:pt x="16327" y="7682"/>
                      <a:pt x="15814" y="8526"/>
                      <a:pt x="15695" y="8526"/>
                    </a:cubicBezTo>
                    <a:cubicBezTo>
                      <a:pt x="15678" y="8526"/>
                      <a:pt x="15669" y="8509"/>
                      <a:pt x="15669" y="8473"/>
                    </a:cubicBezTo>
                    <a:cubicBezTo>
                      <a:pt x="15669" y="8175"/>
                      <a:pt x="15967" y="5794"/>
                      <a:pt x="16419" y="4901"/>
                    </a:cubicBezTo>
                    <a:cubicBezTo>
                      <a:pt x="16860" y="4008"/>
                      <a:pt x="17895" y="1960"/>
                      <a:pt x="16788" y="972"/>
                    </a:cubicBezTo>
                    <a:cubicBezTo>
                      <a:pt x="15974" y="246"/>
                      <a:pt x="15009" y="1"/>
                      <a:pt x="14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"/>
              <p:cNvSpPr/>
              <p:nvPr/>
            </p:nvSpPr>
            <p:spPr>
              <a:xfrm>
                <a:off x="2909575" y="2825250"/>
                <a:ext cx="280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902" extrusionOk="0">
                    <a:moveTo>
                      <a:pt x="456" y="0"/>
                    </a:moveTo>
                    <a:cubicBezTo>
                      <a:pt x="438" y="0"/>
                      <a:pt x="422" y="11"/>
                      <a:pt x="417" y="33"/>
                    </a:cubicBezTo>
                    <a:cubicBezTo>
                      <a:pt x="1" y="1284"/>
                      <a:pt x="822" y="2450"/>
                      <a:pt x="894" y="3677"/>
                    </a:cubicBezTo>
                    <a:cubicBezTo>
                      <a:pt x="989" y="5082"/>
                      <a:pt x="417" y="6439"/>
                      <a:pt x="834" y="7832"/>
                    </a:cubicBezTo>
                    <a:cubicBezTo>
                      <a:pt x="851" y="7878"/>
                      <a:pt x="894" y="7902"/>
                      <a:pt x="933" y="7902"/>
                    </a:cubicBezTo>
                    <a:cubicBezTo>
                      <a:pt x="975" y="7902"/>
                      <a:pt x="1013" y="7875"/>
                      <a:pt x="1013" y="7820"/>
                    </a:cubicBezTo>
                    <a:cubicBezTo>
                      <a:pt x="1013" y="7177"/>
                      <a:pt x="929" y="6546"/>
                      <a:pt x="941" y="5927"/>
                    </a:cubicBezTo>
                    <a:cubicBezTo>
                      <a:pt x="965" y="5225"/>
                      <a:pt x="1120" y="4546"/>
                      <a:pt x="1084" y="3843"/>
                    </a:cubicBezTo>
                    <a:cubicBezTo>
                      <a:pt x="1025" y="2546"/>
                      <a:pt x="215" y="1403"/>
                      <a:pt x="513" y="81"/>
                    </a:cubicBezTo>
                    <a:cubicBezTo>
                      <a:pt x="520" y="29"/>
                      <a:pt x="486" y="0"/>
                      <a:pt x="4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"/>
              <p:cNvSpPr/>
              <p:nvPr/>
            </p:nvSpPr>
            <p:spPr>
              <a:xfrm>
                <a:off x="2930425" y="2824500"/>
                <a:ext cx="25025" cy="1974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896" extrusionOk="0">
                    <a:moveTo>
                      <a:pt x="166" y="1"/>
                    </a:moveTo>
                    <a:cubicBezTo>
                      <a:pt x="118" y="1"/>
                      <a:pt x="71" y="31"/>
                      <a:pt x="71" y="99"/>
                    </a:cubicBezTo>
                    <a:cubicBezTo>
                      <a:pt x="0" y="1266"/>
                      <a:pt x="417" y="2361"/>
                      <a:pt x="595" y="3516"/>
                    </a:cubicBezTo>
                    <a:cubicBezTo>
                      <a:pt x="703" y="4219"/>
                      <a:pt x="655" y="4874"/>
                      <a:pt x="572" y="5576"/>
                    </a:cubicBezTo>
                    <a:cubicBezTo>
                      <a:pt x="536" y="5810"/>
                      <a:pt x="294" y="7792"/>
                      <a:pt x="105" y="7792"/>
                    </a:cubicBezTo>
                    <a:cubicBezTo>
                      <a:pt x="102" y="7792"/>
                      <a:pt x="99" y="7792"/>
                      <a:pt x="95" y="7791"/>
                    </a:cubicBezTo>
                    <a:cubicBezTo>
                      <a:pt x="84" y="7781"/>
                      <a:pt x="73" y="7777"/>
                      <a:pt x="64" y="7777"/>
                    </a:cubicBezTo>
                    <a:cubicBezTo>
                      <a:pt x="25" y="7777"/>
                      <a:pt x="9" y="7843"/>
                      <a:pt x="48" y="7862"/>
                    </a:cubicBezTo>
                    <a:cubicBezTo>
                      <a:pt x="87" y="7885"/>
                      <a:pt x="124" y="7895"/>
                      <a:pt x="159" y="7895"/>
                    </a:cubicBezTo>
                    <a:cubicBezTo>
                      <a:pt x="677" y="7895"/>
                      <a:pt x="752" y="5579"/>
                      <a:pt x="786" y="5278"/>
                    </a:cubicBezTo>
                    <a:cubicBezTo>
                      <a:pt x="1000" y="3492"/>
                      <a:pt x="191" y="1849"/>
                      <a:pt x="274" y="99"/>
                    </a:cubicBezTo>
                    <a:cubicBezTo>
                      <a:pt x="274" y="37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2"/>
              <p:cNvSpPr/>
              <p:nvPr/>
            </p:nvSpPr>
            <p:spPr>
              <a:xfrm>
                <a:off x="2744925" y="2825075"/>
                <a:ext cx="175800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3280" extrusionOk="0">
                    <a:moveTo>
                      <a:pt x="6948" y="1"/>
                    </a:moveTo>
                    <a:cubicBezTo>
                      <a:pt x="6943" y="1"/>
                      <a:pt x="6937" y="2"/>
                      <a:pt x="6932" y="5"/>
                    </a:cubicBezTo>
                    <a:cubicBezTo>
                      <a:pt x="5932" y="445"/>
                      <a:pt x="5456" y="1362"/>
                      <a:pt x="4741" y="2088"/>
                    </a:cubicBezTo>
                    <a:cubicBezTo>
                      <a:pt x="4176" y="2665"/>
                      <a:pt x="3499" y="3018"/>
                      <a:pt x="2678" y="3018"/>
                    </a:cubicBezTo>
                    <a:cubicBezTo>
                      <a:pt x="2652" y="3018"/>
                      <a:pt x="2625" y="3018"/>
                      <a:pt x="2598" y="3017"/>
                    </a:cubicBezTo>
                    <a:cubicBezTo>
                      <a:pt x="1634" y="2969"/>
                      <a:pt x="943" y="2457"/>
                      <a:pt x="145" y="2017"/>
                    </a:cubicBezTo>
                    <a:cubicBezTo>
                      <a:pt x="133" y="2011"/>
                      <a:pt x="121" y="2008"/>
                      <a:pt x="109" y="2008"/>
                    </a:cubicBezTo>
                    <a:cubicBezTo>
                      <a:pt x="50" y="2008"/>
                      <a:pt x="0" y="2074"/>
                      <a:pt x="50" y="2124"/>
                    </a:cubicBezTo>
                    <a:cubicBezTo>
                      <a:pt x="693" y="2816"/>
                      <a:pt x="1731" y="3279"/>
                      <a:pt x="2726" y="3279"/>
                    </a:cubicBezTo>
                    <a:cubicBezTo>
                      <a:pt x="3187" y="3279"/>
                      <a:pt x="3639" y="3180"/>
                      <a:pt x="4039" y="2957"/>
                    </a:cubicBezTo>
                    <a:cubicBezTo>
                      <a:pt x="5289" y="2279"/>
                      <a:pt x="5682" y="707"/>
                      <a:pt x="6968" y="88"/>
                    </a:cubicBezTo>
                    <a:cubicBezTo>
                      <a:pt x="7031" y="77"/>
                      <a:pt x="6991" y="1"/>
                      <a:pt x="6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2"/>
              <p:cNvSpPr/>
              <p:nvPr/>
            </p:nvSpPr>
            <p:spPr>
              <a:xfrm>
                <a:off x="2746175" y="2851650"/>
                <a:ext cx="1187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290" extrusionOk="0">
                    <a:moveTo>
                      <a:pt x="4701" y="0"/>
                    </a:moveTo>
                    <a:cubicBezTo>
                      <a:pt x="4698" y="0"/>
                      <a:pt x="4695" y="0"/>
                      <a:pt x="4691" y="1"/>
                    </a:cubicBezTo>
                    <a:cubicBezTo>
                      <a:pt x="4060" y="228"/>
                      <a:pt x="3453" y="525"/>
                      <a:pt x="2846" y="787"/>
                    </a:cubicBezTo>
                    <a:cubicBezTo>
                      <a:pt x="2364" y="1004"/>
                      <a:pt x="1980" y="1184"/>
                      <a:pt x="1498" y="1184"/>
                    </a:cubicBezTo>
                    <a:cubicBezTo>
                      <a:pt x="1372" y="1184"/>
                      <a:pt x="1239" y="1172"/>
                      <a:pt x="1095" y="1144"/>
                    </a:cubicBezTo>
                    <a:cubicBezTo>
                      <a:pt x="750" y="1085"/>
                      <a:pt x="405" y="966"/>
                      <a:pt x="60" y="882"/>
                    </a:cubicBezTo>
                    <a:cubicBezTo>
                      <a:pt x="36" y="882"/>
                      <a:pt x="0" y="942"/>
                      <a:pt x="48" y="954"/>
                    </a:cubicBezTo>
                    <a:cubicBezTo>
                      <a:pt x="583" y="1113"/>
                      <a:pt x="1072" y="1289"/>
                      <a:pt x="1583" y="1289"/>
                    </a:cubicBezTo>
                    <a:cubicBezTo>
                      <a:pt x="1800" y="1289"/>
                      <a:pt x="2020" y="1258"/>
                      <a:pt x="2250" y="1180"/>
                    </a:cubicBezTo>
                    <a:cubicBezTo>
                      <a:pt x="3084" y="894"/>
                      <a:pt x="3941" y="478"/>
                      <a:pt x="4727" y="85"/>
                    </a:cubicBezTo>
                    <a:cubicBezTo>
                      <a:pt x="4749" y="63"/>
                      <a:pt x="4740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"/>
              <p:cNvSpPr/>
              <p:nvPr/>
            </p:nvSpPr>
            <p:spPr>
              <a:xfrm>
                <a:off x="2864325" y="2832625"/>
                <a:ext cx="253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572" extrusionOk="0">
                    <a:moveTo>
                      <a:pt x="1013" y="0"/>
                    </a:moveTo>
                    <a:lnTo>
                      <a:pt x="1013" y="0"/>
                    </a:lnTo>
                    <a:cubicBezTo>
                      <a:pt x="846" y="119"/>
                      <a:pt x="668" y="227"/>
                      <a:pt x="477" y="298"/>
                    </a:cubicBezTo>
                    <a:cubicBezTo>
                      <a:pt x="322" y="358"/>
                      <a:pt x="144" y="405"/>
                      <a:pt x="25" y="512"/>
                    </a:cubicBezTo>
                    <a:cubicBezTo>
                      <a:pt x="1" y="524"/>
                      <a:pt x="25" y="572"/>
                      <a:pt x="60" y="572"/>
                    </a:cubicBezTo>
                    <a:cubicBezTo>
                      <a:pt x="239" y="560"/>
                      <a:pt x="394" y="453"/>
                      <a:pt x="549" y="358"/>
                    </a:cubicBezTo>
                    <a:cubicBezTo>
                      <a:pt x="715" y="262"/>
                      <a:pt x="870" y="143"/>
                      <a:pt x="1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2"/>
              <p:cNvSpPr/>
              <p:nvPr/>
            </p:nvSpPr>
            <p:spPr>
              <a:xfrm>
                <a:off x="2619850" y="2777425"/>
                <a:ext cx="28767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11507" h="2985" extrusionOk="0">
                    <a:moveTo>
                      <a:pt x="77" y="0"/>
                    </a:moveTo>
                    <a:cubicBezTo>
                      <a:pt x="36" y="0"/>
                      <a:pt x="0" y="49"/>
                      <a:pt x="41" y="89"/>
                    </a:cubicBezTo>
                    <a:cubicBezTo>
                      <a:pt x="803" y="827"/>
                      <a:pt x="1779" y="1375"/>
                      <a:pt x="2719" y="1875"/>
                    </a:cubicBezTo>
                    <a:cubicBezTo>
                      <a:pt x="3612" y="2327"/>
                      <a:pt x="4577" y="2804"/>
                      <a:pt x="5577" y="2947"/>
                    </a:cubicBezTo>
                    <a:cubicBezTo>
                      <a:pt x="5762" y="2973"/>
                      <a:pt x="5944" y="2985"/>
                      <a:pt x="6124" y="2985"/>
                    </a:cubicBezTo>
                    <a:cubicBezTo>
                      <a:pt x="7979" y="2985"/>
                      <a:pt x="9629" y="1709"/>
                      <a:pt x="11506" y="1589"/>
                    </a:cubicBezTo>
                    <a:cubicBezTo>
                      <a:pt x="11506" y="1589"/>
                      <a:pt x="11506" y="1565"/>
                      <a:pt x="11482" y="1565"/>
                    </a:cubicBezTo>
                    <a:cubicBezTo>
                      <a:pt x="11335" y="1545"/>
                      <a:pt x="11189" y="1536"/>
                      <a:pt x="11045" y="1536"/>
                    </a:cubicBezTo>
                    <a:cubicBezTo>
                      <a:pt x="9403" y="1536"/>
                      <a:pt x="7932" y="2737"/>
                      <a:pt x="6279" y="2792"/>
                    </a:cubicBezTo>
                    <a:cubicBezTo>
                      <a:pt x="6240" y="2793"/>
                      <a:pt x="6201" y="2793"/>
                      <a:pt x="6163" y="2793"/>
                    </a:cubicBezTo>
                    <a:cubicBezTo>
                      <a:pt x="3912" y="2793"/>
                      <a:pt x="1903" y="1118"/>
                      <a:pt x="100" y="6"/>
                    </a:cubicBezTo>
                    <a:cubicBezTo>
                      <a:pt x="93" y="2"/>
                      <a:pt x="85" y="0"/>
                      <a:pt x="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2"/>
              <p:cNvSpPr/>
              <p:nvPr/>
            </p:nvSpPr>
            <p:spPr>
              <a:xfrm>
                <a:off x="2619725" y="2799225"/>
                <a:ext cx="12942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3028" extrusionOk="0">
                    <a:moveTo>
                      <a:pt x="49" y="1"/>
                    </a:moveTo>
                    <a:cubicBezTo>
                      <a:pt x="27" y="1"/>
                      <a:pt x="0" y="41"/>
                      <a:pt x="22" y="62"/>
                    </a:cubicBezTo>
                    <a:cubicBezTo>
                      <a:pt x="1308" y="1372"/>
                      <a:pt x="3141" y="2837"/>
                      <a:pt x="5058" y="3027"/>
                    </a:cubicBezTo>
                    <a:cubicBezTo>
                      <a:pt x="5062" y="3027"/>
                      <a:pt x="5066" y="3028"/>
                      <a:pt x="5069" y="3028"/>
                    </a:cubicBezTo>
                    <a:cubicBezTo>
                      <a:pt x="5177" y="3028"/>
                      <a:pt x="5173" y="2860"/>
                      <a:pt x="5058" y="2848"/>
                    </a:cubicBezTo>
                    <a:cubicBezTo>
                      <a:pt x="3058" y="2622"/>
                      <a:pt x="1605" y="1122"/>
                      <a:pt x="57" y="3"/>
                    </a:cubicBezTo>
                    <a:cubicBezTo>
                      <a:pt x="55" y="2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"/>
              <p:cNvSpPr/>
              <p:nvPr/>
            </p:nvSpPr>
            <p:spPr>
              <a:xfrm>
                <a:off x="2616100" y="2777150"/>
                <a:ext cx="8950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28" extrusionOk="0">
                    <a:moveTo>
                      <a:pt x="178" y="0"/>
                    </a:moveTo>
                    <a:cubicBezTo>
                      <a:pt x="174" y="0"/>
                      <a:pt x="170" y="2"/>
                      <a:pt x="167" y="5"/>
                    </a:cubicBezTo>
                    <a:cubicBezTo>
                      <a:pt x="12" y="302"/>
                      <a:pt x="0" y="898"/>
                      <a:pt x="310" y="1124"/>
                    </a:cubicBezTo>
                    <a:cubicBezTo>
                      <a:pt x="312" y="1126"/>
                      <a:pt x="315" y="1127"/>
                      <a:pt x="318" y="1127"/>
                    </a:cubicBezTo>
                    <a:cubicBezTo>
                      <a:pt x="333" y="1127"/>
                      <a:pt x="357" y="1108"/>
                      <a:pt x="357" y="1088"/>
                    </a:cubicBezTo>
                    <a:cubicBezTo>
                      <a:pt x="322" y="910"/>
                      <a:pt x="226" y="767"/>
                      <a:pt x="191" y="600"/>
                    </a:cubicBezTo>
                    <a:cubicBezTo>
                      <a:pt x="155" y="410"/>
                      <a:pt x="179" y="219"/>
                      <a:pt x="202" y="29"/>
                    </a:cubicBezTo>
                    <a:cubicBezTo>
                      <a:pt x="202" y="11"/>
                      <a:pt x="190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"/>
              <p:cNvSpPr/>
              <p:nvPr/>
            </p:nvSpPr>
            <p:spPr>
              <a:xfrm>
                <a:off x="2590500" y="2693650"/>
                <a:ext cx="320475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2819" h="5488" extrusionOk="0">
                    <a:moveTo>
                      <a:pt x="45" y="0"/>
                    </a:moveTo>
                    <a:cubicBezTo>
                      <a:pt x="23" y="0"/>
                      <a:pt x="0" y="15"/>
                      <a:pt x="0" y="47"/>
                    </a:cubicBezTo>
                    <a:cubicBezTo>
                      <a:pt x="0" y="999"/>
                      <a:pt x="572" y="1702"/>
                      <a:pt x="1310" y="2297"/>
                    </a:cubicBezTo>
                    <a:cubicBezTo>
                      <a:pt x="2358" y="3154"/>
                      <a:pt x="3584" y="4035"/>
                      <a:pt x="4786" y="4690"/>
                    </a:cubicBezTo>
                    <a:cubicBezTo>
                      <a:pt x="5775" y="5222"/>
                      <a:pt x="6897" y="5487"/>
                      <a:pt x="8015" y="5487"/>
                    </a:cubicBezTo>
                    <a:cubicBezTo>
                      <a:pt x="8150" y="5487"/>
                      <a:pt x="8284" y="5484"/>
                      <a:pt x="8418" y="5476"/>
                    </a:cubicBezTo>
                    <a:cubicBezTo>
                      <a:pt x="9697" y="5404"/>
                      <a:pt x="10932" y="4643"/>
                      <a:pt x="12192" y="4643"/>
                    </a:cubicBezTo>
                    <a:cubicBezTo>
                      <a:pt x="12386" y="4643"/>
                      <a:pt x="12580" y="4661"/>
                      <a:pt x="12776" y="4702"/>
                    </a:cubicBezTo>
                    <a:cubicBezTo>
                      <a:pt x="12779" y="4703"/>
                      <a:pt x="12782" y="4704"/>
                      <a:pt x="12785" y="4704"/>
                    </a:cubicBezTo>
                    <a:cubicBezTo>
                      <a:pt x="12813" y="4704"/>
                      <a:pt x="12819" y="4654"/>
                      <a:pt x="12776" y="4654"/>
                    </a:cubicBezTo>
                    <a:cubicBezTo>
                      <a:pt x="12542" y="4582"/>
                      <a:pt x="12313" y="4552"/>
                      <a:pt x="12087" y="4552"/>
                    </a:cubicBezTo>
                    <a:cubicBezTo>
                      <a:pt x="11276" y="4552"/>
                      <a:pt x="10507" y="4940"/>
                      <a:pt x="9716" y="5155"/>
                    </a:cubicBezTo>
                    <a:cubicBezTo>
                      <a:pt x="9181" y="5289"/>
                      <a:pt x="8628" y="5356"/>
                      <a:pt x="8076" y="5356"/>
                    </a:cubicBezTo>
                    <a:cubicBezTo>
                      <a:pt x="7263" y="5356"/>
                      <a:pt x="6450" y="5212"/>
                      <a:pt x="5691" y="4928"/>
                    </a:cubicBezTo>
                    <a:cubicBezTo>
                      <a:pt x="4477" y="4464"/>
                      <a:pt x="3429" y="3607"/>
                      <a:pt x="2381" y="2845"/>
                    </a:cubicBezTo>
                    <a:cubicBezTo>
                      <a:pt x="1369" y="2130"/>
                      <a:pt x="238" y="1345"/>
                      <a:pt x="83" y="35"/>
                    </a:cubicBezTo>
                    <a:cubicBezTo>
                      <a:pt x="83" y="12"/>
                      <a:pt x="6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"/>
              <p:cNvSpPr/>
              <p:nvPr/>
            </p:nvSpPr>
            <p:spPr>
              <a:xfrm>
                <a:off x="2589900" y="2652125"/>
                <a:ext cx="13625" cy="453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1812" extrusionOk="0">
                    <a:moveTo>
                      <a:pt x="513" y="1"/>
                    </a:moveTo>
                    <a:cubicBezTo>
                      <a:pt x="508" y="1"/>
                      <a:pt x="503" y="2"/>
                      <a:pt x="500" y="5"/>
                    </a:cubicBezTo>
                    <a:cubicBezTo>
                      <a:pt x="84" y="446"/>
                      <a:pt x="0" y="1196"/>
                      <a:pt x="12" y="1767"/>
                    </a:cubicBezTo>
                    <a:cubicBezTo>
                      <a:pt x="18" y="1797"/>
                      <a:pt x="42" y="1812"/>
                      <a:pt x="64" y="1812"/>
                    </a:cubicBezTo>
                    <a:cubicBezTo>
                      <a:pt x="87" y="1812"/>
                      <a:pt x="107" y="1797"/>
                      <a:pt x="107" y="1767"/>
                    </a:cubicBezTo>
                    <a:cubicBezTo>
                      <a:pt x="107" y="1458"/>
                      <a:pt x="143" y="1136"/>
                      <a:pt x="227" y="827"/>
                    </a:cubicBezTo>
                    <a:cubicBezTo>
                      <a:pt x="298" y="565"/>
                      <a:pt x="453" y="303"/>
                      <a:pt x="536" y="41"/>
                    </a:cubicBezTo>
                    <a:cubicBezTo>
                      <a:pt x="545" y="14"/>
                      <a:pt x="52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"/>
              <p:cNvSpPr/>
              <p:nvPr/>
            </p:nvSpPr>
            <p:spPr>
              <a:xfrm>
                <a:off x="2601575" y="2653325"/>
                <a:ext cx="1648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5292" extrusionOk="0">
                    <a:moveTo>
                      <a:pt x="58" y="0"/>
                    </a:moveTo>
                    <a:cubicBezTo>
                      <a:pt x="25" y="0"/>
                      <a:pt x="1" y="14"/>
                      <a:pt x="10" y="41"/>
                    </a:cubicBezTo>
                    <a:cubicBezTo>
                      <a:pt x="522" y="1374"/>
                      <a:pt x="1593" y="2577"/>
                      <a:pt x="2724" y="3469"/>
                    </a:cubicBezTo>
                    <a:cubicBezTo>
                      <a:pt x="3760" y="4303"/>
                      <a:pt x="5165" y="5136"/>
                      <a:pt x="6534" y="5291"/>
                    </a:cubicBezTo>
                    <a:cubicBezTo>
                      <a:pt x="6594" y="5291"/>
                      <a:pt x="6594" y="5220"/>
                      <a:pt x="6546" y="5196"/>
                    </a:cubicBezTo>
                    <a:cubicBezTo>
                      <a:pt x="5224" y="4648"/>
                      <a:pt x="3974" y="4231"/>
                      <a:pt x="2843" y="3339"/>
                    </a:cubicBezTo>
                    <a:cubicBezTo>
                      <a:pt x="1653" y="2422"/>
                      <a:pt x="867" y="1267"/>
                      <a:pt x="93" y="5"/>
                    </a:cubicBezTo>
                    <a:cubicBezTo>
                      <a:pt x="81" y="2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"/>
              <p:cNvSpPr/>
              <p:nvPr/>
            </p:nvSpPr>
            <p:spPr>
              <a:xfrm>
                <a:off x="2772050" y="2776500"/>
                <a:ext cx="34075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96" extrusionOk="0">
                    <a:moveTo>
                      <a:pt x="512" y="1"/>
                    </a:moveTo>
                    <a:cubicBezTo>
                      <a:pt x="478" y="1"/>
                      <a:pt x="450" y="3"/>
                      <a:pt x="430" y="7"/>
                    </a:cubicBezTo>
                    <a:cubicBezTo>
                      <a:pt x="394" y="7"/>
                      <a:pt x="394" y="43"/>
                      <a:pt x="430" y="43"/>
                    </a:cubicBezTo>
                    <a:cubicBezTo>
                      <a:pt x="549" y="78"/>
                      <a:pt x="668" y="90"/>
                      <a:pt x="787" y="126"/>
                    </a:cubicBezTo>
                    <a:cubicBezTo>
                      <a:pt x="811" y="138"/>
                      <a:pt x="1013" y="197"/>
                      <a:pt x="1037" y="245"/>
                    </a:cubicBezTo>
                    <a:cubicBezTo>
                      <a:pt x="1108" y="340"/>
                      <a:pt x="1025" y="388"/>
                      <a:pt x="930" y="400"/>
                    </a:cubicBezTo>
                    <a:cubicBezTo>
                      <a:pt x="887" y="405"/>
                      <a:pt x="844" y="407"/>
                      <a:pt x="801" y="407"/>
                    </a:cubicBezTo>
                    <a:cubicBezTo>
                      <a:pt x="541" y="407"/>
                      <a:pt x="268" y="328"/>
                      <a:pt x="13" y="328"/>
                    </a:cubicBezTo>
                    <a:cubicBezTo>
                      <a:pt x="1" y="352"/>
                      <a:pt x="1" y="376"/>
                      <a:pt x="13" y="376"/>
                    </a:cubicBezTo>
                    <a:cubicBezTo>
                      <a:pt x="299" y="447"/>
                      <a:pt x="608" y="483"/>
                      <a:pt x="906" y="495"/>
                    </a:cubicBezTo>
                    <a:cubicBezTo>
                      <a:pt x="1013" y="495"/>
                      <a:pt x="1168" y="495"/>
                      <a:pt x="1215" y="388"/>
                    </a:cubicBezTo>
                    <a:cubicBezTo>
                      <a:pt x="1363" y="124"/>
                      <a:pt x="773" y="1"/>
                      <a:pt x="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"/>
              <p:cNvSpPr/>
              <p:nvPr/>
            </p:nvSpPr>
            <p:spPr>
              <a:xfrm>
                <a:off x="2611800" y="2664725"/>
                <a:ext cx="163550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4482" extrusionOk="0">
                    <a:moveTo>
                      <a:pt x="79" y="0"/>
                    </a:moveTo>
                    <a:cubicBezTo>
                      <a:pt x="34" y="0"/>
                      <a:pt x="0" y="68"/>
                      <a:pt x="29" y="96"/>
                    </a:cubicBezTo>
                    <a:cubicBezTo>
                      <a:pt x="946" y="1025"/>
                      <a:pt x="2029" y="1811"/>
                      <a:pt x="3113" y="2525"/>
                    </a:cubicBezTo>
                    <a:cubicBezTo>
                      <a:pt x="4184" y="3252"/>
                      <a:pt x="5316" y="3966"/>
                      <a:pt x="6506" y="4478"/>
                    </a:cubicBezTo>
                    <a:cubicBezTo>
                      <a:pt x="6513" y="4480"/>
                      <a:pt x="6519" y="4481"/>
                      <a:pt x="6523" y="4481"/>
                    </a:cubicBezTo>
                    <a:cubicBezTo>
                      <a:pt x="6541" y="4481"/>
                      <a:pt x="6539" y="4466"/>
                      <a:pt x="6530" y="4466"/>
                    </a:cubicBezTo>
                    <a:cubicBezTo>
                      <a:pt x="5411" y="3775"/>
                      <a:pt x="4256" y="3168"/>
                      <a:pt x="3196" y="2406"/>
                    </a:cubicBezTo>
                    <a:cubicBezTo>
                      <a:pt x="2113" y="1668"/>
                      <a:pt x="1148" y="799"/>
                      <a:pt x="113" y="13"/>
                    </a:cubicBezTo>
                    <a:cubicBezTo>
                      <a:pt x="101" y="4"/>
                      <a:pt x="90" y="0"/>
                      <a:pt x="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"/>
              <p:cNvSpPr/>
              <p:nvPr/>
            </p:nvSpPr>
            <p:spPr>
              <a:xfrm>
                <a:off x="2566675" y="2570900"/>
                <a:ext cx="33975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961" extrusionOk="0">
                    <a:moveTo>
                      <a:pt x="352" y="1"/>
                    </a:moveTo>
                    <a:cubicBezTo>
                      <a:pt x="339" y="1"/>
                      <a:pt x="327" y="9"/>
                      <a:pt x="322" y="28"/>
                    </a:cubicBezTo>
                    <a:cubicBezTo>
                      <a:pt x="1" y="1016"/>
                      <a:pt x="501" y="2278"/>
                      <a:pt x="1251" y="2945"/>
                    </a:cubicBezTo>
                    <a:cubicBezTo>
                      <a:pt x="1259" y="2956"/>
                      <a:pt x="1270" y="2960"/>
                      <a:pt x="1281" y="2960"/>
                    </a:cubicBezTo>
                    <a:cubicBezTo>
                      <a:pt x="1318" y="2960"/>
                      <a:pt x="1359" y="2910"/>
                      <a:pt x="1322" y="2873"/>
                    </a:cubicBezTo>
                    <a:cubicBezTo>
                      <a:pt x="965" y="2456"/>
                      <a:pt x="667" y="2028"/>
                      <a:pt x="513" y="1492"/>
                    </a:cubicBezTo>
                    <a:cubicBezTo>
                      <a:pt x="370" y="1016"/>
                      <a:pt x="417" y="540"/>
                      <a:pt x="394" y="39"/>
                    </a:cubicBezTo>
                    <a:cubicBezTo>
                      <a:pt x="394" y="18"/>
                      <a:pt x="372" y="1"/>
                      <a:pt x="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"/>
              <p:cNvSpPr/>
              <p:nvPr/>
            </p:nvSpPr>
            <p:spPr>
              <a:xfrm>
                <a:off x="2573325" y="2536725"/>
                <a:ext cx="185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288" extrusionOk="0">
                    <a:moveTo>
                      <a:pt x="706" y="1"/>
                    </a:moveTo>
                    <a:cubicBezTo>
                      <a:pt x="700" y="1"/>
                      <a:pt x="693" y="5"/>
                      <a:pt x="687" y="13"/>
                    </a:cubicBezTo>
                    <a:cubicBezTo>
                      <a:pt x="282" y="204"/>
                      <a:pt x="92" y="847"/>
                      <a:pt x="8" y="1252"/>
                    </a:cubicBezTo>
                    <a:cubicBezTo>
                      <a:pt x="1" y="1267"/>
                      <a:pt x="22" y="1287"/>
                      <a:pt x="42" y="1287"/>
                    </a:cubicBezTo>
                    <a:cubicBezTo>
                      <a:pt x="53" y="1287"/>
                      <a:pt x="64" y="1281"/>
                      <a:pt x="68" y="1264"/>
                    </a:cubicBezTo>
                    <a:cubicBezTo>
                      <a:pt x="128" y="1025"/>
                      <a:pt x="223" y="799"/>
                      <a:pt x="342" y="597"/>
                    </a:cubicBezTo>
                    <a:cubicBezTo>
                      <a:pt x="461" y="418"/>
                      <a:pt x="616" y="252"/>
                      <a:pt x="723" y="61"/>
                    </a:cubicBezTo>
                    <a:cubicBezTo>
                      <a:pt x="741" y="34"/>
                      <a:pt x="725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"/>
              <p:cNvSpPr/>
              <p:nvPr/>
            </p:nvSpPr>
            <p:spPr>
              <a:xfrm>
                <a:off x="2591175" y="2536375"/>
                <a:ext cx="103900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312" extrusionOk="0">
                    <a:moveTo>
                      <a:pt x="34" y="0"/>
                    </a:moveTo>
                    <a:cubicBezTo>
                      <a:pt x="21" y="0"/>
                      <a:pt x="1" y="23"/>
                      <a:pt x="9" y="39"/>
                    </a:cubicBezTo>
                    <a:cubicBezTo>
                      <a:pt x="449" y="932"/>
                      <a:pt x="1080" y="1801"/>
                      <a:pt x="1723" y="2552"/>
                    </a:cubicBezTo>
                    <a:cubicBezTo>
                      <a:pt x="2331" y="3278"/>
                      <a:pt x="3259" y="3623"/>
                      <a:pt x="3962" y="4278"/>
                    </a:cubicBezTo>
                    <a:cubicBezTo>
                      <a:pt x="3982" y="4301"/>
                      <a:pt x="4005" y="4311"/>
                      <a:pt x="4028" y="4311"/>
                    </a:cubicBezTo>
                    <a:cubicBezTo>
                      <a:pt x="4096" y="4311"/>
                      <a:pt x="4156" y="4219"/>
                      <a:pt x="4093" y="4147"/>
                    </a:cubicBezTo>
                    <a:cubicBezTo>
                      <a:pt x="3438" y="3504"/>
                      <a:pt x="2533" y="3183"/>
                      <a:pt x="1914" y="2516"/>
                    </a:cubicBezTo>
                    <a:cubicBezTo>
                      <a:pt x="1211" y="1742"/>
                      <a:pt x="687" y="849"/>
                      <a:pt x="45" y="16"/>
                    </a:cubicBezTo>
                    <a:cubicBezTo>
                      <a:pt x="45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"/>
              <p:cNvSpPr/>
              <p:nvPr/>
            </p:nvSpPr>
            <p:spPr>
              <a:xfrm>
                <a:off x="2690675" y="2639550"/>
                <a:ext cx="216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4155" extrusionOk="0">
                    <a:moveTo>
                      <a:pt x="60" y="0"/>
                    </a:moveTo>
                    <a:cubicBezTo>
                      <a:pt x="29" y="0"/>
                      <a:pt x="1" y="71"/>
                      <a:pt x="41" y="91"/>
                    </a:cubicBezTo>
                    <a:cubicBezTo>
                      <a:pt x="1363" y="984"/>
                      <a:pt x="2696" y="1925"/>
                      <a:pt x="4244" y="2389"/>
                    </a:cubicBezTo>
                    <a:cubicBezTo>
                      <a:pt x="4673" y="2508"/>
                      <a:pt x="5125" y="2616"/>
                      <a:pt x="5518" y="2818"/>
                    </a:cubicBezTo>
                    <a:cubicBezTo>
                      <a:pt x="5899" y="3008"/>
                      <a:pt x="6197" y="3306"/>
                      <a:pt x="6554" y="3544"/>
                    </a:cubicBezTo>
                    <a:cubicBezTo>
                      <a:pt x="7110" y="3922"/>
                      <a:pt x="7759" y="4155"/>
                      <a:pt x="8434" y="4155"/>
                    </a:cubicBezTo>
                    <a:cubicBezTo>
                      <a:pt x="8482" y="4155"/>
                      <a:pt x="8530" y="4154"/>
                      <a:pt x="8578" y="4151"/>
                    </a:cubicBezTo>
                    <a:cubicBezTo>
                      <a:pt x="8673" y="4151"/>
                      <a:pt x="8673" y="4032"/>
                      <a:pt x="8578" y="4020"/>
                    </a:cubicBezTo>
                    <a:cubicBezTo>
                      <a:pt x="7578" y="3925"/>
                      <a:pt x="6911" y="3580"/>
                      <a:pt x="6125" y="3008"/>
                    </a:cubicBezTo>
                    <a:cubicBezTo>
                      <a:pt x="5554" y="2592"/>
                      <a:pt x="4959" y="2413"/>
                      <a:pt x="4280" y="2223"/>
                    </a:cubicBezTo>
                    <a:cubicBezTo>
                      <a:pt x="2696" y="1758"/>
                      <a:pt x="1470" y="794"/>
                      <a:pt x="77" y="8"/>
                    </a:cubicBezTo>
                    <a:cubicBezTo>
                      <a:pt x="71" y="3"/>
                      <a:pt x="66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"/>
              <p:cNvSpPr/>
              <p:nvPr/>
            </p:nvSpPr>
            <p:spPr>
              <a:xfrm>
                <a:off x="2739100" y="2691650"/>
                <a:ext cx="4112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639" extrusionOk="0">
                    <a:moveTo>
                      <a:pt x="225" y="0"/>
                    </a:moveTo>
                    <a:cubicBezTo>
                      <a:pt x="110" y="0"/>
                      <a:pt x="1" y="86"/>
                      <a:pt x="93" y="198"/>
                    </a:cubicBezTo>
                    <a:cubicBezTo>
                      <a:pt x="97" y="203"/>
                      <a:pt x="104" y="206"/>
                      <a:pt x="111" y="206"/>
                    </a:cubicBezTo>
                    <a:cubicBezTo>
                      <a:pt x="120" y="206"/>
                      <a:pt x="128" y="200"/>
                      <a:pt x="128" y="186"/>
                    </a:cubicBezTo>
                    <a:cubicBezTo>
                      <a:pt x="131" y="133"/>
                      <a:pt x="174" y="112"/>
                      <a:pt x="238" y="112"/>
                    </a:cubicBezTo>
                    <a:cubicBezTo>
                      <a:pt x="443" y="112"/>
                      <a:pt x="872" y="326"/>
                      <a:pt x="926" y="353"/>
                    </a:cubicBezTo>
                    <a:cubicBezTo>
                      <a:pt x="1152" y="436"/>
                      <a:pt x="1378" y="543"/>
                      <a:pt x="1593" y="627"/>
                    </a:cubicBezTo>
                    <a:cubicBezTo>
                      <a:pt x="1604" y="635"/>
                      <a:pt x="1612" y="638"/>
                      <a:pt x="1619" y="638"/>
                    </a:cubicBezTo>
                    <a:cubicBezTo>
                      <a:pt x="1643" y="638"/>
                      <a:pt x="1644" y="600"/>
                      <a:pt x="1617" y="591"/>
                    </a:cubicBezTo>
                    <a:cubicBezTo>
                      <a:pt x="1390" y="484"/>
                      <a:pt x="1164" y="389"/>
                      <a:pt x="938" y="293"/>
                    </a:cubicBezTo>
                    <a:cubicBezTo>
                      <a:pt x="747" y="198"/>
                      <a:pt x="497" y="32"/>
                      <a:pt x="283" y="8"/>
                    </a:cubicBezTo>
                    <a:cubicBezTo>
                      <a:pt x="264" y="3"/>
                      <a:pt x="245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"/>
              <p:cNvSpPr/>
              <p:nvPr/>
            </p:nvSpPr>
            <p:spPr>
              <a:xfrm>
                <a:off x="2740350" y="2697975"/>
                <a:ext cx="46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772" extrusionOk="0">
                    <a:moveTo>
                      <a:pt x="20" y="0"/>
                    </a:moveTo>
                    <a:cubicBezTo>
                      <a:pt x="10" y="0"/>
                      <a:pt x="1" y="14"/>
                      <a:pt x="19" y="40"/>
                    </a:cubicBezTo>
                    <a:cubicBezTo>
                      <a:pt x="406" y="483"/>
                      <a:pt x="1051" y="772"/>
                      <a:pt x="1647" y="772"/>
                    </a:cubicBezTo>
                    <a:cubicBezTo>
                      <a:pt x="1692" y="772"/>
                      <a:pt x="1737" y="770"/>
                      <a:pt x="1781" y="767"/>
                    </a:cubicBezTo>
                    <a:cubicBezTo>
                      <a:pt x="1840" y="767"/>
                      <a:pt x="1840" y="671"/>
                      <a:pt x="1781" y="671"/>
                    </a:cubicBezTo>
                    <a:cubicBezTo>
                      <a:pt x="1102" y="612"/>
                      <a:pt x="578" y="421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"/>
              <p:cNvSpPr/>
              <p:nvPr/>
            </p:nvSpPr>
            <p:spPr>
              <a:xfrm>
                <a:off x="2781000" y="2709400"/>
                <a:ext cx="477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38" extrusionOk="0">
                    <a:moveTo>
                      <a:pt x="24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83" y="72"/>
                      <a:pt x="119" y="131"/>
                      <a:pt x="143" y="214"/>
                    </a:cubicBezTo>
                    <a:cubicBezTo>
                      <a:pt x="148" y="231"/>
                      <a:pt x="159" y="237"/>
                      <a:pt x="168" y="237"/>
                    </a:cubicBezTo>
                    <a:cubicBezTo>
                      <a:pt x="180" y="237"/>
                      <a:pt x="191" y="228"/>
                      <a:pt x="191" y="214"/>
                    </a:cubicBezTo>
                    <a:cubicBezTo>
                      <a:pt x="191" y="119"/>
                      <a:pt x="119" y="24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"/>
              <p:cNvSpPr/>
              <p:nvPr/>
            </p:nvSpPr>
            <p:spPr>
              <a:xfrm>
                <a:off x="2861650" y="2753550"/>
                <a:ext cx="509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63" extrusionOk="0">
                    <a:moveTo>
                      <a:pt x="547" y="1"/>
                    </a:moveTo>
                    <a:cubicBezTo>
                      <a:pt x="375" y="1"/>
                      <a:pt x="207" y="22"/>
                      <a:pt x="48" y="80"/>
                    </a:cubicBezTo>
                    <a:cubicBezTo>
                      <a:pt x="13" y="92"/>
                      <a:pt x="1" y="139"/>
                      <a:pt x="48" y="151"/>
                    </a:cubicBezTo>
                    <a:cubicBezTo>
                      <a:pt x="298" y="211"/>
                      <a:pt x="560" y="211"/>
                      <a:pt x="822" y="222"/>
                    </a:cubicBezTo>
                    <a:cubicBezTo>
                      <a:pt x="1037" y="258"/>
                      <a:pt x="1727" y="282"/>
                      <a:pt x="1846" y="520"/>
                    </a:cubicBezTo>
                    <a:cubicBezTo>
                      <a:pt x="1865" y="549"/>
                      <a:pt x="1893" y="562"/>
                      <a:pt x="1920" y="562"/>
                    </a:cubicBezTo>
                    <a:cubicBezTo>
                      <a:pt x="1959" y="562"/>
                      <a:pt x="1999" y="534"/>
                      <a:pt x="2013" y="484"/>
                    </a:cubicBezTo>
                    <a:cubicBezTo>
                      <a:pt x="2037" y="211"/>
                      <a:pt x="1620" y="163"/>
                      <a:pt x="1418" y="115"/>
                    </a:cubicBezTo>
                    <a:cubicBezTo>
                      <a:pt x="1140" y="63"/>
                      <a:pt x="839" y="1"/>
                      <a:pt x="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"/>
              <p:cNvSpPr/>
              <p:nvPr/>
            </p:nvSpPr>
            <p:spPr>
              <a:xfrm>
                <a:off x="2858675" y="2758875"/>
                <a:ext cx="547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62" extrusionOk="0">
                    <a:moveTo>
                      <a:pt x="249" y="1"/>
                    </a:moveTo>
                    <a:cubicBezTo>
                      <a:pt x="242" y="1"/>
                      <a:pt x="233" y="4"/>
                      <a:pt x="227" y="9"/>
                    </a:cubicBezTo>
                    <a:cubicBezTo>
                      <a:pt x="1" y="474"/>
                      <a:pt x="1072" y="819"/>
                      <a:pt x="1394" y="843"/>
                    </a:cubicBezTo>
                    <a:cubicBezTo>
                      <a:pt x="1460" y="854"/>
                      <a:pt x="1532" y="862"/>
                      <a:pt x="1604" y="862"/>
                    </a:cubicBezTo>
                    <a:cubicBezTo>
                      <a:pt x="1766" y="862"/>
                      <a:pt x="1930" y="823"/>
                      <a:pt x="2037" y="700"/>
                    </a:cubicBezTo>
                    <a:cubicBezTo>
                      <a:pt x="2144" y="581"/>
                      <a:pt x="2156" y="438"/>
                      <a:pt x="2049" y="343"/>
                    </a:cubicBezTo>
                    <a:cubicBezTo>
                      <a:pt x="2045" y="336"/>
                      <a:pt x="2041" y="333"/>
                      <a:pt x="2036" y="333"/>
                    </a:cubicBezTo>
                    <a:cubicBezTo>
                      <a:pt x="2026" y="333"/>
                      <a:pt x="2016" y="350"/>
                      <a:pt x="2025" y="367"/>
                    </a:cubicBezTo>
                    <a:cubicBezTo>
                      <a:pt x="2188" y="653"/>
                      <a:pt x="1912" y="808"/>
                      <a:pt x="1650" y="808"/>
                    </a:cubicBezTo>
                    <a:cubicBezTo>
                      <a:pt x="1607" y="808"/>
                      <a:pt x="1565" y="804"/>
                      <a:pt x="1525" y="795"/>
                    </a:cubicBezTo>
                    <a:cubicBezTo>
                      <a:pt x="1394" y="771"/>
                      <a:pt x="1275" y="736"/>
                      <a:pt x="1144" y="700"/>
                    </a:cubicBezTo>
                    <a:cubicBezTo>
                      <a:pt x="906" y="617"/>
                      <a:pt x="203" y="367"/>
                      <a:pt x="263" y="9"/>
                    </a:cubicBezTo>
                    <a:cubicBezTo>
                      <a:pt x="263" y="4"/>
                      <a:pt x="257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2"/>
              <p:cNvSpPr/>
              <p:nvPr/>
            </p:nvSpPr>
            <p:spPr>
              <a:xfrm>
                <a:off x="2896475" y="2790200"/>
                <a:ext cx="23250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536" extrusionOk="0">
                    <a:moveTo>
                      <a:pt x="325" y="0"/>
                    </a:moveTo>
                    <a:cubicBezTo>
                      <a:pt x="293" y="0"/>
                      <a:pt x="261" y="6"/>
                      <a:pt x="227" y="19"/>
                    </a:cubicBezTo>
                    <a:cubicBezTo>
                      <a:pt x="96" y="78"/>
                      <a:pt x="1" y="245"/>
                      <a:pt x="108" y="376"/>
                    </a:cubicBezTo>
                    <a:cubicBezTo>
                      <a:pt x="199" y="477"/>
                      <a:pt x="404" y="536"/>
                      <a:pt x="558" y="536"/>
                    </a:cubicBezTo>
                    <a:cubicBezTo>
                      <a:pt x="584" y="536"/>
                      <a:pt x="609" y="534"/>
                      <a:pt x="632" y="531"/>
                    </a:cubicBezTo>
                    <a:cubicBezTo>
                      <a:pt x="751" y="495"/>
                      <a:pt x="929" y="316"/>
                      <a:pt x="798" y="209"/>
                    </a:cubicBezTo>
                    <a:cubicBezTo>
                      <a:pt x="792" y="206"/>
                      <a:pt x="786" y="204"/>
                      <a:pt x="780" y="204"/>
                    </a:cubicBezTo>
                    <a:cubicBezTo>
                      <a:pt x="763" y="204"/>
                      <a:pt x="748" y="215"/>
                      <a:pt x="739" y="233"/>
                    </a:cubicBezTo>
                    <a:cubicBezTo>
                      <a:pt x="679" y="316"/>
                      <a:pt x="679" y="411"/>
                      <a:pt x="537" y="411"/>
                    </a:cubicBezTo>
                    <a:cubicBezTo>
                      <a:pt x="453" y="411"/>
                      <a:pt x="346" y="376"/>
                      <a:pt x="275" y="340"/>
                    </a:cubicBezTo>
                    <a:cubicBezTo>
                      <a:pt x="120" y="257"/>
                      <a:pt x="275" y="126"/>
                      <a:pt x="394" y="126"/>
                    </a:cubicBezTo>
                    <a:cubicBezTo>
                      <a:pt x="501" y="138"/>
                      <a:pt x="596" y="185"/>
                      <a:pt x="691" y="245"/>
                    </a:cubicBezTo>
                    <a:cubicBezTo>
                      <a:pt x="693" y="247"/>
                      <a:pt x="696" y="248"/>
                      <a:pt x="698" y="248"/>
                    </a:cubicBezTo>
                    <a:cubicBezTo>
                      <a:pt x="707" y="248"/>
                      <a:pt x="713" y="228"/>
                      <a:pt x="703" y="209"/>
                    </a:cubicBezTo>
                    <a:cubicBezTo>
                      <a:pt x="595" y="121"/>
                      <a:pt x="471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"/>
              <p:cNvSpPr/>
              <p:nvPr/>
            </p:nvSpPr>
            <p:spPr>
              <a:xfrm>
                <a:off x="2809575" y="2786250"/>
                <a:ext cx="7265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535" extrusionOk="0">
                    <a:moveTo>
                      <a:pt x="2156" y="1"/>
                    </a:moveTo>
                    <a:cubicBezTo>
                      <a:pt x="2056" y="1"/>
                      <a:pt x="1956" y="9"/>
                      <a:pt x="1857" y="22"/>
                    </a:cubicBezTo>
                    <a:cubicBezTo>
                      <a:pt x="1250" y="93"/>
                      <a:pt x="655" y="296"/>
                      <a:pt x="48" y="415"/>
                    </a:cubicBezTo>
                    <a:cubicBezTo>
                      <a:pt x="0" y="438"/>
                      <a:pt x="0" y="498"/>
                      <a:pt x="48" y="510"/>
                    </a:cubicBezTo>
                    <a:cubicBezTo>
                      <a:pt x="130" y="527"/>
                      <a:pt x="212" y="535"/>
                      <a:pt x="294" y="535"/>
                    </a:cubicBezTo>
                    <a:cubicBezTo>
                      <a:pt x="609" y="535"/>
                      <a:pt x="927" y="426"/>
                      <a:pt x="1238" y="331"/>
                    </a:cubicBezTo>
                    <a:cubicBezTo>
                      <a:pt x="1557" y="236"/>
                      <a:pt x="1832" y="188"/>
                      <a:pt x="2111" y="188"/>
                    </a:cubicBezTo>
                    <a:cubicBezTo>
                      <a:pt x="2353" y="188"/>
                      <a:pt x="2599" y="224"/>
                      <a:pt x="2881" y="296"/>
                    </a:cubicBezTo>
                    <a:cubicBezTo>
                      <a:pt x="2881" y="296"/>
                      <a:pt x="2905" y="284"/>
                      <a:pt x="2881" y="284"/>
                    </a:cubicBezTo>
                    <a:cubicBezTo>
                      <a:pt x="2698" y="65"/>
                      <a:pt x="2431" y="1"/>
                      <a:pt x="2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"/>
              <p:cNvSpPr/>
              <p:nvPr/>
            </p:nvSpPr>
            <p:spPr>
              <a:xfrm>
                <a:off x="2805525" y="2793975"/>
                <a:ext cx="773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613" extrusionOk="0">
                    <a:moveTo>
                      <a:pt x="2928" y="1"/>
                    </a:moveTo>
                    <a:cubicBezTo>
                      <a:pt x="2912" y="1"/>
                      <a:pt x="2901" y="17"/>
                      <a:pt x="2901" y="34"/>
                    </a:cubicBezTo>
                    <a:cubicBezTo>
                      <a:pt x="3032" y="380"/>
                      <a:pt x="1615" y="403"/>
                      <a:pt x="1460" y="427"/>
                    </a:cubicBezTo>
                    <a:cubicBezTo>
                      <a:pt x="1281" y="439"/>
                      <a:pt x="1103" y="439"/>
                      <a:pt x="936" y="451"/>
                    </a:cubicBezTo>
                    <a:cubicBezTo>
                      <a:pt x="865" y="451"/>
                      <a:pt x="805" y="463"/>
                      <a:pt x="722" y="463"/>
                    </a:cubicBezTo>
                    <a:cubicBezTo>
                      <a:pt x="676" y="476"/>
                      <a:pt x="632" y="483"/>
                      <a:pt x="591" y="483"/>
                    </a:cubicBezTo>
                    <a:cubicBezTo>
                      <a:pt x="453" y="483"/>
                      <a:pt x="346" y="405"/>
                      <a:pt x="281" y="249"/>
                    </a:cubicBezTo>
                    <a:cubicBezTo>
                      <a:pt x="305" y="225"/>
                      <a:pt x="305" y="165"/>
                      <a:pt x="269" y="165"/>
                    </a:cubicBezTo>
                    <a:cubicBezTo>
                      <a:pt x="258" y="164"/>
                      <a:pt x="248" y="163"/>
                      <a:pt x="238" y="163"/>
                    </a:cubicBezTo>
                    <a:cubicBezTo>
                      <a:pt x="89" y="163"/>
                      <a:pt x="0" y="317"/>
                      <a:pt x="67" y="451"/>
                    </a:cubicBezTo>
                    <a:cubicBezTo>
                      <a:pt x="135" y="576"/>
                      <a:pt x="301" y="612"/>
                      <a:pt x="486" y="612"/>
                    </a:cubicBezTo>
                    <a:cubicBezTo>
                      <a:pt x="724" y="612"/>
                      <a:pt x="993" y="553"/>
                      <a:pt x="1127" y="546"/>
                    </a:cubicBezTo>
                    <a:cubicBezTo>
                      <a:pt x="1484" y="522"/>
                      <a:pt x="1829" y="499"/>
                      <a:pt x="2186" y="487"/>
                    </a:cubicBezTo>
                    <a:cubicBezTo>
                      <a:pt x="2377" y="463"/>
                      <a:pt x="2793" y="510"/>
                      <a:pt x="2960" y="368"/>
                    </a:cubicBezTo>
                    <a:cubicBezTo>
                      <a:pt x="3091" y="249"/>
                      <a:pt x="3091" y="106"/>
                      <a:pt x="2948" y="10"/>
                    </a:cubicBezTo>
                    <a:cubicBezTo>
                      <a:pt x="2941" y="3"/>
                      <a:pt x="2934" y="1"/>
                      <a:pt x="2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2"/>
              <p:cNvSpPr/>
              <p:nvPr/>
            </p:nvSpPr>
            <p:spPr>
              <a:xfrm>
                <a:off x="2932800" y="2704150"/>
                <a:ext cx="881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566" extrusionOk="0">
                    <a:moveTo>
                      <a:pt x="2846" y="0"/>
                    </a:moveTo>
                    <a:cubicBezTo>
                      <a:pt x="2619" y="0"/>
                      <a:pt x="2386" y="43"/>
                      <a:pt x="2143" y="91"/>
                    </a:cubicBezTo>
                    <a:cubicBezTo>
                      <a:pt x="1643" y="174"/>
                      <a:pt x="1048" y="210"/>
                      <a:pt x="619" y="472"/>
                    </a:cubicBezTo>
                    <a:cubicBezTo>
                      <a:pt x="0" y="877"/>
                      <a:pt x="322" y="1425"/>
                      <a:pt x="929" y="1556"/>
                    </a:cubicBezTo>
                    <a:cubicBezTo>
                      <a:pt x="936" y="1563"/>
                      <a:pt x="943" y="1566"/>
                      <a:pt x="947" y="1566"/>
                    </a:cubicBezTo>
                    <a:cubicBezTo>
                      <a:pt x="958" y="1566"/>
                      <a:pt x="961" y="1552"/>
                      <a:pt x="953" y="1544"/>
                    </a:cubicBezTo>
                    <a:cubicBezTo>
                      <a:pt x="858" y="1484"/>
                      <a:pt x="774" y="1436"/>
                      <a:pt x="679" y="1377"/>
                    </a:cubicBezTo>
                    <a:cubicBezTo>
                      <a:pt x="369" y="877"/>
                      <a:pt x="488" y="579"/>
                      <a:pt x="1036" y="484"/>
                    </a:cubicBezTo>
                    <a:cubicBezTo>
                      <a:pt x="1250" y="413"/>
                      <a:pt x="1489" y="389"/>
                      <a:pt x="1703" y="341"/>
                    </a:cubicBezTo>
                    <a:cubicBezTo>
                      <a:pt x="2138" y="254"/>
                      <a:pt x="2560" y="174"/>
                      <a:pt x="2993" y="174"/>
                    </a:cubicBezTo>
                    <a:cubicBezTo>
                      <a:pt x="3152" y="174"/>
                      <a:pt x="3313" y="184"/>
                      <a:pt x="3477" y="210"/>
                    </a:cubicBezTo>
                    <a:cubicBezTo>
                      <a:pt x="3513" y="210"/>
                      <a:pt x="3525" y="163"/>
                      <a:pt x="3489" y="151"/>
                    </a:cubicBezTo>
                    <a:cubicBezTo>
                      <a:pt x="3278" y="40"/>
                      <a:pt x="3065" y="0"/>
                      <a:pt x="28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2"/>
              <p:cNvSpPr/>
              <p:nvPr/>
            </p:nvSpPr>
            <p:spPr>
              <a:xfrm>
                <a:off x="2950750" y="2710275"/>
                <a:ext cx="72250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396" extrusionOk="0">
                    <a:moveTo>
                      <a:pt x="2795" y="1"/>
                    </a:moveTo>
                    <a:cubicBezTo>
                      <a:pt x="2771" y="763"/>
                      <a:pt x="1878" y="799"/>
                      <a:pt x="1318" y="941"/>
                    </a:cubicBezTo>
                    <a:cubicBezTo>
                      <a:pt x="890" y="1049"/>
                      <a:pt x="449" y="1156"/>
                      <a:pt x="56" y="1299"/>
                    </a:cubicBezTo>
                    <a:cubicBezTo>
                      <a:pt x="1" y="1321"/>
                      <a:pt x="28" y="1395"/>
                      <a:pt x="80" y="1395"/>
                    </a:cubicBezTo>
                    <a:cubicBezTo>
                      <a:pt x="84" y="1395"/>
                      <a:pt x="88" y="1395"/>
                      <a:pt x="92" y="1394"/>
                    </a:cubicBezTo>
                    <a:cubicBezTo>
                      <a:pt x="866" y="1275"/>
                      <a:pt x="1747" y="1001"/>
                      <a:pt x="2473" y="715"/>
                    </a:cubicBezTo>
                    <a:cubicBezTo>
                      <a:pt x="2818" y="584"/>
                      <a:pt x="2890" y="358"/>
                      <a:pt x="2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"/>
              <p:cNvSpPr/>
              <p:nvPr/>
            </p:nvSpPr>
            <p:spPr>
              <a:xfrm>
                <a:off x="2877725" y="2713150"/>
                <a:ext cx="304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789" extrusionOk="0">
                    <a:moveTo>
                      <a:pt x="521" y="0"/>
                    </a:moveTo>
                    <a:cubicBezTo>
                      <a:pt x="463" y="0"/>
                      <a:pt x="407" y="9"/>
                      <a:pt x="358" y="29"/>
                    </a:cubicBezTo>
                    <a:cubicBezTo>
                      <a:pt x="155" y="100"/>
                      <a:pt x="1" y="326"/>
                      <a:pt x="84" y="517"/>
                    </a:cubicBezTo>
                    <a:cubicBezTo>
                      <a:pt x="163" y="714"/>
                      <a:pt x="460" y="788"/>
                      <a:pt x="683" y="788"/>
                    </a:cubicBezTo>
                    <a:cubicBezTo>
                      <a:pt x="729" y="788"/>
                      <a:pt x="773" y="785"/>
                      <a:pt x="810" y="779"/>
                    </a:cubicBezTo>
                    <a:cubicBezTo>
                      <a:pt x="977" y="755"/>
                      <a:pt x="1215" y="517"/>
                      <a:pt x="1036" y="362"/>
                    </a:cubicBezTo>
                    <a:cubicBezTo>
                      <a:pt x="1033" y="359"/>
                      <a:pt x="1030" y="357"/>
                      <a:pt x="1027" y="357"/>
                    </a:cubicBezTo>
                    <a:cubicBezTo>
                      <a:pt x="1019" y="357"/>
                      <a:pt x="1013" y="369"/>
                      <a:pt x="1013" y="386"/>
                    </a:cubicBezTo>
                    <a:cubicBezTo>
                      <a:pt x="1039" y="604"/>
                      <a:pt x="892" y="669"/>
                      <a:pt x="732" y="669"/>
                    </a:cubicBezTo>
                    <a:cubicBezTo>
                      <a:pt x="674" y="669"/>
                      <a:pt x="614" y="661"/>
                      <a:pt x="560" y="648"/>
                    </a:cubicBezTo>
                    <a:cubicBezTo>
                      <a:pt x="394" y="624"/>
                      <a:pt x="155" y="541"/>
                      <a:pt x="215" y="338"/>
                    </a:cubicBezTo>
                    <a:cubicBezTo>
                      <a:pt x="264" y="182"/>
                      <a:pt x="416" y="114"/>
                      <a:pt x="574" y="114"/>
                    </a:cubicBezTo>
                    <a:cubicBezTo>
                      <a:pt x="609" y="114"/>
                      <a:pt x="645" y="118"/>
                      <a:pt x="679" y="124"/>
                    </a:cubicBezTo>
                    <a:cubicBezTo>
                      <a:pt x="834" y="172"/>
                      <a:pt x="953" y="291"/>
                      <a:pt x="1096" y="338"/>
                    </a:cubicBezTo>
                    <a:cubicBezTo>
                      <a:pt x="1084" y="326"/>
                      <a:pt x="1096" y="326"/>
                      <a:pt x="1096" y="303"/>
                    </a:cubicBezTo>
                    <a:cubicBezTo>
                      <a:pt x="1011" y="133"/>
                      <a:pt x="746" y="0"/>
                      <a:pt x="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"/>
              <p:cNvSpPr/>
              <p:nvPr/>
            </p:nvSpPr>
            <p:spPr>
              <a:xfrm>
                <a:off x="2904525" y="2687675"/>
                <a:ext cx="330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150" extrusionOk="0">
                    <a:moveTo>
                      <a:pt x="36" y="0"/>
                    </a:moveTo>
                    <a:cubicBezTo>
                      <a:pt x="36" y="369"/>
                      <a:pt x="0" y="762"/>
                      <a:pt x="60" y="1131"/>
                    </a:cubicBezTo>
                    <a:cubicBezTo>
                      <a:pt x="60" y="1145"/>
                      <a:pt x="65" y="1150"/>
                      <a:pt x="72" y="1150"/>
                    </a:cubicBezTo>
                    <a:cubicBezTo>
                      <a:pt x="82" y="1150"/>
                      <a:pt x="95" y="1138"/>
                      <a:pt x="95" y="1131"/>
                    </a:cubicBezTo>
                    <a:cubicBezTo>
                      <a:pt x="131" y="762"/>
                      <a:pt x="72" y="369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"/>
              <p:cNvSpPr/>
              <p:nvPr/>
            </p:nvSpPr>
            <p:spPr>
              <a:xfrm>
                <a:off x="2906425" y="2691225"/>
                <a:ext cx="48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867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8" y="4"/>
                      <a:pt x="9" y="7"/>
                      <a:pt x="10" y="11"/>
                    </a:cubicBezTo>
                    <a:lnTo>
                      <a:pt x="10" y="11"/>
                    </a:lnTo>
                    <a:cubicBezTo>
                      <a:pt x="11" y="8"/>
                      <a:pt x="12" y="5"/>
                      <a:pt x="8" y="1"/>
                    </a:cubicBezTo>
                    <a:close/>
                    <a:moveTo>
                      <a:pt x="10" y="11"/>
                    </a:moveTo>
                    <a:lnTo>
                      <a:pt x="10" y="11"/>
                    </a:lnTo>
                    <a:cubicBezTo>
                      <a:pt x="7" y="14"/>
                      <a:pt x="0" y="17"/>
                      <a:pt x="8" y="25"/>
                    </a:cubicBezTo>
                    <a:cubicBezTo>
                      <a:pt x="55" y="287"/>
                      <a:pt x="79" y="572"/>
                      <a:pt x="127" y="846"/>
                    </a:cubicBezTo>
                    <a:cubicBezTo>
                      <a:pt x="131" y="860"/>
                      <a:pt x="143" y="867"/>
                      <a:pt x="156" y="867"/>
                    </a:cubicBezTo>
                    <a:cubicBezTo>
                      <a:pt x="174" y="867"/>
                      <a:pt x="193" y="851"/>
                      <a:pt x="186" y="822"/>
                    </a:cubicBezTo>
                    <a:cubicBezTo>
                      <a:pt x="139" y="563"/>
                      <a:pt x="69" y="293"/>
                      <a:pt x="10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"/>
              <p:cNvSpPr/>
              <p:nvPr/>
            </p:nvSpPr>
            <p:spPr>
              <a:xfrm>
                <a:off x="2910475" y="2691150"/>
                <a:ext cx="4775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863" extrusionOk="0">
                    <a:moveTo>
                      <a:pt x="75" y="1"/>
                    </a:moveTo>
                    <a:cubicBezTo>
                      <a:pt x="59" y="1"/>
                      <a:pt x="36" y="18"/>
                      <a:pt x="36" y="28"/>
                    </a:cubicBezTo>
                    <a:cubicBezTo>
                      <a:pt x="24" y="278"/>
                      <a:pt x="0" y="599"/>
                      <a:pt x="84" y="849"/>
                    </a:cubicBezTo>
                    <a:cubicBezTo>
                      <a:pt x="84" y="856"/>
                      <a:pt x="100" y="863"/>
                      <a:pt x="113" y="863"/>
                    </a:cubicBezTo>
                    <a:cubicBezTo>
                      <a:pt x="123" y="863"/>
                      <a:pt x="131" y="859"/>
                      <a:pt x="131" y="849"/>
                    </a:cubicBezTo>
                    <a:cubicBezTo>
                      <a:pt x="191" y="587"/>
                      <a:pt x="107" y="266"/>
                      <a:pt x="84" y="4"/>
                    </a:cubicBezTo>
                    <a:cubicBezTo>
                      <a:pt x="81" y="2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"/>
              <p:cNvSpPr/>
              <p:nvPr/>
            </p:nvSpPr>
            <p:spPr>
              <a:xfrm>
                <a:off x="2914050" y="2694050"/>
                <a:ext cx="3875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700" extrusionOk="0">
                    <a:moveTo>
                      <a:pt x="27" y="1"/>
                    </a:moveTo>
                    <a:cubicBezTo>
                      <a:pt x="21" y="1"/>
                      <a:pt x="12" y="7"/>
                      <a:pt x="12" y="19"/>
                    </a:cubicBezTo>
                    <a:cubicBezTo>
                      <a:pt x="36" y="138"/>
                      <a:pt x="48" y="269"/>
                      <a:pt x="36" y="388"/>
                    </a:cubicBezTo>
                    <a:cubicBezTo>
                      <a:pt x="36" y="495"/>
                      <a:pt x="0" y="578"/>
                      <a:pt x="12" y="686"/>
                    </a:cubicBezTo>
                    <a:cubicBezTo>
                      <a:pt x="12" y="696"/>
                      <a:pt x="21" y="699"/>
                      <a:pt x="30" y="699"/>
                    </a:cubicBezTo>
                    <a:cubicBezTo>
                      <a:pt x="44" y="699"/>
                      <a:pt x="60" y="692"/>
                      <a:pt x="60" y="686"/>
                    </a:cubicBezTo>
                    <a:cubicBezTo>
                      <a:pt x="155" y="495"/>
                      <a:pt x="95" y="209"/>
                      <a:pt x="24" y="19"/>
                    </a:cubicBezTo>
                    <a:cubicBezTo>
                      <a:pt x="36" y="7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"/>
              <p:cNvSpPr/>
              <p:nvPr/>
            </p:nvSpPr>
            <p:spPr>
              <a:xfrm>
                <a:off x="2903450" y="2687000"/>
                <a:ext cx="912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052" extrusionOk="0">
                    <a:moveTo>
                      <a:pt x="40" y="0"/>
                    </a:moveTo>
                    <a:cubicBezTo>
                      <a:pt x="19" y="0"/>
                      <a:pt x="0" y="17"/>
                      <a:pt x="7" y="39"/>
                    </a:cubicBezTo>
                    <a:cubicBezTo>
                      <a:pt x="67" y="206"/>
                      <a:pt x="115" y="372"/>
                      <a:pt x="115" y="551"/>
                    </a:cubicBezTo>
                    <a:cubicBezTo>
                      <a:pt x="115" y="718"/>
                      <a:pt x="67" y="860"/>
                      <a:pt x="79" y="1015"/>
                    </a:cubicBezTo>
                    <a:cubicBezTo>
                      <a:pt x="79" y="1038"/>
                      <a:pt x="104" y="1051"/>
                      <a:pt x="131" y="1051"/>
                    </a:cubicBezTo>
                    <a:cubicBezTo>
                      <a:pt x="146" y="1051"/>
                      <a:pt x="162" y="1047"/>
                      <a:pt x="174" y="1039"/>
                    </a:cubicBezTo>
                    <a:cubicBezTo>
                      <a:pt x="365" y="753"/>
                      <a:pt x="234" y="301"/>
                      <a:pt x="79" y="27"/>
                    </a:cubicBezTo>
                    <a:cubicBezTo>
                      <a:pt x="69" y="8"/>
                      <a:pt x="54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"/>
              <p:cNvSpPr/>
              <p:nvPr/>
            </p:nvSpPr>
            <p:spPr>
              <a:xfrm>
                <a:off x="2906600" y="2686775"/>
                <a:ext cx="567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876" extrusionOk="0">
                    <a:moveTo>
                      <a:pt x="127" y="0"/>
                    </a:moveTo>
                    <a:cubicBezTo>
                      <a:pt x="111" y="0"/>
                      <a:pt x="96" y="12"/>
                      <a:pt x="96" y="36"/>
                    </a:cubicBezTo>
                    <a:cubicBezTo>
                      <a:pt x="60" y="286"/>
                      <a:pt x="1" y="608"/>
                      <a:pt x="72" y="858"/>
                    </a:cubicBezTo>
                    <a:cubicBezTo>
                      <a:pt x="72" y="869"/>
                      <a:pt x="84" y="875"/>
                      <a:pt x="97" y="875"/>
                    </a:cubicBezTo>
                    <a:cubicBezTo>
                      <a:pt x="111" y="875"/>
                      <a:pt x="126" y="869"/>
                      <a:pt x="132" y="858"/>
                    </a:cubicBezTo>
                    <a:cubicBezTo>
                      <a:pt x="227" y="608"/>
                      <a:pt x="191" y="286"/>
                      <a:pt x="167" y="36"/>
                    </a:cubicBezTo>
                    <a:cubicBezTo>
                      <a:pt x="161" y="12"/>
                      <a:pt x="143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"/>
              <p:cNvSpPr/>
              <p:nvPr/>
            </p:nvSpPr>
            <p:spPr>
              <a:xfrm>
                <a:off x="2930125" y="2737650"/>
                <a:ext cx="925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57" extrusionOk="0">
                    <a:moveTo>
                      <a:pt x="270" y="0"/>
                    </a:moveTo>
                    <a:cubicBezTo>
                      <a:pt x="193" y="0"/>
                      <a:pt x="101" y="68"/>
                      <a:pt x="24" y="96"/>
                    </a:cubicBezTo>
                    <a:cubicBezTo>
                      <a:pt x="0" y="120"/>
                      <a:pt x="24" y="156"/>
                      <a:pt x="60" y="156"/>
                    </a:cubicBezTo>
                    <a:cubicBezTo>
                      <a:pt x="167" y="144"/>
                      <a:pt x="298" y="156"/>
                      <a:pt x="357" y="73"/>
                    </a:cubicBezTo>
                    <a:cubicBezTo>
                      <a:pt x="369" y="37"/>
                      <a:pt x="357" y="25"/>
                      <a:pt x="322" y="13"/>
                    </a:cubicBezTo>
                    <a:cubicBezTo>
                      <a:pt x="306" y="4"/>
                      <a:pt x="288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"/>
              <p:cNvSpPr/>
              <p:nvPr/>
            </p:nvSpPr>
            <p:spPr>
              <a:xfrm>
                <a:off x="2933400" y="2659625"/>
                <a:ext cx="94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1634" extrusionOk="0">
                    <a:moveTo>
                      <a:pt x="3746" y="1"/>
                    </a:moveTo>
                    <a:cubicBezTo>
                      <a:pt x="3744" y="1"/>
                      <a:pt x="3741" y="2"/>
                      <a:pt x="3739" y="3"/>
                    </a:cubicBezTo>
                    <a:cubicBezTo>
                      <a:pt x="2453" y="467"/>
                      <a:pt x="1322" y="1193"/>
                      <a:pt x="36" y="1610"/>
                    </a:cubicBezTo>
                    <a:cubicBezTo>
                      <a:pt x="0" y="1610"/>
                      <a:pt x="12" y="1634"/>
                      <a:pt x="36" y="1634"/>
                    </a:cubicBezTo>
                    <a:cubicBezTo>
                      <a:pt x="1298" y="1479"/>
                      <a:pt x="2715" y="741"/>
                      <a:pt x="3751" y="50"/>
                    </a:cubicBezTo>
                    <a:cubicBezTo>
                      <a:pt x="3782" y="40"/>
                      <a:pt x="3767" y="1"/>
                      <a:pt x="37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"/>
              <p:cNvSpPr/>
              <p:nvPr/>
            </p:nvSpPr>
            <p:spPr>
              <a:xfrm>
                <a:off x="3035000" y="2553300"/>
                <a:ext cx="128725" cy="1021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084" extrusionOk="0">
                    <a:moveTo>
                      <a:pt x="5113" y="1"/>
                    </a:moveTo>
                    <a:cubicBezTo>
                      <a:pt x="5106" y="1"/>
                      <a:pt x="5098" y="2"/>
                      <a:pt x="5092" y="5"/>
                    </a:cubicBezTo>
                    <a:cubicBezTo>
                      <a:pt x="4794" y="291"/>
                      <a:pt x="4568" y="613"/>
                      <a:pt x="4306" y="946"/>
                    </a:cubicBezTo>
                    <a:cubicBezTo>
                      <a:pt x="3901" y="1434"/>
                      <a:pt x="3413" y="1791"/>
                      <a:pt x="2913" y="2172"/>
                    </a:cubicBezTo>
                    <a:cubicBezTo>
                      <a:pt x="1996" y="2887"/>
                      <a:pt x="1092" y="3530"/>
                      <a:pt x="20" y="4042"/>
                    </a:cubicBezTo>
                    <a:cubicBezTo>
                      <a:pt x="1" y="4051"/>
                      <a:pt x="12" y="4084"/>
                      <a:pt x="30" y="4084"/>
                    </a:cubicBezTo>
                    <a:cubicBezTo>
                      <a:pt x="34" y="4084"/>
                      <a:pt x="39" y="4082"/>
                      <a:pt x="44" y="4077"/>
                    </a:cubicBezTo>
                    <a:cubicBezTo>
                      <a:pt x="2080" y="3339"/>
                      <a:pt x="3854" y="1720"/>
                      <a:pt x="5140" y="29"/>
                    </a:cubicBezTo>
                    <a:cubicBezTo>
                      <a:pt x="5148" y="12"/>
                      <a:pt x="5132" y="1"/>
                      <a:pt x="5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"/>
              <p:cNvSpPr/>
              <p:nvPr/>
            </p:nvSpPr>
            <p:spPr>
              <a:xfrm>
                <a:off x="3030200" y="2463800"/>
                <a:ext cx="169150" cy="16962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6785" extrusionOk="0">
                    <a:moveTo>
                      <a:pt x="6438" y="1"/>
                    </a:moveTo>
                    <a:cubicBezTo>
                      <a:pt x="6264" y="1"/>
                      <a:pt x="6140" y="121"/>
                      <a:pt x="6010" y="323"/>
                    </a:cubicBezTo>
                    <a:cubicBezTo>
                      <a:pt x="5475" y="1109"/>
                      <a:pt x="4974" y="1907"/>
                      <a:pt x="4355" y="2633"/>
                    </a:cubicBezTo>
                    <a:cubicBezTo>
                      <a:pt x="3081" y="4133"/>
                      <a:pt x="1438" y="5300"/>
                      <a:pt x="45" y="6681"/>
                    </a:cubicBezTo>
                    <a:cubicBezTo>
                      <a:pt x="0" y="6726"/>
                      <a:pt x="37" y="6785"/>
                      <a:pt x="83" y="6785"/>
                    </a:cubicBezTo>
                    <a:cubicBezTo>
                      <a:pt x="98" y="6785"/>
                      <a:pt x="114" y="6779"/>
                      <a:pt x="129" y="6764"/>
                    </a:cubicBezTo>
                    <a:cubicBezTo>
                      <a:pt x="1367" y="5788"/>
                      <a:pt x="2569" y="4681"/>
                      <a:pt x="3677" y="3573"/>
                    </a:cubicBezTo>
                    <a:cubicBezTo>
                      <a:pt x="4153" y="3097"/>
                      <a:pt x="4582" y="2573"/>
                      <a:pt x="4986" y="2037"/>
                    </a:cubicBezTo>
                    <a:cubicBezTo>
                      <a:pt x="5270" y="1652"/>
                      <a:pt x="5996" y="133"/>
                      <a:pt x="6610" y="133"/>
                    </a:cubicBezTo>
                    <a:cubicBezTo>
                      <a:pt x="6640" y="133"/>
                      <a:pt x="6671" y="136"/>
                      <a:pt x="6701" y="144"/>
                    </a:cubicBezTo>
                    <a:cubicBezTo>
                      <a:pt x="6706" y="146"/>
                      <a:pt x="6710" y="147"/>
                      <a:pt x="6715" y="147"/>
                    </a:cubicBezTo>
                    <a:cubicBezTo>
                      <a:pt x="6745" y="147"/>
                      <a:pt x="6766" y="116"/>
                      <a:pt x="6725" y="85"/>
                    </a:cubicBezTo>
                    <a:cubicBezTo>
                      <a:pt x="6614" y="28"/>
                      <a:pt x="6520" y="1"/>
                      <a:pt x="6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"/>
              <p:cNvSpPr/>
              <p:nvPr/>
            </p:nvSpPr>
            <p:spPr>
              <a:xfrm>
                <a:off x="3030425" y="2511975"/>
                <a:ext cx="1271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5195" extrusionOk="0">
                    <a:moveTo>
                      <a:pt x="5025" y="1"/>
                    </a:moveTo>
                    <a:cubicBezTo>
                      <a:pt x="5012" y="1"/>
                      <a:pt x="4999" y="5"/>
                      <a:pt x="4989" y="15"/>
                    </a:cubicBezTo>
                    <a:cubicBezTo>
                      <a:pt x="4323" y="956"/>
                      <a:pt x="3680" y="1920"/>
                      <a:pt x="3001" y="2837"/>
                    </a:cubicBezTo>
                    <a:cubicBezTo>
                      <a:pt x="2803" y="3077"/>
                      <a:pt x="1065" y="5129"/>
                      <a:pt x="306" y="5129"/>
                    </a:cubicBezTo>
                    <a:cubicBezTo>
                      <a:pt x="198" y="5129"/>
                      <a:pt x="109" y="5087"/>
                      <a:pt x="48" y="4992"/>
                    </a:cubicBezTo>
                    <a:cubicBezTo>
                      <a:pt x="44" y="4979"/>
                      <a:pt x="36" y="4974"/>
                      <a:pt x="28" y="4974"/>
                    </a:cubicBezTo>
                    <a:cubicBezTo>
                      <a:pt x="15" y="4974"/>
                      <a:pt x="1" y="4989"/>
                      <a:pt x="1" y="5004"/>
                    </a:cubicBezTo>
                    <a:cubicBezTo>
                      <a:pt x="53" y="5138"/>
                      <a:pt x="154" y="5194"/>
                      <a:pt x="284" y="5194"/>
                    </a:cubicBezTo>
                    <a:cubicBezTo>
                      <a:pt x="858" y="5194"/>
                      <a:pt x="2009" y="4115"/>
                      <a:pt x="2203" y="3920"/>
                    </a:cubicBezTo>
                    <a:cubicBezTo>
                      <a:pt x="3322" y="2777"/>
                      <a:pt x="4168" y="1361"/>
                      <a:pt x="5061" y="63"/>
                    </a:cubicBezTo>
                    <a:cubicBezTo>
                      <a:pt x="5086" y="29"/>
                      <a:pt x="5057" y="1"/>
                      <a:pt x="5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"/>
              <p:cNvSpPr/>
              <p:nvPr/>
            </p:nvSpPr>
            <p:spPr>
              <a:xfrm>
                <a:off x="3153450" y="2488400"/>
                <a:ext cx="193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81" extrusionOk="0">
                    <a:moveTo>
                      <a:pt x="757" y="0"/>
                    </a:moveTo>
                    <a:cubicBezTo>
                      <a:pt x="751" y="0"/>
                      <a:pt x="743" y="2"/>
                      <a:pt x="735" y="6"/>
                    </a:cubicBezTo>
                    <a:cubicBezTo>
                      <a:pt x="485" y="327"/>
                      <a:pt x="164" y="684"/>
                      <a:pt x="9" y="1053"/>
                    </a:cubicBezTo>
                    <a:cubicBezTo>
                      <a:pt x="1" y="1062"/>
                      <a:pt x="9" y="1081"/>
                      <a:pt x="23" y="1081"/>
                    </a:cubicBezTo>
                    <a:cubicBezTo>
                      <a:pt x="29" y="1081"/>
                      <a:pt x="37" y="1077"/>
                      <a:pt x="44" y="1065"/>
                    </a:cubicBezTo>
                    <a:cubicBezTo>
                      <a:pt x="175" y="923"/>
                      <a:pt x="259" y="744"/>
                      <a:pt x="366" y="565"/>
                    </a:cubicBezTo>
                    <a:cubicBezTo>
                      <a:pt x="485" y="363"/>
                      <a:pt x="616" y="184"/>
                      <a:pt x="759" y="6"/>
                    </a:cubicBezTo>
                    <a:cubicBezTo>
                      <a:pt x="775" y="6"/>
                      <a:pt x="769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"/>
              <p:cNvSpPr/>
              <p:nvPr/>
            </p:nvSpPr>
            <p:spPr>
              <a:xfrm>
                <a:off x="3148975" y="2491075"/>
                <a:ext cx="2257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338" extrusionOk="0">
                    <a:moveTo>
                      <a:pt x="888" y="1"/>
                    </a:moveTo>
                    <a:cubicBezTo>
                      <a:pt x="885" y="1"/>
                      <a:pt x="882" y="2"/>
                      <a:pt x="878" y="6"/>
                    </a:cubicBezTo>
                    <a:cubicBezTo>
                      <a:pt x="581" y="423"/>
                      <a:pt x="235" y="851"/>
                      <a:pt x="9" y="1316"/>
                    </a:cubicBezTo>
                    <a:cubicBezTo>
                      <a:pt x="1" y="1324"/>
                      <a:pt x="10" y="1338"/>
                      <a:pt x="24" y="1338"/>
                    </a:cubicBezTo>
                    <a:cubicBezTo>
                      <a:pt x="30" y="1338"/>
                      <a:pt x="37" y="1335"/>
                      <a:pt x="45" y="1327"/>
                    </a:cubicBezTo>
                    <a:cubicBezTo>
                      <a:pt x="378" y="946"/>
                      <a:pt x="652" y="458"/>
                      <a:pt x="902" y="18"/>
                    </a:cubicBezTo>
                    <a:cubicBezTo>
                      <a:pt x="902" y="9"/>
                      <a:pt x="896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2"/>
              <p:cNvSpPr/>
              <p:nvPr/>
            </p:nvSpPr>
            <p:spPr>
              <a:xfrm>
                <a:off x="3166450" y="2468100"/>
                <a:ext cx="26825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45" extrusionOk="0">
                    <a:moveTo>
                      <a:pt x="1037" y="0"/>
                    </a:moveTo>
                    <a:cubicBezTo>
                      <a:pt x="1032" y="0"/>
                      <a:pt x="1027" y="2"/>
                      <a:pt x="1025" y="8"/>
                    </a:cubicBezTo>
                    <a:cubicBezTo>
                      <a:pt x="560" y="258"/>
                      <a:pt x="132" y="734"/>
                      <a:pt x="1" y="1223"/>
                    </a:cubicBezTo>
                    <a:cubicBezTo>
                      <a:pt x="1" y="1231"/>
                      <a:pt x="6" y="1245"/>
                      <a:pt x="14" y="1245"/>
                    </a:cubicBezTo>
                    <a:cubicBezTo>
                      <a:pt x="17" y="1245"/>
                      <a:pt x="21" y="1242"/>
                      <a:pt x="25" y="1234"/>
                    </a:cubicBezTo>
                    <a:cubicBezTo>
                      <a:pt x="179" y="996"/>
                      <a:pt x="310" y="758"/>
                      <a:pt x="501" y="556"/>
                    </a:cubicBezTo>
                    <a:cubicBezTo>
                      <a:pt x="667" y="365"/>
                      <a:pt x="858" y="199"/>
                      <a:pt x="1072" y="32"/>
                    </a:cubicBezTo>
                    <a:cubicBezTo>
                      <a:pt x="1072" y="23"/>
                      <a:pt x="1052" y="0"/>
                      <a:pt x="10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2"/>
              <p:cNvSpPr/>
              <p:nvPr/>
            </p:nvSpPr>
            <p:spPr>
              <a:xfrm>
                <a:off x="3052625" y="2466800"/>
                <a:ext cx="164750" cy="23617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9447" extrusionOk="0">
                    <a:moveTo>
                      <a:pt x="5828" y="1"/>
                    </a:moveTo>
                    <a:cubicBezTo>
                      <a:pt x="5828" y="1"/>
                      <a:pt x="5816" y="12"/>
                      <a:pt x="5828" y="24"/>
                    </a:cubicBezTo>
                    <a:cubicBezTo>
                      <a:pt x="6590" y="667"/>
                      <a:pt x="5959" y="2120"/>
                      <a:pt x="5768" y="2930"/>
                    </a:cubicBezTo>
                    <a:cubicBezTo>
                      <a:pt x="5518" y="4013"/>
                      <a:pt x="5006" y="4823"/>
                      <a:pt x="4256" y="5632"/>
                    </a:cubicBezTo>
                    <a:cubicBezTo>
                      <a:pt x="3018" y="6978"/>
                      <a:pt x="1791" y="8633"/>
                      <a:pt x="53" y="9359"/>
                    </a:cubicBezTo>
                    <a:cubicBezTo>
                      <a:pt x="0" y="9369"/>
                      <a:pt x="32" y="9446"/>
                      <a:pt x="73" y="9446"/>
                    </a:cubicBezTo>
                    <a:cubicBezTo>
                      <a:pt x="78" y="9446"/>
                      <a:pt x="84" y="9445"/>
                      <a:pt x="89" y="9442"/>
                    </a:cubicBezTo>
                    <a:cubicBezTo>
                      <a:pt x="1113" y="9145"/>
                      <a:pt x="1887" y="8406"/>
                      <a:pt x="2601" y="7644"/>
                    </a:cubicBezTo>
                    <a:cubicBezTo>
                      <a:pt x="3423" y="6763"/>
                      <a:pt x="4327" y="5918"/>
                      <a:pt x="5042" y="4965"/>
                    </a:cubicBezTo>
                    <a:cubicBezTo>
                      <a:pt x="5756" y="4013"/>
                      <a:pt x="5935" y="2870"/>
                      <a:pt x="6173" y="1739"/>
                    </a:cubicBezTo>
                    <a:cubicBezTo>
                      <a:pt x="6292" y="1155"/>
                      <a:pt x="6483" y="334"/>
                      <a:pt x="5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2"/>
              <p:cNvSpPr/>
              <p:nvPr/>
            </p:nvSpPr>
            <p:spPr>
              <a:xfrm>
                <a:off x="3093825" y="2676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2"/>
              <p:cNvSpPr/>
              <p:nvPr/>
            </p:nvSpPr>
            <p:spPr>
              <a:xfrm>
                <a:off x="3093825" y="2563650"/>
                <a:ext cx="127475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4557" extrusionOk="0">
                    <a:moveTo>
                      <a:pt x="5028" y="0"/>
                    </a:moveTo>
                    <a:cubicBezTo>
                      <a:pt x="5014" y="0"/>
                      <a:pt x="4999" y="6"/>
                      <a:pt x="4989" y="20"/>
                    </a:cubicBezTo>
                    <a:cubicBezTo>
                      <a:pt x="4251" y="1020"/>
                      <a:pt x="3703" y="2020"/>
                      <a:pt x="2608" y="2687"/>
                    </a:cubicBezTo>
                    <a:cubicBezTo>
                      <a:pt x="2251" y="2889"/>
                      <a:pt x="1894" y="3092"/>
                      <a:pt x="1560" y="3342"/>
                    </a:cubicBezTo>
                    <a:cubicBezTo>
                      <a:pt x="1072" y="3699"/>
                      <a:pt x="584" y="4366"/>
                      <a:pt x="1" y="4556"/>
                    </a:cubicBezTo>
                    <a:cubicBezTo>
                      <a:pt x="489" y="4485"/>
                      <a:pt x="739" y="4116"/>
                      <a:pt x="1096" y="3806"/>
                    </a:cubicBezTo>
                    <a:cubicBezTo>
                      <a:pt x="1656" y="3342"/>
                      <a:pt x="2251" y="3032"/>
                      <a:pt x="2846" y="2651"/>
                    </a:cubicBezTo>
                    <a:cubicBezTo>
                      <a:pt x="3799" y="2044"/>
                      <a:pt x="4549" y="1068"/>
                      <a:pt x="5073" y="79"/>
                    </a:cubicBezTo>
                    <a:cubicBezTo>
                      <a:pt x="5098" y="37"/>
                      <a:pt x="5063" y="0"/>
                      <a:pt x="5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"/>
              <p:cNvSpPr/>
              <p:nvPr/>
            </p:nvSpPr>
            <p:spPr>
              <a:xfrm>
                <a:off x="3193900" y="2565300"/>
                <a:ext cx="4172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4891" extrusionOk="0">
                    <a:moveTo>
                      <a:pt x="1127" y="1"/>
                    </a:moveTo>
                    <a:cubicBezTo>
                      <a:pt x="1120" y="1"/>
                      <a:pt x="1113" y="1"/>
                      <a:pt x="1105" y="2"/>
                    </a:cubicBezTo>
                    <a:cubicBezTo>
                      <a:pt x="1070" y="13"/>
                      <a:pt x="1070" y="25"/>
                      <a:pt x="1082" y="25"/>
                    </a:cubicBezTo>
                    <a:cubicBezTo>
                      <a:pt x="1498" y="73"/>
                      <a:pt x="1189" y="2109"/>
                      <a:pt x="1165" y="2347"/>
                    </a:cubicBezTo>
                    <a:cubicBezTo>
                      <a:pt x="1010" y="3335"/>
                      <a:pt x="665" y="4073"/>
                      <a:pt x="10" y="4835"/>
                    </a:cubicBezTo>
                    <a:cubicBezTo>
                      <a:pt x="1" y="4863"/>
                      <a:pt x="6" y="4891"/>
                      <a:pt x="31" y="4891"/>
                    </a:cubicBezTo>
                    <a:cubicBezTo>
                      <a:pt x="38" y="4891"/>
                      <a:pt x="47" y="4888"/>
                      <a:pt x="58" y="4883"/>
                    </a:cubicBezTo>
                    <a:cubicBezTo>
                      <a:pt x="986" y="4276"/>
                      <a:pt x="1236" y="3097"/>
                      <a:pt x="1320" y="2073"/>
                    </a:cubicBezTo>
                    <a:cubicBezTo>
                      <a:pt x="1355" y="1791"/>
                      <a:pt x="1669" y="1"/>
                      <a:pt x="1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2"/>
              <p:cNvSpPr/>
              <p:nvPr/>
            </p:nvSpPr>
            <p:spPr>
              <a:xfrm>
                <a:off x="2985175" y="2681700"/>
                <a:ext cx="214350" cy="911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647" extrusionOk="0">
                    <a:moveTo>
                      <a:pt x="8543" y="1"/>
                    </a:moveTo>
                    <a:cubicBezTo>
                      <a:pt x="8536" y="1"/>
                      <a:pt x="8530" y="5"/>
                      <a:pt x="8526" y="13"/>
                    </a:cubicBezTo>
                    <a:cubicBezTo>
                      <a:pt x="8038" y="787"/>
                      <a:pt x="7085" y="834"/>
                      <a:pt x="6275" y="1084"/>
                    </a:cubicBezTo>
                    <a:cubicBezTo>
                      <a:pt x="5704" y="1263"/>
                      <a:pt x="5240" y="1561"/>
                      <a:pt x="4751" y="1906"/>
                    </a:cubicBezTo>
                    <a:cubicBezTo>
                      <a:pt x="3323" y="2930"/>
                      <a:pt x="1834" y="3406"/>
                      <a:pt x="60" y="3549"/>
                    </a:cubicBezTo>
                    <a:cubicBezTo>
                      <a:pt x="1" y="3549"/>
                      <a:pt x="1" y="3632"/>
                      <a:pt x="60" y="3632"/>
                    </a:cubicBezTo>
                    <a:cubicBezTo>
                      <a:pt x="194" y="3642"/>
                      <a:pt x="329" y="3646"/>
                      <a:pt x="463" y="3646"/>
                    </a:cubicBezTo>
                    <a:cubicBezTo>
                      <a:pt x="1878" y="3646"/>
                      <a:pt x="3290" y="3141"/>
                      <a:pt x="4454" y="2358"/>
                    </a:cubicBezTo>
                    <a:cubicBezTo>
                      <a:pt x="4882" y="2061"/>
                      <a:pt x="5287" y="1703"/>
                      <a:pt x="5740" y="1465"/>
                    </a:cubicBezTo>
                    <a:cubicBezTo>
                      <a:pt x="6192" y="1227"/>
                      <a:pt x="6680" y="1144"/>
                      <a:pt x="7156" y="1013"/>
                    </a:cubicBezTo>
                    <a:cubicBezTo>
                      <a:pt x="7752" y="846"/>
                      <a:pt x="8240" y="584"/>
                      <a:pt x="8573" y="49"/>
                    </a:cubicBezTo>
                    <a:cubicBezTo>
                      <a:pt x="8573" y="17"/>
                      <a:pt x="8557" y="1"/>
                      <a:pt x="85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2"/>
              <p:cNvSpPr/>
              <p:nvPr/>
            </p:nvSpPr>
            <p:spPr>
              <a:xfrm>
                <a:off x="2954225" y="2766625"/>
                <a:ext cx="253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64" extrusionOk="0">
                    <a:moveTo>
                      <a:pt x="348" y="1"/>
                    </a:moveTo>
                    <a:cubicBezTo>
                      <a:pt x="235" y="1"/>
                      <a:pt x="121" y="15"/>
                      <a:pt x="36" y="69"/>
                    </a:cubicBezTo>
                    <a:cubicBezTo>
                      <a:pt x="1" y="92"/>
                      <a:pt x="1" y="128"/>
                      <a:pt x="36" y="128"/>
                    </a:cubicBezTo>
                    <a:cubicBezTo>
                      <a:pt x="84" y="140"/>
                      <a:pt x="133" y="144"/>
                      <a:pt x="182" y="144"/>
                    </a:cubicBezTo>
                    <a:cubicBezTo>
                      <a:pt x="281" y="144"/>
                      <a:pt x="382" y="128"/>
                      <a:pt x="477" y="128"/>
                    </a:cubicBezTo>
                    <a:cubicBezTo>
                      <a:pt x="643" y="128"/>
                      <a:pt x="822" y="164"/>
                      <a:pt x="989" y="164"/>
                    </a:cubicBezTo>
                    <a:cubicBezTo>
                      <a:pt x="1001" y="164"/>
                      <a:pt x="1013" y="152"/>
                      <a:pt x="1001" y="128"/>
                    </a:cubicBezTo>
                    <a:cubicBezTo>
                      <a:pt x="846" y="57"/>
                      <a:pt x="691" y="21"/>
                      <a:pt x="524" y="9"/>
                    </a:cubicBezTo>
                    <a:cubicBezTo>
                      <a:pt x="470" y="5"/>
                      <a:pt x="409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2"/>
              <p:cNvSpPr/>
              <p:nvPr/>
            </p:nvSpPr>
            <p:spPr>
              <a:xfrm>
                <a:off x="2936375" y="2755975"/>
                <a:ext cx="149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65" extrusionOk="0">
                    <a:moveTo>
                      <a:pt x="332" y="98"/>
                    </a:moveTo>
                    <a:cubicBezTo>
                      <a:pt x="376" y="98"/>
                      <a:pt x="419" y="101"/>
                      <a:pt x="463" y="106"/>
                    </a:cubicBezTo>
                    <a:lnTo>
                      <a:pt x="463" y="106"/>
                    </a:lnTo>
                    <a:cubicBezTo>
                      <a:pt x="464" y="116"/>
                      <a:pt x="465" y="126"/>
                      <a:pt x="465" y="137"/>
                    </a:cubicBezTo>
                    <a:cubicBezTo>
                      <a:pt x="453" y="185"/>
                      <a:pt x="417" y="245"/>
                      <a:pt x="369" y="256"/>
                    </a:cubicBezTo>
                    <a:cubicBezTo>
                      <a:pt x="341" y="273"/>
                      <a:pt x="312" y="281"/>
                      <a:pt x="282" y="281"/>
                    </a:cubicBezTo>
                    <a:cubicBezTo>
                      <a:pt x="197" y="281"/>
                      <a:pt x="116" y="217"/>
                      <a:pt x="99" y="126"/>
                    </a:cubicBezTo>
                    <a:lnTo>
                      <a:pt x="99" y="126"/>
                    </a:lnTo>
                    <a:cubicBezTo>
                      <a:pt x="176" y="106"/>
                      <a:pt x="254" y="98"/>
                      <a:pt x="332" y="98"/>
                    </a:cubicBezTo>
                    <a:close/>
                    <a:moveTo>
                      <a:pt x="259" y="0"/>
                    </a:moveTo>
                    <a:cubicBezTo>
                      <a:pt x="183" y="0"/>
                      <a:pt x="107" y="15"/>
                      <a:pt x="36" y="42"/>
                    </a:cubicBezTo>
                    <a:cubicBezTo>
                      <a:pt x="12" y="42"/>
                      <a:pt x="0" y="54"/>
                      <a:pt x="0" y="78"/>
                    </a:cubicBezTo>
                    <a:cubicBezTo>
                      <a:pt x="10" y="230"/>
                      <a:pt x="133" y="365"/>
                      <a:pt x="279" y="365"/>
                    </a:cubicBezTo>
                    <a:cubicBezTo>
                      <a:pt x="304" y="365"/>
                      <a:pt x="331" y="361"/>
                      <a:pt x="357" y="352"/>
                    </a:cubicBezTo>
                    <a:cubicBezTo>
                      <a:pt x="429" y="316"/>
                      <a:pt x="488" y="256"/>
                      <a:pt x="536" y="197"/>
                    </a:cubicBezTo>
                    <a:cubicBezTo>
                      <a:pt x="572" y="137"/>
                      <a:pt x="595" y="30"/>
                      <a:pt x="524" y="6"/>
                    </a:cubicBezTo>
                    <a:cubicBezTo>
                      <a:pt x="521" y="3"/>
                      <a:pt x="516" y="2"/>
                      <a:pt x="511" y="2"/>
                    </a:cubicBezTo>
                    <a:cubicBezTo>
                      <a:pt x="499" y="2"/>
                      <a:pt x="485" y="10"/>
                      <a:pt x="476" y="18"/>
                    </a:cubicBezTo>
                    <a:cubicBezTo>
                      <a:pt x="472" y="25"/>
                      <a:pt x="469" y="32"/>
                      <a:pt x="466" y="39"/>
                    </a:cubicBezTo>
                    <a:lnTo>
                      <a:pt x="466" y="39"/>
                    </a:lnTo>
                    <a:cubicBezTo>
                      <a:pt x="399" y="13"/>
                      <a:pt x="329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2"/>
              <p:cNvSpPr/>
              <p:nvPr/>
            </p:nvSpPr>
            <p:spPr>
              <a:xfrm>
                <a:off x="3011675" y="2728625"/>
                <a:ext cx="3810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849" extrusionOk="0">
                    <a:moveTo>
                      <a:pt x="1289" y="1"/>
                    </a:moveTo>
                    <a:cubicBezTo>
                      <a:pt x="1043" y="1"/>
                      <a:pt x="793" y="64"/>
                      <a:pt x="572" y="184"/>
                    </a:cubicBezTo>
                    <a:cubicBezTo>
                      <a:pt x="358" y="315"/>
                      <a:pt x="36" y="541"/>
                      <a:pt x="0" y="803"/>
                    </a:cubicBezTo>
                    <a:cubicBezTo>
                      <a:pt x="0" y="829"/>
                      <a:pt x="13" y="848"/>
                      <a:pt x="33" y="848"/>
                    </a:cubicBezTo>
                    <a:cubicBezTo>
                      <a:pt x="41" y="848"/>
                      <a:pt x="50" y="845"/>
                      <a:pt x="60" y="838"/>
                    </a:cubicBezTo>
                    <a:cubicBezTo>
                      <a:pt x="262" y="636"/>
                      <a:pt x="381" y="422"/>
                      <a:pt x="631" y="267"/>
                    </a:cubicBezTo>
                    <a:cubicBezTo>
                      <a:pt x="905" y="124"/>
                      <a:pt x="1203" y="41"/>
                      <a:pt x="1501" y="41"/>
                    </a:cubicBezTo>
                    <a:cubicBezTo>
                      <a:pt x="1505" y="46"/>
                      <a:pt x="1509" y="47"/>
                      <a:pt x="1512" y="47"/>
                    </a:cubicBezTo>
                    <a:cubicBezTo>
                      <a:pt x="1523" y="47"/>
                      <a:pt x="1520" y="17"/>
                      <a:pt x="1501" y="17"/>
                    </a:cubicBezTo>
                    <a:cubicBezTo>
                      <a:pt x="1431" y="6"/>
                      <a:pt x="1360" y="1"/>
                      <a:pt x="1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2"/>
              <p:cNvSpPr/>
              <p:nvPr/>
            </p:nvSpPr>
            <p:spPr>
              <a:xfrm>
                <a:off x="3012575" y="2729700"/>
                <a:ext cx="432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026" extrusionOk="0">
                    <a:moveTo>
                      <a:pt x="1480" y="0"/>
                    </a:moveTo>
                    <a:cubicBezTo>
                      <a:pt x="1467" y="0"/>
                      <a:pt x="1458" y="13"/>
                      <a:pt x="1465" y="33"/>
                    </a:cubicBezTo>
                    <a:cubicBezTo>
                      <a:pt x="1635" y="473"/>
                      <a:pt x="872" y="995"/>
                      <a:pt x="389" y="995"/>
                    </a:cubicBezTo>
                    <a:cubicBezTo>
                      <a:pt x="231" y="995"/>
                      <a:pt x="103" y="939"/>
                      <a:pt x="48" y="807"/>
                    </a:cubicBezTo>
                    <a:cubicBezTo>
                      <a:pt x="42" y="790"/>
                      <a:pt x="30" y="781"/>
                      <a:pt x="20" y="781"/>
                    </a:cubicBezTo>
                    <a:cubicBezTo>
                      <a:pt x="9" y="781"/>
                      <a:pt x="0" y="790"/>
                      <a:pt x="0" y="807"/>
                    </a:cubicBezTo>
                    <a:cubicBezTo>
                      <a:pt x="7" y="960"/>
                      <a:pt x="144" y="1026"/>
                      <a:pt x="335" y="1026"/>
                    </a:cubicBezTo>
                    <a:cubicBezTo>
                      <a:pt x="843" y="1026"/>
                      <a:pt x="1729" y="558"/>
                      <a:pt x="1512" y="22"/>
                    </a:cubicBezTo>
                    <a:cubicBezTo>
                      <a:pt x="1502" y="7"/>
                      <a:pt x="1490" y="0"/>
                      <a:pt x="1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"/>
              <p:cNvSpPr/>
              <p:nvPr/>
            </p:nvSpPr>
            <p:spPr>
              <a:xfrm>
                <a:off x="2932200" y="2776600"/>
                <a:ext cx="2235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84" extrusionOk="0">
                    <a:moveTo>
                      <a:pt x="460" y="96"/>
                    </a:moveTo>
                    <a:cubicBezTo>
                      <a:pt x="520" y="96"/>
                      <a:pt x="580" y="112"/>
                      <a:pt x="632" y="146"/>
                    </a:cubicBezTo>
                    <a:cubicBezTo>
                      <a:pt x="638" y="155"/>
                      <a:pt x="645" y="159"/>
                      <a:pt x="653" y="159"/>
                    </a:cubicBezTo>
                    <a:cubicBezTo>
                      <a:pt x="668" y="159"/>
                      <a:pt x="683" y="144"/>
                      <a:pt x="685" y="129"/>
                    </a:cubicBezTo>
                    <a:lnTo>
                      <a:pt x="685" y="129"/>
                    </a:lnTo>
                    <a:cubicBezTo>
                      <a:pt x="804" y="267"/>
                      <a:pt x="617" y="325"/>
                      <a:pt x="477" y="336"/>
                    </a:cubicBezTo>
                    <a:cubicBezTo>
                      <a:pt x="368" y="336"/>
                      <a:pt x="259" y="320"/>
                      <a:pt x="157" y="280"/>
                    </a:cubicBezTo>
                    <a:lnTo>
                      <a:pt x="157" y="280"/>
                    </a:lnTo>
                    <a:cubicBezTo>
                      <a:pt x="201" y="168"/>
                      <a:pt x="331" y="96"/>
                      <a:pt x="460" y="96"/>
                    </a:cubicBezTo>
                    <a:close/>
                    <a:moveTo>
                      <a:pt x="402" y="1"/>
                    </a:moveTo>
                    <a:cubicBezTo>
                      <a:pt x="219" y="1"/>
                      <a:pt x="39" y="119"/>
                      <a:pt x="0" y="313"/>
                    </a:cubicBezTo>
                    <a:cubicBezTo>
                      <a:pt x="0" y="348"/>
                      <a:pt x="0" y="384"/>
                      <a:pt x="36" y="384"/>
                    </a:cubicBezTo>
                    <a:cubicBezTo>
                      <a:pt x="151" y="438"/>
                      <a:pt x="314" y="484"/>
                      <a:pt x="471" y="484"/>
                    </a:cubicBezTo>
                    <a:cubicBezTo>
                      <a:pt x="593" y="484"/>
                      <a:pt x="710" y="457"/>
                      <a:pt x="798" y="384"/>
                    </a:cubicBezTo>
                    <a:cubicBezTo>
                      <a:pt x="870" y="324"/>
                      <a:pt x="893" y="241"/>
                      <a:pt x="858" y="146"/>
                    </a:cubicBezTo>
                    <a:cubicBezTo>
                      <a:pt x="831" y="101"/>
                      <a:pt x="790" y="62"/>
                      <a:pt x="740" y="62"/>
                    </a:cubicBezTo>
                    <a:cubicBezTo>
                      <a:pt x="724" y="62"/>
                      <a:pt x="708" y="66"/>
                      <a:pt x="691" y="74"/>
                    </a:cubicBezTo>
                    <a:cubicBezTo>
                      <a:pt x="682" y="83"/>
                      <a:pt x="680" y="98"/>
                      <a:pt x="679" y="110"/>
                    </a:cubicBezTo>
                    <a:lnTo>
                      <a:pt x="679" y="110"/>
                    </a:lnTo>
                    <a:cubicBezTo>
                      <a:pt x="679" y="110"/>
                      <a:pt x="679" y="110"/>
                      <a:pt x="679" y="110"/>
                    </a:cubicBezTo>
                    <a:cubicBezTo>
                      <a:pt x="600" y="35"/>
                      <a:pt x="500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"/>
              <p:cNvSpPr/>
              <p:nvPr/>
            </p:nvSpPr>
            <p:spPr>
              <a:xfrm>
                <a:off x="2934875" y="2748400"/>
                <a:ext cx="35732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14293" h="2700" extrusionOk="0">
                    <a:moveTo>
                      <a:pt x="14203" y="1"/>
                    </a:moveTo>
                    <a:cubicBezTo>
                      <a:pt x="14191" y="1"/>
                      <a:pt x="14179" y="4"/>
                      <a:pt x="14169" y="12"/>
                    </a:cubicBezTo>
                    <a:cubicBezTo>
                      <a:pt x="13729" y="369"/>
                      <a:pt x="13324" y="798"/>
                      <a:pt x="12847" y="1131"/>
                    </a:cubicBezTo>
                    <a:cubicBezTo>
                      <a:pt x="12264" y="1536"/>
                      <a:pt x="11645" y="1691"/>
                      <a:pt x="10942" y="1798"/>
                    </a:cubicBezTo>
                    <a:cubicBezTo>
                      <a:pt x="9704" y="1988"/>
                      <a:pt x="8466" y="2143"/>
                      <a:pt x="7252" y="2322"/>
                    </a:cubicBezTo>
                    <a:cubicBezTo>
                      <a:pt x="6308" y="2460"/>
                      <a:pt x="5389" y="2555"/>
                      <a:pt x="4459" y="2555"/>
                    </a:cubicBezTo>
                    <a:cubicBezTo>
                      <a:pt x="4110" y="2555"/>
                      <a:pt x="3760" y="2541"/>
                      <a:pt x="3406" y="2512"/>
                    </a:cubicBezTo>
                    <a:cubicBezTo>
                      <a:pt x="2750" y="2457"/>
                      <a:pt x="2085" y="2382"/>
                      <a:pt x="1425" y="2382"/>
                    </a:cubicBezTo>
                    <a:cubicBezTo>
                      <a:pt x="947" y="2382"/>
                      <a:pt x="470" y="2421"/>
                      <a:pt x="1" y="2536"/>
                    </a:cubicBezTo>
                    <a:cubicBezTo>
                      <a:pt x="1" y="2548"/>
                      <a:pt x="1" y="2560"/>
                      <a:pt x="13" y="2560"/>
                    </a:cubicBezTo>
                    <a:cubicBezTo>
                      <a:pt x="386" y="2524"/>
                      <a:pt x="753" y="2509"/>
                      <a:pt x="1118" y="2509"/>
                    </a:cubicBezTo>
                    <a:cubicBezTo>
                      <a:pt x="2081" y="2509"/>
                      <a:pt x="3025" y="2610"/>
                      <a:pt x="4001" y="2679"/>
                    </a:cubicBezTo>
                    <a:cubicBezTo>
                      <a:pt x="4230" y="2693"/>
                      <a:pt x="4459" y="2700"/>
                      <a:pt x="4686" y="2700"/>
                    </a:cubicBezTo>
                    <a:cubicBezTo>
                      <a:pt x="5769" y="2700"/>
                      <a:pt x="6834" y="2550"/>
                      <a:pt x="7906" y="2393"/>
                    </a:cubicBezTo>
                    <a:cubicBezTo>
                      <a:pt x="9216" y="2203"/>
                      <a:pt x="10669" y="2143"/>
                      <a:pt x="11943" y="1786"/>
                    </a:cubicBezTo>
                    <a:cubicBezTo>
                      <a:pt x="12871" y="1512"/>
                      <a:pt x="13681" y="833"/>
                      <a:pt x="14264" y="83"/>
                    </a:cubicBezTo>
                    <a:cubicBezTo>
                      <a:pt x="14292" y="46"/>
                      <a:pt x="14247" y="1"/>
                      <a:pt x="14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"/>
              <p:cNvSpPr/>
              <p:nvPr/>
            </p:nvSpPr>
            <p:spPr>
              <a:xfrm>
                <a:off x="3285525" y="2702225"/>
                <a:ext cx="1340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955" extrusionOk="0">
                    <a:moveTo>
                      <a:pt x="19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36" y="347"/>
                      <a:pt x="143" y="644"/>
                      <a:pt x="191" y="942"/>
                    </a:cubicBezTo>
                    <a:cubicBezTo>
                      <a:pt x="238" y="1299"/>
                      <a:pt x="143" y="1609"/>
                      <a:pt x="143" y="1954"/>
                    </a:cubicBezTo>
                    <a:cubicBezTo>
                      <a:pt x="536" y="1478"/>
                      <a:pt x="262" y="490"/>
                      <a:pt x="36" y="13"/>
                    </a:cubicBezTo>
                    <a:cubicBezTo>
                      <a:pt x="31" y="4"/>
                      <a:pt x="25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"/>
              <p:cNvSpPr/>
              <p:nvPr/>
            </p:nvSpPr>
            <p:spPr>
              <a:xfrm>
                <a:off x="3080475" y="2703275"/>
                <a:ext cx="2043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1938" extrusionOk="0">
                    <a:moveTo>
                      <a:pt x="8139" y="0"/>
                    </a:moveTo>
                    <a:cubicBezTo>
                      <a:pt x="8133" y="0"/>
                      <a:pt x="8126" y="2"/>
                      <a:pt x="8119" y="7"/>
                    </a:cubicBezTo>
                    <a:cubicBezTo>
                      <a:pt x="7690" y="162"/>
                      <a:pt x="7274" y="376"/>
                      <a:pt x="6833" y="448"/>
                    </a:cubicBezTo>
                    <a:cubicBezTo>
                      <a:pt x="6345" y="543"/>
                      <a:pt x="5880" y="495"/>
                      <a:pt x="5404" y="543"/>
                    </a:cubicBezTo>
                    <a:cubicBezTo>
                      <a:pt x="4785" y="602"/>
                      <a:pt x="4214" y="793"/>
                      <a:pt x="3630" y="936"/>
                    </a:cubicBezTo>
                    <a:cubicBezTo>
                      <a:pt x="2380" y="1257"/>
                      <a:pt x="1118" y="1090"/>
                      <a:pt x="23" y="1864"/>
                    </a:cubicBezTo>
                    <a:cubicBezTo>
                      <a:pt x="1" y="1886"/>
                      <a:pt x="9" y="1937"/>
                      <a:pt x="46" y="1937"/>
                    </a:cubicBezTo>
                    <a:cubicBezTo>
                      <a:pt x="50" y="1937"/>
                      <a:pt x="54" y="1937"/>
                      <a:pt x="58" y="1936"/>
                    </a:cubicBezTo>
                    <a:cubicBezTo>
                      <a:pt x="785" y="1686"/>
                      <a:pt x="1392" y="1388"/>
                      <a:pt x="2178" y="1329"/>
                    </a:cubicBezTo>
                    <a:cubicBezTo>
                      <a:pt x="2832" y="1269"/>
                      <a:pt x="3428" y="1162"/>
                      <a:pt x="4071" y="983"/>
                    </a:cubicBezTo>
                    <a:cubicBezTo>
                      <a:pt x="5476" y="614"/>
                      <a:pt x="6857" y="745"/>
                      <a:pt x="8155" y="31"/>
                    </a:cubicBezTo>
                    <a:cubicBezTo>
                      <a:pt x="8174" y="31"/>
                      <a:pt x="8162" y="0"/>
                      <a:pt x="8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"/>
              <p:cNvSpPr/>
              <p:nvPr/>
            </p:nvSpPr>
            <p:spPr>
              <a:xfrm>
                <a:off x="2936525" y="2826850"/>
                <a:ext cx="168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729" h="3375" extrusionOk="0">
                    <a:moveTo>
                      <a:pt x="38" y="1"/>
                    </a:moveTo>
                    <a:cubicBezTo>
                      <a:pt x="4" y="1"/>
                      <a:pt x="0" y="66"/>
                      <a:pt x="42" y="77"/>
                    </a:cubicBezTo>
                    <a:cubicBezTo>
                      <a:pt x="1054" y="303"/>
                      <a:pt x="1256" y="1279"/>
                      <a:pt x="1792" y="1993"/>
                    </a:cubicBezTo>
                    <a:cubicBezTo>
                      <a:pt x="2090" y="2386"/>
                      <a:pt x="2494" y="2648"/>
                      <a:pt x="2959" y="2839"/>
                    </a:cubicBezTo>
                    <a:cubicBezTo>
                      <a:pt x="3658" y="3120"/>
                      <a:pt x="4618" y="3374"/>
                      <a:pt x="5497" y="3374"/>
                    </a:cubicBezTo>
                    <a:cubicBezTo>
                      <a:pt x="5920" y="3374"/>
                      <a:pt x="6325" y="3315"/>
                      <a:pt x="6674" y="3172"/>
                    </a:cubicBezTo>
                    <a:cubicBezTo>
                      <a:pt x="6729" y="3139"/>
                      <a:pt x="6702" y="3076"/>
                      <a:pt x="6660" y="3076"/>
                    </a:cubicBezTo>
                    <a:cubicBezTo>
                      <a:pt x="6657" y="3076"/>
                      <a:pt x="6653" y="3076"/>
                      <a:pt x="6650" y="3077"/>
                    </a:cubicBezTo>
                    <a:cubicBezTo>
                      <a:pt x="6306" y="3148"/>
                      <a:pt x="5903" y="3186"/>
                      <a:pt x="5477" y="3186"/>
                    </a:cubicBezTo>
                    <a:cubicBezTo>
                      <a:pt x="4250" y="3186"/>
                      <a:pt x="2832" y="2869"/>
                      <a:pt x="2090" y="2101"/>
                    </a:cubicBezTo>
                    <a:cubicBezTo>
                      <a:pt x="1387" y="1374"/>
                      <a:pt x="1232" y="148"/>
                      <a:pt x="54" y="5"/>
                    </a:cubicBezTo>
                    <a:cubicBezTo>
                      <a:pt x="48" y="2"/>
                      <a:pt x="42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"/>
              <p:cNvSpPr/>
              <p:nvPr/>
            </p:nvSpPr>
            <p:spPr>
              <a:xfrm>
                <a:off x="3098025" y="2876775"/>
                <a:ext cx="3402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071" extrusionOk="0">
                    <a:moveTo>
                      <a:pt x="1293" y="1"/>
                    </a:moveTo>
                    <a:cubicBezTo>
                      <a:pt x="1283" y="1"/>
                      <a:pt x="1272" y="3"/>
                      <a:pt x="1261" y="8"/>
                    </a:cubicBezTo>
                    <a:cubicBezTo>
                      <a:pt x="1047" y="187"/>
                      <a:pt x="868" y="389"/>
                      <a:pt x="666" y="544"/>
                    </a:cubicBezTo>
                    <a:cubicBezTo>
                      <a:pt x="452" y="711"/>
                      <a:pt x="190" y="830"/>
                      <a:pt x="11" y="1020"/>
                    </a:cubicBezTo>
                    <a:cubicBezTo>
                      <a:pt x="1" y="1041"/>
                      <a:pt x="8" y="1070"/>
                      <a:pt x="26" y="1070"/>
                    </a:cubicBezTo>
                    <a:cubicBezTo>
                      <a:pt x="29" y="1070"/>
                      <a:pt x="32" y="1070"/>
                      <a:pt x="35" y="1068"/>
                    </a:cubicBezTo>
                    <a:cubicBezTo>
                      <a:pt x="297" y="1020"/>
                      <a:pt x="511" y="818"/>
                      <a:pt x="726" y="663"/>
                    </a:cubicBezTo>
                    <a:cubicBezTo>
                      <a:pt x="952" y="485"/>
                      <a:pt x="1166" y="294"/>
                      <a:pt x="1333" y="68"/>
                    </a:cubicBezTo>
                    <a:cubicBezTo>
                      <a:pt x="1361" y="31"/>
                      <a:pt x="1330" y="1"/>
                      <a:pt x="1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"/>
              <p:cNvSpPr/>
              <p:nvPr/>
            </p:nvSpPr>
            <p:spPr>
              <a:xfrm>
                <a:off x="3093525" y="2882875"/>
                <a:ext cx="35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027" extrusionOk="0">
                    <a:moveTo>
                      <a:pt x="1387" y="0"/>
                    </a:moveTo>
                    <a:cubicBezTo>
                      <a:pt x="1385" y="0"/>
                      <a:pt x="1383" y="1"/>
                      <a:pt x="1382" y="2"/>
                    </a:cubicBezTo>
                    <a:cubicBezTo>
                      <a:pt x="1167" y="229"/>
                      <a:pt x="965" y="431"/>
                      <a:pt x="715" y="598"/>
                    </a:cubicBezTo>
                    <a:cubicBezTo>
                      <a:pt x="501" y="753"/>
                      <a:pt x="239" y="812"/>
                      <a:pt x="24" y="955"/>
                    </a:cubicBezTo>
                    <a:cubicBezTo>
                      <a:pt x="1" y="967"/>
                      <a:pt x="24" y="1026"/>
                      <a:pt x="60" y="1026"/>
                    </a:cubicBezTo>
                    <a:cubicBezTo>
                      <a:pt x="322" y="1026"/>
                      <a:pt x="608" y="836"/>
                      <a:pt x="810" y="693"/>
                    </a:cubicBezTo>
                    <a:cubicBezTo>
                      <a:pt x="1048" y="514"/>
                      <a:pt x="1263" y="288"/>
                      <a:pt x="1406" y="26"/>
                    </a:cubicBezTo>
                    <a:cubicBezTo>
                      <a:pt x="1406" y="26"/>
                      <a:pt x="1397" y="0"/>
                      <a:pt x="1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"/>
              <p:cNvSpPr/>
              <p:nvPr/>
            </p:nvSpPr>
            <p:spPr>
              <a:xfrm>
                <a:off x="3043325" y="2867000"/>
                <a:ext cx="7477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21" extrusionOk="0">
                    <a:moveTo>
                      <a:pt x="37" y="0"/>
                    </a:moveTo>
                    <a:cubicBezTo>
                      <a:pt x="13" y="0"/>
                      <a:pt x="1" y="37"/>
                      <a:pt x="20" y="66"/>
                    </a:cubicBezTo>
                    <a:cubicBezTo>
                      <a:pt x="443" y="353"/>
                      <a:pt x="1341" y="720"/>
                      <a:pt x="2078" y="720"/>
                    </a:cubicBezTo>
                    <a:cubicBezTo>
                      <a:pt x="2441" y="720"/>
                      <a:pt x="2765" y="631"/>
                      <a:pt x="2973" y="399"/>
                    </a:cubicBezTo>
                    <a:cubicBezTo>
                      <a:pt x="2991" y="382"/>
                      <a:pt x="2989" y="351"/>
                      <a:pt x="2977" y="351"/>
                    </a:cubicBezTo>
                    <a:cubicBezTo>
                      <a:pt x="2973" y="351"/>
                      <a:pt x="2967" y="354"/>
                      <a:pt x="2961" y="364"/>
                    </a:cubicBezTo>
                    <a:cubicBezTo>
                      <a:pt x="2705" y="523"/>
                      <a:pt x="2425" y="584"/>
                      <a:pt x="2135" y="584"/>
                    </a:cubicBezTo>
                    <a:cubicBezTo>
                      <a:pt x="1428" y="584"/>
                      <a:pt x="664" y="218"/>
                      <a:pt x="56" y="6"/>
                    </a:cubicBezTo>
                    <a:cubicBezTo>
                      <a:pt x="49" y="2"/>
                      <a:pt x="43" y="0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"/>
              <p:cNvSpPr/>
              <p:nvPr/>
            </p:nvSpPr>
            <p:spPr>
              <a:xfrm>
                <a:off x="3043525" y="2860900"/>
                <a:ext cx="731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788" extrusionOk="0">
                    <a:moveTo>
                      <a:pt x="378" y="1"/>
                    </a:moveTo>
                    <a:cubicBezTo>
                      <a:pt x="151" y="1"/>
                      <a:pt x="3" y="61"/>
                      <a:pt x="0" y="215"/>
                    </a:cubicBezTo>
                    <a:cubicBezTo>
                      <a:pt x="0" y="234"/>
                      <a:pt x="11" y="243"/>
                      <a:pt x="21" y="243"/>
                    </a:cubicBezTo>
                    <a:cubicBezTo>
                      <a:pt x="29" y="243"/>
                      <a:pt x="36" y="237"/>
                      <a:pt x="36" y="227"/>
                    </a:cubicBezTo>
                    <a:cubicBezTo>
                      <a:pt x="64" y="140"/>
                      <a:pt x="177" y="105"/>
                      <a:pt x="343" y="105"/>
                    </a:cubicBezTo>
                    <a:cubicBezTo>
                      <a:pt x="1027" y="105"/>
                      <a:pt x="2607" y="700"/>
                      <a:pt x="2846" y="786"/>
                    </a:cubicBezTo>
                    <a:cubicBezTo>
                      <a:pt x="2850" y="787"/>
                      <a:pt x="2855" y="788"/>
                      <a:pt x="2859" y="788"/>
                    </a:cubicBezTo>
                    <a:cubicBezTo>
                      <a:pt x="2909" y="788"/>
                      <a:pt x="2925" y="724"/>
                      <a:pt x="2870" y="691"/>
                    </a:cubicBezTo>
                    <a:cubicBezTo>
                      <a:pt x="2616" y="600"/>
                      <a:pt x="1097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"/>
              <p:cNvSpPr/>
              <p:nvPr/>
            </p:nvSpPr>
            <p:spPr>
              <a:xfrm>
                <a:off x="2983700" y="2842000"/>
                <a:ext cx="34550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012" extrusionOk="0">
                    <a:moveTo>
                      <a:pt x="468" y="121"/>
                    </a:moveTo>
                    <a:cubicBezTo>
                      <a:pt x="486" y="121"/>
                      <a:pt x="504" y="122"/>
                      <a:pt x="524" y="125"/>
                    </a:cubicBezTo>
                    <a:cubicBezTo>
                      <a:pt x="607" y="137"/>
                      <a:pt x="715" y="209"/>
                      <a:pt x="786" y="256"/>
                    </a:cubicBezTo>
                    <a:cubicBezTo>
                      <a:pt x="888" y="303"/>
                      <a:pt x="979" y="361"/>
                      <a:pt x="1071" y="411"/>
                    </a:cubicBezTo>
                    <a:lnTo>
                      <a:pt x="1071" y="411"/>
                    </a:lnTo>
                    <a:cubicBezTo>
                      <a:pt x="1024" y="412"/>
                      <a:pt x="1025" y="483"/>
                      <a:pt x="1072" y="494"/>
                    </a:cubicBezTo>
                    <a:cubicBezTo>
                      <a:pt x="1191" y="506"/>
                      <a:pt x="1239" y="602"/>
                      <a:pt x="1203" y="768"/>
                    </a:cubicBezTo>
                    <a:cubicBezTo>
                      <a:pt x="1131" y="840"/>
                      <a:pt x="1060" y="875"/>
                      <a:pt x="953" y="875"/>
                    </a:cubicBezTo>
                    <a:cubicBezTo>
                      <a:pt x="846" y="875"/>
                      <a:pt x="738" y="840"/>
                      <a:pt x="655" y="792"/>
                    </a:cubicBezTo>
                    <a:cubicBezTo>
                      <a:pt x="500" y="721"/>
                      <a:pt x="322" y="614"/>
                      <a:pt x="262" y="447"/>
                    </a:cubicBezTo>
                    <a:cubicBezTo>
                      <a:pt x="208" y="294"/>
                      <a:pt x="273" y="121"/>
                      <a:pt x="468" y="121"/>
                    </a:cubicBezTo>
                    <a:close/>
                    <a:moveTo>
                      <a:pt x="415" y="0"/>
                    </a:moveTo>
                    <a:cubicBezTo>
                      <a:pt x="356" y="0"/>
                      <a:pt x="299" y="16"/>
                      <a:pt x="250" y="54"/>
                    </a:cubicBezTo>
                    <a:cubicBezTo>
                      <a:pt x="0" y="244"/>
                      <a:pt x="143" y="590"/>
                      <a:pt x="346" y="745"/>
                    </a:cubicBezTo>
                    <a:cubicBezTo>
                      <a:pt x="503" y="878"/>
                      <a:pt x="743" y="1012"/>
                      <a:pt x="960" y="1012"/>
                    </a:cubicBezTo>
                    <a:cubicBezTo>
                      <a:pt x="1072" y="1012"/>
                      <a:pt x="1177" y="976"/>
                      <a:pt x="1262" y="887"/>
                    </a:cubicBezTo>
                    <a:cubicBezTo>
                      <a:pt x="1382" y="759"/>
                      <a:pt x="1367" y="546"/>
                      <a:pt x="1252" y="453"/>
                    </a:cubicBezTo>
                    <a:lnTo>
                      <a:pt x="1252" y="453"/>
                    </a:lnTo>
                    <a:cubicBezTo>
                      <a:pt x="1256" y="441"/>
                      <a:pt x="1256" y="428"/>
                      <a:pt x="1250" y="423"/>
                    </a:cubicBezTo>
                    <a:cubicBezTo>
                      <a:pt x="1072" y="268"/>
                      <a:pt x="846" y="137"/>
                      <a:pt x="619" y="54"/>
                    </a:cubicBezTo>
                    <a:cubicBezTo>
                      <a:pt x="555" y="22"/>
                      <a:pt x="484" y="0"/>
                      <a:pt x="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"/>
              <p:cNvSpPr/>
              <p:nvPr/>
            </p:nvSpPr>
            <p:spPr>
              <a:xfrm>
                <a:off x="2932925" y="2823200"/>
                <a:ext cx="2580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85" extrusionOk="0">
                    <a:moveTo>
                      <a:pt x="191" y="0"/>
                    </a:moveTo>
                    <a:cubicBezTo>
                      <a:pt x="93" y="0"/>
                      <a:pt x="0" y="41"/>
                      <a:pt x="19" y="163"/>
                    </a:cubicBezTo>
                    <a:cubicBezTo>
                      <a:pt x="26" y="177"/>
                      <a:pt x="45" y="191"/>
                      <a:pt x="62" y="191"/>
                    </a:cubicBezTo>
                    <a:cubicBezTo>
                      <a:pt x="74" y="191"/>
                      <a:pt x="86" y="183"/>
                      <a:pt x="91" y="163"/>
                    </a:cubicBezTo>
                    <a:cubicBezTo>
                      <a:pt x="109" y="128"/>
                      <a:pt x="141" y="115"/>
                      <a:pt x="179" y="115"/>
                    </a:cubicBezTo>
                    <a:cubicBezTo>
                      <a:pt x="311" y="115"/>
                      <a:pt x="526" y="278"/>
                      <a:pt x="591" y="306"/>
                    </a:cubicBezTo>
                    <a:cubicBezTo>
                      <a:pt x="698" y="377"/>
                      <a:pt x="841" y="473"/>
                      <a:pt x="984" y="484"/>
                    </a:cubicBezTo>
                    <a:cubicBezTo>
                      <a:pt x="1031" y="484"/>
                      <a:pt x="1031" y="449"/>
                      <a:pt x="1019" y="425"/>
                    </a:cubicBezTo>
                    <a:cubicBezTo>
                      <a:pt x="924" y="306"/>
                      <a:pt x="769" y="246"/>
                      <a:pt x="626" y="187"/>
                    </a:cubicBezTo>
                    <a:cubicBezTo>
                      <a:pt x="507" y="127"/>
                      <a:pt x="388" y="44"/>
                      <a:pt x="269" y="8"/>
                    </a:cubicBezTo>
                    <a:cubicBezTo>
                      <a:pt x="244" y="3"/>
                      <a:pt x="21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"/>
              <p:cNvSpPr/>
              <p:nvPr/>
            </p:nvSpPr>
            <p:spPr>
              <a:xfrm>
                <a:off x="2969100" y="2815625"/>
                <a:ext cx="769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1282" extrusionOk="0">
                    <a:moveTo>
                      <a:pt x="65" y="1"/>
                    </a:moveTo>
                    <a:cubicBezTo>
                      <a:pt x="44" y="1"/>
                      <a:pt x="22" y="1"/>
                      <a:pt x="1" y="2"/>
                    </a:cubicBezTo>
                    <a:cubicBezTo>
                      <a:pt x="1" y="2"/>
                      <a:pt x="1" y="37"/>
                      <a:pt x="13" y="37"/>
                    </a:cubicBezTo>
                    <a:cubicBezTo>
                      <a:pt x="1144" y="145"/>
                      <a:pt x="1942" y="1026"/>
                      <a:pt x="3037" y="1276"/>
                    </a:cubicBezTo>
                    <a:cubicBezTo>
                      <a:pt x="3043" y="1280"/>
                      <a:pt x="3048" y="1281"/>
                      <a:pt x="3053" y="1281"/>
                    </a:cubicBezTo>
                    <a:cubicBezTo>
                      <a:pt x="3075" y="1281"/>
                      <a:pt x="3079" y="1240"/>
                      <a:pt x="3049" y="1240"/>
                    </a:cubicBezTo>
                    <a:cubicBezTo>
                      <a:pt x="2418" y="978"/>
                      <a:pt x="1858" y="728"/>
                      <a:pt x="1287" y="359"/>
                    </a:cubicBezTo>
                    <a:cubicBezTo>
                      <a:pt x="912" y="120"/>
                      <a:pt x="515" y="1"/>
                      <a:pt x="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"/>
              <p:cNvSpPr/>
              <p:nvPr/>
            </p:nvSpPr>
            <p:spPr>
              <a:xfrm>
                <a:off x="3055125" y="2847625"/>
                <a:ext cx="1061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615" extrusionOk="0">
                    <a:moveTo>
                      <a:pt x="4211" y="1"/>
                    </a:moveTo>
                    <a:cubicBezTo>
                      <a:pt x="4205" y="1"/>
                      <a:pt x="4199" y="3"/>
                      <a:pt x="4192" y="8"/>
                    </a:cubicBezTo>
                    <a:cubicBezTo>
                      <a:pt x="3595" y="337"/>
                      <a:pt x="3019" y="527"/>
                      <a:pt x="2377" y="527"/>
                    </a:cubicBezTo>
                    <a:cubicBezTo>
                      <a:pt x="2161" y="527"/>
                      <a:pt x="1938" y="505"/>
                      <a:pt x="1703" y="460"/>
                    </a:cubicBezTo>
                    <a:cubicBezTo>
                      <a:pt x="1144" y="365"/>
                      <a:pt x="608" y="150"/>
                      <a:pt x="25" y="79"/>
                    </a:cubicBezTo>
                    <a:cubicBezTo>
                      <a:pt x="13" y="79"/>
                      <a:pt x="1" y="103"/>
                      <a:pt x="25" y="127"/>
                    </a:cubicBezTo>
                    <a:cubicBezTo>
                      <a:pt x="834" y="351"/>
                      <a:pt x="1668" y="615"/>
                      <a:pt x="2475" y="615"/>
                    </a:cubicBezTo>
                    <a:cubicBezTo>
                      <a:pt x="3081" y="615"/>
                      <a:pt x="3671" y="467"/>
                      <a:pt x="4227" y="43"/>
                    </a:cubicBezTo>
                    <a:cubicBezTo>
                      <a:pt x="4247" y="34"/>
                      <a:pt x="4235" y="1"/>
                      <a:pt x="4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"/>
              <p:cNvSpPr/>
              <p:nvPr/>
            </p:nvSpPr>
            <p:spPr>
              <a:xfrm>
                <a:off x="3113875" y="2867500"/>
                <a:ext cx="2365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193" extrusionOk="0">
                    <a:moveTo>
                      <a:pt x="911" y="1"/>
                    </a:moveTo>
                    <a:cubicBezTo>
                      <a:pt x="903" y="1"/>
                      <a:pt x="896" y="4"/>
                      <a:pt x="889" y="10"/>
                    </a:cubicBezTo>
                    <a:cubicBezTo>
                      <a:pt x="687" y="463"/>
                      <a:pt x="389" y="820"/>
                      <a:pt x="20" y="1153"/>
                    </a:cubicBezTo>
                    <a:cubicBezTo>
                      <a:pt x="1" y="1173"/>
                      <a:pt x="13" y="1192"/>
                      <a:pt x="25" y="1192"/>
                    </a:cubicBezTo>
                    <a:cubicBezTo>
                      <a:pt x="27" y="1192"/>
                      <a:pt x="30" y="1191"/>
                      <a:pt x="32" y="1189"/>
                    </a:cubicBezTo>
                    <a:cubicBezTo>
                      <a:pt x="473" y="963"/>
                      <a:pt x="806" y="498"/>
                      <a:pt x="937" y="46"/>
                    </a:cubicBezTo>
                    <a:cubicBezTo>
                      <a:pt x="945" y="20"/>
                      <a:pt x="929" y="1"/>
                      <a:pt x="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"/>
              <p:cNvSpPr/>
              <p:nvPr/>
            </p:nvSpPr>
            <p:spPr>
              <a:xfrm>
                <a:off x="3105425" y="2888150"/>
                <a:ext cx="137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30" extrusionOk="0">
                    <a:moveTo>
                      <a:pt x="545" y="1"/>
                    </a:moveTo>
                    <a:cubicBezTo>
                      <a:pt x="543" y="1"/>
                      <a:pt x="541" y="2"/>
                      <a:pt x="537" y="6"/>
                    </a:cubicBezTo>
                    <a:cubicBezTo>
                      <a:pt x="545" y="6"/>
                      <a:pt x="547" y="1"/>
                      <a:pt x="545" y="1"/>
                    </a:cubicBezTo>
                    <a:close/>
                    <a:moveTo>
                      <a:pt x="537" y="6"/>
                    </a:moveTo>
                    <a:lnTo>
                      <a:pt x="394" y="89"/>
                    </a:lnTo>
                    <a:cubicBezTo>
                      <a:pt x="334" y="137"/>
                      <a:pt x="299" y="196"/>
                      <a:pt x="239" y="244"/>
                    </a:cubicBezTo>
                    <a:cubicBezTo>
                      <a:pt x="144" y="315"/>
                      <a:pt x="37" y="387"/>
                      <a:pt x="1" y="506"/>
                    </a:cubicBezTo>
                    <a:cubicBezTo>
                      <a:pt x="1" y="530"/>
                      <a:pt x="1" y="530"/>
                      <a:pt x="13" y="530"/>
                    </a:cubicBezTo>
                    <a:cubicBezTo>
                      <a:pt x="132" y="494"/>
                      <a:pt x="203" y="387"/>
                      <a:pt x="275" y="303"/>
                    </a:cubicBezTo>
                    <a:lnTo>
                      <a:pt x="430" y="149"/>
                    </a:lnTo>
                    <a:lnTo>
                      <a:pt x="501" y="77"/>
                    </a:lnTo>
                    <a:cubicBezTo>
                      <a:pt x="513" y="65"/>
                      <a:pt x="537" y="30"/>
                      <a:pt x="537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>
                <a:off x="3109200" y="2887775"/>
                <a:ext cx="154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20" extrusionOk="0">
                    <a:moveTo>
                      <a:pt x="593" y="1"/>
                    </a:moveTo>
                    <a:cubicBezTo>
                      <a:pt x="588" y="1"/>
                      <a:pt x="582" y="3"/>
                      <a:pt x="576" y="9"/>
                    </a:cubicBezTo>
                    <a:cubicBezTo>
                      <a:pt x="469" y="80"/>
                      <a:pt x="386" y="140"/>
                      <a:pt x="290" y="211"/>
                    </a:cubicBezTo>
                    <a:cubicBezTo>
                      <a:pt x="207" y="283"/>
                      <a:pt x="100" y="366"/>
                      <a:pt x="29" y="449"/>
                    </a:cubicBezTo>
                    <a:cubicBezTo>
                      <a:pt x="1" y="477"/>
                      <a:pt x="31" y="520"/>
                      <a:pt x="63" y="520"/>
                    </a:cubicBezTo>
                    <a:cubicBezTo>
                      <a:pt x="71" y="520"/>
                      <a:pt x="80" y="517"/>
                      <a:pt x="88" y="509"/>
                    </a:cubicBezTo>
                    <a:cubicBezTo>
                      <a:pt x="171" y="449"/>
                      <a:pt x="267" y="366"/>
                      <a:pt x="338" y="283"/>
                    </a:cubicBezTo>
                    <a:cubicBezTo>
                      <a:pt x="421" y="199"/>
                      <a:pt x="517" y="128"/>
                      <a:pt x="588" y="33"/>
                    </a:cubicBezTo>
                    <a:cubicBezTo>
                      <a:pt x="615" y="24"/>
                      <a:pt x="608" y="1"/>
                      <a:pt x="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>
                <a:off x="3133725" y="2861800"/>
                <a:ext cx="65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465" extrusionOk="0">
                    <a:moveTo>
                      <a:pt x="262" y="0"/>
                    </a:moveTo>
                    <a:cubicBezTo>
                      <a:pt x="179" y="155"/>
                      <a:pt x="71" y="298"/>
                      <a:pt x="0" y="453"/>
                    </a:cubicBezTo>
                    <a:cubicBezTo>
                      <a:pt x="0" y="464"/>
                      <a:pt x="12" y="464"/>
                      <a:pt x="12" y="464"/>
                    </a:cubicBezTo>
                    <a:cubicBezTo>
                      <a:pt x="95" y="322"/>
                      <a:pt x="179" y="167"/>
                      <a:pt x="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3134600" y="2860475"/>
                <a:ext cx="73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33" extrusionOk="0">
                    <a:moveTo>
                      <a:pt x="289" y="0"/>
                    </a:moveTo>
                    <a:cubicBezTo>
                      <a:pt x="288" y="0"/>
                      <a:pt x="286" y="2"/>
                      <a:pt x="286" y="6"/>
                    </a:cubicBezTo>
                    <a:cubicBezTo>
                      <a:pt x="294" y="6"/>
                      <a:pt x="292" y="0"/>
                      <a:pt x="289" y="0"/>
                    </a:cubicBezTo>
                    <a:close/>
                    <a:moveTo>
                      <a:pt x="286" y="6"/>
                    </a:moveTo>
                    <a:lnTo>
                      <a:pt x="286" y="6"/>
                    </a:lnTo>
                    <a:cubicBezTo>
                      <a:pt x="179" y="136"/>
                      <a:pt x="84" y="267"/>
                      <a:pt x="1" y="410"/>
                    </a:cubicBezTo>
                    <a:cubicBezTo>
                      <a:pt x="1" y="419"/>
                      <a:pt x="12" y="432"/>
                      <a:pt x="19" y="432"/>
                    </a:cubicBezTo>
                    <a:cubicBezTo>
                      <a:pt x="22" y="432"/>
                      <a:pt x="25" y="430"/>
                      <a:pt x="25" y="422"/>
                    </a:cubicBezTo>
                    <a:cubicBezTo>
                      <a:pt x="144" y="303"/>
                      <a:pt x="215" y="160"/>
                      <a:pt x="28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3156925" y="2795800"/>
                <a:ext cx="56100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2095" extrusionOk="0">
                    <a:moveTo>
                      <a:pt x="2172" y="0"/>
                    </a:moveTo>
                    <a:cubicBezTo>
                      <a:pt x="2154" y="0"/>
                      <a:pt x="2135" y="10"/>
                      <a:pt x="2120" y="33"/>
                    </a:cubicBezTo>
                    <a:cubicBezTo>
                      <a:pt x="1846" y="449"/>
                      <a:pt x="1560" y="854"/>
                      <a:pt x="1203" y="1199"/>
                    </a:cubicBezTo>
                    <a:cubicBezTo>
                      <a:pt x="834" y="1533"/>
                      <a:pt x="417" y="1771"/>
                      <a:pt x="1" y="2069"/>
                    </a:cubicBezTo>
                    <a:cubicBezTo>
                      <a:pt x="1" y="2069"/>
                      <a:pt x="1" y="2095"/>
                      <a:pt x="16" y="2095"/>
                    </a:cubicBezTo>
                    <a:cubicBezTo>
                      <a:pt x="18" y="2095"/>
                      <a:pt x="21" y="2094"/>
                      <a:pt x="25" y="2092"/>
                    </a:cubicBezTo>
                    <a:cubicBezTo>
                      <a:pt x="941" y="1807"/>
                      <a:pt x="1810" y="926"/>
                      <a:pt x="2227" y="92"/>
                    </a:cubicBezTo>
                    <a:cubicBezTo>
                      <a:pt x="2243" y="44"/>
                      <a:pt x="2210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3060050" y="2812925"/>
                <a:ext cx="86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943" extrusionOk="0">
                    <a:moveTo>
                      <a:pt x="3411" y="1"/>
                    </a:moveTo>
                    <a:cubicBezTo>
                      <a:pt x="3408" y="1"/>
                      <a:pt x="3404" y="1"/>
                      <a:pt x="3399" y="3"/>
                    </a:cubicBezTo>
                    <a:cubicBezTo>
                      <a:pt x="2864" y="62"/>
                      <a:pt x="2316" y="169"/>
                      <a:pt x="1792" y="348"/>
                    </a:cubicBezTo>
                    <a:cubicBezTo>
                      <a:pt x="1347" y="490"/>
                      <a:pt x="924" y="813"/>
                      <a:pt x="458" y="813"/>
                    </a:cubicBezTo>
                    <a:cubicBezTo>
                      <a:pt x="338" y="813"/>
                      <a:pt x="216" y="792"/>
                      <a:pt x="90" y="741"/>
                    </a:cubicBezTo>
                    <a:cubicBezTo>
                      <a:pt x="83" y="737"/>
                      <a:pt x="76" y="736"/>
                      <a:pt x="70" y="736"/>
                    </a:cubicBezTo>
                    <a:cubicBezTo>
                      <a:pt x="31" y="736"/>
                      <a:pt x="1" y="793"/>
                      <a:pt x="42" y="824"/>
                    </a:cubicBezTo>
                    <a:cubicBezTo>
                      <a:pt x="192" y="908"/>
                      <a:pt x="327" y="943"/>
                      <a:pt x="460" y="943"/>
                    </a:cubicBezTo>
                    <a:cubicBezTo>
                      <a:pt x="664" y="943"/>
                      <a:pt x="863" y="861"/>
                      <a:pt x="1102" y="753"/>
                    </a:cubicBezTo>
                    <a:cubicBezTo>
                      <a:pt x="1840" y="395"/>
                      <a:pt x="2614" y="276"/>
                      <a:pt x="3399" y="86"/>
                    </a:cubicBezTo>
                    <a:cubicBezTo>
                      <a:pt x="3454" y="53"/>
                      <a:pt x="3449" y="1"/>
                      <a:pt x="3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3064350" y="2811750"/>
                <a:ext cx="3300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764" extrusionOk="0">
                    <a:moveTo>
                      <a:pt x="1286" y="0"/>
                    </a:moveTo>
                    <a:cubicBezTo>
                      <a:pt x="1282" y="0"/>
                      <a:pt x="1279" y="1"/>
                      <a:pt x="1275" y="2"/>
                    </a:cubicBezTo>
                    <a:cubicBezTo>
                      <a:pt x="953" y="61"/>
                      <a:pt x="608" y="264"/>
                      <a:pt x="310" y="395"/>
                    </a:cubicBezTo>
                    <a:cubicBezTo>
                      <a:pt x="168" y="454"/>
                      <a:pt x="1" y="561"/>
                      <a:pt x="25" y="740"/>
                    </a:cubicBezTo>
                    <a:cubicBezTo>
                      <a:pt x="25" y="752"/>
                      <a:pt x="60" y="764"/>
                      <a:pt x="72" y="764"/>
                    </a:cubicBezTo>
                    <a:lnTo>
                      <a:pt x="108" y="764"/>
                    </a:lnTo>
                    <a:cubicBezTo>
                      <a:pt x="132" y="681"/>
                      <a:pt x="144" y="597"/>
                      <a:pt x="227" y="538"/>
                    </a:cubicBezTo>
                    <a:cubicBezTo>
                      <a:pt x="310" y="466"/>
                      <a:pt x="465" y="431"/>
                      <a:pt x="560" y="383"/>
                    </a:cubicBezTo>
                    <a:cubicBezTo>
                      <a:pt x="799" y="276"/>
                      <a:pt x="1084" y="204"/>
                      <a:pt x="1299" y="50"/>
                    </a:cubicBezTo>
                    <a:cubicBezTo>
                      <a:pt x="1320" y="39"/>
                      <a:pt x="1313" y="0"/>
                      <a:pt x="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3154550" y="2803025"/>
                <a:ext cx="152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63" extrusionOk="0">
                    <a:moveTo>
                      <a:pt x="545" y="0"/>
                    </a:moveTo>
                    <a:cubicBezTo>
                      <a:pt x="533" y="0"/>
                      <a:pt x="522" y="5"/>
                      <a:pt x="512" y="18"/>
                    </a:cubicBezTo>
                    <a:cubicBezTo>
                      <a:pt x="417" y="196"/>
                      <a:pt x="215" y="279"/>
                      <a:pt x="24" y="315"/>
                    </a:cubicBezTo>
                    <a:cubicBezTo>
                      <a:pt x="0" y="327"/>
                      <a:pt x="0" y="363"/>
                      <a:pt x="24" y="363"/>
                    </a:cubicBezTo>
                    <a:cubicBezTo>
                      <a:pt x="250" y="363"/>
                      <a:pt x="441" y="244"/>
                      <a:pt x="572" y="77"/>
                    </a:cubicBezTo>
                    <a:cubicBezTo>
                      <a:pt x="607" y="42"/>
                      <a:pt x="577" y="0"/>
                      <a:pt x="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3153650" y="2726650"/>
                <a:ext cx="54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620" extrusionOk="0">
                    <a:moveTo>
                      <a:pt x="2191" y="1"/>
                    </a:moveTo>
                    <a:cubicBezTo>
                      <a:pt x="1477" y="108"/>
                      <a:pt x="691" y="286"/>
                      <a:pt x="36" y="572"/>
                    </a:cubicBezTo>
                    <a:cubicBezTo>
                      <a:pt x="1" y="584"/>
                      <a:pt x="13" y="620"/>
                      <a:pt x="48" y="620"/>
                    </a:cubicBezTo>
                    <a:cubicBezTo>
                      <a:pt x="763" y="465"/>
                      <a:pt x="1489" y="227"/>
                      <a:pt x="2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3002450" y="2743225"/>
                <a:ext cx="14350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291" extrusionOk="0">
                    <a:moveTo>
                      <a:pt x="5339" y="0"/>
                    </a:moveTo>
                    <a:cubicBezTo>
                      <a:pt x="3476" y="0"/>
                      <a:pt x="1893" y="1220"/>
                      <a:pt x="36" y="1231"/>
                    </a:cubicBezTo>
                    <a:cubicBezTo>
                      <a:pt x="0" y="1231"/>
                      <a:pt x="0" y="1267"/>
                      <a:pt x="36" y="1278"/>
                    </a:cubicBezTo>
                    <a:cubicBezTo>
                      <a:pt x="132" y="1287"/>
                      <a:pt x="227" y="1291"/>
                      <a:pt x="322" y="1291"/>
                    </a:cubicBezTo>
                    <a:cubicBezTo>
                      <a:pt x="1036" y="1291"/>
                      <a:pt x="1707" y="1065"/>
                      <a:pt x="2370" y="802"/>
                    </a:cubicBezTo>
                    <a:cubicBezTo>
                      <a:pt x="3501" y="362"/>
                      <a:pt x="4501" y="112"/>
                      <a:pt x="5727" y="40"/>
                    </a:cubicBezTo>
                    <a:cubicBezTo>
                      <a:pt x="5727" y="28"/>
                      <a:pt x="5739" y="16"/>
                      <a:pt x="5703" y="16"/>
                    </a:cubicBezTo>
                    <a:cubicBezTo>
                      <a:pt x="5581" y="6"/>
                      <a:pt x="5459" y="0"/>
                      <a:pt x="5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3206675" y="2715150"/>
                <a:ext cx="70225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1" extrusionOk="0">
                    <a:moveTo>
                      <a:pt x="3" y="455"/>
                    </a:moveTo>
                    <a:cubicBezTo>
                      <a:pt x="0" y="455"/>
                      <a:pt x="3" y="461"/>
                      <a:pt x="11" y="461"/>
                    </a:cubicBezTo>
                    <a:cubicBezTo>
                      <a:pt x="7" y="457"/>
                      <a:pt x="4" y="455"/>
                      <a:pt x="3" y="455"/>
                    </a:cubicBezTo>
                    <a:close/>
                    <a:moveTo>
                      <a:pt x="2650" y="1"/>
                    </a:moveTo>
                    <a:cubicBezTo>
                      <a:pt x="2255" y="1"/>
                      <a:pt x="1929" y="163"/>
                      <a:pt x="1547" y="258"/>
                    </a:cubicBezTo>
                    <a:cubicBezTo>
                      <a:pt x="1035" y="389"/>
                      <a:pt x="511" y="318"/>
                      <a:pt x="11" y="461"/>
                    </a:cubicBezTo>
                    <a:cubicBezTo>
                      <a:pt x="440" y="425"/>
                      <a:pt x="868" y="461"/>
                      <a:pt x="1285" y="401"/>
                    </a:cubicBezTo>
                    <a:cubicBezTo>
                      <a:pt x="1809" y="330"/>
                      <a:pt x="2261" y="68"/>
                      <a:pt x="2797" y="20"/>
                    </a:cubicBezTo>
                    <a:cubicBezTo>
                      <a:pt x="2809" y="20"/>
                      <a:pt x="2809" y="8"/>
                      <a:pt x="2797" y="8"/>
                    </a:cubicBezTo>
                    <a:cubicBezTo>
                      <a:pt x="2747" y="3"/>
                      <a:pt x="2698" y="1"/>
                      <a:pt x="2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3049775" y="2778750"/>
                <a:ext cx="601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522" extrusionOk="0">
                    <a:moveTo>
                      <a:pt x="2382" y="0"/>
                    </a:moveTo>
                    <a:cubicBezTo>
                      <a:pt x="1774" y="0"/>
                      <a:pt x="1167" y="96"/>
                      <a:pt x="560" y="167"/>
                    </a:cubicBezTo>
                    <a:cubicBezTo>
                      <a:pt x="322" y="203"/>
                      <a:pt x="24" y="227"/>
                      <a:pt x="0" y="512"/>
                    </a:cubicBezTo>
                    <a:cubicBezTo>
                      <a:pt x="0" y="518"/>
                      <a:pt x="6" y="521"/>
                      <a:pt x="14" y="521"/>
                    </a:cubicBezTo>
                    <a:cubicBezTo>
                      <a:pt x="21" y="521"/>
                      <a:pt x="30" y="518"/>
                      <a:pt x="36" y="512"/>
                    </a:cubicBezTo>
                    <a:cubicBezTo>
                      <a:pt x="215" y="167"/>
                      <a:pt x="870" y="215"/>
                      <a:pt x="1191" y="179"/>
                    </a:cubicBezTo>
                    <a:cubicBezTo>
                      <a:pt x="1595" y="131"/>
                      <a:pt x="1999" y="108"/>
                      <a:pt x="2404" y="13"/>
                    </a:cubicBezTo>
                    <a:lnTo>
                      <a:pt x="2404" y="13"/>
                    </a:lnTo>
                    <a:cubicBezTo>
                      <a:pt x="2405" y="14"/>
                      <a:pt x="2405" y="16"/>
                      <a:pt x="2405" y="16"/>
                    </a:cubicBezTo>
                    <a:cubicBezTo>
                      <a:pt x="2406" y="16"/>
                      <a:pt x="2406" y="15"/>
                      <a:pt x="2406" y="12"/>
                    </a:cubicBezTo>
                    <a:lnTo>
                      <a:pt x="2406" y="12"/>
                    </a:lnTo>
                    <a:cubicBezTo>
                      <a:pt x="2405" y="12"/>
                      <a:pt x="2404" y="12"/>
                      <a:pt x="2404" y="13"/>
                    </a:cubicBezTo>
                    <a:lnTo>
                      <a:pt x="2404" y="13"/>
                    </a:lnTo>
                    <a:cubicBezTo>
                      <a:pt x="2401" y="8"/>
                      <a:pt x="2395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"/>
              <p:cNvSpPr/>
              <p:nvPr/>
            </p:nvSpPr>
            <p:spPr>
              <a:xfrm>
                <a:off x="3048275" y="2794225"/>
                <a:ext cx="625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8" y="216"/>
                      <a:pt x="353" y="254"/>
                      <a:pt x="588" y="254"/>
                    </a:cubicBezTo>
                    <a:cubicBezTo>
                      <a:pt x="638" y="254"/>
                      <a:pt x="689" y="253"/>
                      <a:pt x="739" y="250"/>
                    </a:cubicBezTo>
                    <a:cubicBezTo>
                      <a:pt x="1311" y="239"/>
                      <a:pt x="1894" y="239"/>
                      <a:pt x="2477" y="143"/>
                    </a:cubicBezTo>
                    <a:cubicBezTo>
                      <a:pt x="2501" y="143"/>
                      <a:pt x="2489" y="96"/>
                      <a:pt x="2477" y="96"/>
                    </a:cubicBezTo>
                    <a:cubicBezTo>
                      <a:pt x="2423" y="94"/>
                      <a:pt x="2368" y="93"/>
                      <a:pt x="2313" y="93"/>
                    </a:cubicBezTo>
                    <a:cubicBezTo>
                      <a:pt x="1975" y="93"/>
                      <a:pt x="1637" y="121"/>
                      <a:pt x="1299" y="131"/>
                    </a:cubicBezTo>
                    <a:cubicBezTo>
                      <a:pt x="1108" y="144"/>
                      <a:pt x="844" y="191"/>
                      <a:pt x="593" y="191"/>
                    </a:cubicBezTo>
                    <a:cubicBezTo>
                      <a:pt x="360" y="191"/>
                      <a:pt x="139" y="15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"/>
              <p:cNvSpPr/>
              <p:nvPr/>
            </p:nvSpPr>
            <p:spPr>
              <a:xfrm>
                <a:off x="3109175" y="2776675"/>
                <a:ext cx="185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00" extrusionOk="0">
                    <a:moveTo>
                      <a:pt x="237" y="1"/>
                    </a:moveTo>
                    <a:cubicBezTo>
                      <a:pt x="169" y="1"/>
                      <a:pt x="102" y="16"/>
                      <a:pt x="41" y="48"/>
                    </a:cubicBezTo>
                    <a:cubicBezTo>
                      <a:pt x="0" y="68"/>
                      <a:pt x="21" y="124"/>
                      <a:pt x="66" y="124"/>
                    </a:cubicBezTo>
                    <a:cubicBezTo>
                      <a:pt x="73" y="124"/>
                      <a:pt x="81" y="122"/>
                      <a:pt x="89" y="119"/>
                    </a:cubicBezTo>
                    <a:cubicBezTo>
                      <a:pt x="138" y="99"/>
                      <a:pt x="190" y="90"/>
                      <a:pt x="242" y="90"/>
                    </a:cubicBezTo>
                    <a:cubicBezTo>
                      <a:pt x="377" y="90"/>
                      <a:pt x="508" y="156"/>
                      <a:pt x="577" y="286"/>
                    </a:cubicBezTo>
                    <a:cubicBezTo>
                      <a:pt x="684" y="500"/>
                      <a:pt x="470" y="762"/>
                      <a:pt x="232" y="774"/>
                    </a:cubicBezTo>
                    <a:cubicBezTo>
                      <a:pt x="220" y="786"/>
                      <a:pt x="220" y="798"/>
                      <a:pt x="232" y="798"/>
                    </a:cubicBezTo>
                    <a:cubicBezTo>
                      <a:pt x="243" y="799"/>
                      <a:pt x="254" y="799"/>
                      <a:pt x="265" y="799"/>
                    </a:cubicBezTo>
                    <a:cubicBezTo>
                      <a:pt x="525" y="799"/>
                      <a:pt x="740" y="537"/>
                      <a:pt x="661" y="286"/>
                    </a:cubicBezTo>
                    <a:cubicBezTo>
                      <a:pt x="608" y="111"/>
                      <a:pt x="422" y="1"/>
                      <a:pt x="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>
                <a:off x="2934425" y="2802475"/>
                <a:ext cx="1787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7151" h="404" extrusionOk="0">
                    <a:moveTo>
                      <a:pt x="1738" y="1"/>
                    </a:moveTo>
                    <a:cubicBezTo>
                      <a:pt x="1174" y="1"/>
                      <a:pt x="614" y="45"/>
                      <a:pt x="54" y="170"/>
                    </a:cubicBezTo>
                    <a:cubicBezTo>
                      <a:pt x="0" y="181"/>
                      <a:pt x="5" y="232"/>
                      <a:pt x="42" y="232"/>
                    </a:cubicBezTo>
                    <a:cubicBezTo>
                      <a:pt x="46" y="232"/>
                      <a:pt x="50" y="231"/>
                      <a:pt x="54" y="230"/>
                    </a:cubicBezTo>
                    <a:cubicBezTo>
                      <a:pt x="557" y="159"/>
                      <a:pt x="1061" y="131"/>
                      <a:pt x="1564" y="131"/>
                    </a:cubicBezTo>
                    <a:cubicBezTo>
                      <a:pt x="2323" y="131"/>
                      <a:pt x="3082" y="194"/>
                      <a:pt x="3841" y="266"/>
                    </a:cubicBezTo>
                    <a:cubicBezTo>
                      <a:pt x="4493" y="324"/>
                      <a:pt x="5176" y="404"/>
                      <a:pt x="5848" y="404"/>
                    </a:cubicBezTo>
                    <a:cubicBezTo>
                      <a:pt x="6279" y="404"/>
                      <a:pt x="6705" y="371"/>
                      <a:pt x="7115" y="278"/>
                    </a:cubicBezTo>
                    <a:cubicBezTo>
                      <a:pt x="7150" y="266"/>
                      <a:pt x="7150" y="218"/>
                      <a:pt x="7115" y="218"/>
                    </a:cubicBezTo>
                    <a:cubicBezTo>
                      <a:pt x="6792" y="230"/>
                      <a:pt x="6473" y="236"/>
                      <a:pt x="6156" y="236"/>
                    </a:cubicBezTo>
                    <a:cubicBezTo>
                      <a:pt x="5247" y="236"/>
                      <a:pt x="4357" y="187"/>
                      <a:pt x="3448" y="99"/>
                    </a:cubicBezTo>
                    <a:cubicBezTo>
                      <a:pt x="2870" y="45"/>
                      <a:pt x="2302" y="1"/>
                      <a:pt x="17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>
                <a:off x="2936075" y="2801150"/>
                <a:ext cx="4227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91" extrusionOk="0">
                    <a:moveTo>
                      <a:pt x="1363" y="1"/>
                    </a:moveTo>
                    <a:cubicBezTo>
                      <a:pt x="1085" y="1"/>
                      <a:pt x="790" y="62"/>
                      <a:pt x="536" y="116"/>
                    </a:cubicBezTo>
                    <a:cubicBezTo>
                      <a:pt x="381" y="152"/>
                      <a:pt x="24" y="152"/>
                      <a:pt x="0" y="331"/>
                    </a:cubicBezTo>
                    <a:cubicBezTo>
                      <a:pt x="0" y="343"/>
                      <a:pt x="0" y="366"/>
                      <a:pt x="24" y="366"/>
                    </a:cubicBezTo>
                    <a:cubicBezTo>
                      <a:pt x="48" y="366"/>
                      <a:pt x="48" y="366"/>
                      <a:pt x="60" y="390"/>
                    </a:cubicBezTo>
                    <a:lnTo>
                      <a:pt x="84" y="390"/>
                    </a:lnTo>
                    <a:lnTo>
                      <a:pt x="107" y="366"/>
                    </a:lnTo>
                    <a:cubicBezTo>
                      <a:pt x="107" y="354"/>
                      <a:pt x="97" y="341"/>
                      <a:pt x="86" y="334"/>
                    </a:cubicBezTo>
                    <a:lnTo>
                      <a:pt x="86" y="334"/>
                    </a:lnTo>
                    <a:cubicBezTo>
                      <a:pt x="153" y="332"/>
                      <a:pt x="327" y="314"/>
                      <a:pt x="346" y="295"/>
                    </a:cubicBezTo>
                    <a:cubicBezTo>
                      <a:pt x="477" y="271"/>
                      <a:pt x="607" y="235"/>
                      <a:pt x="762" y="223"/>
                    </a:cubicBezTo>
                    <a:cubicBezTo>
                      <a:pt x="1060" y="176"/>
                      <a:pt x="1358" y="176"/>
                      <a:pt x="1631" y="104"/>
                    </a:cubicBezTo>
                    <a:cubicBezTo>
                      <a:pt x="1691" y="93"/>
                      <a:pt x="1679" y="33"/>
                      <a:pt x="1620" y="21"/>
                    </a:cubicBezTo>
                    <a:cubicBezTo>
                      <a:pt x="1537" y="7"/>
                      <a:pt x="1451" y="1"/>
                      <a:pt x="1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2934575" y="2804025"/>
                <a:ext cx="562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99" extrusionOk="0">
                    <a:moveTo>
                      <a:pt x="1568" y="0"/>
                    </a:moveTo>
                    <a:cubicBezTo>
                      <a:pt x="1045" y="0"/>
                      <a:pt x="485" y="102"/>
                      <a:pt x="25" y="228"/>
                    </a:cubicBezTo>
                    <a:cubicBezTo>
                      <a:pt x="1" y="228"/>
                      <a:pt x="1" y="299"/>
                      <a:pt x="48" y="299"/>
                    </a:cubicBezTo>
                    <a:cubicBezTo>
                      <a:pt x="429" y="275"/>
                      <a:pt x="822" y="228"/>
                      <a:pt x="1191" y="204"/>
                    </a:cubicBezTo>
                    <a:cubicBezTo>
                      <a:pt x="1537" y="180"/>
                      <a:pt x="1858" y="216"/>
                      <a:pt x="2203" y="156"/>
                    </a:cubicBezTo>
                    <a:cubicBezTo>
                      <a:pt x="2251" y="156"/>
                      <a:pt x="2251" y="85"/>
                      <a:pt x="2203" y="61"/>
                    </a:cubicBezTo>
                    <a:cubicBezTo>
                      <a:pt x="2005" y="18"/>
                      <a:pt x="1790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2953625" y="2803875"/>
                <a:ext cx="449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63" extrusionOk="0">
                    <a:moveTo>
                      <a:pt x="1268" y="0"/>
                    </a:moveTo>
                    <a:cubicBezTo>
                      <a:pt x="848" y="0"/>
                      <a:pt x="415" y="75"/>
                      <a:pt x="25" y="126"/>
                    </a:cubicBezTo>
                    <a:cubicBezTo>
                      <a:pt x="1" y="126"/>
                      <a:pt x="13" y="162"/>
                      <a:pt x="25" y="162"/>
                    </a:cubicBezTo>
                    <a:cubicBezTo>
                      <a:pt x="196" y="151"/>
                      <a:pt x="371" y="149"/>
                      <a:pt x="546" y="149"/>
                    </a:cubicBezTo>
                    <a:cubicBezTo>
                      <a:pt x="663" y="149"/>
                      <a:pt x="781" y="150"/>
                      <a:pt x="898" y="150"/>
                    </a:cubicBezTo>
                    <a:cubicBezTo>
                      <a:pt x="1191" y="150"/>
                      <a:pt x="1483" y="144"/>
                      <a:pt x="1763" y="103"/>
                    </a:cubicBezTo>
                    <a:cubicBezTo>
                      <a:pt x="1799" y="103"/>
                      <a:pt x="1799" y="43"/>
                      <a:pt x="1763" y="43"/>
                    </a:cubicBezTo>
                    <a:cubicBezTo>
                      <a:pt x="1603" y="12"/>
                      <a:pt x="1436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2982500" y="2806425"/>
                <a:ext cx="232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7" extrusionOk="0">
                    <a:moveTo>
                      <a:pt x="906" y="1"/>
                    </a:moveTo>
                    <a:cubicBezTo>
                      <a:pt x="650" y="1"/>
                      <a:pt x="413" y="27"/>
                      <a:pt x="148" y="27"/>
                    </a:cubicBezTo>
                    <a:cubicBezTo>
                      <a:pt x="103" y="27"/>
                      <a:pt x="58" y="26"/>
                      <a:pt x="13" y="24"/>
                    </a:cubicBezTo>
                    <a:cubicBezTo>
                      <a:pt x="1" y="24"/>
                      <a:pt x="1" y="60"/>
                      <a:pt x="13" y="60"/>
                    </a:cubicBezTo>
                    <a:cubicBezTo>
                      <a:pt x="155" y="72"/>
                      <a:pt x="310" y="87"/>
                      <a:pt x="463" y="87"/>
                    </a:cubicBezTo>
                    <a:cubicBezTo>
                      <a:pt x="617" y="87"/>
                      <a:pt x="769" y="72"/>
                      <a:pt x="906" y="24"/>
                    </a:cubicBezTo>
                    <a:cubicBezTo>
                      <a:pt x="929" y="24"/>
                      <a:pt x="929" y="1"/>
                      <a:pt x="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2813725" y="2641200"/>
                <a:ext cx="813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1498" extrusionOk="0">
                    <a:moveTo>
                      <a:pt x="20" y="1"/>
                    </a:moveTo>
                    <a:cubicBezTo>
                      <a:pt x="10" y="1"/>
                      <a:pt x="1" y="11"/>
                      <a:pt x="1" y="25"/>
                    </a:cubicBezTo>
                    <a:cubicBezTo>
                      <a:pt x="13" y="645"/>
                      <a:pt x="799" y="1026"/>
                      <a:pt x="1275" y="1252"/>
                    </a:cubicBezTo>
                    <a:cubicBezTo>
                      <a:pt x="1617" y="1417"/>
                      <a:pt x="1921" y="1498"/>
                      <a:pt x="2220" y="1498"/>
                    </a:cubicBezTo>
                    <a:cubicBezTo>
                      <a:pt x="2546" y="1498"/>
                      <a:pt x="2867" y="1402"/>
                      <a:pt x="3227" y="1216"/>
                    </a:cubicBezTo>
                    <a:cubicBezTo>
                      <a:pt x="3251" y="1204"/>
                      <a:pt x="3239" y="1180"/>
                      <a:pt x="3227" y="1180"/>
                    </a:cubicBezTo>
                    <a:cubicBezTo>
                      <a:pt x="2977" y="1216"/>
                      <a:pt x="2739" y="1359"/>
                      <a:pt x="2465" y="1383"/>
                    </a:cubicBezTo>
                    <a:cubicBezTo>
                      <a:pt x="2409" y="1389"/>
                      <a:pt x="2353" y="1392"/>
                      <a:pt x="2297" y="1392"/>
                    </a:cubicBezTo>
                    <a:cubicBezTo>
                      <a:pt x="1928" y="1392"/>
                      <a:pt x="1570" y="1262"/>
                      <a:pt x="1239" y="1097"/>
                    </a:cubicBezTo>
                    <a:cubicBezTo>
                      <a:pt x="739" y="847"/>
                      <a:pt x="263" y="549"/>
                      <a:pt x="37" y="14"/>
                    </a:cubicBezTo>
                    <a:cubicBezTo>
                      <a:pt x="32" y="4"/>
                      <a:pt x="26" y="1"/>
                      <a:pt x="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2814550" y="2634775"/>
                <a:ext cx="95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1545" extrusionOk="0">
                    <a:moveTo>
                      <a:pt x="559" y="1"/>
                    </a:moveTo>
                    <a:cubicBezTo>
                      <a:pt x="367" y="1"/>
                      <a:pt x="185" y="39"/>
                      <a:pt x="27" y="163"/>
                    </a:cubicBezTo>
                    <a:cubicBezTo>
                      <a:pt x="1" y="181"/>
                      <a:pt x="1" y="192"/>
                      <a:pt x="11" y="192"/>
                    </a:cubicBezTo>
                    <a:cubicBezTo>
                      <a:pt x="15" y="192"/>
                      <a:pt x="21" y="190"/>
                      <a:pt x="27" y="187"/>
                    </a:cubicBezTo>
                    <a:cubicBezTo>
                      <a:pt x="165" y="111"/>
                      <a:pt x="327" y="83"/>
                      <a:pt x="498" y="83"/>
                    </a:cubicBezTo>
                    <a:cubicBezTo>
                      <a:pt x="862" y="83"/>
                      <a:pt x="1268" y="206"/>
                      <a:pt x="1575" y="247"/>
                    </a:cubicBezTo>
                    <a:cubicBezTo>
                      <a:pt x="1837" y="282"/>
                      <a:pt x="2147" y="306"/>
                      <a:pt x="2420" y="378"/>
                    </a:cubicBezTo>
                    <a:cubicBezTo>
                      <a:pt x="2659" y="449"/>
                      <a:pt x="3814" y="1140"/>
                      <a:pt x="2980" y="1497"/>
                    </a:cubicBezTo>
                    <a:cubicBezTo>
                      <a:pt x="2956" y="1509"/>
                      <a:pt x="2968" y="1545"/>
                      <a:pt x="3016" y="1545"/>
                    </a:cubicBezTo>
                    <a:cubicBezTo>
                      <a:pt x="3814" y="1461"/>
                      <a:pt x="3159" y="580"/>
                      <a:pt x="2778" y="378"/>
                    </a:cubicBezTo>
                    <a:cubicBezTo>
                      <a:pt x="2349" y="140"/>
                      <a:pt x="1706" y="140"/>
                      <a:pt x="1218" y="80"/>
                    </a:cubicBezTo>
                    <a:cubicBezTo>
                      <a:pt x="998" y="49"/>
                      <a:pt x="772" y="1"/>
                      <a:pt x="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2934875" y="2649175"/>
                <a:ext cx="196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493" extrusionOk="0">
                    <a:moveTo>
                      <a:pt x="380" y="0"/>
                    </a:moveTo>
                    <a:cubicBezTo>
                      <a:pt x="280" y="0"/>
                      <a:pt x="181" y="32"/>
                      <a:pt x="108" y="111"/>
                    </a:cubicBezTo>
                    <a:cubicBezTo>
                      <a:pt x="1" y="230"/>
                      <a:pt x="48" y="409"/>
                      <a:pt x="191" y="468"/>
                    </a:cubicBezTo>
                    <a:cubicBezTo>
                      <a:pt x="240" y="485"/>
                      <a:pt x="298" y="493"/>
                      <a:pt x="356" y="493"/>
                    </a:cubicBezTo>
                    <a:cubicBezTo>
                      <a:pt x="468" y="493"/>
                      <a:pt x="585" y="464"/>
                      <a:pt x="655" y="409"/>
                    </a:cubicBezTo>
                    <a:cubicBezTo>
                      <a:pt x="727" y="349"/>
                      <a:pt x="786" y="111"/>
                      <a:pt x="632" y="111"/>
                    </a:cubicBezTo>
                    <a:cubicBezTo>
                      <a:pt x="608" y="111"/>
                      <a:pt x="596" y="123"/>
                      <a:pt x="596" y="147"/>
                    </a:cubicBezTo>
                    <a:cubicBezTo>
                      <a:pt x="596" y="171"/>
                      <a:pt x="632" y="183"/>
                      <a:pt x="632" y="218"/>
                    </a:cubicBezTo>
                    <a:cubicBezTo>
                      <a:pt x="644" y="290"/>
                      <a:pt x="584" y="326"/>
                      <a:pt x="525" y="349"/>
                    </a:cubicBezTo>
                    <a:cubicBezTo>
                      <a:pt x="489" y="361"/>
                      <a:pt x="441" y="367"/>
                      <a:pt x="392" y="367"/>
                    </a:cubicBezTo>
                    <a:cubicBezTo>
                      <a:pt x="343" y="367"/>
                      <a:pt x="292" y="361"/>
                      <a:pt x="251" y="349"/>
                    </a:cubicBezTo>
                    <a:cubicBezTo>
                      <a:pt x="132" y="302"/>
                      <a:pt x="167" y="183"/>
                      <a:pt x="274" y="123"/>
                    </a:cubicBezTo>
                    <a:cubicBezTo>
                      <a:pt x="316" y="99"/>
                      <a:pt x="370" y="93"/>
                      <a:pt x="426" y="93"/>
                    </a:cubicBezTo>
                    <a:cubicBezTo>
                      <a:pt x="483" y="93"/>
                      <a:pt x="542" y="99"/>
                      <a:pt x="596" y="99"/>
                    </a:cubicBezTo>
                    <a:cubicBezTo>
                      <a:pt x="632" y="99"/>
                      <a:pt x="632" y="52"/>
                      <a:pt x="608" y="52"/>
                    </a:cubicBezTo>
                    <a:cubicBezTo>
                      <a:pt x="539" y="20"/>
                      <a:pt x="459" y="0"/>
                      <a:pt x="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2978050" y="2612075"/>
                <a:ext cx="41225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446" extrusionOk="0">
                    <a:moveTo>
                      <a:pt x="1278" y="0"/>
                    </a:moveTo>
                    <a:cubicBezTo>
                      <a:pt x="651" y="0"/>
                      <a:pt x="61" y="892"/>
                      <a:pt x="0" y="1417"/>
                    </a:cubicBezTo>
                    <a:cubicBezTo>
                      <a:pt x="0" y="1436"/>
                      <a:pt x="14" y="1445"/>
                      <a:pt x="27" y="1445"/>
                    </a:cubicBezTo>
                    <a:cubicBezTo>
                      <a:pt x="38" y="1445"/>
                      <a:pt x="48" y="1439"/>
                      <a:pt x="48" y="1429"/>
                    </a:cubicBezTo>
                    <a:cubicBezTo>
                      <a:pt x="191" y="1131"/>
                      <a:pt x="298" y="857"/>
                      <a:pt x="512" y="595"/>
                    </a:cubicBezTo>
                    <a:cubicBezTo>
                      <a:pt x="702" y="376"/>
                      <a:pt x="1015" y="81"/>
                      <a:pt x="1345" y="81"/>
                    </a:cubicBezTo>
                    <a:cubicBezTo>
                      <a:pt x="1428" y="81"/>
                      <a:pt x="1512" y="100"/>
                      <a:pt x="1595" y="143"/>
                    </a:cubicBezTo>
                    <a:cubicBezTo>
                      <a:pt x="1600" y="147"/>
                      <a:pt x="1605" y="149"/>
                      <a:pt x="1610" y="149"/>
                    </a:cubicBezTo>
                    <a:cubicBezTo>
                      <a:pt x="1630" y="149"/>
                      <a:pt x="1648" y="114"/>
                      <a:pt x="1619" y="95"/>
                    </a:cubicBezTo>
                    <a:cubicBezTo>
                      <a:pt x="1506" y="30"/>
                      <a:pt x="1392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2982200" y="2618725"/>
                <a:ext cx="40225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18" extrusionOk="0">
                    <a:moveTo>
                      <a:pt x="1496" y="0"/>
                    </a:moveTo>
                    <a:cubicBezTo>
                      <a:pt x="1469" y="0"/>
                      <a:pt x="1441" y="25"/>
                      <a:pt x="1441" y="55"/>
                    </a:cubicBezTo>
                    <a:cubicBezTo>
                      <a:pt x="1489" y="424"/>
                      <a:pt x="1072" y="555"/>
                      <a:pt x="846" y="770"/>
                    </a:cubicBezTo>
                    <a:cubicBezTo>
                      <a:pt x="679" y="937"/>
                      <a:pt x="511" y="1341"/>
                      <a:pt x="236" y="1341"/>
                    </a:cubicBezTo>
                    <a:cubicBezTo>
                      <a:pt x="179" y="1341"/>
                      <a:pt x="116" y="1323"/>
                      <a:pt x="48" y="1282"/>
                    </a:cubicBezTo>
                    <a:cubicBezTo>
                      <a:pt x="13" y="1282"/>
                      <a:pt x="1" y="1305"/>
                      <a:pt x="13" y="1317"/>
                    </a:cubicBezTo>
                    <a:cubicBezTo>
                      <a:pt x="87" y="1389"/>
                      <a:pt x="161" y="1418"/>
                      <a:pt x="233" y="1418"/>
                    </a:cubicBezTo>
                    <a:cubicBezTo>
                      <a:pt x="451" y="1418"/>
                      <a:pt x="649" y="1154"/>
                      <a:pt x="775" y="984"/>
                    </a:cubicBezTo>
                    <a:cubicBezTo>
                      <a:pt x="1013" y="674"/>
                      <a:pt x="1608" y="508"/>
                      <a:pt x="1537" y="31"/>
                    </a:cubicBezTo>
                    <a:cubicBezTo>
                      <a:pt x="1528" y="9"/>
                      <a:pt x="1512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2903625" y="2624475"/>
                <a:ext cx="747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49" extrusionOk="0">
                    <a:moveTo>
                      <a:pt x="147" y="0"/>
                    </a:moveTo>
                    <a:cubicBezTo>
                      <a:pt x="127" y="0"/>
                      <a:pt x="108" y="14"/>
                      <a:pt x="108" y="28"/>
                    </a:cubicBezTo>
                    <a:cubicBezTo>
                      <a:pt x="108" y="778"/>
                      <a:pt x="48" y="1492"/>
                      <a:pt x="0" y="2218"/>
                    </a:cubicBezTo>
                    <a:cubicBezTo>
                      <a:pt x="0" y="2234"/>
                      <a:pt x="20" y="2249"/>
                      <a:pt x="37" y="2249"/>
                    </a:cubicBezTo>
                    <a:cubicBezTo>
                      <a:pt x="46" y="2249"/>
                      <a:pt x="56" y="2243"/>
                      <a:pt x="60" y="2230"/>
                    </a:cubicBezTo>
                    <a:cubicBezTo>
                      <a:pt x="274" y="1552"/>
                      <a:pt x="298" y="730"/>
                      <a:pt x="179" y="28"/>
                    </a:cubicBezTo>
                    <a:cubicBezTo>
                      <a:pt x="174" y="8"/>
                      <a:pt x="160" y="0"/>
                      <a:pt x="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"/>
              <p:cNvSpPr/>
              <p:nvPr/>
            </p:nvSpPr>
            <p:spPr>
              <a:xfrm>
                <a:off x="2917025" y="2632000"/>
                <a:ext cx="11625" cy="104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185" extrusionOk="0">
                    <a:moveTo>
                      <a:pt x="131" y="1"/>
                    </a:moveTo>
                    <a:cubicBezTo>
                      <a:pt x="131" y="1"/>
                      <a:pt x="131" y="2"/>
                      <a:pt x="131" y="3"/>
                    </a:cubicBezTo>
                    <a:lnTo>
                      <a:pt x="131" y="3"/>
                    </a:lnTo>
                    <a:cubicBezTo>
                      <a:pt x="139" y="1"/>
                      <a:pt x="145" y="1"/>
                      <a:pt x="131" y="1"/>
                    </a:cubicBezTo>
                    <a:close/>
                    <a:moveTo>
                      <a:pt x="131" y="3"/>
                    </a:moveTo>
                    <a:cubicBezTo>
                      <a:pt x="126" y="5"/>
                      <a:pt x="119" y="7"/>
                      <a:pt x="119" y="12"/>
                    </a:cubicBezTo>
                    <a:cubicBezTo>
                      <a:pt x="84" y="620"/>
                      <a:pt x="0" y="1251"/>
                      <a:pt x="72" y="1846"/>
                    </a:cubicBezTo>
                    <a:cubicBezTo>
                      <a:pt x="167" y="2632"/>
                      <a:pt x="369" y="3334"/>
                      <a:pt x="334" y="4144"/>
                    </a:cubicBezTo>
                    <a:cubicBezTo>
                      <a:pt x="334" y="4169"/>
                      <a:pt x="354" y="4184"/>
                      <a:pt x="372" y="4184"/>
                    </a:cubicBezTo>
                    <a:cubicBezTo>
                      <a:pt x="389" y="4184"/>
                      <a:pt x="405" y="4172"/>
                      <a:pt x="405" y="4144"/>
                    </a:cubicBezTo>
                    <a:cubicBezTo>
                      <a:pt x="465" y="3477"/>
                      <a:pt x="393" y="2953"/>
                      <a:pt x="226" y="2298"/>
                    </a:cubicBezTo>
                    <a:cubicBezTo>
                      <a:pt x="36" y="1561"/>
                      <a:pt x="119" y="776"/>
                      <a:pt x="13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"/>
              <p:cNvSpPr/>
              <p:nvPr/>
            </p:nvSpPr>
            <p:spPr>
              <a:xfrm>
                <a:off x="2908975" y="2733650"/>
                <a:ext cx="54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541" extrusionOk="0">
                    <a:moveTo>
                      <a:pt x="124" y="1"/>
                    </a:moveTo>
                    <a:cubicBezTo>
                      <a:pt x="114" y="1"/>
                      <a:pt x="102" y="6"/>
                      <a:pt x="96" y="18"/>
                    </a:cubicBezTo>
                    <a:cubicBezTo>
                      <a:pt x="1" y="483"/>
                      <a:pt x="1" y="1054"/>
                      <a:pt x="132" y="1507"/>
                    </a:cubicBezTo>
                    <a:cubicBezTo>
                      <a:pt x="137" y="1529"/>
                      <a:pt x="156" y="1541"/>
                      <a:pt x="175" y="1541"/>
                    </a:cubicBezTo>
                    <a:cubicBezTo>
                      <a:pt x="195" y="1541"/>
                      <a:pt x="215" y="1526"/>
                      <a:pt x="215" y="1495"/>
                    </a:cubicBezTo>
                    <a:cubicBezTo>
                      <a:pt x="204" y="1167"/>
                      <a:pt x="160" y="861"/>
                      <a:pt x="156" y="535"/>
                    </a:cubicBezTo>
                    <a:lnTo>
                      <a:pt x="156" y="535"/>
                    </a:lnTo>
                    <a:cubicBezTo>
                      <a:pt x="157" y="535"/>
                      <a:pt x="158" y="535"/>
                      <a:pt x="158" y="535"/>
                    </a:cubicBezTo>
                    <a:cubicBezTo>
                      <a:pt x="172" y="535"/>
                      <a:pt x="188" y="527"/>
                      <a:pt x="179" y="518"/>
                    </a:cubicBezTo>
                    <a:cubicBezTo>
                      <a:pt x="172" y="482"/>
                      <a:pt x="165" y="445"/>
                      <a:pt x="159" y="409"/>
                    </a:cubicBezTo>
                    <a:lnTo>
                      <a:pt x="159" y="409"/>
                    </a:lnTo>
                    <a:cubicBezTo>
                      <a:pt x="164" y="324"/>
                      <a:pt x="167" y="196"/>
                      <a:pt x="139" y="145"/>
                    </a:cubicBezTo>
                    <a:lnTo>
                      <a:pt x="139" y="145"/>
                    </a:lnTo>
                    <a:cubicBezTo>
                      <a:pt x="139" y="103"/>
                      <a:pt x="141" y="61"/>
                      <a:pt x="144" y="18"/>
                    </a:cubicBezTo>
                    <a:cubicBezTo>
                      <a:pt x="144" y="6"/>
                      <a:pt x="135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"/>
              <p:cNvSpPr/>
              <p:nvPr/>
            </p:nvSpPr>
            <p:spPr>
              <a:xfrm>
                <a:off x="2926850" y="2751075"/>
                <a:ext cx="6850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31"/>
                      <a:pt x="60" y="1274"/>
                      <a:pt x="131" y="1905"/>
                    </a:cubicBezTo>
                    <a:cubicBezTo>
                      <a:pt x="131" y="1915"/>
                      <a:pt x="140" y="1919"/>
                      <a:pt x="149" y="1919"/>
                    </a:cubicBezTo>
                    <a:cubicBezTo>
                      <a:pt x="163" y="1919"/>
                      <a:pt x="179" y="1912"/>
                      <a:pt x="179" y="1905"/>
                    </a:cubicBezTo>
                    <a:cubicBezTo>
                      <a:pt x="274" y="1274"/>
                      <a:pt x="143" y="58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"/>
              <p:cNvSpPr/>
              <p:nvPr/>
            </p:nvSpPr>
            <p:spPr>
              <a:xfrm>
                <a:off x="2917325" y="2775475"/>
                <a:ext cx="30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13" extrusionOk="0">
                    <a:moveTo>
                      <a:pt x="48" y="0"/>
                    </a:moveTo>
                    <a:cubicBezTo>
                      <a:pt x="48" y="1"/>
                      <a:pt x="48" y="2"/>
                      <a:pt x="48" y="3"/>
                    </a:cubicBezTo>
                    <a:lnTo>
                      <a:pt x="48" y="3"/>
                    </a:lnTo>
                    <a:cubicBezTo>
                      <a:pt x="51" y="1"/>
                      <a:pt x="51" y="0"/>
                      <a:pt x="48" y="0"/>
                    </a:cubicBezTo>
                    <a:close/>
                    <a:moveTo>
                      <a:pt x="48" y="3"/>
                    </a:moveTo>
                    <a:cubicBezTo>
                      <a:pt x="43" y="8"/>
                      <a:pt x="24" y="19"/>
                      <a:pt x="24" y="36"/>
                    </a:cubicBezTo>
                    <a:cubicBezTo>
                      <a:pt x="0" y="179"/>
                      <a:pt x="24" y="346"/>
                      <a:pt x="24" y="488"/>
                    </a:cubicBezTo>
                    <a:cubicBezTo>
                      <a:pt x="24" y="631"/>
                      <a:pt x="24" y="774"/>
                      <a:pt x="48" y="893"/>
                    </a:cubicBezTo>
                    <a:cubicBezTo>
                      <a:pt x="48" y="901"/>
                      <a:pt x="65" y="912"/>
                      <a:pt x="79" y="912"/>
                    </a:cubicBezTo>
                    <a:cubicBezTo>
                      <a:pt x="88" y="912"/>
                      <a:pt x="95" y="907"/>
                      <a:pt x="95" y="893"/>
                    </a:cubicBezTo>
                    <a:cubicBezTo>
                      <a:pt x="119" y="750"/>
                      <a:pt x="95" y="596"/>
                      <a:pt x="95" y="453"/>
                    </a:cubicBezTo>
                    <a:cubicBezTo>
                      <a:pt x="84" y="299"/>
                      <a:pt x="84" y="157"/>
                      <a:pt x="48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"/>
              <p:cNvSpPr/>
              <p:nvPr/>
            </p:nvSpPr>
            <p:spPr>
              <a:xfrm>
                <a:off x="2900650" y="2493325"/>
                <a:ext cx="21150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118" extrusionOk="0">
                    <a:moveTo>
                      <a:pt x="556" y="1"/>
                    </a:moveTo>
                    <a:cubicBezTo>
                      <a:pt x="552" y="1"/>
                      <a:pt x="548" y="4"/>
                      <a:pt x="548" y="11"/>
                    </a:cubicBezTo>
                    <a:cubicBezTo>
                      <a:pt x="0" y="1630"/>
                      <a:pt x="631" y="3428"/>
                      <a:pt x="215" y="5095"/>
                    </a:cubicBezTo>
                    <a:cubicBezTo>
                      <a:pt x="198" y="5103"/>
                      <a:pt x="210" y="5117"/>
                      <a:pt x="223" y="5117"/>
                    </a:cubicBezTo>
                    <a:cubicBezTo>
                      <a:pt x="229" y="5117"/>
                      <a:pt x="235" y="5114"/>
                      <a:pt x="239" y="5107"/>
                    </a:cubicBezTo>
                    <a:cubicBezTo>
                      <a:pt x="846" y="3488"/>
                      <a:pt x="191" y="1702"/>
                      <a:pt x="584" y="23"/>
                    </a:cubicBezTo>
                    <a:cubicBezTo>
                      <a:pt x="584" y="15"/>
                      <a:pt x="567" y="1"/>
                      <a:pt x="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"/>
              <p:cNvSpPr/>
              <p:nvPr/>
            </p:nvSpPr>
            <p:spPr>
              <a:xfrm>
                <a:off x="2907800" y="2350175"/>
                <a:ext cx="11925" cy="1289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158" extrusionOk="0">
                    <a:moveTo>
                      <a:pt x="135" y="1"/>
                    </a:moveTo>
                    <a:cubicBezTo>
                      <a:pt x="121" y="1"/>
                      <a:pt x="112" y="13"/>
                      <a:pt x="119" y="34"/>
                    </a:cubicBezTo>
                    <a:cubicBezTo>
                      <a:pt x="369" y="939"/>
                      <a:pt x="84" y="1725"/>
                      <a:pt x="48" y="2618"/>
                    </a:cubicBezTo>
                    <a:cubicBezTo>
                      <a:pt x="0" y="3451"/>
                      <a:pt x="191" y="4285"/>
                      <a:pt x="203" y="5118"/>
                    </a:cubicBezTo>
                    <a:cubicBezTo>
                      <a:pt x="203" y="5146"/>
                      <a:pt x="219" y="5157"/>
                      <a:pt x="232" y="5157"/>
                    </a:cubicBezTo>
                    <a:cubicBezTo>
                      <a:pt x="242" y="5157"/>
                      <a:pt x="250" y="5152"/>
                      <a:pt x="250" y="5142"/>
                    </a:cubicBezTo>
                    <a:cubicBezTo>
                      <a:pt x="298" y="4166"/>
                      <a:pt x="60" y="3201"/>
                      <a:pt x="179" y="2237"/>
                    </a:cubicBezTo>
                    <a:cubicBezTo>
                      <a:pt x="262" y="1475"/>
                      <a:pt x="476" y="748"/>
                      <a:pt x="167" y="22"/>
                    </a:cubicBezTo>
                    <a:cubicBezTo>
                      <a:pt x="157" y="7"/>
                      <a:pt x="145" y="1"/>
                      <a:pt x="1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"/>
              <p:cNvSpPr/>
              <p:nvPr/>
            </p:nvSpPr>
            <p:spPr>
              <a:xfrm>
                <a:off x="2910775" y="2293800"/>
                <a:ext cx="4775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25" extrusionOk="0">
                    <a:moveTo>
                      <a:pt x="107" y="0"/>
                    </a:moveTo>
                    <a:cubicBezTo>
                      <a:pt x="95" y="0"/>
                      <a:pt x="84" y="9"/>
                      <a:pt x="84" y="27"/>
                    </a:cubicBezTo>
                    <a:cubicBezTo>
                      <a:pt x="0" y="515"/>
                      <a:pt x="72" y="1039"/>
                      <a:pt x="72" y="1515"/>
                    </a:cubicBezTo>
                    <a:cubicBezTo>
                      <a:pt x="107" y="1027"/>
                      <a:pt x="191" y="515"/>
                      <a:pt x="131" y="27"/>
                    </a:cubicBezTo>
                    <a:cubicBezTo>
                      <a:pt x="131" y="9"/>
                      <a:pt x="119" y="0"/>
                      <a:pt x="107" y="0"/>
                    </a:cubicBezTo>
                    <a:close/>
                    <a:moveTo>
                      <a:pt x="72" y="1515"/>
                    </a:moveTo>
                    <a:lnTo>
                      <a:pt x="72" y="1515"/>
                    </a:lnTo>
                    <a:cubicBezTo>
                      <a:pt x="66" y="1521"/>
                      <a:pt x="66" y="1524"/>
                      <a:pt x="67" y="1524"/>
                    </a:cubicBezTo>
                    <a:cubicBezTo>
                      <a:pt x="69" y="1524"/>
                      <a:pt x="72" y="1521"/>
                      <a:pt x="72" y="1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2"/>
              <p:cNvSpPr/>
              <p:nvPr/>
            </p:nvSpPr>
            <p:spPr>
              <a:xfrm>
                <a:off x="2917325" y="2477825"/>
                <a:ext cx="9850" cy="1367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5469" extrusionOk="0">
                    <a:moveTo>
                      <a:pt x="155" y="0"/>
                    </a:moveTo>
                    <a:lnTo>
                      <a:pt x="155" y="0"/>
                    </a:lnTo>
                    <a:cubicBezTo>
                      <a:pt x="226" y="941"/>
                      <a:pt x="214" y="1857"/>
                      <a:pt x="107" y="2786"/>
                    </a:cubicBezTo>
                    <a:cubicBezTo>
                      <a:pt x="0" y="3691"/>
                      <a:pt x="179" y="4536"/>
                      <a:pt x="167" y="5441"/>
                    </a:cubicBezTo>
                    <a:cubicBezTo>
                      <a:pt x="167" y="5459"/>
                      <a:pt x="179" y="5468"/>
                      <a:pt x="191" y="5468"/>
                    </a:cubicBezTo>
                    <a:cubicBezTo>
                      <a:pt x="203" y="5468"/>
                      <a:pt x="214" y="5459"/>
                      <a:pt x="214" y="5441"/>
                    </a:cubicBezTo>
                    <a:cubicBezTo>
                      <a:pt x="393" y="4584"/>
                      <a:pt x="107" y="3655"/>
                      <a:pt x="203" y="2762"/>
                    </a:cubicBezTo>
                    <a:cubicBezTo>
                      <a:pt x="298" y="1846"/>
                      <a:pt x="322" y="941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"/>
              <p:cNvSpPr/>
              <p:nvPr/>
            </p:nvSpPr>
            <p:spPr>
              <a:xfrm>
                <a:off x="2915525" y="2271850"/>
                <a:ext cx="1225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167" extrusionOk="0">
                    <a:moveTo>
                      <a:pt x="1" y="0"/>
                    </a:moveTo>
                    <a:cubicBezTo>
                      <a:pt x="1" y="6"/>
                      <a:pt x="1" y="12"/>
                      <a:pt x="1" y="18"/>
                    </a:cubicBezTo>
                    <a:lnTo>
                      <a:pt x="1" y="18"/>
                    </a:lnTo>
                    <a:cubicBezTo>
                      <a:pt x="1" y="12"/>
                      <a:pt x="1" y="6"/>
                      <a:pt x="1" y="0"/>
                    </a:cubicBezTo>
                    <a:close/>
                    <a:moveTo>
                      <a:pt x="1" y="18"/>
                    </a:moveTo>
                    <a:lnTo>
                      <a:pt x="1" y="18"/>
                    </a:lnTo>
                    <a:cubicBezTo>
                      <a:pt x="13" y="393"/>
                      <a:pt x="13" y="792"/>
                      <a:pt x="36" y="1167"/>
                    </a:cubicBezTo>
                    <a:lnTo>
                      <a:pt x="48" y="1167"/>
                    </a:lnTo>
                    <a:cubicBezTo>
                      <a:pt x="37" y="791"/>
                      <a:pt x="13" y="405"/>
                      <a:pt x="1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"/>
              <p:cNvSpPr/>
              <p:nvPr/>
            </p:nvSpPr>
            <p:spPr>
              <a:xfrm>
                <a:off x="2915225" y="2279025"/>
                <a:ext cx="6275" cy="915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663" extrusionOk="0">
                    <a:moveTo>
                      <a:pt x="213" y="0"/>
                    </a:moveTo>
                    <a:cubicBezTo>
                      <a:pt x="207" y="0"/>
                      <a:pt x="203" y="3"/>
                      <a:pt x="203" y="11"/>
                    </a:cubicBezTo>
                    <a:cubicBezTo>
                      <a:pt x="1" y="1201"/>
                      <a:pt x="25" y="2463"/>
                      <a:pt x="191" y="3654"/>
                    </a:cubicBezTo>
                    <a:cubicBezTo>
                      <a:pt x="191" y="3660"/>
                      <a:pt x="203" y="3663"/>
                      <a:pt x="215" y="3663"/>
                    </a:cubicBezTo>
                    <a:cubicBezTo>
                      <a:pt x="227" y="3663"/>
                      <a:pt x="239" y="3660"/>
                      <a:pt x="239" y="3654"/>
                    </a:cubicBezTo>
                    <a:cubicBezTo>
                      <a:pt x="203" y="2416"/>
                      <a:pt x="72" y="1237"/>
                      <a:pt x="251" y="11"/>
                    </a:cubicBezTo>
                    <a:cubicBezTo>
                      <a:pt x="243" y="11"/>
                      <a:pt x="224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"/>
              <p:cNvSpPr/>
              <p:nvPr/>
            </p:nvSpPr>
            <p:spPr>
              <a:xfrm>
                <a:off x="2914050" y="2379300"/>
                <a:ext cx="11925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90" extrusionOk="0">
                    <a:moveTo>
                      <a:pt x="274" y="0"/>
                    </a:moveTo>
                    <a:lnTo>
                      <a:pt x="274" y="0"/>
                    </a:lnTo>
                    <a:cubicBezTo>
                      <a:pt x="107" y="464"/>
                      <a:pt x="0" y="976"/>
                      <a:pt x="72" y="1465"/>
                    </a:cubicBezTo>
                    <a:cubicBezTo>
                      <a:pt x="119" y="1798"/>
                      <a:pt x="274" y="2084"/>
                      <a:pt x="310" y="2417"/>
                    </a:cubicBezTo>
                    <a:cubicBezTo>
                      <a:pt x="357" y="2810"/>
                      <a:pt x="310" y="3179"/>
                      <a:pt x="298" y="3572"/>
                    </a:cubicBezTo>
                    <a:cubicBezTo>
                      <a:pt x="298" y="3584"/>
                      <a:pt x="310" y="3590"/>
                      <a:pt x="322" y="3590"/>
                    </a:cubicBezTo>
                    <a:cubicBezTo>
                      <a:pt x="334" y="3590"/>
                      <a:pt x="345" y="3584"/>
                      <a:pt x="345" y="3572"/>
                    </a:cubicBezTo>
                    <a:cubicBezTo>
                      <a:pt x="429" y="3120"/>
                      <a:pt x="476" y="2631"/>
                      <a:pt x="369" y="2167"/>
                    </a:cubicBezTo>
                    <a:cubicBezTo>
                      <a:pt x="298" y="1810"/>
                      <a:pt x="155" y="1548"/>
                      <a:pt x="131" y="1167"/>
                    </a:cubicBezTo>
                    <a:cubicBezTo>
                      <a:pt x="131" y="786"/>
                      <a:pt x="215" y="381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"/>
              <p:cNvSpPr/>
              <p:nvPr/>
            </p:nvSpPr>
            <p:spPr>
              <a:xfrm>
                <a:off x="2841425" y="2182725"/>
                <a:ext cx="61625" cy="16555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6622" extrusionOk="0">
                    <a:moveTo>
                      <a:pt x="452" y="0"/>
                    </a:moveTo>
                    <a:cubicBezTo>
                      <a:pt x="441" y="0"/>
                      <a:pt x="427" y="6"/>
                      <a:pt x="417" y="17"/>
                    </a:cubicBezTo>
                    <a:cubicBezTo>
                      <a:pt x="0" y="969"/>
                      <a:pt x="703" y="1922"/>
                      <a:pt x="1095" y="2755"/>
                    </a:cubicBezTo>
                    <a:cubicBezTo>
                      <a:pt x="1345" y="3303"/>
                      <a:pt x="1453" y="3898"/>
                      <a:pt x="1667" y="4470"/>
                    </a:cubicBezTo>
                    <a:cubicBezTo>
                      <a:pt x="1953" y="5184"/>
                      <a:pt x="2262" y="5839"/>
                      <a:pt x="2358" y="6613"/>
                    </a:cubicBezTo>
                    <a:cubicBezTo>
                      <a:pt x="2358" y="6619"/>
                      <a:pt x="2360" y="6622"/>
                      <a:pt x="2363" y="6622"/>
                    </a:cubicBezTo>
                    <a:cubicBezTo>
                      <a:pt x="2366" y="6622"/>
                      <a:pt x="2369" y="6619"/>
                      <a:pt x="2369" y="6613"/>
                    </a:cubicBezTo>
                    <a:cubicBezTo>
                      <a:pt x="2465" y="5565"/>
                      <a:pt x="1810" y="4541"/>
                      <a:pt x="1524" y="3565"/>
                    </a:cubicBezTo>
                    <a:cubicBezTo>
                      <a:pt x="1167" y="2339"/>
                      <a:pt x="345" y="1362"/>
                      <a:pt x="476" y="29"/>
                    </a:cubicBezTo>
                    <a:cubicBezTo>
                      <a:pt x="476" y="9"/>
                      <a:pt x="465" y="0"/>
                      <a:pt x="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"/>
              <p:cNvSpPr/>
              <p:nvPr/>
            </p:nvSpPr>
            <p:spPr>
              <a:xfrm>
                <a:off x="2854275" y="2143800"/>
                <a:ext cx="859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1161" extrusionOk="0">
                    <a:moveTo>
                      <a:pt x="2565" y="1"/>
                    </a:moveTo>
                    <a:cubicBezTo>
                      <a:pt x="1616" y="1"/>
                      <a:pt x="595" y="493"/>
                      <a:pt x="10" y="1133"/>
                    </a:cubicBezTo>
                    <a:cubicBezTo>
                      <a:pt x="0" y="1143"/>
                      <a:pt x="14" y="1160"/>
                      <a:pt x="32" y="1160"/>
                    </a:cubicBezTo>
                    <a:cubicBezTo>
                      <a:pt x="37" y="1160"/>
                      <a:pt x="41" y="1160"/>
                      <a:pt x="46" y="1157"/>
                    </a:cubicBezTo>
                    <a:cubicBezTo>
                      <a:pt x="546" y="752"/>
                      <a:pt x="1058" y="443"/>
                      <a:pt x="1689" y="300"/>
                    </a:cubicBezTo>
                    <a:cubicBezTo>
                      <a:pt x="2000" y="222"/>
                      <a:pt x="2302" y="204"/>
                      <a:pt x="2606" y="204"/>
                    </a:cubicBezTo>
                    <a:cubicBezTo>
                      <a:pt x="2859" y="204"/>
                      <a:pt x="3114" y="217"/>
                      <a:pt x="3379" y="217"/>
                    </a:cubicBezTo>
                    <a:cubicBezTo>
                      <a:pt x="3415" y="217"/>
                      <a:pt x="3439" y="157"/>
                      <a:pt x="3391" y="145"/>
                    </a:cubicBezTo>
                    <a:cubicBezTo>
                      <a:pt x="3132" y="46"/>
                      <a:pt x="2851" y="1"/>
                      <a:pt x="2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"/>
              <p:cNvSpPr/>
              <p:nvPr/>
            </p:nvSpPr>
            <p:spPr>
              <a:xfrm>
                <a:off x="2934275" y="2154925"/>
                <a:ext cx="2125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85" h="587" extrusionOk="0">
                    <a:moveTo>
                      <a:pt x="78" y="1"/>
                    </a:moveTo>
                    <a:cubicBezTo>
                      <a:pt x="75" y="1"/>
                      <a:pt x="72" y="4"/>
                      <a:pt x="72" y="10"/>
                    </a:cubicBezTo>
                    <a:cubicBezTo>
                      <a:pt x="37" y="188"/>
                      <a:pt x="1" y="391"/>
                      <a:pt x="1" y="581"/>
                    </a:cubicBezTo>
                    <a:cubicBezTo>
                      <a:pt x="1" y="581"/>
                      <a:pt x="6" y="587"/>
                      <a:pt x="10" y="587"/>
                    </a:cubicBezTo>
                    <a:cubicBezTo>
                      <a:pt x="11" y="587"/>
                      <a:pt x="13" y="585"/>
                      <a:pt x="13" y="581"/>
                    </a:cubicBezTo>
                    <a:cubicBezTo>
                      <a:pt x="60" y="403"/>
                      <a:pt x="72" y="212"/>
                      <a:pt x="84" y="10"/>
                    </a:cubicBezTo>
                    <a:cubicBezTo>
                      <a:pt x="84" y="4"/>
                      <a:pt x="81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"/>
              <p:cNvSpPr/>
              <p:nvPr/>
            </p:nvSpPr>
            <p:spPr>
              <a:xfrm>
                <a:off x="2935175" y="2148600"/>
                <a:ext cx="3900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843" extrusionOk="0">
                    <a:moveTo>
                      <a:pt x="84" y="1"/>
                    </a:moveTo>
                    <a:cubicBezTo>
                      <a:pt x="36" y="120"/>
                      <a:pt x="48" y="251"/>
                      <a:pt x="48" y="382"/>
                    </a:cubicBezTo>
                    <a:cubicBezTo>
                      <a:pt x="36" y="537"/>
                      <a:pt x="1" y="679"/>
                      <a:pt x="1" y="822"/>
                    </a:cubicBezTo>
                    <a:cubicBezTo>
                      <a:pt x="1" y="836"/>
                      <a:pt x="17" y="842"/>
                      <a:pt x="33" y="842"/>
                    </a:cubicBezTo>
                    <a:cubicBezTo>
                      <a:pt x="44" y="842"/>
                      <a:pt x="55" y="839"/>
                      <a:pt x="60" y="834"/>
                    </a:cubicBezTo>
                    <a:cubicBezTo>
                      <a:pt x="120" y="703"/>
                      <a:pt x="143" y="537"/>
                      <a:pt x="143" y="382"/>
                    </a:cubicBezTo>
                    <a:cubicBezTo>
                      <a:pt x="143" y="251"/>
                      <a:pt x="155" y="120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"/>
              <p:cNvSpPr/>
              <p:nvPr/>
            </p:nvSpPr>
            <p:spPr>
              <a:xfrm>
                <a:off x="2938750" y="2146975"/>
                <a:ext cx="4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974" extrusionOk="0">
                    <a:moveTo>
                      <a:pt x="108" y="0"/>
                    </a:moveTo>
                    <a:cubicBezTo>
                      <a:pt x="96" y="0"/>
                      <a:pt x="84" y="6"/>
                      <a:pt x="84" y="18"/>
                    </a:cubicBezTo>
                    <a:cubicBezTo>
                      <a:pt x="36" y="304"/>
                      <a:pt x="0" y="661"/>
                      <a:pt x="36" y="947"/>
                    </a:cubicBezTo>
                    <a:cubicBezTo>
                      <a:pt x="36" y="965"/>
                      <a:pt x="57" y="974"/>
                      <a:pt x="78" y="974"/>
                    </a:cubicBezTo>
                    <a:cubicBezTo>
                      <a:pt x="99" y="974"/>
                      <a:pt x="119" y="965"/>
                      <a:pt x="119" y="947"/>
                    </a:cubicBezTo>
                    <a:cubicBezTo>
                      <a:pt x="179" y="661"/>
                      <a:pt x="155" y="304"/>
                      <a:pt x="131" y="18"/>
                    </a:cubicBezTo>
                    <a:cubicBezTo>
                      <a:pt x="131" y="6"/>
                      <a:pt x="119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"/>
              <p:cNvSpPr/>
              <p:nvPr/>
            </p:nvSpPr>
            <p:spPr>
              <a:xfrm>
                <a:off x="2945600" y="2149950"/>
                <a:ext cx="3900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09" extrusionOk="0">
                    <a:moveTo>
                      <a:pt x="96" y="0"/>
                    </a:moveTo>
                    <a:cubicBezTo>
                      <a:pt x="90" y="0"/>
                      <a:pt x="84" y="6"/>
                      <a:pt x="84" y="18"/>
                    </a:cubicBezTo>
                    <a:cubicBezTo>
                      <a:pt x="36" y="292"/>
                      <a:pt x="0" y="614"/>
                      <a:pt x="48" y="899"/>
                    </a:cubicBezTo>
                    <a:cubicBezTo>
                      <a:pt x="48" y="905"/>
                      <a:pt x="57" y="908"/>
                      <a:pt x="67" y="908"/>
                    </a:cubicBezTo>
                    <a:cubicBezTo>
                      <a:pt x="78" y="908"/>
                      <a:pt x="90" y="905"/>
                      <a:pt x="96" y="899"/>
                    </a:cubicBezTo>
                    <a:cubicBezTo>
                      <a:pt x="155" y="625"/>
                      <a:pt x="131" y="304"/>
                      <a:pt x="107" y="18"/>
                    </a:cubicBezTo>
                    <a:cubicBezTo>
                      <a:pt x="107" y="6"/>
                      <a:pt x="10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"/>
              <p:cNvSpPr/>
              <p:nvPr/>
            </p:nvSpPr>
            <p:spPr>
              <a:xfrm>
                <a:off x="2941425" y="2145475"/>
                <a:ext cx="4230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089" extrusionOk="0">
                    <a:moveTo>
                      <a:pt x="275" y="1"/>
                    </a:moveTo>
                    <a:cubicBezTo>
                      <a:pt x="178" y="1"/>
                      <a:pt x="92" y="16"/>
                      <a:pt x="24" y="54"/>
                    </a:cubicBezTo>
                    <a:cubicBezTo>
                      <a:pt x="1" y="54"/>
                      <a:pt x="1" y="66"/>
                      <a:pt x="1" y="78"/>
                    </a:cubicBezTo>
                    <a:cubicBezTo>
                      <a:pt x="1" y="150"/>
                      <a:pt x="1" y="138"/>
                      <a:pt x="48" y="185"/>
                    </a:cubicBezTo>
                    <a:cubicBezTo>
                      <a:pt x="48" y="188"/>
                      <a:pt x="49" y="189"/>
                      <a:pt x="51" y="189"/>
                    </a:cubicBezTo>
                    <a:cubicBezTo>
                      <a:pt x="57" y="189"/>
                      <a:pt x="72" y="173"/>
                      <a:pt x="72" y="173"/>
                    </a:cubicBezTo>
                    <a:cubicBezTo>
                      <a:pt x="51" y="152"/>
                      <a:pt x="111" y="148"/>
                      <a:pt x="162" y="148"/>
                    </a:cubicBezTo>
                    <a:cubicBezTo>
                      <a:pt x="196" y="148"/>
                      <a:pt x="227" y="150"/>
                      <a:pt x="227" y="150"/>
                    </a:cubicBezTo>
                    <a:cubicBezTo>
                      <a:pt x="310" y="173"/>
                      <a:pt x="370" y="185"/>
                      <a:pt x="441" y="197"/>
                    </a:cubicBezTo>
                    <a:cubicBezTo>
                      <a:pt x="608" y="245"/>
                      <a:pt x="763" y="269"/>
                      <a:pt x="929" y="352"/>
                    </a:cubicBezTo>
                    <a:cubicBezTo>
                      <a:pt x="1263" y="495"/>
                      <a:pt x="1417" y="733"/>
                      <a:pt x="1536" y="1066"/>
                    </a:cubicBezTo>
                    <a:cubicBezTo>
                      <a:pt x="1550" y="1079"/>
                      <a:pt x="1573" y="1089"/>
                      <a:pt x="1594" y="1089"/>
                    </a:cubicBezTo>
                    <a:cubicBezTo>
                      <a:pt x="1611" y="1089"/>
                      <a:pt x="1626" y="1083"/>
                      <a:pt x="1632" y="1066"/>
                    </a:cubicBezTo>
                    <a:cubicBezTo>
                      <a:pt x="1691" y="721"/>
                      <a:pt x="1441" y="435"/>
                      <a:pt x="1155" y="257"/>
                    </a:cubicBezTo>
                    <a:cubicBezTo>
                      <a:pt x="958" y="149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"/>
              <p:cNvSpPr/>
              <p:nvPr/>
            </p:nvSpPr>
            <p:spPr>
              <a:xfrm>
                <a:off x="2958100" y="2186450"/>
                <a:ext cx="45550" cy="14267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5707" extrusionOk="0">
                    <a:moveTo>
                      <a:pt x="1281" y="0"/>
                    </a:moveTo>
                    <a:cubicBezTo>
                      <a:pt x="1278" y="0"/>
                      <a:pt x="1274" y="10"/>
                      <a:pt x="1274" y="23"/>
                    </a:cubicBezTo>
                    <a:cubicBezTo>
                      <a:pt x="1762" y="1190"/>
                      <a:pt x="1155" y="2130"/>
                      <a:pt x="715" y="3202"/>
                    </a:cubicBezTo>
                    <a:cubicBezTo>
                      <a:pt x="381" y="3988"/>
                      <a:pt x="84" y="4821"/>
                      <a:pt x="0" y="5678"/>
                    </a:cubicBezTo>
                    <a:cubicBezTo>
                      <a:pt x="0" y="5698"/>
                      <a:pt x="18" y="5707"/>
                      <a:pt x="37" y="5707"/>
                    </a:cubicBezTo>
                    <a:cubicBezTo>
                      <a:pt x="51" y="5707"/>
                      <a:pt x="66" y="5701"/>
                      <a:pt x="72" y="5690"/>
                    </a:cubicBezTo>
                    <a:cubicBezTo>
                      <a:pt x="488" y="4511"/>
                      <a:pt x="834" y="3356"/>
                      <a:pt x="1310" y="2202"/>
                    </a:cubicBezTo>
                    <a:cubicBezTo>
                      <a:pt x="1608" y="1487"/>
                      <a:pt x="1822" y="654"/>
                      <a:pt x="1286" y="23"/>
                    </a:cubicBezTo>
                    <a:cubicBezTo>
                      <a:pt x="1286" y="7"/>
                      <a:pt x="1284" y="0"/>
                      <a:pt x="1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"/>
              <p:cNvSpPr/>
              <p:nvPr/>
            </p:nvSpPr>
            <p:spPr>
              <a:xfrm>
                <a:off x="2953625" y="2177650"/>
                <a:ext cx="753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7143" extrusionOk="0">
                    <a:moveTo>
                      <a:pt x="2572" y="0"/>
                    </a:moveTo>
                    <a:cubicBezTo>
                      <a:pt x="2523" y="0"/>
                      <a:pt x="2480" y="47"/>
                      <a:pt x="2525" y="101"/>
                    </a:cubicBezTo>
                    <a:cubicBezTo>
                      <a:pt x="3013" y="696"/>
                      <a:pt x="2561" y="1815"/>
                      <a:pt x="2418" y="2482"/>
                    </a:cubicBezTo>
                    <a:cubicBezTo>
                      <a:pt x="2299" y="3137"/>
                      <a:pt x="2191" y="3804"/>
                      <a:pt x="1953" y="4435"/>
                    </a:cubicBezTo>
                    <a:cubicBezTo>
                      <a:pt x="1715" y="5102"/>
                      <a:pt x="1358" y="5709"/>
                      <a:pt x="906" y="6233"/>
                    </a:cubicBezTo>
                    <a:cubicBezTo>
                      <a:pt x="751" y="6399"/>
                      <a:pt x="584" y="6637"/>
                      <a:pt x="394" y="6745"/>
                    </a:cubicBezTo>
                    <a:cubicBezTo>
                      <a:pt x="336" y="6846"/>
                      <a:pt x="286" y="6897"/>
                      <a:pt x="241" y="6897"/>
                    </a:cubicBezTo>
                    <a:cubicBezTo>
                      <a:pt x="201" y="6897"/>
                      <a:pt x="165" y="6858"/>
                      <a:pt x="132" y="6780"/>
                    </a:cubicBezTo>
                    <a:cubicBezTo>
                      <a:pt x="156" y="6590"/>
                      <a:pt x="167" y="6399"/>
                      <a:pt x="215" y="6221"/>
                    </a:cubicBezTo>
                    <a:cubicBezTo>
                      <a:pt x="209" y="6203"/>
                      <a:pt x="200" y="6194"/>
                      <a:pt x="190" y="6194"/>
                    </a:cubicBezTo>
                    <a:cubicBezTo>
                      <a:pt x="179" y="6194"/>
                      <a:pt x="167" y="6203"/>
                      <a:pt x="156" y="6221"/>
                    </a:cubicBezTo>
                    <a:cubicBezTo>
                      <a:pt x="60" y="6518"/>
                      <a:pt x="13" y="6768"/>
                      <a:pt x="1" y="7078"/>
                    </a:cubicBezTo>
                    <a:cubicBezTo>
                      <a:pt x="1" y="7118"/>
                      <a:pt x="28" y="7142"/>
                      <a:pt x="57" y="7142"/>
                    </a:cubicBezTo>
                    <a:cubicBezTo>
                      <a:pt x="71" y="7142"/>
                      <a:pt x="85" y="7137"/>
                      <a:pt x="96" y="7126"/>
                    </a:cubicBezTo>
                    <a:cubicBezTo>
                      <a:pt x="1251" y="6233"/>
                      <a:pt x="1977" y="5042"/>
                      <a:pt x="2322" y="3649"/>
                    </a:cubicBezTo>
                    <a:cubicBezTo>
                      <a:pt x="2525" y="2816"/>
                      <a:pt x="2692" y="1934"/>
                      <a:pt x="2834" y="1089"/>
                    </a:cubicBezTo>
                    <a:cubicBezTo>
                      <a:pt x="2894" y="684"/>
                      <a:pt x="2953" y="291"/>
                      <a:pt x="2620" y="18"/>
                    </a:cubicBezTo>
                    <a:cubicBezTo>
                      <a:pt x="2605" y="6"/>
                      <a:pt x="2588" y="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"/>
              <p:cNvSpPr/>
              <p:nvPr/>
            </p:nvSpPr>
            <p:spPr>
              <a:xfrm>
                <a:off x="3017625" y="2169700"/>
                <a:ext cx="238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17" extrusionOk="0">
                    <a:moveTo>
                      <a:pt x="387" y="0"/>
                    </a:moveTo>
                    <a:cubicBezTo>
                      <a:pt x="263" y="0"/>
                      <a:pt x="137" y="26"/>
                      <a:pt x="24" y="74"/>
                    </a:cubicBezTo>
                    <a:cubicBezTo>
                      <a:pt x="12" y="97"/>
                      <a:pt x="1" y="121"/>
                      <a:pt x="12" y="133"/>
                    </a:cubicBezTo>
                    <a:cubicBezTo>
                      <a:pt x="60" y="205"/>
                      <a:pt x="72" y="300"/>
                      <a:pt x="72" y="383"/>
                    </a:cubicBezTo>
                    <a:cubicBezTo>
                      <a:pt x="65" y="404"/>
                      <a:pt x="82" y="417"/>
                      <a:pt x="100" y="417"/>
                    </a:cubicBezTo>
                    <a:cubicBezTo>
                      <a:pt x="113" y="417"/>
                      <a:pt x="127" y="410"/>
                      <a:pt x="132" y="395"/>
                    </a:cubicBezTo>
                    <a:cubicBezTo>
                      <a:pt x="151" y="296"/>
                      <a:pt x="146" y="213"/>
                      <a:pt x="110" y="140"/>
                    </a:cubicBezTo>
                    <a:lnTo>
                      <a:pt x="110" y="140"/>
                    </a:lnTo>
                    <a:cubicBezTo>
                      <a:pt x="197" y="104"/>
                      <a:pt x="285" y="88"/>
                      <a:pt x="371" y="88"/>
                    </a:cubicBezTo>
                    <a:cubicBezTo>
                      <a:pt x="565" y="88"/>
                      <a:pt x="752" y="169"/>
                      <a:pt x="917" y="288"/>
                    </a:cubicBezTo>
                    <a:cubicBezTo>
                      <a:pt x="919" y="290"/>
                      <a:pt x="921" y="290"/>
                      <a:pt x="923" y="290"/>
                    </a:cubicBezTo>
                    <a:cubicBezTo>
                      <a:pt x="935" y="290"/>
                      <a:pt x="953" y="262"/>
                      <a:pt x="953" y="252"/>
                    </a:cubicBezTo>
                    <a:cubicBezTo>
                      <a:pt x="817" y="78"/>
                      <a:pt x="604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"/>
              <p:cNvSpPr/>
              <p:nvPr/>
            </p:nvSpPr>
            <p:spPr>
              <a:xfrm>
                <a:off x="3046200" y="2178925"/>
                <a:ext cx="345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442" extrusionOk="0">
                    <a:moveTo>
                      <a:pt x="9" y="0"/>
                    </a:moveTo>
                    <a:cubicBezTo>
                      <a:pt x="1" y="0"/>
                      <a:pt x="2" y="39"/>
                      <a:pt x="12" y="50"/>
                    </a:cubicBezTo>
                    <a:cubicBezTo>
                      <a:pt x="1084" y="455"/>
                      <a:pt x="1120" y="1431"/>
                      <a:pt x="1096" y="2384"/>
                    </a:cubicBezTo>
                    <a:cubicBezTo>
                      <a:pt x="1096" y="2419"/>
                      <a:pt x="1130" y="2442"/>
                      <a:pt x="1160" y="2442"/>
                    </a:cubicBezTo>
                    <a:cubicBezTo>
                      <a:pt x="1180" y="2442"/>
                      <a:pt x="1198" y="2431"/>
                      <a:pt x="1203" y="2407"/>
                    </a:cubicBezTo>
                    <a:cubicBezTo>
                      <a:pt x="1382" y="1491"/>
                      <a:pt x="1084" y="217"/>
                      <a:pt x="12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"/>
              <p:cNvSpPr/>
              <p:nvPr/>
            </p:nvSpPr>
            <p:spPr>
              <a:xfrm>
                <a:off x="3011050" y="2248425"/>
                <a:ext cx="68875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6811" extrusionOk="0">
                    <a:moveTo>
                      <a:pt x="2730" y="1"/>
                    </a:moveTo>
                    <a:cubicBezTo>
                      <a:pt x="2720" y="1"/>
                      <a:pt x="2709" y="3"/>
                      <a:pt x="2704" y="8"/>
                    </a:cubicBezTo>
                    <a:cubicBezTo>
                      <a:pt x="1835" y="2199"/>
                      <a:pt x="1585" y="4830"/>
                      <a:pt x="37" y="6712"/>
                    </a:cubicBezTo>
                    <a:cubicBezTo>
                      <a:pt x="1" y="6757"/>
                      <a:pt x="49" y="6810"/>
                      <a:pt x="100" y="6810"/>
                    </a:cubicBezTo>
                    <a:cubicBezTo>
                      <a:pt x="115" y="6810"/>
                      <a:pt x="131" y="6806"/>
                      <a:pt x="145" y="6795"/>
                    </a:cubicBezTo>
                    <a:cubicBezTo>
                      <a:pt x="954" y="6057"/>
                      <a:pt x="1276" y="4842"/>
                      <a:pt x="1609" y="3854"/>
                    </a:cubicBezTo>
                    <a:cubicBezTo>
                      <a:pt x="2050" y="2616"/>
                      <a:pt x="2538" y="1318"/>
                      <a:pt x="2740" y="20"/>
                    </a:cubicBezTo>
                    <a:cubicBezTo>
                      <a:pt x="2754" y="6"/>
                      <a:pt x="2743" y="1"/>
                      <a:pt x="27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"/>
              <p:cNvSpPr/>
              <p:nvPr/>
            </p:nvSpPr>
            <p:spPr>
              <a:xfrm>
                <a:off x="2938150" y="2429200"/>
                <a:ext cx="681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3519" extrusionOk="0">
                    <a:moveTo>
                      <a:pt x="2697" y="1"/>
                    </a:moveTo>
                    <a:cubicBezTo>
                      <a:pt x="2689" y="1"/>
                      <a:pt x="2679" y="5"/>
                      <a:pt x="2668" y="16"/>
                    </a:cubicBezTo>
                    <a:cubicBezTo>
                      <a:pt x="1763" y="683"/>
                      <a:pt x="1" y="2183"/>
                      <a:pt x="441" y="3481"/>
                    </a:cubicBezTo>
                    <a:cubicBezTo>
                      <a:pt x="446" y="3506"/>
                      <a:pt x="468" y="3518"/>
                      <a:pt x="489" y="3518"/>
                    </a:cubicBezTo>
                    <a:cubicBezTo>
                      <a:pt x="520" y="3518"/>
                      <a:pt x="550" y="3494"/>
                      <a:pt x="536" y="3445"/>
                    </a:cubicBezTo>
                    <a:cubicBezTo>
                      <a:pt x="298" y="2052"/>
                      <a:pt x="1787" y="885"/>
                      <a:pt x="2715" y="28"/>
                    </a:cubicBezTo>
                    <a:cubicBezTo>
                      <a:pt x="2723" y="20"/>
                      <a:pt x="2715" y="1"/>
                      <a:pt x="2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2"/>
              <p:cNvSpPr/>
              <p:nvPr/>
            </p:nvSpPr>
            <p:spPr>
              <a:xfrm>
                <a:off x="2951550" y="2438650"/>
                <a:ext cx="77300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308" extrusionOk="0">
                    <a:moveTo>
                      <a:pt x="3028" y="1"/>
                    </a:moveTo>
                    <a:cubicBezTo>
                      <a:pt x="3009" y="1"/>
                      <a:pt x="2990" y="10"/>
                      <a:pt x="2977" y="31"/>
                    </a:cubicBezTo>
                    <a:cubicBezTo>
                      <a:pt x="2703" y="650"/>
                      <a:pt x="2465" y="1246"/>
                      <a:pt x="2060" y="1793"/>
                    </a:cubicBezTo>
                    <a:cubicBezTo>
                      <a:pt x="1705" y="2274"/>
                      <a:pt x="1038" y="3158"/>
                      <a:pt x="349" y="3158"/>
                    </a:cubicBezTo>
                    <a:cubicBezTo>
                      <a:pt x="253" y="3158"/>
                      <a:pt x="156" y="3141"/>
                      <a:pt x="60" y="3103"/>
                    </a:cubicBezTo>
                    <a:cubicBezTo>
                      <a:pt x="24" y="3103"/>
                      <a:pt x="0" y="3151"/>
                      <a:pt x="36" y="3163"/>
                    </a:cubicBezTo>
                    <a:cubicBezTo>
                      <a:pt x="170" y="3265"/>
                      <a:pt x="307" y="3308"/>
                      <a:pt x="443" y="3308"/>
                    </a:cubicBezTo>
                    <a:cubicBezTo>
                      <a:pt x="923" y="3308"/>
                      <a:pt x="1394" y="2773"/>
                      <a:pt x="1691" y="2448"/>
                    </a:cubicBezTo>
                    <a:cubicBezTo>
                      <a:pt x="2298" y="1781"/>
                      <a:pt x="2846" y="948"/>
                      <a:pt x="3084" y="67"/>
                    </a:cubicBezTo>
                    <a:cubicBezTo>
                      <a:pt x="3092" y="29"/>
                      <a:pt x="3060" y="1"/>
                      <a:pt x="30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2"/>
              <p:cNvSpPr/>
              <p:nvPr/>
            </p:nvSpPr>
            <p:spPr>
              <a:xfrm>
                <a:off x="3004225" y="2427575"/>
                <a:ext cx="243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341" extrusionOk="0">
                    <a:moveTo>
                      <a:pt x="317" y="0"/>
                    </a:moveTo>
                    <a:cubicBezTo>
                      <a:pt x="201" y="0"/>
                      <a:pt x="81" y="25"/>
                      <a:pt x="13" y="93"/>
                    </a:cubicBezTo>
                    <a:cubicBezTo>
                      <a:pt x="1" y="105"/>
                      <a:pt x="13" y="141"/>
                      <a:pt x="25" y="141"/>
                    </a:cubicBezTo>
                    <a:cubicBezTo>
                      <a:pt x="164" y="141"/>
                      <a:pt x="278" y="99"/>
                      <a:pt x="408" y="99"/>
                    </a:cubicBezTo>
                    <a:cubicBezTo>
                      <a:pt x="434" y="99"/>
                      <a:pt x="461" y="101"/>
                      <a:pt x="489" y="105"/>
                    </a:cubicBezTo>
                    <a:cubicBezTo>
                      <a:pt x="668" y="141"/>
                      <a:pt x="787" y="224"/>
                      <a:pt x="929" y="331"/>
                    </a:cubicBezTo>
                    <a:cubicBezTo>
                      <a:pt x="936" y="338"/>
                      <a:pt x="943" y="341"/>
                      <a:pt x="949" y="341"/>
                    </a:cubicBezTo>
                    <a:cubicBezTo>
                      <a:pt x="964" y="341"/>
                      <a:pt x="974" y="321"/>
                      <a:pt x="965" y="296"/>
                    </a:cubicBezTo>
                    <a:cubicBezTo>
                      <a:pt x="858" y="153"/>
                      <a:pt x="679" y="57"/>
                      <a:pt x="501" y="22"/>
                    </a:cubicBezTo>
                    <a:cubicBezTo>
                      <a:pt x="449" y="9"/>
                      <a:pt x="383" y="0"/>
                      <a:pt x="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"/>
              <p:cNvSpPr/>
              <p:nvPr/>
            </p:nvSpPr>
            <p:spPr>
              <a:xfrm>
                <a:off x="3010775" y="2416500"/>
                <a:ext cx="220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372" extrusionOk="0">
                    <a:moveTo>
                      <a:pt x="96" y="0"/>
                    </a:moveTo>
                    <a:cubicBezTo>
                      <a:pt x="1" y="119"/>
                      <a:pt x="108" y="227"/>
                      <a:pt x="203" y="274"/>
                    </a:cubicBezTo>
                    <a:cubicBezTo>
                      <a:pt x="317" y="331"/>
                      <a:pt x="461" y="371"/>
                      <a:pt x="596" y="371"/>
                    </a:cubicBezTo>
                    <a:cubicBezTo>
                      <a:pt x="687" y="371"/>
                      <a:pt x="774" y="353"/>
                      <a:pt x="846" y="310"/>
                    </a:cubicBezTo>
                    <a:cubicBezTo>
                      <a:pt x="882" y="298"/>
                      <a:pt x="882" y="250"/>
                      <a:pt x="834" y="239"/>
                    </a:cubicBezTo>
                    <a:cubicBezTo>
                      <a:pt x="775" y="227"/>
                      <a:pt x="715" y="227"/>
                      <a:pt x="656" y="227"/>
                    </a:cubicBezTo>
                    <a:cubicBezTo>
                      <a:pt x="596" y="227"/>
                      <a:pt x="537" y="227"/>
                      <a:pt x="477" y="215"/>
                    </a:cubicBezTo>
                    <a:cubicBezTo>
                      <a:pt x="406" y="203"/>
                      <a:pt x="48" y="143"/>
                      <a:pt x="108" y="12"/>
                    </a:cubicBezTo>
                    <a:cubicBezTo>
                      <a:pt x="120" y="0"/>
                      <a:pt x="96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"/>
              <p:cNvSpPr/>
              <p:nvPr/>
            </p:nvSpPr>
            <p:spPr>
              <a:xfrm>
                <a:off x="3033400" y="2282575"/>
                <a:ext cx="64925" cy="1414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5656" extrusionOk="0">
                    <a:moveTo>
                      <a:pt x="2532" y="1"/>
                    </a:moveTo>
                    <a:cubicBezTo>
                      <a:pt x="2512" y="1"/>
                      <a:pt x="2494" y="11"/>
                      <a:pt x="2489" y="35"/>
                    </a:cubicBezTo>
                    <a:cubicBezTo>
                      <a:pt x="2168" y="988"/>
                      <a:pt x="2001" y="2000"/>
                      <a:pt x="1727" y="2976"/>
                    </a:cubicBezTo>
                    <a:cubicBezTo>
                      <a:pt x="1417" y="4119"/>
                      <a:pt x="941" y="4857"/>
                      <a:pt x="24" y="5619"/>
                    </a:cubicBezTo>
                    <a:cubicBezTo>
                      <a:pt x="1" y="5619"/>
                      <a:pt x="24" y="5655"/>
                      <a:pt x="48" y="5655"/>
                    </a:cubicBezTo>
                    <a:cubicBezTo>
                      <a:pt x="929" y="5262"/>
                      <a:pt x="1417" y="4417"/>
                      <a:pt x="1703" y="3548"/>
                    </a:cubicBezTo>
                    <a:cubicBezTo>
                      <a:pt x="2072" y="2440"/>
                      <a:pt x="2489" y="1214"/>
                      <a:pt x="2596" y="59"/>
                    </a:cubicBezTo>
                    <a:cubicBezTo>
                      <a:pt x="2596" y="24"/>
                      <a:pt x="2562" y="1"/>
                      <a:pt x="2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"/>
              <p:cNvSpPr/>
              <p:nvPr/>
            </p:nvSpPr>
            <p:spPr>
              <a:xfrm>
                <a:off x="3095750" y="2267025"/>
                <a:ext cx="665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4712" extrusionOk="0">
                    <a:moveTo>
                      <a:pt x="7" y="610"/>
                    </a:moveTo>
                    <a:cubicBezTo>
                      <a:pt x="1" y="616"/>
                      <a:pt x="1" y="619"/>
                      <a:pt x="2" y="619"/>
                    </a:cubicBezTo>
                    <a:cubicBezTo>
                      <a:pt x="4" y="619"/>
                      <a:pt x="7" y="616"/>
                      <a:pt x="7" y="610"/>
                    </a:cubicBezTo>
                    <a:close/>
                    <a:moveTo>
                      <a:pt x="357" y="0"/>
                    </a:moveTo>
                    <a:cubicBezTo>
                      <a:pt x="193" y="0"/>
                      <a:pt x="54" y="175"/>
                      <a:pt x="7" y="610"/>
                    </a:cubicBezTo>
                    <a:cubicBezTo>
                      <a:pt x="114" y="476"/>
                      <a:pt x="240" y="243"/>
                      <a:pt x="452" y="243"/>
                    </a:cubicBezTo>
                    <a:cubicBezTo>
                      <a:pt x="523" y="243"/>
                      <a:pt x="604" y="270"/>
                      <a:pt x="697" y="336"/>
                    </a:cubicBezTo>
                    <a:cubicBezTo>
                      <a:pt x="817" y="431"/>
                      <a:pt x="840" y="753"/>
                      <a:pt x="900" y="884"/>
                    </a:cubicBezTo>
                    <a:cubicBezTo>
                      <a:pt x="1019" y="1169"/>
                      <a:pt x="1186" y="1360"/>
                      <a:pt x="1376" y="1598"/>
                    </a:cubicBezTo>
                    <a:cubicBezTo>
                      <a:pt x="2186" y="2550"/>
                      <a:pt x="2352" y="3479"/>
                      <a:pt x="2472" y="4670"/>
                    </a:cubicBezTo>
                    <a:cubicBezTo>
                      <a:pt x="2472" y="4696"/>
                      <a:pt x="2490" y="4712"/>
                      <a:pt x="2509" y="4712"/>
                    </a:cubicBezTo>
                    <a:cubicBezTo>
                      <a:pt x="2523" y="4712"/>
                      <a:pt x="2538" y="4703"/>
                      <a:pt x="2543" y="4682"/>
                    </a:cubicBezTo>
                    <a:cubicBezTo>
                      <a:pt x="2662" y="4086"/>
                      <a:pt x="2543" y="3479"/>
                      <a:pt x="2329" y="2908"/>
                    </a:cubicBezTo>
                    <a:cubicBezTo>
                      <a:pt x="2007" y="2062"/>
                      <a:pt x="1281" y="1503"/>
                      <a:pt x="959" y="669"/>
                    </a:cubicBezTo>
                    <a:cubicBezTo>
                      <a:pt x="813" y="283"/>
                      <a:pt x="565" y="0"/>
                      <a:pt x="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"/>
              <p:cNvSpPr/>
              <p:nvPr/>
            </p:nvSpPr>
            <p:spPr>
              <a:xfrm>
                <a:off x="3079200" y="2384675"/>
                <a:ext cx="77450" cy="1229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4919" extrusionOk="0">
                    <a:moveTo>
                      <a:pt x="3085" y="1"/>
                    </a:moveTo>
                    <a:cubicBezTo>
                      <a:pt x="3082" y="1"/>
                      <a:pt x="3078" y="3"/>
                      <a:pt x="3074" y="11"/>
                    </a:cubicBezTo>
                    <a:cubicBezTo>
                      <a:pt x="2633" y="1845"/>
                      <a:pt x="1169" y="3369"/>
                      <a:pt x="38" y="4810"/>
                    </a:cubicBezTo>
                    <a:cubicBezTo>
                      <a:pt x="0" y="4857"/>
                      <a:pt x="45" y="4919"/>
                      <a:pt x="94" y="4919"/>
                    </a:cubicBezTo>
                    <a:cubicBezTo>
                      <a:pt x="107" y="4919"/>
                      <a:pt x="121" y="4915"/>
                      <a:pt x="133" y="4905"/>
                    </a:cubicBezTo>
                    <a:cubicBezTo>
                      <a:pt x="883" y="4238"/>
                      <a:pt x="1490" y="3369"/>
                      <a:pt x="2014" y="2524"/>
                    </a:cubicBezTo>
                    <a:cubicBezTo>
                      <a:pt x="2479" y="1797"/>
                      <a:pt x="3074" y="904"/>
                      <a:pt x="3098" y="11"/>
                    </a:cubicBezTo>
                    <a:cubicBezTo>
                      <a:pt x="3098" y="11"/>
                      <a:pt x="3092" y="1"/>
                      <a:pt x="30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"/>
              <p:cNvSpPr/>
              <p:nvPr/>
            </p:nvSpPr>
            <p:spPr>
              <a:xfrm>
                <a:off x="3074475" y="2437725"/>
                <a:ext cx="758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3521" extrusionOk="0">
                    <a:moveTo>
                      <a:pt x="2984" y="1"/>
                    </a:moveTo>
                    <a:cubicBezTo>
                      <a:pt x="2977" y="1"/>
                      <a:pt x="2971" y="3"/>
                      <a:pt x="2965" y="9"/>
                    </a:cubicBezTo>
                    <a:cubicBezTo>
                      <a:pt x="2394" y="473"/>
                      <a:pt x="2084" y="1187"/>
                      <a:pt x="1691" y="1795"/>
                    </a:cubicBezTo>
                    <a:cubicBezTo>
                      <a:pt x="1501" y="2104"/>
                      <a:pt x="1287" y="2390"/>
                      <a:pt x="1060" y="2676"/>
                    </a:cubicBezTo>
                    <a:cubicBezTo>
                      <a:pt x="985" y="2742"/>
                      <a:pt x="441" y="3239"/>
                      <a:pt x="246" y="3239"/>
                    </a:cubicBezTo>
                    <a:cubicBezTo>
                      <a:pt x="194" y="3239"/>
                      <a:pt x="167" y="3204"/>
                      <a:pt x="179" y="3116"/>
                    </a:cubicBezTo>
                    <a:cubicBezTo>
                      <a:pt x="179" y="3092"/>
                      <a:pt x="144" y="3045"/>
                      <a:pt x="120" y="3045"/>
                    </a:cubicBezTo>
                    <a:lnTo>
                      <a:pt x="72" y="3045"/>
                    </a:lnTo>
                    <a:lnTo>
                      <a:pt x="72" y="3069"/>
                    </a:lnTo>
                    <a:cubicBezTo>
                      <a:pt x="60" y="3211"/>
                      <a:pt x="1" y="3307"/>
                      <a:pt x="24" y="3438"/>
                    </a:cubicBezTo>
                    <a:cubicBezTo>
                      <a:pt x="24" y="3461"/>
                      <a:pt x="60" y="3485"/>
                      <a:pt x="72" y="3497"/>
                    </a:cubicBezTo>
                    <a:cubicBezTo>
                      <a:pt x="116" y="3513"/>
                      <a:pt x="160" y="3520"/>
                      <a:pt x="206" y="3520"/>
                    </a:cubicBezTo>
                    <a:cubicBezTo>
                      <a:pt x="639" y="3520"/>
                      <a:pt x="1118" y="2850"/>
                      <a:pt x="1334" y="2580"/>
                    </a:cubicBezTo>
                    <a:cubicBezTo>
                      <a:pt x="1965" y="1807"/>
                      <a:pt x="2501" y="890"/>
                      <a:pt x="3013" y="56"/>
                    </a:cubicBezTo>
                    <a:cubicBezTo>
                      <a:pt x="3031" y="29"/>
                      <a:pt x="3007" y="1"/>
                      <a:pt x="2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"/>
              <p:cNvSpPr/>
              <p:nvPr/>
            </p:nvSpPr>
            <p:spPr>
              <a:xfrm>
                <a:off x="3149275" y="2351300"/>
                <a:ext cx="29100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3462" extrusionOk="0">
                    <a:moveTo>
                      <a:pt x="1049" y="0"/>
                    </a:moveTo>
                    <a:cubicBezTo>
                      <a:pt x="1039" y="0"/>
                      <a:pt x="1030" y="4"/>
                      <a:pt x="1021" y="13"/>
                    </a:cubicBezTo>
                    <a:cubicBezTo>
                      <a:pt x="866" y="549"/>
                      <a:pt x="842" y="1120"/>
                      <a:pt x="723" y="1668"/>
                    </a:cubicBezTo>
                    <a:cubicBezTo>
                      <a:pt x="581" y="2275"/>
                      <a:pt x="342" y="2847"/>
                      <a:pt x="9" y="3382"/>
                    </a:cubicBezTo>
                    <a:cubicBezTo>
                      <a:pt x="1" y="3425"/>
                      <a:pt x="28" y="3461"/>
                      <a:pt x="58" y="3461"/>
                    </a:cubicBezTo>
                    <a:cubicBezTo>
                      <a:pt x="70" y="3461"/>
                      <a:pt x="82" y="3455"/>
                      <a:pt x="92" y="3442"/>
                    </a:cubicBezTo>
                    <a:cubicBezTo>
                      <a:pt x="771" y="2549"/>
                      <a:pt x="1164" y="1144"/>
                      <a:pt x="1081" y="37"/>
                    </a:cubicBezTo>
                    <a:cubicBezTo>
                      <a:pt x="1081" y="14"/>
                      <a:pt x="1066" y="0"/>
                      <a:pt x="1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"/>
              <p:cNvSpPr/>
              <p:nvPr/>
            </p:nvSpPr>
            <p:spPr>
              <a:xfrm>
                <a:off x="3174200" y="2349650"/>
                <a:ext cx="333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2185" extrusionOk="0">
                    <a:moveTo>
                      <a:pt x="198" y="1"/>
                    </a:moveTo>
                    <a:cubicBezTo>
                      <a:pt x="95" y="1"/>
                      <a:pt x="11" y="54"/>
                      <a:pt x="0" y="198"/>
                    </a:cubicBezTo>
                    <a:cubicBezTo>
                      <a:pt x="8" y="221"/>
                      <a:pt x="25" y="229"/>
                      <a:pt x="36" y="229"/>
                    </a:cubicBezTo>
                    <a:cubicBezTo>
                      <a:pt x="43" y="229"/>
                      <a:pt x="48" y="226"/>
                      <a:pt x="48" y="222"/>
                    </a:cubicBezTo>
                    <a:cubicBezTo>
                      <a:pt x="106" y="138"/>
                      <a:pt x="166" y="105"/>
                      <a:pt x="225" y="105"/>
                    </a:cubicBezTo>
                    <a:cubicBezTo>
                      <a:pt x="446" y="105"/>
                      <a:pt x="656" y="568"/>
                      <a:pt x="703" y="662"/>
                    </a:cubicBezTo>
                    <a:cubicBezTo>
                      <a:pt x="762" y="793"/>
                      <a:pt x="834" y="936"/>
                      <a:pt x="893" y="1067"/>
                    </a:cubicBezTo>
                    <a:cubicBezTo>
                      <a:pt x="1060" y="1424"/>
                      <a:pt x="1108" y="1781"/>
                      <a:pt x="1215" y="2151"/>
                    </a:cubicBezTo>
                    <a:cubicBezTo>
                      <a:pt x="1226" y="2173"/>
                      <a:pt x="1248" y="2185"/>
                      <a:pt x="1268" y="2185"/>
                    </a:cubicBezTo>
                    <a:cubicBezTo>
                      <a:pt x="1290" y="2185"/>
                      <a:pt x="1310" y="2170"/>
                      <a:pt x="1310" y="2139"/>
                    </a:cubicBezTo>
                    <a:cubicBezTo>
                      <a:pt x="1334" y="1805"/>
                      <a:pt x="1215" y="1496"/>
                      <a:pt x="1096" y="1198"/>
                    </a:cubicBezTo>
                    <a:cubicBezTo>
                      <a:pt x="965" y="865"/>
                      <a:pt x="798" y="448"/>
                      <a:pt x="560" y="174"/>
                    </a:cubicBezTo>
                    <a:cubicBezTo>
                      <a:pt x="481" y="82"/>
                      <a:pt x="326" y="1"/>
                      <a:pt x="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"/>
              <p:cNvSpPr/>
              <p:nvPr/>
            </p:nvSpPr>
            <p:spPr>
              <a:xfrm>
                <a:off x="3181125" y="2406250"/>
                <a:ext cx="2762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2608" extrusionOk="0">
                    <a:moveTo>
                      <a:pt x="1048" y="0"/>
                    </a:moveTo>
                    <a:cubicBezTo>
                      <a:pt x="1036" y="0"/>
                      <a:pt x="1025" y="6"/>
                      <a:pt x="1021" y="18"/>
                    </a:cubicBezTo>
                    <a:cubicBezTo>
                      <a:pt x="640" y="815"/>
                      <a:pt x="378" y="1672"/>
                      <a:pt x="33" y="2494"/>
                    </a:cubicBezTo>
                    <a:cubicBezTo>
                      <a:pt x="0" y="2551"/>
                      <a:pt x="68" y="2608"/>
                      <a:pt x="129" y="2608"/>
                    </a:cubicBezTo>
                    <a:cubicBezTo>
                      <a:pt x="157" y="2608"/>
                      <a:pt x="184" y="2596"/>
                      <a:pt x="200" y="2565"/>
                    </a:cubicBezTo>
                    <a:cubicBezTo>
                      <a:pt x="569" y="1792"/>
                      <a:pt x="973" y="899"/>
                      <a:pt x="1104" y="53"/>
                    </a:cubicBezTo>
                    <a:cubicBezTo>
                      <a:pt x="1104" y="21"/>
                      <a:pt x="1073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2"/>
              <p:cNvSpPr/>
              <p:nvPr/>
            </p:nvSpPr>
            <p:spPr>
              <a:xfrm>
                <a:off x="2956900" y="2528575"/>
                <a:ext cx="1097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4389" h="2623" extrusionOk="0">
                    <a:moveTo>
                      <a:pt x="4321" y="1"/>
                    </a:moveTo>
                    <a:cubicBezTo>
                      <a:pt x="4314" y="1"/>
                      <a:pt x="4306" y="2"/>
                      <a:pt x="4299" y="6"/>
                    </a:cubicBezTo>
                    <a:cubicBezTo>
                      <a:pt x="3334" y="530"/>
                      <a:pt x="2322" y="840"/>
                      <a:pt x="1322" y="1292"/>
                    </a:cubicBezTo>
                    <a:cubicBezTo>
                      <a:pt x="787" y="1530"/>
                      <a:pt x="1" y="1899"/>
                      <a:pt x="251" y="2590"/>
                    </a:cubicBezTo>
                    <a:cubicBezTo>
                      <a:pt x="257" y="2608"/>
                      <a:pt x="283" y="2622"/>
                      <a:pt x="309" y="2622"/>
                    </a:cubicBezTo>
                    <a:cubicBezTo>
                      <a:pt x="334" y="2622"/>
                      <a:pt x="358" y="2608"/>
                      <a:pt x="358" y="2566"/>
                    </a:cubicBezTo>
                    <a:cubicBezTo>
                      <a:pt x="346" y="1602"/>
                      <a:pt x="1834" y="1244"/>
                      <a:pt x="2572" y="959"/>
                    </a:cubicBezTo>
                    <a:cubicBezTo>
                      <a:pt x="3203" y="720"/>
                      <a:pt x="3823" y="482"/>
                      <a:pt x="4358" y="89"/>
                    </a:cubicBezTo>
                    <a:cubicBezTo>
                      <a:pt x="4388" y="49"/>
                      <a:pt x="4359" y="1"/>
                      <a:pt x="43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"/>
              <p:cNvSpPr/>
              <p:nvPr/>
            </p:nvSpPr>
            <p:spPr>
              <a:xfrm>
                <a:off x="2964050" y="2527500"/>
                <a:ext cx="10595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835" extrusionOk="0">
                    <a:moveTo>
                      <a:pt x="4152" y="1"/>
                    </a:moveTo>
                    <a:cubicBezTo>
                      <a:pt x="4135" y="1"/>
                      <a:pt x="4119" y="8"/>
                      <a:pt x="4108" y="25"/>
                    </a:cubicBezTo>
                    <a:cubicBezTo>
                      <a:pt x="3608" y="728"/>
                      <a:pt x="3001" y="1264"/>
                      <a:pt x="2275" y="1716"/>
                    </a:cubicBezTo>
                    <a:cubicBezTo>
                      <a:pt x="1964" y="1917"/>
                      <a:pt x="901" y="2700"/>
                      <a:pt x="310" y="2700"/>
                    </a:cubicBezTo>
                    <a:cubicBezTo>
                      <a:pt x="200" y="2700"/>
                      <a:pt x="106" y="2673"/>
                      <a:pt x="36" y="2609"/>
                    </a:cubicBezTo>
                    <a:cubicBezTo>
                      <a:pt x="24" y="2609"/>
                      <a:pt x="0" y="2645"/>
                      <a:pt x="12" y="2657"/>
                    </a:cubicBezTo>
                    <a:cubicBezTo>
                      <a:pt x="112" y="2783"/>
                      <a:pt x="245" y="2834"/>
                      <a:pt x="396" y="2834"/>
                    </a:cubicBezTo>
                    <a:cubicBezTo>
                      <a:pt x="897" y="2834"/>
                      <a:pt x="1597" y="2274"/>
                      <a:pt x="1917" y="2073"/>
                    </a:cubicBezTo>
                    <a:cubicBezTo>
                      <a:pt x="2810" y="1561"/>
                      <a:pt x="3632" y="942"/>
                      <a:pt x="4203" y="85"/>
                    </a:cubicBezTo>
                    <a:cubicBezTo>
                      <a:pt x="4237" y="43"/>
                      <a:pt x="4193" y="1"/>
                      <a:pt x="4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2"/>
              <p:cNvSpPr/>
              <p:nvPr/>
            </p:nvSpPr>
            <p:spPr>
              <a:xfrm>
                <a:off x="3070300" y="2500025"/>
                <a:ext cx="1522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77" extrusionOk="0">
                    <a:moveTo>
                      <a:pt x="595" y="0"/>
                    </a:moveTo>
                    <a:cubicBezTo>
                      <a:pt x="591" y="0"/>
                      <a:pt x="588" y="2"/>
                      <a:pt x="584" y="5"/>
                    </a:cubicBezTo>
                    <a:cubicBezTo>
                      <a:pt x="477" y="184"/>
                      <a:pt x="1" y="719"/>
                      <a:pt x="394" y="874"/>
                    </a:cubicBezTo>
                    <a:cubicBezTo>
                      <a:pt x="396" y="876"/>
                      <a:pt x="397" y="877"/>
                      <a:pt x="399" y="877"/>
                    </a:cubicBezTo>
                    <a:cubicBezTo>
                      <a:pt x="409" y="877"/>
                      <a:pt x="416" y="849"/>
                      <a:pt x="406" y="839"/>
                    </a:cubicBezTo>
                    <a:cubicBezTo>
                      <a:pt x="168" y="541"/>
                      <a:pt x="549" y="303"/>
                      <a:pt x="608" y="17"/>
                    </a:cubicBezTo>
                    <a:cubicBezTo>
                      <a:pt x="608" y="9"/>
                      <a:pt x="602" y="0"/>
                      <a:pt x="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2"/>
              <p:cNvSpPr/>
              <p:nvPr/>
            </p:nvSpPr>
            <p:spPr>
              <a:xfrm>
                <a:off x="3028500" y="2527225"/>
                <a:ext cx="850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2744" extrusionOk="0">
                    <a:moveTo>
                      <a:pt x="3399" y="1"/>
                    </a:moveTo>
                    <a:cubicBezTo>
                      <a:pt x="2364" y="894"/>
                      <a:pt x="1375" y="2203"/>
                      <a:pt x="42" y="2668"/>
                    </a:cubicBezTo>
                    <a:cubicBezTo>
                      <a:pt x="0" y="2678"/>
                      <a:pt x="4" y="2743"/>
                      <a:pt x="38" y="2743"/>
                    </a:cubicBezTo>
                    <a:cubicBezTo>
                      <a:pt x="42" y="2743"/>
                      <a:pt x="48" y="2742"/>
                      <a:pt x="54" y="2739"/>
                    </a:cubicBezTo>
                    <a:cubicBezTo>
                      <a:pt x="637" y="2656"/>
                      <a:pt x="1078" y="2251"/>
                      <a:pt x="1494" y="1870"/>
                    </a:cubicBezTo>
                    <a:cubicBezTo>
                      <a:pt x="2149" y="1275"/>
                      <a:pt x="2792" y="643"/>
                      <a:pt x="3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2"/>
              <p:cNvSpPr/>
              <p:nvPr/>
            </p:nvSpPr>
            <p:spPr>
              <a:xfrm>
                <a:off x="3119125" y="2409700"/>
                <a:ext cx="61525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4397" extrusionOk="0">
                    <a:moveTo>
                      <a:pt x="2432" y="1"/>
                    </a:moveTo>
                    <a:cubicBezTo>
                      <a:pt x="2422" y="1"/>
                      <a:pt x="2411" y="7"/>
                      <a:pt x="2406" y="22"/>
                    </a:cubicBezTo>
                    <a:cubicBezTo>
                      <a:pt x="2072" y="701"/>
                      <a:pt x="1810" y="1427"/>
                      <a:pt x="1489" y="2130"/>
                    </a:cubicBezTo>
                    <a:cubicBezTo>
                      <a:pt x="1096" y="2975"/>
                      <a:pt x="524" y="3618"/>
                      <a:pt x="1" y="4380"/>
                    </a:cubicBezTo>
                    <a:cubicBezTo>
                      <a:pt x="1" y="4388"/>
                      <a:pt x="7" y="4397"/>
                      <a:pt x="14" y="4397"/>
                    </a:cubicBezTo>
                    <a:cubicBezTo>
                      <a:pt x="17" y="4397"/>
                      <a:pt x="21" y="4395"/>
                      <a:pt x="24" y="4392"/>
                    </a:cubicBezTo>
                    <a:cubicBezTo>
                      <a:pt x="1251" y="3273"/>
                      <a:pt x="1918" y="1546"/>
                      <a:pt x="2453" y="34"/>
                    </a:cubicBezTo>
                    <a:cubicBezTo>
                      <a:pt x="2460" y="14"/>
                      <a:pt x="2447" y="1"/>
                      <a:pt x="2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"/>
              <p:cNvSpPr/>
              <p:nvPr/>
            </p:nvSpPr>
            <p:spPr>
              <a:xfrm>
                <a:off x="3058100" y="2698075"/>
                <a:ext cx="488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000" extrusionOk="0">
                    <a:moveTo>
                      <a:pt x="1906" y="1"/>
                    </a:moveTo>
                    <a:cubicBezTo>
                      <a:pt x="1584" y="108"/>
                      <a:pt x="1311" y="275"/>
                      <a:pt x="1025" y="429"/>
                    </a:cubicBezTo>
                    <a:cubicBezTo>
                      <a:pt x="763" y="584"/>
                      <a:pt x="322" y="965"/>
                      <a:pt x="1" y="965"/>
                    </a:cubicBezTo>
                    <a:cubicBezTo>
                      <a:pt x="64" y="989"/>
                      <a:pt x="125" y="1000"/>
                      <a:pt x="185" y="1000"/>
                    </a:cubicBezTo>
                    <a:cubicBezTo>
                      <a:pt x="421" y="1000"/>
                      <a:pt x="637" y="838"/>
                      <a:pt x="846" y="715"/>
                    </a:cubicBezTo>
                    <a:cubicBezTo>
                      <a:pt x="1215" y="513"/>
                      <a:pt x="1608" y="310"/>
                      <a:pt x="1930" y="48"/>
                    </a:cubicBezTo>
                    <a:cubicBezTo>
                      <a:pt x="1953" y="36"/>
                      <a:pt x="1930" y="1"/>
                      <a:pt x="1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2"/>
              <p:cNvSpPr/>
              <p:nvPr/>
            </p:nvSpPr>
            <p:spPr>
              <a:xfrm>
                <a:off x="3108750" y="2668225"/>
                <a:ext cx="564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1138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5" y="4"/>
                    </a:cubicBezTo>
                    <a:cubicBezTo>
                      <a:pt x="1475" y="278"/>
                      <a:pt x="678" y="659"/>
                      <a:pt x="11" y="1088"/>
                    </a:cubicBezTo>
                    <a:cubicBezTo>
                      <a:pt x="1" y="1108"/>
                      <a:pt x="17" y="1138"/>
                      <a:pt x="44" y="1138"/>
                    </a:cubicBezTo>
                    <a:cubicBezTo>
                      <a:pt x="49" y="1138"/>
                      <a:pt x="54" y="1137"/>
                      <a:pt x="58" y="1135"/>
                    </a:cubicBezTo>
                    <a:lnTo>
                      <a:pt x="2249" y="16"/>
                    </a:lnTo>
                    <a:cubicBezTo>
                      <a:pt x="2259" y="16"/>
                      <a:pt x="2253" y="1"/>
                      <a:pt x="2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2"/>
              <p:cNvSpPr/>
              <p:nvPr/>
            </p:nvSpPr>
            <p:spPr>
              <a:xfrm>
                <a:off x="3161175" y="2598525"/>
                <a:ext cx="547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809" extrusionOk="0">
                    <a:moveTo>
                      <a:pt x="2172" y="1"/>
                    </a:moveTo>
                    <a:cubicBezTo>
                      <a:pt x="2167" y="1"/>
                      <a:pt x="2160" y="2"/>
                      <a:pt x="2152" y="6"/>
                    </a:cubicBezTo>
                    <a:cubicBezTo>
                      <a:pt x="1855" y="625"/>
                      <a:pt x="1581" y="1232"/>
                      <a:pt x="1188" y="1792"/>
                    </a:cubicBezTo>
                    <a:cubicBezTo>
                      <a:pt x="950" y="2137"/>
                      <a:pt x="712" y="2304"/>
                      <a:pt x="355" y="2494"/>
                    </a:cubicBezTo>
                    <a:cubicBezTo>
                      <a:pt x="212" y="2590"/>
                      <a:pt x="105" y="2661"/>
                      <a:pt x="9" y="2792"/>
                    </a:cubicBezTo>
                    <a:cubicBezTo>
                      <a:pt x="1" y="2801"/>
                      <a:pt x="16" y="2809"/>
                      <a:pt x="30" y="2809"/>
                    </a:cubicBezTo>
                    <a:cubicBezTo>
                      <a:pt x="36" y="2809"/>
                      <a:pt x="42" y="2807"/>
                      <a:pt x="45" y="2804"/>
                    </a:cubicBezTo>
                    <a:cubicBezTo>
                      <a:pt x="450" y="2411"/>
                      <a:pt x="902" y="2304"/>
                      <a:pt x="1236" y="1816"/>
                    </a:cubicBezTo>
                    <a:cubicBezTo>
                      <a:pt x="1605" y="1244"/>
                      <a:pt x="1914" y="637"/>
                      <a:pt x="2188" y="6"/>
                    </a:cubicBezTo>
                    <a:cubicBezTo>
                      <a:pt x="2188" y="6"/>
                      <a:pt x="2183" y="1"/>
                      <a:pt x="2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"/>
              <p:cNvSpPr/>
              <p:nvPr/>
            </p:nvSpPr>
            <p:spPr>
              <a:xfrm>
                <a:off x="3163775" y="2653125"/>
                <a:ext cx="274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799" extrusionOk="0">
                    <a:moveTo>
                      <a:pt x="1096" y="1"/>
                    </a:moveTo>
                    <a:lnTo>
                      <a:pt x="1096" y="1"/>
                    </a:lnTo>
                    <a:cubicBezTo>
                      <a:pt x="917" y="60"/>
                      <a:pt x="763" y="203"/>
                      <a:pt x="608" y="322"/>
                    </a:cubicBezTo>
                    <a:cubicBezTo>
                      <a:pt x="417" y="477"/>
                      <a:pt x="179" y="596"/>
                      <a:pt x="12" y="775"/>
                    </a:cubicBezTo>
                    <a:cubicBezTo>
                      <a:pt x="1" y="787"/>
                      <a:pt x="12" y="799"/>
                      <a:pt x="24" y="799"/>
                    </a:cubicBezTo>
                    <a:cubicBezTo>
                      <a:pt x="227" y="715"/>
                      <a:pt x="405" y="549"/>
                      <a:pt x="584" y="430"/>
                    </a:cubicBezTo>
                    <a:cubicBezTo>
                      <a:pt x="763" y="299"/>
                      <a:pt x="977" y="179"/>
                      <a:pt x="1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"/>
              <p:cNvSpPr/>
              <p:nvPr/>
            </p:nvSpPr>
            <p:spPr>
              <a:xfrm>
                <a:off x="3172475" y="2653675"/>
                <a:ext cx="2282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55" extrusionOk="0">
                    <a:moveTo>
                      <a:pt x="896" y="0"/>
                    </a:moveTo>
                    <a:cubicBezTo>
                      <a:pt x="894" y="0"/>
                      <a:pt x="892" y="1"/>
                      <a:pt x="891" y="3"/>
                    </a:cubicBezTo>
                    <a:cubicBezTo>
                      <a:pt x="748" y="146"/>
                      <a:pt x="617" y="265"/>
                      <a:pt x="474" y="384"/>
                    </a:cubicBezTo>
                    <a:cubicBezTo>
                      <a:pt x="319" y="503"/>
                      <a:pt x="176" y="586"/>
                      <a:pt x="22" y="705"/>
                    </a:cubicBezTo>
                    <a:cubicBezTo>
                      <a:pt x="0" y="716"/>
                      <a:pt x="17" y="755"/>
                      <a:pt x="46" y="755"/>
                    </a:cubicBezTo>
                    <a:cubicBezTo>
                      <a:pt x="50" y="755"/>
                      <a:pt x="53" y="754"/>
                      <a:pt x="57" y="753"/>
                    </a:cubicBezTo>
                    <a:cubicBezTo>
                      <a:pt x="379" y="598"/>
                      <a:pt x="676" y="324"/>
                      <a:pt x="903" y="38"/>
                    </a:cubicBezTo>
                    <a:cubicBezTo>
                      <a:pt x="913" y="28"/>
                      <a:pt x="906" y="0"/>
                      <a:pt x="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"/>
              <p:cNvSpPr/>
              <p:nvPr/>
            </p:nvSpPr>
            <p:spPr>
              <a:xfrm>
                <a:off x="3162000" y="2642425"/>
                <a:ext cx="53000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096" extrusionOk="0">
                    <a:moveTo>
                      <a:pt x="2119" y="0"/>
                    </a:moveTo>
                    <a:lnTo>
                      <a:pt x="2119" y="0"/>
                    </a:lnTo>
                    <a:cubicBezTo>
                      <a:pt x="1750" y="917"/>
                      <a:pt x="1012" y="1822"/>
                      <a:pt x="12" y="2060"/>
                    </a:cubicBezTo>
                    <a:cubicBezTo>
                      <a:pt x="0" y="2060"/>
                      <a:pt x="0" y="2096"/>
                      <a:pt x="12" y="2096"/>
                    </a:cubicBezTo>
                    <a:cubicBezTo>
                      <a:pt x="512" y="2084"/>
                      <a:pt x="965" y="1762"/>
                      <a:pt x="1274" y="1393"/>
                    </a:cubicBezTo>
                    <a:cubicBezTo>
                      <a:pt x="1631" y="1012"/>
                      <a:pt x="2024" y="500"/>
                      <a:pt x="2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"/>
              <p:cNvSpPr/>
              <p:nvPr/>
            </p:nvSpPr>
            <p:spPr>
              <a:xfrm>
                <a:off x="3047500" y="2699275"/>
                <a:ext cx="1076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2127" extrusionOk="0">
                    <a:moveTo>
                      <a:pt x="4259" y="0"/>
                    </a:moveTo>
                    <a:cubicBezTo>
                      <a:pt x="2687" y="322"/>
                      <a:pt x="1461" y="1441"/>
                      <a:pt x="20" y="2084"/>
                    </a:cubicBezTo>
                    <a:cubicBezTo>
                      <a:pt x="1" y="2094"/>
                      <a:pt x="5" y="2126"/>
                      <a:pt x="20" y="2126"/>
                    </a:cubicBezTo>
                    <a:cubicBezTo>
                      <a:pt x="23" y="2126"/>
                      <a:pt x="27" y="2124"/>
                      <a:pt x="32" y="2120"/>
                    </a:cubicBezTo>
                    <a:cubicBezTo>
                      <a:pt x="1568" y="1643"/>
                      <a:pt x="2687" y="441"/>
                      <a:pt x="4259" y="36"/>
                    </a:cubicBezTo>
                    <a:cubicBezTo>
                      <a:pt x="4264" y="37"/>
                      <a:pt x="4268" y="38"/>
                      <a:pt x="4272" y="38"/>
                    </a:cubicBezTo>
                    <a:cubicBezTo>
                      <a:pt x="4303" y="38"/>
                      <a:pt x="4290" y="0"/>
                      <a:pt x="4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"/>
              <p:cNvSpPr/>
              <p:nvPr/>
            </p:nvSpPr>
            <p:spPr>
              <a:xfrm>
                <a:off x="3176875" y="2466675"/>
                <a:ext cx="182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707" extrusionOk="0">
                    <a:moveTo>
                      <a:pt x="688" y="0"/>
                    </a:moveTo>
                    <a:cubicBezTo>
                      <a:pt x="682" y="0"/>
                      <a:pt x="675" y="2"/>
                      <a:pt x="667" y="6"/>
                    </a:cubicBezTo>
                    <a:cubicBezTo>
                      <a:pt x="381" y="89"/>
                      <a:pt x="24" y="375"/>
                      <a:pt x="0" y="684"/>
                    </a:cubicBezTo>
                    <a:cubicBezTo>
                      <a:pt x="0" y="692"/>
                      <a:pt x="12" y="706"/>
                      <a:pt x="23" y="706"/>
                    </a:cubicBezTo>
                    <a:cubicBezTo>
                      <a:pt x="28" y="706"/>
                      <a:pt x="32" y="704"/>
                      <a:pt x="36" y="696"/>
                    </a:cubicBezTo>
                    <a:cubicBezTo>
                      <a:pt x="131" y="577"/>
                      <a:pt x="203" y="446"/>
                      <a:pt x="310" y="339"/>
                    </a:cubicBezTo>
                    <a:cubicBezTo>
                      <a:pt x="429" y="220"/>
                      <a:pt x="560" y="137"/>
                      <a:pt x="691" y="65"/>
                    </a:cubicBezTo>
                    <a:cubicBezTo>
                      <a:pt x="731" y="45"/>
                      <a:pt x="721" y="0"/>
                      <a:pt x="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"/>
              <p:cNvSpPr/>
              <p:nvPr/>
            </p:nvSpPr>
            <p:spPr>
              <a:xfrm>
                <a:off x="3185200" y="2467925"/>
                <a:ext cx="104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52" extrusionOk="0">
                    <a:moveTo>
                      <a:pt x="252" y="0"/>
                    </a:moveTo>
                    <a:cubicBezTo>
                      <a:pt x="229" y="0"/>
                      <a:pt x="205" y="4"/>
                      <a:pt x="179" y="15"/>
                    </a:cubicBezTo>
                    <a:cubicBezTo>
                      <a:pt x="120" y="27"/>
                      <a:pt x="37" y="75"/>
                      <a:pt x="1" y="134"/>
                    </a:cubicBezTo>
                    <a:cubicBezTo>
                      <a:pt x="1" y="143"/>
                      <a:pt x="13" y="151"/>
                      <a:pt x="20" y="151"/>
                    </a:cubicBezTo>
                    <a:cubicBezTo>
                      <a:pt x="23" y="151"/>
                      <a:pt x="25" y="150"/>
                      <a:pt x="25" y="146"/>
                    </a:cubicBezTo>
                    <a:cubicBezTo>
                      <a:pt x="72" y="134"/>
                      <a:pt x="108" y="87"/>
                      <a:pt x="167" y="75"/>
                    </a:cubicBezTo>
                    <a:cubicBezTo>
                      <a:pt x="197" y="63"/>
                      <a:pt x="230" y="57"/>
                      <a:pt x="264" y="57"/>
                    </a:cubicBezTo>
                    <a:cubicBezTo>
                      <a:pt x="298" y="57"/>
                      <a:pt x="334" y="63"/>
                      <a:pt x="370" y="75"/>
                    </a:cubicBezTo>
                    <a:cubicBezTo>
                      <a:pt x="375" y="76"/>
                      <a:pt x="379" y="77"/>
                      <a:pt x="383" y="77"/>
                    </a:cubicBezTo>
                    <a:cubicBezTo>
                      <a:pt x="408" y="77"/>
                      <a:pt x="416" y="49"/>
                      <a:pt x="406" y="39"/>
                    </a:cubicBezTo>
                    <a:cubicBezTo>
                      <a:pt x="356" y="22"/>
                      <a:pt x="306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"/>
              <p:cNvSpPr/>
              <p:nvPr/>
            </p:nvSpPr>
            <p:spPr>
              <a:xfrm>
                <a:off x="3197700" y="2469175"/>
                <a:ext cx="330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85" extrusionOk="0">
                    <a:moveTo>
                      <a:pt x="13" y="1"/>
                    </a:moveTo>
                    <a:cubicBezTo>
                      <a:pt x="1" y="1"/>
                      <a:pt x="1" y="25"/>
                      <a:pt x="13" y="25"/>
                    </a:cubicBezTo>
                    <a:cubicBezTo>
                      <a:pt x="37" y="37"/>
                      <a:pt x="72" y="60"/>
                      <a:pt x="120" y="84"/>
                    </a:cubicBezTo>
                    <a:cubicBezTo>
                      <a:pt x="120" y="84"/>
                      <a:pt x="132" y="48"/>
                      <a:pt x="120" y="48"/>
                    </a:cubicBezTo>
                    <a:cubicBezTo>
                      <a:pt x="84" y="37"/>
                      <a:pt x="37" y="25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"/>
              <p:cNvSpPr/>
              <p:nvPr/>
            </p:nvSpPr>
            <p:spPr>
              <a:xfrm>
                <a:off x="3130725" y="2768500"/>
                <a:ext cx="1223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68" extrusionOk="0">
                    <a:moveTo>
                      <a:pt x="4875" y="1"/>
                    </a:moveTo>
                    <a:cubicBezTo>
                      <a:pt x="4871" y="1"/>
                      <a:pt x="4865" y="2"/>
                      <a:pt x="4859" y="5"/>
                    </a:cubicBezTo>
                    <a:cubicBezTo>
                      <a:pt x="3406" y="1113"/>
                      <a:pt x="1632" y="589"/>
                      <a:pt x="1" y="1101"/>
                    </a:cubicBezTo>
                    <a:cubicBezTo>
                      <a:pt x="1525" y="803"/>
                      <a:pt x="3668" y="1268"/>
                      <a:pt x="4883" y="29"/>
                    </a:cubicBezTo>
                    <a:cubicBezTo>
                      <a:pt x="4891" y="12"/>
                      <a:pt x="4887" y="1"/>
                      <a:pt x="4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"/>
              <p:cNvSpPr/>
              <p:nvPr/>
            </p:nvSpPr>
            <p:spPr>
              <a:xfrm>
                <a:off x="3248725" y="2742925"/>
                <a:ext cx="362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87" extrusionOk="0">
                    <a:moveTo>
                      <a:pt x="1432" y="0"/>
                    </a:moveTo>
                    <a:cubicBezTo>
                      <a:pt x="1430" y="0"/>
                      <a:pt x="1428" y="2"/>
                      <a:pt x="1425" y="5"/>
                    </a:cubicBezTo>
                    <a:cubicBezTo>
                      <a:pt x="1186" y="159"/>
                      <a:pt x="972" y="350"/>
                      <a:pt x="758" y="528"/>
                    </a:cubicBezTo>
                    <a:cubicBezTo>
                      <a:pt x="520" y="719"/>
                      <a:pt x="258" y="921"/>
                      <a:pt x="20" y="1136"/>
                    </a:cubicBezTo>
                    <a:cubicBezTo>
                      <a:pt x="0" y="1165"/>
                      <a:pt x="29" y="1186"/>
                      <a:pt x="53" y="1186"/>
                    </a:cubicBezTo>
                    <a:cubicBezTo>
                      <a:pt x="58" y="1186"/>
                      <a:pt x="63" y="1185"/>
                      <a:pt x="67" y="1183"/>
                    </a:cubicBezTo>
                    <a:cubicBezTo>
                      <a:pt x="305" y="1005"/>
                      <a:pt x="532" y="814"/>
                      <a:pt x="770" y="624"/>
                    </a:cubicBezTo>
                    <a:cubicBezTo>
                      <a:pt x="996" y="421"/>
                      <a:pt x="1246" y="243"/>
                      <a:pt x="1448" y="40"/>
                    </a:cubicBezTo>
                    <a:cubicBezTo>
                      <a:pt x="1439" y="13"/>
                      <a:pt x="1437" y="0"/>
                      <a:pt x="1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"/>
              <p:cNvSpPr/>
              <p:nvPr/>
            </p:nvSpPr>
            <p:spPr>
              <a:xfrm>
                <a:off x="3249500" y="2736775"/>
                <a:ext cx="3217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06" extrusionOk="0">
                    <a:moveTo>
                      <a:pt x="1263" y="1"/>
                    </a:moveTo>
                    <a:cubicBezTo>
                      <a:pt x="1060" y="179"/>
                      <a:pt x="870" y="358"/>
                      <a:pt x="643" y="512"/>
                    </a:cubicBezTo>
                    <a:cubicBezTo>
                      <a:pt x="453" y="643"/>
                      <a:pt x="215" y="727"/>
                      <a:pt x="24" y="858"/>
                    </a:cubicBezTo>
                    <a:cubicBezTo>
                      <a:pt x="1" y="882"/>
                      <a:pt x="1" y="905"/>
                      <a:pt x="36" y="905"/>
                    </a:cubicBezTo>
                    <a:cubicBezTo>
                      <a:pt x="262" y="846"/>
                      <a:pt x="477" y="679"/>
                      <a:pt x="679" y="548"/>
                    </a:cubicBezTo>
                    <a:cubicBezTo>
                      <a:pt x="894" y="405"/>
                      <a:pt x="1096" y="227"/>
                      <a:pt x="1275" y="12"/>
                    </a:cubicBezTo>
                    <a:cubicBezTo>
                      <a:pt x="1286" y="12"/>
                      <a:pt x="1263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"/>
              <p:cNvSpPr/>
              <p:nvPr/>
            </p:nvSpPr>
            <p:spPr>
              <a:xfrm>
                <a:off x="3255750" y="2727850"/>
                <a:ext cx="277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787" extrusionOk="0">
                    <a:moveTo>
                      <a:pt x="1108" y="0"/>
                    </a:moveTo>
                    <a:cubicBezTo>
                      <a:pt x="786" y="334"/>
                      <a:pt x="417" y="536"/>
                      <a:pt x="12" y="762"/>
                    </a:cubicBezTo>
                    <a:cubicBezTo>
                      <a:pt x="1" y="774"/>
                      <a:pt x="12" y="786"/>
                      <a:pt x="24" y="786"/>
                    </a:cubicBezTo>
                    <a:cubicBezTo>
                      <a:pt x="441" y="655"/>
                      <a:pt x="846" y="346"/>
                      <a:pt x="1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"/>
              <p:cNvSpPr/>
              <p:nvPr/>
            </p:nvSpPr>
            <p:spPr>
              <a:xfrm>
                <a:off x="3260800" y="2721525"/>
                <a:ext cx="226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623" extrusionOk="0">
                    <a:moveTo>
                      <a:pt x="878" y="0"/>
                    </a:moveTo>
                    <a:cubicBezTo>
                      <a:pt x="875" y="0"/>
                      <a:pt x="872" y="1"/>
                      <a:pt x="870" y="3"/>
                    </a:cubicBezTo>
                    <a:cubicBezTo>
                      <a:pt x="751" y="134"/>
                      <a:pt x="608" y="253"/>
                      <a:pt x="465" y="360"/>
                    </a:cubicBezTo>
                    <a:cubicBezTo>
                      <a:pt x="311" y="444"/>
                      <a:pt x="168" y="491"/>
                      <a:pt x="13" y="575"/>
                    </a:cubicBezTo>
                    <a:cubicBezTo>
                      <a:pt x="1" y="599"/>
                      <a:pt x="1" y="622"/>
                      <a:pt x="37" y="622"/>
                    </a:cubicBezTo>
                    <a:cubicBezTo>
                      <a:pt x="358" y="575"/>
                      <a:pt x="715" y="277"/>
                      <a:pt x="894" y="27"/>
                    </a:cubicBezTo>
                    <a:cubicBezTo>
                      <a:pt x="904" y="17"/>
                      <a:pt x="890" y="0"/>
                      <a:pt x="8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"/>
              <p:cNvSpPr/>
              <p:nvPr/>
            </p:nvSpPr>
            <p:spPr>
              <a:xfrm>
                <a:off x="3266200" y="2717350"/>
                <a:ext cx="15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8" extrusionOk="0">
                    <a:moveTo>
                      <a:pt x="601" y="0"/>
                    </a:moveTo>
                    <a:cubicBezTo>
                      <a:pt x="599" y="0"/>
                      <a:pt x="597" y="1"/>
                      <a:pt x="595" y="4"/>
                    </a:cubicBezTo>
                    <a:cubicBezTo>
                      <a:pt x="487" y="63"/>
                      <a:pt x="380" y="158"/>
                      <a:pt x="297" y="230"/>
                    </a:cubicBezTo>
                    <a:cubicBezTo>
                      <a:pt x="202" y="301"/>
                      <a:pt x="83" y="373"/>
                      <a:pt x="11" y="480"/>
                    </a:cubicBezTo>
                    <a:cubicBezTo>
                      <a:pt x="1" y="490"/>
                      <a:pt x="17" y="518"/>
                      <a:pt x="29" y="518"/>
                    </a:cubicBezTo>
                    <a:cubicBezTo>
                      <a:pt x="31" y="518"/>
                      <a:pt x="33" y="517"/>
                      <a:pt x="35" y="516"/>
                    </a:cubicBezTo>
                    <a:cubicBezTo>
                      <a:pt x="142" y="468"/>
                      <a:pt x="237" y="373"/>
                      <a:pt x="321" y="301"/>
                    </a:cubicBezTo>
                    <a:cubicBezTo>
                      <a:pt x="428" y="218"/>
                      <a:pt x="511" y="135"/>
                      <a:pt x="607" y="39"/>
                    </a:cubicBezTo>
                    <a:cubicBezTo>
                      <a:pt x="616" y="20"/>
                      <a:pt x="610" y="0"/>
                      <a:pt x="6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"/>
              <p:cNvSpPr/>
              <p:nvPr/>
            </p:nvSpPr>
            <p:spPr>
              <a:xfrm>
                <a:off x="2754275" y="2669700"/>
                <a:ext cx="113650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220" extrusionOk="0">
                    <a:moveTo>
                      <a:pt x="23" y="0"/>
                    </a:moveTo>
                    <a:cubicBezTo>
                      <a:pt x="12" y="0"/>
                      <a:pt x="1" y="14"/>
                      <a:pt x="9" y="40"/>
                    </a:cubicBezTo>
                    <a:cubicBezTo>
                      <a:pt x="367" y="529"/>
                      <a:pt x="1200" y="588"/>
                      <a:pt x="1748" y="767"/>
                    </a:cubicBezTo>
                    <a:cubicBezTo>
                      <a:pt x="2796" y="1088"/>
                      <a:pt x="3653" y="1588"/>
                      <a:pt x="4546" y="2219"/>
                    </a:cubicBezTo>
                    <a:cubicBezTo>
                      <a:pt x="4058" y="1707"/>
                      <a:pt x="3403" y="1326"/>
                      <a:pt x="2748" y="1052"/>
                    </a:cubicBezTo>
                    <a:cubicBezTo>
                      <a:pt x="2343" y="874"/>
                      <a:pt x="1926" y="731"/>
                      <a:pt x="1510" y="600"/>
                    </a:cubicBezTo>
                    <a:cubicBezTo>
                      <a:pt x="1033" y="457"/>
                      <a:pt x="390" y="362"/>
                      <a:pt x="33" y="5"/>
                    </a:cubicBezTo>
                    <a:cubicBezTo>
                      <a:pt x="30" y="2"/>
                      <a:pt x="27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"/>
              <p:cNvSpPr/>
              <p:nvPr/>
            </p:nvSpPr>
            <p:spPr>
              <a:xfrm>
                <a:off x="2597925" y="2446775"/>
                <a:ext cx="150600" cy="21867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8747" extrusionOk="0">
                    <a:moveTo>
                      <a:pt x="523" y="0"/>
                    </a:moveTo>
                    <a:cubicBezTo>
                      <a:pt x="511" y="0"/>
                      <a:pt x="501" y="6"/>
                      <a:pt x="501" y="16"/>
                    </a:cubicBezTo>
                    <a:cubicBezTo>
                      <a:pt x="1" y="1647"/>
                      <a:pt x="1144" y="3207"/>
                      <a:pt x="2096" y="4445"/>
                    </a:cubicBezTo>
                    <a:cubicBezTo>
                      <a:pt x="3275" y="5933"/>
                      <a:pt x="4382" y="7624"/>
                      <a:pt x="5978" y="8743"/>
                    </a:cubicBezTo>
                    <a:cubicBezTo>
                      <a:pt x="5980" y="8745"/>
                      <a:pt x="5983" y="8746"/>
                      <a:pt x="5986" y="8746"/>
                    </a:cubicBezTo>
                    <a:cubicBezTo>
                      <a:pt x="6001" y="8746"/>
                      <a:pt x="6023" y="8725"/>
                      <a:pt x="6013" y="8695"/>
                    </a:cubicBezTo>
                    <a:cubicBezTo>
                      <a:pt x="4716" y="7600"/>
                      <a:pt x="3716" y="6302"/>
                      <a:pt x="2692" y="4969"/>
                    </a:cubicBezTo>
                    <a:cubicBezTo>
                      <a:pt x="1513" y="3445"/>
                      <a:pt x="382" y="2028"/>
                      <a:pt x="560" y="40"/>
                    </a:cubicBezTo>
                    <a:cubicBezTo>
                      <a:pt x="560" y="12"/>
                      <a:pt x="540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"/>
              <p:cNvSpPr/>
              <p:nvPr/>
            </p:nvSpPr>
            <p:spPr>
              <a:xfrm>
                <a:off x="2608350" y="2412250"/>
                <a:ext cx="27350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34" extrusionOk="0">
                    <a:moveTo>
                      <a:pt x="1065" y="1"/>
                    </a:moveTo>
                    <a:cubicBezTo>
                      <a:pt x="1061" y="1"/>
                      <a:pt x="1055" y="2"/>
                      <a:pt x="1048" y="4"/>
                    </a:cubicBezTo>
                    <a:cubicBezTo>
                      <a:pt x="512" y="373"/>
                      <a:pt x="120" y="992"/>
                      <a:pt x="0" y="1611"/>
                    </a:cubicBezTo>
                    <a:cubicBezTo>
                      <a:pt x="0" y="1619"/>
                      <a:pt x="6" y="1633"/>
                      <a:pt x="14" y="1633"/>
                    </a:cubicBezTo>
                    <a:cubicBezTo>
                      <a:pt x="17" y="1633"/>
                      <a:pt x="21" y="1630"/>
                      <a:pt x="24" y="1623"/>
                    </a:cubicBezTo>
                    <a:cubicBezTo>
                      <a:pt x="274" y="1004"/>
                      <a:pt x="596" y="516"/>
                      <a:pt x="1084" y="39"/>
                    </a:cubicBezTo>
                    <a:cubicBezTo>
                      <a:pt x="1094" y="20"/>
                      <a:pt x="1088" y="1"/>
                      <a:pt x="10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2"/>
              <p:cNvSpPr/>
              <p:nvPr/>
            </p:nvSpPr>
            <p:spPr>
              <a:xfrm>
                <a:off x="2637450" y="2411725"/>
                <a:ext cx="17115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8208" extrusionOk="0">
                    <a:moveTo>
                      <a:pt x="63" y="0"/>
                    </a:moveTo>
                    <a:cubicBezTo>
                      <a:pt x="28" y="0"/>
                      <a:pt x="0" y="36"/>
                      <a:pt x="27" y="72"/>
                    </a:cubicBezTo>
                    <a:cubicBezTo>
                      <a:pt x="1111" y="1799"/>
                      <a:pt x="2230" y="3454"/>
                      <a:pt x="3218" y="5240"/>
                    </a:cubicBezTo>
                    <a:cubicBezTo>
                      <a:pt x="3563" y="5847"/>
                      <a:pt x="3980" y="6347"/>
                      <a:pt x="4575" y="6740"/>
                    </a:cubicBezTo>
                    <a:cubicBezTo>
                      <a:pt x="5337" y="7228"/>
                      <a:pt x="6111" y="7573"/>
                      <a:pt x="6778" y="8192"/>
                    </a:cubicBezTo>
                    <a:cubicBezTo>
                      <a:pt x="6788" y="8203"/>
                      <a:pt x="6799" y="8207"/>
                      <a:pt x="6808" y="8207"/>
                    </a:cubicBezTo>
                    <a:cubicBezTo>
                      <a:pt x="6830" y="8207"/>
                      <a:pt x="6846" y="8182"/>
                      <a:pt x="6837" y="8157"/>
                    </a:cubicBezTo>
                    <a:cubicBezTo>
                      <a:pt x="6468" y="7561"/>
                      <a:pt x="5873" y="7240"/>
                      <a:pt x="5278" y="6907"/>
                    </a:cubicBezTo>
                    <a:cubicBezTo>
                      <a:pt x="4349" y="6395"/>
                      <a:pt x="3778" y="5847"/>
                      <a:pt x="3266" y="4918"/>
                    </a:cubicBezTo>
                    <a:cubicBezTo>
                      <a:pt x="2325" y="3239"/>
                      <a:pt x="1349" y="1501"/>
                      <a:pt x="99" y="13"/>
                    </a:cubicBezTo>
                    <a:cubicBezTo>
                      <a:pt x="87" y="4"/>
                      <a:pt x="75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2"/>
              <p:cNvSpPr/>
              <p:nvPr/>
            </p:nvSpPr>
            <p:spPr>
              <a:xfrm>
                <a:off x="2817175" y="2615300"/>
                <a:ext cx="916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1104" extrusionOk="0">
                    <a:moveTo>
                      <a:pt x="14" y="1"/>
                    </a:moveTo>
                    <a:cubicBezTo>
                      <a:pt x="2" y="1"/>
                      <a:pt x="0" y="29"/>
                      <a:pt x="18" y="38"/>
                    </a:cubicBezTo>
                    <a:cubicBezTo>
                      <a:pt x="434" y="252"/>
                      <a:pt x="851" y="395"/>
                      <a:pt x="1327" y="490"/>
                    </a:cubicBezTo>
                    <a:cubicBezTo>
                      <a:pt x="2101" y="621"/>
                      <a:pt x="2863" y="526"/>
                      <a:pt x="3482" y="1085"/>
                    </a:cubicBezTo>
                    <a:cubicBezTo>
                      <a:pt x="3501" y="1098"/>
                      <a:pt x="3521" y="1104"/>
                      <a:pt x="3540" y="1104"/>
                    </a:cubicBezTo>
                    <a:cubicBezTo>
                      <a:pt x="3608" y="1104"/>
                      <a:pt x="3666" y="1034"/>
                      <a:pt x="3601" y="978"/>
                    </a:cubicBezTo>
                    <a:cubicBezTo>
                      <a:pt x="3244" y="633"/>
                      <a:pt x="2851" y="514"/>
                      <a:pt x="2351" y="466"/>
                    </a:cubicBezTo>
                    <a:cubicBezTo>
                      <a:pt x="1553" y="383"/>
                      <a:pt x="791" y="323"/>
                      <a:pt x="29" y="14"/>
                    </a:cubicBezTo>
                    <a:cubicBezTo>
                      <a:pt x="23" y="4"/>
                      <a:pt x="18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"/>
              <p:cNvSpPr/>
              <p:nvPr/>
            </p:nvSpPr>
            <p:spPr>
              <a:xfrm>
                <a:off x="2735450" y="2593475"/>
                <a:ext cx="589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08" extrusionOk="0">
                    <a:moveTo>
                      <a:pt x="338" y="1"/>
                    </a:moveTo>
                    <a:cubicBezTo>
                      <a:pt x="304" y="1"/>
                      <a:pt x="271" y="9"/>
                      <a:pt x="239" y="29"/>
                    </a:cubicBezTo>
                    <a:cubicBezTo>
                      <a:pt x="0" y="184"/>
                      <a:pt x="250" y="565"/>
                      <a:pt x="346" y="708"/>
                    </a:cubicBezTo>
                    <a:cubicBezTo>
                      <a:pt x="730" y="1296"/>
                      <a:pt x="1468" y="1808"/>
                      <a:pt x="2203" y="1808"/>
                    </a:cubicBezTo>
                    <a:cubicBezTo>
                      <a:pt x="2243" y="1808"/>
                      <a:pt x="2283" y="1807"/>
                      <a:pt x="2322" y="1803"/>
                    </a:cubicBezTo>
                    <a:cubicBezTo>
                      <a:pt x="2358" y="1803"/>
                      <a:pt x="2358" y="1756"/>
                      <a:pt x="2334" y="1756"/>
                    </a:cubicBezTo>
                    <a:cubicBezTo>
                      <a:pt x="1727" y="1637"/>
                      <a:pt x="1191" y="1482"/>
                      <a:pt x="727" y="1030"/>
                    </a:cubicBezTo>
                    <a:cubicBezTo>
                      <a:pt x="608" y="911"/>
                      <a:pt x="512" y="791"/>
                      <a:pt x="417" y="660"/>
                    </a:cubicBezTo>
                    <a:cubicBezTo>
                      <a:pt x="310" y="494"/>
                      <a:pt x="167" y="363"/>
                      <a:pt x="346" y="196"/>
                    </a:cubicBezTo>
                    <a:cubicBezTo>
                      <a:pt x="420" y="132"/>
                      <a:pt x="451" y="109"/>
                      <a:pt x="475" y="109"/>
                    </a:cubicBezTo>
                    <a:cubicBezTo>
                      <a:pt x="508" y="109"/>
                      <a:pt x="527" y="154"/>
                      <a:pt x="631" y="196"/>
                    </a:cubicBezTo>
                    <a:cubicBezTo>
                      <a:pt x="727" y="256"/>
                      <a:pt x="715" y="256"/>
                      <a:pt x="822" y="256"/>
                    </a:cubicBezTo>
                    <a:cubicBezTo>
                      <a:pt x="684" y="206"/>
                      <a:pt x="504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"/>
              <p:cNvSpPr/>
              <p:nvPr/>
            </p:nvSpPr>
            <p:spPr>
              <a:xfrm>
                <a:off x="2756375" y="2600725"/>
                <a:ext cx="4935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31" extrusionOk="0">
                    <a:moveTo>
                      <a:pt x="16" y="0"/>
                    </a:moveTo>
                    <a:cubicBezTo>
                      <a:pt x="4" y="0"/>
                      <a:pt x="0" y="28"/>
                      <a:pt x="9" y="37"/>
                    </a:cubicBezTo>
                    <a:cubicBezTo>
                      <a:pt x="521" y="275"/>
                      <a:pt x="1759" y="811"/>
                      <a:pt x="1545" y="1513"/>
                    </a:cubicBezTo>
                    <a:cubicBezTo>
                      <a:pt x="1545" y="1522"/>
                      <a:pt x="1551" y="1530"/>
                      <a:pt x="1563" y="1530"/>
                    </a:cubicBezTo>
                    <a:cubicBezTo>
                      <a:pt x="1567" y="1530"/>
                      <a:pt x="1573" y="1529"/>
                      <a:pt x="1580" y="1525"/>
                    </a:cubicBezTo>
                    <a:cubicBezTo>
                      <a:pt x="1973" y="871"/>
                      <a:pt x="461" y="180"/>
                      <a:pt x="33" y="13"/>
                    </a:cubicBezTo>
                    <a:cubicBezTo>
                      <a:pt x="26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"/>
              <p:cNvSpPr/>
              <p:nvPr/>
            </p:nvSpPr>
            <p:spPr>
              <a:xfrm>
                <a:off x="2592875" y="2637350"/>
                <a:ext cx="252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9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9" y="156"/>
                      <a:pt x="334" y="322"/>
                      <a:pt x="489" y="477"/>
                    </a:cubicBezTo>
                    <a:cubicBezTo>
                      <a:pt x="655" y="644"/>
                      <a:pt x="774" y="822"/>
                      <a:pt x="953" y="989"/>
                    </a:cubicBezTo>
                    <a:cubicBezTo>
                      <a:pt x="963" y="996"/>
                      <a:pt x="972" y="999"/>
                      <a:pt x="979" y="999"/>
                    </a:cubicBezTo>
                    <a:cubicBezTo>
                      <a:pt x="999" y="999"/>
                      <a:pt x="1009" y="979"/>
                      <a:pt x="1000" y="953"/>
                    </a:cubicBezTo>
                    <a:cubicBezTo>
                      <a:pt x="798" y="525"/>
                      <a:pt x="393" y="22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"/>
              <p:cNvSpPr/>
              <p:nvPr/>
            </p:nvSpPr>
            <p:spPr>
              <a:xfrm>
                <a:off x="2597525" y="2643650"/>
                <a:ext cx="2365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8" extrusionOk="0">
                    <a:moveTo>
                      <a:pt x="20" y="1"/>
                    </a:moveTo>
                    <a:cubicBezTo>
                      <a:pt x="7" y="1"/>
                      <a:pt x="0" y="14"/>
                      <a:pt x="17" y="23"/>
                    </a:cubicBezTo>
                    <a:cubicBezTo>
                      <a:pt x="160" y="213"/>
                      <a:pt x="314" y="392"/>
                      <a:pt x="469" y="570"/>
                    </a:cubicBezTo>
                    <a:cubicBezTo>
                      <a:pt x="612" y="725"/>
                      <a:pt x="743" y="928"/>
                      <a:pt x="922" y="1035"/>
                    </a:cubicBezTo>
                    <a:cubicBezTo>
                      <a:pt x="924" y="1037"/>
                      <a:pt x="926" y="1038"/>
                      <a:pt x="928" y="1038"/>
                    </a:cubicBezTo>
                    <a:cubicBezTo>
                      <a:pt x="938" y="1038"/>
                      <a:pt x="945" y="1018"/>
                      <a:pt x="945" y="999"/>
                    </a:cubicBezTo>
                    <a:cubicBezTo>
                      <a:pt x="862" y="820"/>
                      <a:pt x="684" y="666"/>
                      <a:pt x="529" y="511"/>
                    </a:cubicBezTo>
                    <a:cubicBezTo>
                      <a:pt x="374" y="332"/>
                      <a:pt x="207" y="166"/>
                      <a:pt x="41" y="11"/>
                    </a:cubicBezTo>
                    <a:cubicBezTo>
                      <a:pt x="33" y="3"/>
                      <a:pt x="26" y="1"/>
                      <a:pt x="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"/>
              <p:cNvSpPr/>
              <p:nvPr/>
            </p:nvSpPr>
            <p:spPr>
              <a:xfrm>
                <a:off x="2607750" y="2650125"/>
                <a:ext cx="208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19" extrusionOk="0">
                    <a:moveTo>
                      <a:pt x="25" y="1"/>
                    </a:moveTo>
                    <a:cubicBezTo>
                      <a:pt x="14" y="1"/>
                      <a:pt x="1" y="11"/>
                      <a:pt x="1" y="26"/>
                    </a:cubicBezTo>
                    <a:cubicBezTo>
                      <a:pt x="108" y="204"/>
                      <a:pt x="227" y="371"/>
                      <a:pt x="358" y="550"/>
                    </a:cubicBezTo>
                    <a:cubicBezTo>
                      <a:pt x="477" y="704"/>
                      <a:pt x="620" y="919"/>
                      <a:pt x="786" y="1014"/>
                    </a:cubicBezTo>
                    <a:cubicBezTo>
                      <a:pt x="792" y="1017"/>
                      <a:pt x="798" y="1018"/>
                      <a:pt x="804" y="1018"/>
                    </a:cubicBezTo>
                    <a:cubicBezTo>
                      <a:pt x="821" y="1018"/>
                      <a:pt x="834" y="1005"/>
                      <a:pt x="834" y="978"/>
                    </a:cubicBezTo>
                    <a:cubicBezTo>
                      <a:pt x="786" y="800"/>
                      <a:pt x="632" y="657"/>
                      <a:pt x="513" y="526"/>
                    </a:cubicBezTo>
                    <a:cubicBezTo>
                      <a:pt x="358" y="347"/>
                      <a:pt x="215" y="180"/>
                      <a:pt x="36" y="14"/>
                    </a:cubicBezTo>
                    <a:cubicBezTo>
                      <a:pt x="36" y="5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"/>
              <p:cNvSpPr/>
              <p:nvPr/>
            </p:nvSpPr>
            <p:spPr>
              <a:xfrm>
                <a:off x="2611100" y="2656650"/>
                <a:ext cx="2517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87" extrusionOk="0">
                    <a:moveTo>
                      <a:pt x="39" y="0"/>
                    </a:moveTo>
                    <a:cubicBezTo>
                      <a:pt x="25" y="0"/>
                      <a:pt x="1" y="28"/>
                      <a:pt x="21" y="38"/>
                    </a:cubicBezTo>
                    <a:cubicBezTo>
                      <a:pt x="331" y="419"/>
                      <a:pt x="617" y="836"/>
                      <a:pt x="974" y="1181"/>
                    </a:cubicBezTo>
                    <a:cubicBezTo>
                      <a:pt x="977" y="1185"/>
                      <a:pt x="982" y="1186"/>
                      <a:pt x="986" y="1186"/>
                    </a:cubicBezTo>
                    <a:cubicBezTo>
                      <a:pt x="997" y="1186"/>
                      <a:pt x="1006" y="1178"/>
                      <a:pt x="998" y="1170"/>
                    </a:cubicBezTo>
                    <a:cubicBezTo>
                      <a:pt x="736" y="753"/>
                      <a:pt x="367" y="396"/>
                      <a:pt x="45" y="3"/>
                    </a:cubicBezTo>
                    <a:cubicBezTo>
                      <a:pt x="44" y="1"/>
                      <a:pt x="41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"/>
              <p:cNvSpPr/>
              <p:nvPr/>
            </p:nvSpPr>
            <p:spPr>
              <a:xfrm>
                <a:off x="2781875" y="2742725"/>
                <a:ext cx="327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538" extrusionOk="0">
                    <a:moveTo>
                      <a:pt x="183" y="109"/>
                    </a:moveTo>
                    <a:cubicBezTo>
                      <a:pt x="195" y="109"/>
                      <a:pt x="214" y="113"/>
                      <a:pt x="239" y="120"/>
                    </a:cubicBezTo>
                    <a:cubicBezTo>
                      <a:pt x="298" y="120"/>
                      <a:pt x="358" y="132"/>
                      <a:pt x="418" y="155"/>
                    </a:cubicBezTo>
                    <a:cubicBezTo>
                      <a:pt x="501" y="167"/>
                      <a:pt x="572" y="191"/>
                      <a:pt x="656" y="227"/>
                    </a:cubicBezTo>
                    <a:cubicBezTo>
                      <a:pt x="813" y="279"/>
                      <a:pt x="988" y="350"/>
                      <a:pt x="1134" y="439"/>
                    </a:cubicBezTo>
                    <a:lnTo>
                      <a:pt x="1134" y="439"/>
                    </a:lnTo>
                    <a:cubicBezTo>
                      <a:pt x="1034" y="428"/>
                      <a:pt x="937" y="425"/>
                      <a:pt x="834" y="417"/>
                    </a:cubicBezTo>
                    <a:cubicBezTo>
                      <a:pt x="691" y="405"/>
                      <a:pt x="263" y="346"/>
                      <a:pt x="203" y="179"/>
                    </a:cubicBezTo>
                    <a:cubicBezTo>
                      <a:pt x="162" y="129"/>
                      <a:pt x="155" y="109"/>
                      <a:pt x="183" y="109"/>
                    </a:cubicBezTo>
                    <a:close/>
                    <a:moveTo>
                      <a:pt x="96" y="1"/>
                    </a:moveTo>
                    <a:cubicBezTo>
                      <a:pt x="84" y="1"/>
                      <a:pt x="48" y="13"/>
                      <a:pt x="48" y="36"/>
                    </a:cubicBezTo>
                    <a:cubicBezTo>
                      <a:pt x="1" y="227"/>
                      <a:pt x="156" y="334"/>
                      <a:pt x="322" y="394"/>
                    </a:cubicBezTo>
                    <a:cubicBezTo>
                      <a:pt x="520" y="466"/>
                      <a:pt x="807" y="538"/>
                      <a:pt x="1058" y="538"/>
                    </a:cubicBezTo>
                    <a:cubicBezTo>
                      <a:pt x="1139" y="538"/>
                      <a:pt x="1217" y="530"/>
                      <a:pt x="1287" y="513"/>
                    </a:cubicBezTo>
                    <a:cubicBezTo>
                      <a:pt x="1311" y="513"/>
                      <a:pt x="1311" y="465"/>
                      <a:pt x="1287" y="465"/>
                    </a:cubicBezTo>
                    <a:cubicBezTo>
                      <a:pt x="1267" y="460"/>
                      <a:pt x="1247" y="456"/>
                      <a:pt x="1227" y="453"/>
                    </a:cubicBezTo>
                    <a:lnTo>
                      <a:pt x="1227" y="453"/>
                    </a:lnTo>
                    <a:cubicBezTo>
                      <a:pt x="917" y="167"/>
                      <a:pt x="513" y="13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"/>
              <p:cNvSpPr/>
              <p:nvPr/>
            </p:nvSpPr>
            <p:spPr>
              <a:xfrm>
                <a:off x="2612725" y="2661850"/>
                <a:ext cx="199850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4641" extrusionOk="0">
                    <a:moveTo>
                      <a:pt x="63" y="0"/>
                    </a:moveTo>
                    <a:cubicBezTo>
                      <a:pt x="26" y="0"/>
                      <a:pt x="0" y="61"/>
                      <a:pt x="40" y="81"/>
                    </a:cubicBezTo>
                    <a:cubicBezTo>
                      <a:pt x="1326" y="1021"/>
                      <a:pt x="2647" y="1926"/>
                      <a:pt x="3969" y="2807"/>
                    </a:cubicBezTo>
                    <a:cubicBezTo>
                      <a:pt x="5183" y="3593"/>
                      <a:pt x="6529" y="4307"/>
                      <a:pt x="7957" y="4641"/>
                    </a:cubicBezTo>
                    <a:cubicBezTo>
                      <a:pt x="7993" y="4617"/>
                      <a:pt x="7993" y="4593"/>
                      <a:pt x="7981" y="4593"/>
                    </a:cubicBezTo>
                    <a:cubicBezTo>
                      <a:pt x="6505" y="4010"/>
                      <a:pt x="5100" y="3426"/>
                      <a:pt x="3778" y="2557"/>
                    </a:cubicBezTo>
                    <a:cubicBezTo>
                      <a:pt x="2540" y="1724"/>
                      <a:pt x="1338" y="831"/>
                      <a:pt x="87" y="9"/>
                    </a:cubicBezTo>
                    <a:cubicBezTo>
                      <a:pt x="79" y="3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"/>
              <p:cNvSpPr/>
              <p:nvPr/>
            </p:nvSpPr>
            <p:spPr>
              <a:xfrm>
                <a:off x="2815525" y="2553950"/>
                <a:ext cx="6282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46" extrusionOk="0">
                    <a:moveTo>
                      <a:pt x="272" y="1"/>
                    </a:moveTo>
                    <a:cubicBezTo>
                      <a:pt x="191" y="1"/>
                      <a:pt x="108" y="13"/>
                      <a:pt x="24" y="39"/>
                    </a:cubicBezTo>
                    <a:cubicBezTo>
                      <a:pt x="0" y="51"/>
                      <a:pt x="0" y="98"/>
                      <a:pt x="24" y="98"/>
                    </a:cubicBezTo>
                    <a:cubicBezTo>
                      <a:pt x="655" y="158"/>
                      <a:pt x="1000" y="456"/>
                      <a:pt x="1441" y="825"/>
                    </a:cubicBezTo>
                    <a:cubicBezTo>
                      <a:pt x="1706" y="1035"/>
                      <a:pt x="1993" y="1245"/>
                      <a:pt x="2347" y="1245"/>
                    </a:cubicBezTo>
                    <a:cubicBezTo>
                      <a:pt x="2374" y="1245"/>
                      <a:pt x="2401" y="1244"/>
                      <a:pt x="2429" y="1241"/>
                    </a:cubicBezTo>
                    <a:cubicBezTo>
                      <a:pt x="2489" y="1241"/>
                      <a:pt x="2512" y="1182"/>
                      <a:pt x="2453" y="1170"/>
                    </a:cubicBezTo>
                    <a:cubicBezTo>
                      <a:pt x="1858" y="1039"/>
                      <a:pt x="1536" y="658"/>
                      <a:pt x="1060" y="325"/>
                    </a:cubicBezTo>
                    <a:cubicBezTo>
                      <a:pt x="828" y="148"/>
                      <a:pt x="560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"/>
              <p:cNvSpPr/>
              <p:nvPr/>
            </p:nvSpPr>
            <p:spPr>
              <a:xfrm>
                <a:off x="2814625" y="2563125"/>
                <a:ext cx="61925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1793" extrusionOk="0">
                    <a:moveTo>
                      <a:pt x="21" y="1"/>
                    </a:moveTo>
                    <a:cubicBezTo>
                      <a:pt x="11" y="1"/>
                      <a:pt x="1" y="9"/>
                      <a:pt x="1" y="29"/>
                    </a:cubicBezTo>
                    <a:cubicBezTo>
                      <a:pt x="1" y="291"/>
                      <a:pt x="155" y="458"/>
                      <a:pt x="322" y="672"/>
                    </a:cubicBezTo>
                    <a:cubicBezTo>
                      <a:pt x="536" y="946"/>
                      <a:pt x="763" y="1279"/>
                      <a:pt x="1060" y="1505"/>
                    </a:cubicBezTo>
                    <a:cubicBezTo>
                      <a:pt x="1318" y="1697"/>
                      <a:pt x="1613" y="1793"/>
                      <a:pt x="1913" y="1793"/>
                    </a:cubicBezTo>
                    <a:cubicBezTo>
                      <a:pt x="2097" y="1793"/>
                      <a:pt x="2284" y="1757"/>
                      <a:pt x="2465" y="1684"/>
                    </a:cubicBezTo>
                    <a:cubicBezTo>
                      <a:pt x="2477" y="1684"/>
                      <a:pt x="2465" y="1660"/>
                      <a:pt x="2465" y="1660"/>
                    </a:cubicBezTo>
                    <a:cubicBezTo>
                      <a:pt x="2316" y="1695"/>
                      <a:pt x="2171" y="1712"/>
                      <a:pt x="2032" y="1712"/>
                    </a:cubicBezTo>
                    <a:cubicBezTo>
                      <a:pt x="1594" y="1712"/>
                      <a:pt x="1207" y="1542"/>
                      <a:pt x="882" y="1208"/>
                    </a:cubicBezTo>
                    <a:cubicBezTo>
                      <a:pt x="572" y="886"/>
                      <a:pt x="155" y="434"/>
                      <a:pt x="36" y="17"/>
                    </a:cubicBezTo>
                    <a:cubicBezTo>
                      <a:pt x="36" y="6"/>
                      <a:pt x="29" y="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"/>
              <p:cNvSpPr/>
              <p:nvPr/>
            </p:nvSpPr>
            <p:spPr>
              <a:xfrm>
                <a:off x="2875125" y="2584300"/>
                <a:ext cx="91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62" extrusionOk="0">
                    <a:moveTo>
                      <a:pt x="204" y="0"/>
                    </a:moveTo>
                    <a:cubicBezTo>
                      <a:pt x="183" y="0"/>
                      <a:pt x="168" y="23"/>
                      <a:pt x="176" y="39"/>
                    </a:cubicBezTo>
                    <a:cubicBezTo>
                      <a:pt x="224" y="182"/>
                      <a:pt x="236" y="313"/>
                      <a:pt x="188" y="444"/>
                    </a:cubicBezTo>
                    <a:cubicBezTo>
                      <a:pt x="164" y="563"/>
                      <a:pt x="69" y="635"/>
                      <a:pt x="9" y="730"/>
                    </a:cubicBezTo>
                    <a:cubicBezTo>
                      <a:pt x="0" y="739"/>
                      <a:pt x="5" y="762"/>
                      <a:pt x="23" y="762"/>
                    </a:cubicBezTo>
                    <a:cubicBezTo>
                      <a:pt x="29" y="762"/>
                      <a:pt x="37" y="759"/>
                      <a:pt x="45" y="754"/>
                    </a:cubicBezTo>
                    <a:cubicBezTo>
                      <a:pt x="319" y="658"/>
                      <a:pt x="367" y="242"/>
                      <a:pt x="236" y="15"/>
                    </a:cubicBezTo>
                    <a:cubicBezTo>
                      <a:pt x="225" y="5"/>
                      <a:pt x="214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"/>
              <p:cNvSpPr/>
              <p:nvPr/>
            </p:nvSpPr>
            <p:spPr>
              <a:xfrm>
                <a:off x="2878025" y="2533400"/>
                <a:ext cx="256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69" extrusionOk="0">
                    <a:moveTo>
                      <a:pt x="661" y="1"/>
                    </a:moveTo>
                    <a:cubicBezTo>
                      <a:pt x="652" y="1"/>
                      <a:pt x="643" y="10"/>
                      <a:pt x="643" y="27"/>
                    </a:cubicBezTo>
                    <a:cubicBezTo>
                      <a:pt x="608" y="135"/>
                      <a:pt x="655" y="206"/>
                      <a:pt x="715" y="289"/>
                    </a:cubicBezTo>
                    <a:cubicBezTo>
                      <a:pt x="798" y="408"/>
                      <a:pt x="894" y="587"/>
                      <a:pt x="667" y="635"/>
                    </a:cubicBezTo>
                    <a:cubicBezTo>
                      <a:pt x="644" y="640"/>
                      <a:pt x="619" y="642"/>
                      <a:pt x="595" y="642"/>
                    </a:cubicBezTo>
                    <a:cubicBezTo>
                      <a:pt x="443" y="642"/>
                      <a:pt x="278" y="552"/>
                      <a:pt x="227" y="408"/>
                    </a:cubicBezTo>
                    <a:cubicBezTo>
                      <a:pt x="191" y="325"/>
                      <a:pt x="203" y="218"/>
                      <a:pt x="286" y="158"/>
                    </a:cubicBezTo>
                    <a:cubicBezTo>
                      <a:pt x="320" y="133"/>
                      <a:pt x="364" y="119"/>
                      <a:pt x="407" y="119"/>
                    </a:cubicBezTo>
                    <a:cubicBezTo>
                      <a:pt x="484" y="119"/>
                      <a:pt x="561" y="162"/>
                      <a:pt x="584" y="254"/>
                    </a:cubicBezTo>
                    <a:cubicBezTo>
                      <a:pt x="608" y="254"/>
                      <a:pt x="620" y="254"/>
                      <a:pt x="620" y="230"/>
                    </a:cubicBezTo>
                    <a:cubicBezTo>
                      <a:pt x="612" y="103"/>
                      <a:pt x="493" y="23"/>
                      <a:pt x="368" y="23"/>
                    </a:cubicBezTo>
                    <a:cubicBezTo>
                      <a:pt x="306" y="23"/>
                      <a:pt x="243" y="43"/>
                      <a:pt x="191" y="87"/>
                    </a:cubicBezTo>
                    <a:cubicBezTo>
                      <a:pt x="1" y="266"/>
                      <a:pt x="120" y="563"/>
                      <a:pt x="310" y="682"/>
                    </a:cubicBezTo>
                    <a:cubicBezTo>
                      <a:pt x="390" y="734"/>
                      <a:pt x="506" y="769"/>
                      <a:pt x="617" y="769"/>
                    </a:cubicBezTo>
                    <a:cubicBezTo>
                      <a:pt x="736" y="769"/>
                      <a:pt x="850" y="728"/>
                      <a:pt x="905" y="623"/>
                    </a:cubicBezTo>
                    <a:cubicBezTo>
                      <a:pt x="1024" y="396"/>
                      <a:pt x="715" y="230"/>
                      <a:pt x="679" y="27"/>
                    </a:cubicBezTo>
                    <a:cubicBezTo>
                      <a:pt x="679" y="10"/>
                      <a:pt x="670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"/>
              <p:cNvSpPr/>
              <p:nvPr/>
            </p:nvSpPr>
            <p:spPr>
              <a:xfrm>
                <a:off x="2936675" y="2407900"/>
                <a:ext cx="369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142" extrusionOk="0">
                    <a:moveTo>
                      <a:pt x="1312" y="1"/>
                    </a:moveTo>
                    <a:cubicBezTo>
                      <a:pt x="965" y="1"/>
                      <a:pt x="624" y="185"/>
                      <a:pt x="393" y="416"/>
                    </a:cubicBezTo>
                    <a:cubicBezTo>
                      <a:pt x="238" y="583"/>
                      <a:pt x="0" y="964"/>
                      <a:pt x="286" y="1130"/>
                    </a:cubicBezTo>
                    <a:cubicBezTo>
                      <a:pt x="296" y="1138"/>
                      <a:pt x="307" y="1141"/>
                      <a:pt x="317" y="1141"/>
                    </a:cubicBezTo>
                    <a:cubicBezTo>
                      <a:pt x="354" y="1141"/>
                      <a:pt x="385" y="1096"/>
                      <a:pt x="357" y="1059"/>
                    </a:cubicBezTo>
                    <a:cubicBezTo>
                      <a:pt x="191" y="773"/>
                      <a:pt x="453" y="511"/>
                      <a:pt x="679" y="344"/>
                    </a:cubicBezTo>
                    <a:cubicBezTo>
                      <a:pt x="917" y="178"/>
                      <a:pt x="1167" y="118"/>
                      <a:pt x="1453" y="59"/>
                    </a:cubicBezTo>
                    <a:cubicBezTo>
                      <a:pt x="1476" y="59"/>
                      <a:pt x="1476" y="11"/>
                      <a:pt x="1453" y="11"/>
                    </a:cubicBezTo>
                    <a:cubicBezTo>
                      <a:pt x="1406" y="4"/>
                      <a:pt x="1359" y="1"/>
                      <a:pt x="1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"/>
              <p:cNvSpPr/>
              <p:nvPr/>
            </p:nvSpPr>
            <p:spPr>
              <a:xfrm>
                <a:off x="2945000" y="2409050"/>
                <a:ext cx="336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151" extrusionOk="0">
                    <a:moveTo>
                      <a:pt x="1088" y="0"/>
                    </a:moveTo>
                    <a:cubicBezTo>
                      <a:pt x="1063" y="0"/>
                      <a:pt x="1036" y="15"/>
                      <a:pt x="1036" y="48"/>
                    </a:cubicBezTo>
                    <a:cubicBezTo>
                      <a:pt x="1060" y="322"/>
                      <a:pt x="1024" y="608"/>
                      <a:pt x="822" y="822"/>
                    </a:cubicBezTo>
                    <a:cubicBezTo>
                      <a:pt x="637" y="997"/>
                      <a:pt x="391" y="1092"/>
                      <a:pt x="143" y="1092"/>
                    </a:cubicBezTo>
                    <a:cubicBezTo>
                      <a:pt x="103" y="1092"/>
                      <a:pt x="64" y="1089"/>
                      <a:pt x="24" y="1084"/>
                    </a:cubicBezTo>
                    <a:cubicBezTo>
                      <a:pt x="0" y="1084"/>
                      <a:pt x="0" y="1132"/>
                      <a:pt x="24" y="1132"/>
                    </a:cubicBezTo>
                    <a:cubicBezTo>
                      <a:pt x="85" y="1144"/>
                      <a:pt x="146" y="1150"/>
                      <a:pt x="207" y="1150"/>
                    </a:cubicBezTo>
                    <a:cubicBezTo>
                      <a:pt x="783" y="1150"/>
                      <a:pt x="1347" y="617"/>
                      <a:pt x="1132" y="25"/>
                    </a:cubicBezTo>
                    <a:cubicBezTo>
                      <a:pt x="1126" y="9"/>
                      <a:pt x="1108" y="0"/>
                      <a:pt x="10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"/>
              <p:cNvSpPr/>
              <p:nvPr/>
            </p:nvSpPr>
            <p:spPr>
              <a:xfrm>
                <a:off x="2967625" y="2321250"/>
                <a:ext cx="300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358" extrusionOk="0">
                    <a:moveTo>
                      <a:pt x="1179" y="0"/>
                    </a:moveTo>
                    <a:cubicBezTo>
                      <a:pt x="834" y="489"/>
                      <a:pt x="417" y="905"/>
                      <a:pt x="0" y="1334"/>
                    </a:cubicBezTo>
                    <a:cubicBezTo>
                      <a:pt x="0" y="1334"/>
                      <a:pt x="0" y="1358"/>
                      <a:pt x="12" y="1358"/>
                    </a:cubicBezTo>
                    <a:cubicBezTo>
                      <a:pt x="512" y="1012"/>
                      <a:pt x="905" y="501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"/>
              <p:cNvSpPr/>
              <p:nvPr/>
            </p:nvSpPr>
            <p:spPr>
              <a:xfrm>
                <a:off x="2967400" y="2335825"/>
                <a:ext cx="264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998" extrusionOk="0">
                    <a:moveTo>
                      <a:pt x="1057" y="1"/>
                    </a:moveTo>
                    <a:cubicBezTo>
                      <a:pt x="736" y="370"/>
                      <a:pt x="355" y="632"/>
                      <a:pt x="9" y="965"/>
                    </a:cubicBezTo>
                    <a:cubicBezTo>
                      <a:pt x="0" y="974"/>
                      <a:pt x="5" y="997"/>
                      <a:pt x="23" y="997"/>
                    </a:cubicBezTo>
                    <a:cubicBezTo>
                      <a:pt x="29" y="997"/>
                      <a:pt x="36" y="995"/>
                      <a:pt x="45" y="989"/>
                    </a:cubicBezTo>
                    <a:cubicBezTo>
                      <a:pt x="474" y="810"/>
                      <a:pt x="795" y="382"/>
                      <a:pt x="1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"/>
              <p:cNvSpPr/>
              <p:nvPr/>
            </p:nvSpPr>
            <p:spPr>
              <a:xfrm>
                <a:off x="2973650" y="2340475"/>
                <a:ext cx="246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71" extrusionOk="0">
                    <a:moveTo>
                      <a:pt x="978" y="0"/>
                    </a:moveTo>
                    <a:cubicBezTo>
                      <a:pt x="975" y="0"/>
                      <a:pt x="970" y="1"/>
                      <a:pt x="962" y="5"/>
                    </a:cubicBezTo>
                    <a:cubicBezTo>
                      <a:pt x="978" y="5"/>
                      <a:pt x="983" y="0"/>
                      <a:pt x="978" y="0"/>
                    </a:cubicBezTo>
                    <a:close/>
                    <a:moveTo>
                      <a:pt x="962" y="5"/>
                    </a:moveTo>
                    <a:lnTo>
                      <a:pt x="962" y="5"/>
                    </a:lnTo>
                    <a:cubicBezTo>
                      <a:pt x="819" y="148"/>
                      <a:pt x="664" y="303"/>
                      <a:pt x="509" y="434"/>
                    </a:cubicBezTo>
                    <a:cubicBezTo>
                      <a:pt x="343" y="565"/>
                      <a:pt x="152" y="684"/>
                      <a:pt x="9" y="839"/>
                    </a:cubicBezTo>
                    <a:cubicBezTo>
                      <a:pt x="0" y="848"/>
                      <a:pt x="5" y="871"/>
                      <a:pt x="18" y="871"/>
                    </a:cubicBezTo>
                    <a:cubicBezTo>
                      <a:pt x="22" y="871"/>
                      <a:pt x="27" y="868"/>
                      <a:pt x="33" y="863"/>
                    </a:cubicBezTo>
                    <a:cubicBezTo>
                      <a:pt x="224" y="803"/>
                      <a:pt x="402" y="636"/>
                      <a:pt x="533" y="505"/>
                    </a:cubicBezTo>
                    <a:cubicBezTo>
                      <a:pt x="712" y="363"/>
                      <a:pt x="867" y="196"/>
                      <a:pt x="962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2"/>
              <p:cNvSpPr/>
              <p:nvPr/>
            </p:nvSpPr>
            <p:spPr>
              <a:xfrm>
                <a:off x="3000900" y="2195475"/>
                <a:ext cx="30450" cy="11605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4642" extrusionOk="0">
                    <a:moveTo>
                      <a:pt x="1181" y="1"/>
                    </a:moveTo>
                    <a:cubicBezTo>
                      <a:pt x="1169" y="1"/>
                      <a:pt x="1158" y="10"/>
                      <a:pt x="1158" y="31"/>
                    </a:cubicBezTo>
                    <a:cubicBezTo>
                      <a:pt x="991" y="805"/>
                      <a:pt x="932" y="1579"/>
                      <a:pt x="741" y="2353"/>
                    </a:cubicBezTo>
                    <a:cubicBezTo>
                      <a:pt x="551" y="3115"/>
                      <a:pt x="289" y="3853"/>
                      <a:pt x="15" y="4603"/>
                    </a:cubicBezTo>
                    <a:cubicBezTo>
                      <a:pt x="0" y="4624"/>
                      <a:pt x="25" y="4641"/>
                      <a:pt x="49" y="4641"/>
                    </a:cubicBezTo>
                    <a:cubicBezTo>
                      <a:pt x="65" y="4641"/>
                      <a:pt x="81" y="4634"/>
                      <a:pt x="86" y="4615"/>
                    </a:cubicBezTo>
                    <a:cubicBezTo>
                      <a:pt x="681" y="3210"/>
                      <a:pt x="1217" y="1567"/>
                      <a:pt x="1205" y="43"/>
                    </a:cubicBezTo>
                    <a:cubicBezTo>
                      <a:pt x="1212" y="16"/>
                      <a:pt x="1196" y="1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2"/>
              <p:cNvSpPr/>
              <p:nvPr/>
            </p:nvSpPr>
            <p:spPr>
              <a:xfrm>
                <a:off x="3027100" y="2183475"/>
                <a:ext cx="3095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14" extrusionOk="0">
                    <a:moveTo>
                      <a:pt x="174" y="0"/>
                    </a:moveTo>
                    <a:cubicBezTo>
                      <a:pt x="24" y="0"/>
                      <a:pt x="0" y="181"/>
                      <a:pt x="110" y="320"/>
                    </a:cubicBezTo>
                    <a:cubicBezTo>
                      <a:pt x="134" y="320"/>
                      <a:pt x="181" y="297"/>
                      <a:pt x="169" y="273"/>
                    </a:cubicBezTo>
                    <a:cubicBezTo>
                      <a:pt x="169" y="261"/>
                      <a:pt x="134" y="201"/>
                      <a:pt x="134" y="177"/>
                    </a:cubicBezTo>
                    <a:cubicBezTo>
                      <a:pt x="134" y="104"/>
                      <a:pt x="172" y="81"/>
                      <a:pt x="220" y="81"/>
                    </a:cubicBezTo>
                    <a:cubicBezTo>
                      <a:pt x="265" y="81"/>
                      <a:pt x="319" y="101"/>
                      <a:pt x="360" y="118"/>
                    </a:cubicBezTo>
                    <a:cubicBezTo>
                      <a:pt x="467" y="166"/>
                      <a:pt x="550" y="225"/>
                      <a:pt x="657" y="297"/>
                    </a:cubicBezTo>
                    <a:cubicBezTo>
                      <a:pt x="872" y="451"/>
                      <a:pt x="1003" y="642"/>
                      <a:pt x="1193" y="808"/>
                    </a:cubicBezTo>
                    <a:cubicBezTo>
                      <a:pt x="1197" y="812"/>
                      <a:pt x="1202" y="813"/>
                      <a:pt x="1208" y="813"/>
                    </a:cubicBezTo>
                    <a:cubicBezTo>
                      <a:pt x="1222" y="813"/>
                      <a:pt x="1237" y="805"/>
                      <a:pt x="1229" y="797"/>
                    </a:cubicBezTo>
                    <a:cubicBezTo>
                      <a:pt x="1074" y="463"/>
                      <a:pt x="610" y="142"/>
                      <a:pt x="276" y="23"/>
                    </a:cubicBezTo>
                    <a:cubicBezTo>
                      <a:pt x="237" y="7"/>
                      <a:pt x="203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"/>
              <p:cNvSpPr/>
              <p:nvPr/>
            </p:nvSpPr>
            <p:spPr>
              <a:xfrm>
                <a:off x="3000925" y="2220125"/>
                <a:ext cx="73575" cy="1986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947" extrusionOk="0">
                    <a:moveTo>
                      <a:pt x="2578" y="0"/>
                    </a:moveTo>
                    <a:lnTo>
                      <a:pt x="2578" y="0"/>
                    </a:lnTo>
                    <a:cubicBezTo>
                      <a:pt x="2577" y="0"/>
                      <a:pt x="2574" y="3"/>
                      <a:pt x="2574" y="9"/>
                    </a:cubicBezTo>
                    <a:cubicBezTo>
                      <a:pt x="2580" y="3"/>
                      <a:pt x="2580" y="0"/>
                      <a:pt x="2578" y="0"/>
                    </a:cubicBezTo>
                    <a:close/>
                    <a:moveTo>
                      <a:pt x="2574" y="9"/>
                    </a:moveTo>
                    <a:cubicBezTo>
                      <a:pt x="2788" y="1509"/>
                      <a:pt x="2335" y="2700"/>
                      <a:pt x="1788" y="4093"/>
                    </a:cubicBezTo>
                    <a:cubicBezTo>
                      <a:pt x="1288" y="5415"/>
                      <a:pt x="847" y="6712"/>
                      <a:pt x="26" y="7879"/>
                    </a:cubicBezTo>
                    <a:cubicBezTo>
                      <a:pt x="0" y="7913"/>
                      <a:pt x="29" y="7947"/>
                      <a:pt x="60" y="7947"/>
                    </a:cubicBezTo>
                    <a:cubicBezTo>
                      <a:pt x="73" y="7947"/>
                      <a:pt x="87" y="7941"/>
                      <a:pt x="97" y="7927"/>
                    </a:cubicBezTo>
                    <a:cubicBezTo>
                      <a:pt x="1050" y="6724"/>
                      <a:pt x="1454" y="5236"/>
                      <a:pt x="1954" y="3819"/>
                    </a:cubicBezTo>
                    <a:cubicBezTo>
                      <a:pt x="2419" y="2569"/>
                      <a:pt x="2943" y="1355"/>
                      <a:pt x="2574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"/>
              <p:cNvSpPr/>
              <p:nvPr/>
            </p:nvSpPr>
            <p:spPr>
              <a:xfrm>
                <a:off x="3098925" y="2284950"/>
                <a:ext cx="113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355" extrusionOk="0">
                    <a:moveTo>
                      <a:pt x="358" y="1"/>
                    </a:moveTo>
                    <a:cubicBezTo>
                      <a:pt x="31" y="1"/>
                      <a:pt x="0" y="1154"/>
                      <a:pt x="23" y="1345"/>
                    </a:cubicBezTo>
                    <a:cubicBezTo>
                      <a:pt x="23" y="1351"/>
                      <a:pt x="29" y="1354"/>
                      <a:pt x="35" y="1354"/>
                    </a:cubicBezTo>
                    <a:cubicBezTo>
                      <a:pt x="41" y="1354"/>
                      <a:pt x="47" y="1351"/>
                      <a:pt x="47" y="1345"/>
                    </a:cubicBezTo>
                    <a:cubicBezTo>
                      <a:pt x="82" y="1156"/>
                      <a:pt x="118" y="47"/>
                      <a:pt x="411" y="47"/>
                    </a:cubicBezTo>
                    <a:cubicBezTo>
                      <a:pt x="413" y="47"/>
                      <a:pt x="414" y="47"/>
                      <a:pt x="416" y="48"/>
                    </a:cubicBezTo>
                    <a:cubicBezTo>
                      <a:pt x="440" y="48"/>
                      <a:pt x="451" y="12"/>
                      <a:pt x="416" y="12"/>
                    </a:cubicBezTo>
                    <a:cubicBezTo>
                      <a:pt x="396" y="4"/>
                      <a:pt x="376" y="1"/>
                      <a:pt x="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2"/>
              <p:cNvSpPr/>
              <p:nvPr/>
            </p:nvSpPr>
            <p:spPr>
              <a:xfrm>
                <a:off x="3032075" y="2333525"/>
                <a:ext cx="6490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4466" extrusionOk="0">
                    <a:moveTo>
                      <a:pt x="2588" y="1"/>
                    </a:moveTo>
                    <a:cubicBezTo>
                      <a:pt x="2584" y="1"/>
                      <a:pt x="2578" y="4"/>
                      <a:pt x="2578" y="10"/>
                    </a:cubicBezTo>
                    <a:cubicBezTo>
                      <a:pt x="1923" y="1676"/>
                      <a:pt x="1506" y="3248"/>
                      <a:pt x="30" y="4415"/>
                    </a:cubicBezTo>
                    <a:cubicBezTo>
                      <a:pt x="0" y="4444"/>
                      <a:pt x="19" y="4466"/>
                      <a:pt x="40" y="4466"/>
                    </a:cubicBezTo>
                    <a:cubicBezTo>
                      <a:pt x="45" y="4466"/>
                      <a:pt x="49" y="4465"/>
                      <a:pt x="54" y="4462"/>
                    </a:cubicBezTo>
                    <a:cubicBezTo>
                      <a:pt x="792" y="4153"/>
                      <a:pt x="1244" y="3427"/>
                      <a:pt x="1590" y="2748"/>
                    </a:cubicBezTo>
                    <a:cubicBezTo>
                      <a:pt x="2006" y="1903"/>
                      <a:pt x="2423" y="938"/>
                      <a:pt x="2590" y="10"/>
                    </a:cubicBezTo>
                    <a:cubicBezTo>
                      <a:pt x="2596" y="4"/>
                      <a:pt x="2593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"/>
              <p:cNvSpPr/>
              <p:nvPr/>
            </p:nvSpPr>
            <p:spPr>
              <a:xfrm>
                <a:off x="2939350" y="2532825"/>
                <a:ext cx="419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46" extrusionOk="0">
                    <a:moveTo>
                      <a:pt x="1631" y="1"/>
                    </a:moveTo>
                    <a:cubicBezTo>
                      <a:pt x="1627" y="1"/>
                      <a:pt x="1623" y="1"/>
                      <a:pt x="1619" y="3"/>
                    </a:cubicBezTo>
                    <a:cubicBezTo>
                      <a:pt x="1369" y="158"/>
                      <a:pt x="1167" y="396"/>
                      <a:pt x="941" y="550"/>
                    </a:cubicBezTo>
                    <a:cubicBezTo>
                      <a:pt x="655" y="777"/>
                      <a:pt x="346" y="955"/>
                      <a:pt x="12" y="1110"/>
                    </a:cubicBezTo>
                    <a:cubicBezTo>
                      <a:pt x="0" y="1122"/>
                      <a:pt x="0" y="1146"/>
                      <a:pt x="36" y="1146"/>
                    </a:cubicBezTo>
                    <a:lnTo>
                      <a:pt x="226" y="1146"/>
                    </a:lnTo>
                    <a:cubicBezTo>
                      <a:pt x="226" y="1146"/>
                      <a:pt x="226" y="1134"/>
                      <a:pt x="215" y="1134"/>
                    </a:cubicBezTo>
                    <a:cubicBezTo>
                      <a:pt x="36" y="1110"/>
                      <a:pt x="131" y="1134"/>
                      <a:pt x="226" y="1074"/>
                    </a:cubicBezTo>
                    <a:cubicBezTo>
                      <a:pt x="286" y="1027"/>
                      <a:pt x="393" y="1003"/>
                      <a:pt x="465" y="967"/>
                    </a:cubicBezTo>
                    <a:cubicBezTo>
                      <a:pt x="631" y="884"/>
                      <a:pt x="810" y="789"/>
                      <a:pt x="953" y="705"/>
                    </a:cubicBezTo>
                    <a:cubicBezTo>
                      <a:pt x="1203" y="539"/>
                      <a:pt x="1500" y="336"/>
                      <a:pt x="1667" y="62"/>
                    </a:cubicBezTo>
                    <a:cubicBezTo>
                      <a:pt x="1678" y="41"/>
                      <a:pt x="1660" y="1"/>
                      <a:pt x="1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"/>
              <p:cNvSpPr/>
              <p:nvPr/>
            </p:nvSpPr>
            <p:spPr>
              <a:xfrm>
                <a:off x="2922375" y="2557000"/>
                <a:ext cx="37225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715" extrusionOk="0">
                    <a:moveTo>
                      <a:pt x="1394" y="0"/>
                    </a:moveTo>
                    <a:cubicBezTo>
                      <a:pt x="1167" y="48"/>
                      <a:pt x="977" y="262"/>
                      <a:pt x="763" y="345"/>
                    </a:cubicBezTo>
                    <a:cubicBezTo>
                      <a:pt x="524" y="465"/>
                      <a:pt x="274" y="536"/>
                      <a:pt x="36" y="643"/>
                    </a:cubicBezTo>
                    <a:cubicBezTo>
                      <a:pt x="1" y="655"/>
                      <a:pt x="12" y="715"/>
                      <a:pt x="60" y="715"/>
                    </a:cubicBezTo>
                    <a:cubicBezTo>
                      <a:pt x="322" y="715"/>
                      <a:pt x="608" y="631"/>
                      <a:pt x="858" y="512"/>
                    </a:cubicBezTo>
                    <a:cubicBezTo>
                      <a:pt x="1060" y="417"/>
                      <a:pt x="1358" y="286"/>
                      <a:pt x="1465" y="84"/>
                    </a:cubicBezTo>
                    <a:cubicBezTo>
                      <a:pt x="1489" y="36"/>
                      <a:pt x="1441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2930525" y="2552375"/>
                <a:ext cx="306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652" extrusionOk="0">
                    <a:moveTo>
                      <a:pt x="1114" y="0"/>
                    </a:moveTo>
                    <a:cubicBezTo>
                      <a:pt x="1103" y="0"/>
                      <a:pt x="1092" y="2"/>
                      <a:pt x="1080" y="7"/>
                    </a:cubicBezTo>
                    <a:cubicBezTo>
                      <a:pt x="722" y="185"/>
                      <a:pt x="389" y="411"/>
                      <a:pt x="32" y="602"/>
                    </a:cubicBezTo>
                    <a:cubicBezTo>
                      <a:pt x="1" y="622"/>
                      <a:pt x="6" y="652"/>
                      <a:pt x="30" y="652"/>
                    </a:cubicBezTo>
                    <a:cubicBezTo>
                      <a:pt x="34" y="652"/>
                      <a:pt x="39" y="651"/>
                      <a:pt x="44" y="650"/>
                    </a:cubicBezTo>
                    <a:cubicBezTo>
                      <a:pt x="413" y="530"/>
                      <a:pt x="829" y="388"/>
                      <a:pt x="1163" y="149"/>
                    </a:cubicBezTo>
                    <a:cubicBezTo>
                      <a:pt x="1225" y="97"/>
                      <a:pt x="1188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"/>
              <p:cNvSpPr/>
              <p:nvPr/>
            </p:nvSpPr>
            <p:spPr>
              <a:xfrm>
                <a:off x="2953225" y="2533525"/>
                <a:ext cx="33000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188" extrusionOk="0">
                    <a:moveTo>
                      <a:pt x="1294" y="0"/>
                    </a:moveTo>
                    <a:cubicBezTo>
                      <a:pt x="1288" y="0"/>
                      <a:pt x="1282" y="3"/>
                      <a:pt x="1279" y="10"/>
                    </a:cubicBezTo>
                    <a:cubicBezTo>
                      <a:pt x="1053" y="165"/>
                      <a:pt x="862" y="403"/>
                      <a:pt x="648" y="606"/>
                    </a:cubicBezTo>
                    <a:cubicBezTo>
                      <a:pt x="445" y="796"/>
                      <a:pt x="231" y="987"/>
                      <a:pt x="17" y="1165"/>
                    </a:cubicBezTo>
                    <a:cubicBezTo>
                      <a:pt x="0" y="1174"/>
                      <a:pt x="12" y="1187"/>
                      <a:pt x="25" y="1187"/>
                    </a:cubicBezTo>
                    <a:cubicBezTo>
                      <a:pt x="31" y="1187"/>
                      <a:pt x="37" y="1185"/>
                      <a:pt x="41" y="1177"/>
                    </a:cubicBezTo>
                    <a:cubicBezTo>
                      <a:pt x="279" y="999"/>
                      <a:pt x="517" y="808"/>
                      <a:pt x="743" y="606"/>
                    </a:cubicBezTo>
                    <a:cubicBezTo>
                      <a:pt x="934" y="427"/>
                      <a:pt x="1160" y="249"/>
                      <a:pt x="1303" y="22"/>
                    </a:cubicBezTo>
                    <a:cubicBezTo>
                      <a:pt x="1319" y="14"/>
                      <a:pt x="1307" y="0"/>
                      <a:pt x="1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"/>
              <p:cNvSpPr/>
              <p:nvPr/>
            </p:nvSpPr>
            <p:spPr>
              <a:xfrm>
                <a:off x="2975050" y="2442075"/>
                <a:ext cx="10440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871" extrusionOk="0">
                    <a:moveTo>
                      <a:pt x="4156" y="1"/>
                    </a:moveTo>
                    <a:cubicBezTo>
                      <a:pt x="4149" y="1"/>
                      <a:pt x="4141" y="5"/>
                      <a:pt x="4132" y="13"/>
                    </a:cubicBezTo>
                    <a:cubicBezTo>
                      <a:pt x="3620" y="894"/>
                      <a:pt x="3120" y="1668"/>
                      <a:pt x="2263" y="2299"/>
                    </a:cubicBezTo>
                    <a:cubicBezTo>
                      <a:pt x="1513" y="2835"/>
                      <a:pt x="739" y="3311"/>
                      <a:pt x="13" y="3859"/>
                    </a:cubicBezTo>
                    <a:cubicBezTo>
                      <a:pt x="1" y="3859"/>
                      <a:pt x="13" y="3871"/>
                      <a:pt x="37" y="3871"/>
                    </a:cubicBezTo>
                    <a:cubicBezTo>
                      <a:pt x="1727" y="2847"/>
                      <a:pt x="3311" y="1835"/>
                      <a:pt x="4168" y="37"/>
                    </a:cubicBezTo>
                    <a:cubicBezTo>
                      <a:pt x="4176" y="14"/>
                      <a:pt x="4169" y="1"/>
                      <a:pt x="4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"/>
              <p:cNvSpPr/>
              <p:nvPr/>
            </p:nvSpPr>
            <p:spPr>
              <a:xfrm>
                <a:off x="3084600" y="2391275"/>
                <a:ext cx="1847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831" extrusionOk="0">
                    <a:moveTo>
                      <a:pt x="733" y="0"/>
                    </a:moveTo>
                    <a:cubicBezTo>
                      <a:pt x="730" y="0"/>
                      <a:pt x="727" y="3"/>
                      <a:pt x="727" y="9"/>
                    </a:cubicBezTo>
                    <a:cubicBezTo>
                      <a:pt x="477" y="617"/>
                      <a:pt x="239" y="1236"/>
                      <a:pt x="0" y="1831"/>
                    </a:cubicBezTo>
                    <a:lnTo>
                      <a:pt x="12" y="1831"/>
                    </a:lnTo>
                    <a:cubicBezTo>
                      <a:pt x="310" y="1248"/>
                      <a:pt x="560" y="617"/>
                      <a:pt x="739" y="9"/>
                    </a:cubicBezTo>
                    <a:cubicBezTo>
                      <a:pt x="739" y="3"/>
                      <a:pt x="736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"/>
              <p:cNvSpPr/>
              <p:nvPr/>
            </p:nvSpPr>
            <p:spPr>
              <a:xfrm>
                <a:off x="3093925" y="2378400"/>
                <a:ext cx="20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547" extrusionOk="0">
                    <a:moveTo>
                      <a:pt x="818" y="0"/>
                    </a:moveTo>
                    <a:cubicBezTo>
                      <a:pt x="532" y="500"/>
                      <a:pt x="259" y="989"/>
                      <a:pt x="8" y="1489"/>
                    </a:cubicBezTo>
                    <a:cubicBezTo>
                      <a:pt x="1" y="1520"/>
                      <a:pt x="19" y="1547"/>
                      <a:pt x="39" y="1547"/>
                    </a:cubicBezTo>
                    <a:cubicBezTo>
                      <a:pt x="49" y="1547"/>
                      <a:pt x="60" y="1540"/>
                      <a:pt x="68" y="1524"/>
                    </a:cubicBezTo>
                    <a:cubicBezTo>
                      <a:pt x="342" y="1036"/>
                      <a:pt x="592" y="524"/>
                      <a:pt x="8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"/>
              <p:cNvSpPr/>
              <p:nvPr/>
            </p:nvSpPr>
            <p:spPr>
              <a:xfrm>
                <a:off x="3124875" y="2316650"/>
                <a:ext cx="26725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449" extrusionOk="0">
                    <a:moveTo>
                      <a:pt x="11" y="1"/>
                    </a:moveTo>
                    <a:cubicBezTo>
                      <a:pt x="4" y="1"/>
                      <a:pt x="0" y="9"/>
                      <a:pt x="9" y="18"/>
                    </a:cubicBezTo>
                    <a:cubicBezTo>
                      <a:pt x="616" y="780"/>
                      <a:pt x="854" y="1482"/>
                      <a:pt x="949" y="2435"/>
                    </a:cubicBezTo>
                    <a:cubicBezTo>
                      <a:pt x="949" y="2442"/>
                      <a:pt x="957" y="2448"/>
                      <a:pt x="964" y="2448"/>
                    </a:cubicBezTo>
                    <a:cubicBezTo>
                      <a:pt x="969" y="2448"/>
                      <a:pt x="973" y="2445"/>
                      <a:pt x="973" y="2435"/>
                    </a:cubicBezTo>
                    <a:cubicBezTo>
                      <a:pt x="1068" y="1566"/>
                      <a:pt x="664" y="601"/>
                      <a:pt x="21" y="6"/>
                    </a:cubicBezTo>
                    <a:cubicBezTo>
                      <a:pt x="17" y="2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3078050" y="2393875"/>
                <a:ext cx="69375" cy="12005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4802" extrusionOk="0">
                    <a:moveTo>
                      <a:pt x="2763" y="1"/>
                    </a:moveTo>
                    <a:cubicBezTo>
                      <a:pt x="2191" y="905"/>
                      <a:pt x="1703" y="1846"/>
                      <a:pt x="1084" y="2739"/>
                    </a:cubicBezTo>
                    <a:cubicBezTo>
                      <a:pt x="655" y="3370"/>
                      <a:pt x="60" y="3965"/>
                      <a:pt x="1" y="4763"/>
                    </a:cubicBezTo>
                    <a:cubicBezTo>
                      <a:pt x="1" y="4784"/>
                      <a:pt x="31" y="4802"/>
                      <a:pt x="57" y="4802"/>
                    </a:cubicBezTo>
                    <a:cubicBezTo>
                      <a:pt x="75" y="4802"/>
                      <a:pt x="91" y="4794"/>
                      <a:pt x="96" y="4775"/>
                    </a:cubicBezTo>
                    <a:cubicBezTo>
                      <a:pt x="262" y="3882"/>
                      <a:pt x="929" y="3180"/>
                      <a:pt x="1394" y="2418"/>
                    </a:cubicBezTo>
                    <a:cubicBezTo>
                      <a:pt x="1882" y="1632"/>
                      <a:pt x="2358" y="834"/>
                      <a:pt x="2775" y="12"/>
                    </a:cubicBezTo>
                    <a:cubicBezTo>
                      <a:pt x="2775" y="1"/>
                      <a:pt x="2763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"/>
              <p:cNvSpPr/>
              <p:nvPr/>
            </p:nvSpPr>
            <p:spPr>
              <a:xfrm>
                <a:off x="2837925" y="2532075"/>
                <a:ext cx="6850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860" extrusionOk="0">
                    <a:moveTo>
                      <a:pt x="13" y="1"/>
                    </a:moveTo>
                    <a:cubicBezTo>
                      <a:pt x="5" y="1"/>
                      <a:pt x="0" y="24"/>
                      <a:pt x="9" y="33"/>
                    </a:cubicBezTo>
                    <a:cubicBezTo>
                      <a:pt x="735" y="795"/>
                      <a:pt x="1736" y="1378"/>
                      <a:pt x="2676" y="1854"/>
                    </a:cubicBezTo>
                    <a:cubicBezTo>
                      <a:pt x="2684" y="1858"/>
                      <a:pt x="2691" y="1860"/>
                      <a:pt x="2697" y="1860"/>
                    </a:cubicBezTo>
                    <a:cubicBezTo>
                      <a:pt x="2730" y="1860"/>
                      <a:pt x="2740" y="1815"/>
                      <a:pt x="2700" y="1795"/>
                    </a:cubicBezTo>
                    <a:cubicBezTo>
                      <a:pt x="1736" y="1271"/>
                      <a:pt x="914" y="616"/>
                      <a:pt x="21" y="9"/>
                    </a:cubicBezTo>
                    <a:cubicBezTo>
                      <a:pt x="18" y="3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"/>
              <p:cNvSpPr/>
              <p:nvPr/>
            </p:nvSpPr>
            <p:spPr>
              <a:xfrm>
                <a:off x="2825050" y="2518000"/>
                <a:ext cx="86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70" extrusionOk="0">
                    <a:moveTo>
                      <a:pt x="0" y="0"/>
                    </a:moveTo>
                    <a:cubicBezTo>
                      <a:pt x="143" y="96"/>
                      <a:pt x="262" y="227"/>
                      <a:pt x="346" y="370"/>
                    </a:cubicBezTo>
                    <a:cubicBezTo>
                      <a:pt x="274" y="215"/>
                      <a:pt x="155" y="9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"/>
              <p:cNvSpPr/>
              <p:nvPr/>
            </p:nvSpPr>
            <p:spPr>
              <a:xfrm>
                <a:off x="2722350" y="2354650"/>
                <a:ext cx="92900" cy="1523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6094" extrusionOk="0">
                    <a:moveTo>
                      <a:pt x="30" y="0"/>
                    </a:moveTo>
                    <a:cubicBezTo>
                      <a:pt x="17" y="0"/>
                      <a:pt x="1" y="13"/>
                      <a:pt x="1" y="34"/>
                    </a:cubicBezTo>
                    <a:cubicBezTo>
                      <a:pt x="155" y="1391"/>
                      <a:pt x="1036" y="2379"/>
                      <a:pt x="1667" y="3546"/>
                    </a:cubicBezTo>
                    <a:cubicBezTo>
                      <a:pt x="2227" y="4510"/>
                      <a:pt x="2739" y="5475"/>
                      <a:pt x="3715" y="6094"/>
                    </a:cubicBezTo>
                    <a:cubicBezTo>
                      <a:pt x="2739" y="5356"/>
                      <a:pt x="2203" y="4332"/>
                      <a:pt x="1632" y="3308"/>
                    </a:cubicBezTo>
                    <a:cubicBezTo>
                      <a:pt x="1001" y="2201"/>
                      <a:pt x="274" y="1296"/>
                      <a:pt x="48" y="22"/>
                    </a:cubicBezTo>
                    <a:cubicBezTo>
                      <a:pt x="48" y="7"/>
                      <a:pt x="40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"/>
              <p:cNvSpPr/>
              <p:nvPr/>
            </p:nvSpPr>
            <p:spPr>
              <a:xfrm>
                <a:off x="2686050" y="2318800"/>
                <a:ext cx="35700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2440" extrusionOk="0">
                    <a:moveTo>
                      <a:pt x="1395" y="1"/>
                    </a:moveTo>
                    <a:cubicBezTo>
                      <a:pt x="1391" y="1"/>
                      <a:pt x="1386" y="1"/>
                      <a:pt x="1381" y="3"/>
                    </a:cubicBezTo>
                    <a:cubicBezTo>
                      <a:pt x="643" y="479"/>
                      <a:pt x="0" y="1491"/>
                      <a:pt x="71" y="2384"/>
                    </a:cubicBezTo>
                    <a:cubicBezTo>
                      <a:pt x="71" y="2414"/>
                      <a:pt x="109" y="2439"/>
                      <a:pt x="140" y="2439"/>
                    </a:cubicBezTo>
                    <a:cubicBezTo>
                      <a:pt x="158" y="2439"/>
                      <a:pt x="174" y="2430"/>
                      <a:pt x="179" y="2408"/>
                    </a:cubicBezTo>
                    <a:cubicBezTo>
                      <a:pt x="286" y="1944"/>
                      <a:pt x="321" y="1527"/>
                      <a:pt x="548" y="1099"/>
                    </a:cubicBezTo>
                    <a:cubicBezTo>
                      <a:pt x="774" y="682"/>
                      <a:pt x="1072" y="348"/>
                      <a:pt x="1417" y="27"/>
                    </a:cubicBezTo>
                    <a:cubicBezTo>
                      <a:pt x="1427" y="27"/>
                      <a:pt x="1420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"/>
              <p:cNvSpPr/>
              <p:nvPr/>
            </p:nvSpPr>
            <p:spPr>
              <a:xfrm>
                <a:off x="2687525" y="2383925"/>
                <a:ext cx="4160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882" extrusionOk="0">
                    <a:moveTo>
                      <a:pt x="19" y="1"/>
                    </a:moveTo>
                    <a:cubicBezTo>
                      <a:pt x="12" y="1"/>
                      <a:pt x="1" y="9"/>
                      <a:pt x="1" y="18"/>
                    </a:cubicBezTo>
                    <a:cubicBezTo>
                      <a:pt x="322" y="1065"/>
                      <a:pt x="1072" y="1911"/>
                      <a:pt x="1596" y="2863"/>
                    </a:cubicBezTo>
                    <a:cubicBezTo>
                      <a:pt x="1600" y="2876"/>
                      <a:pt x="1611" y="2881"/>
                      <a:pt x="1622" y="2881"/>
                    </a:cubicBezTo>
                    <a:cubicBezTo>
                      <a:pt x="1642" y="2881"/>
                      <a:pt x="1663" y="2866"/>
                      <a:pt x="1656" y="2851"/>
                    </a:cubicBezTo>
                    <a:cubicBezTo>
                      <a:pt x="1620" y="2435"/>
                      <a:pt x="1322" y="2101"/>
                      <a:pt x="1084" y="1780"/>
                    </a:cubicBezTo>
                    <a:cubicBezTo>
                      <a:pt x="667" y="1208"/>
                      <a:pt x="358" y="613"/>
                      <a:pt x="24" y="6"/>
                    </a:cubicBezTo>
                    <a:cubicBezTo>
                      <a:pt x="24" y="2"/>
                      <a:pt x="22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"/>
              <p:cNvSpPr/>
              <p:nvPr/>
            </p:nvSpPr>
            <p:spPr>
              <a:xfrm>
                <a:off x="2725325" y="2455950"/>
                <a:ext cx="85900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056" extrusionOk="0">
                    <a:moveTo>
                      <a:pt x="10" y="0"/>
                    </a:moveTo>
                    <a:cubicBezTo>
                      <a:pt x="7" y="0"/>
                      <a:pt x="1" y="6"/>
                      <a:pt x="1" y="18"/>
                    </a:cubicBezTo>
                    <a:cubicBezTo>
                      <a:pt x="13" y="6"/>
                      <a:pt x="13" y="0"/>
                      <a:pt x="10" y="0"/>
                    </a:cubicBezTo>
                    <a:close/>
                    <a:moveTo>
                      <a:pt x="1" y="18"/>
                    </a:moveTo>
                    <a:cubicBezTo>
                      <a:pt x="203" y="494"/>
                      <a:pt x="120" y="1054"/>
                      <a:pt x="346" y="1518"/>
                    </a:cubicBezTo>
                    <a:cubicBezTo>
                      <a:pt x="525" y="1863"/>
                      <a:pt x="870" y="2054"/>
                      <a:pt x="1120" y="2316"/>
                    </a:cubicBezTo>
                    <a:cubicBezTo>
                      <a:pt x="1406" y="2613"/>
                      <a:pt x="1584" y="2959"/>
                      <a:pt x="1929" y="3197"/>
                    </a:cubicBezTo>
                    <a:cubicBezTo>
                      <a:pt x="2370" y="3506"/>
                      <a:pt x="2894" y="3614"/>
                      <a:pt x="3263" y="4030"/>
                    </a:cubicBezTo>
                    <a:cubicBezTo>
                      <a:pt x="3280" y="4048"/>
                      <a:pt x="3301" y="4055"/>
                      <a:pt x="3320" y="4055"/>
                    </a:cubicBezTo>
                    <a:cubicBezTo>
                      <a:pt x="3381" y="4055"/>
                      <a:pt x="3436" y="3983"/>
                      <a:pt x="3382" y="3911"/>
                    </a:cubicBezTo>
                    <a:cubicBezTo>
                      <a:pt x="3144" y="3661"/>
                      <a:pt x="2858" y="3506"/>
                      <a:pt x="2537" y="3364"/>
                    </a:cubicBezTo>
                    <a:cubicBezTo>
                      <a:pt x="2001" y="3090"/>
                      <a:pt x="1679" y="2768"/>
                      <a:pt x="1298" y="2316"/>
                    </a:cubicBezTo>
                    <a:cubicBezTo>
                      <a:pt x="870" y="1840"/>
                      <a:pt x="441" y="1637"/>
                      <a:pt x="310" y="935"/>
                    </a:cubicBezTo>
                    <a:cubicBezTo>
                      <a:pt x="263" y="566"/>
                      <a:pt x="274" y="280"/>
                      <a:pt x="1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2"/>
              <p:cNvSpPr/>
              <p:nvPr/>
            </p:nvSpPr>
            <p:spPr>
              <a:xfrm>
                <a:off x="2723550" y="2317925"/>
                <a:ext cx="123675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5400" extrusionOk="0">
                    <a:moveTo>
                      <a:pt x="264" y="1"/>
                    </a:moveTo>
                    <a:cubicBezTo>
                      <a:pt x="169" y="1"/>
                      <a:pt x="79" y="80"/>
                      <a:pt x="0" y="276"/>
                    </a:cubicBezTo>
                    <a:cubicBezTo>
                      <a:pt x="76" y="141"/>
                      <a:pt x="156" y="85"/>
                      <a:pt x="238" y="85"/>
                    </a:cubicBezTo>
                    <a:cubicBezTo>
                      <a:pt x="605" y="85"/>
                      <a:pt x="992" y="1205"/>
                      <a:pt x="989" y="1205"/>
                    </a:cubicBezTo>
                    <a:cubicBezTo>
                      <a:pt x="989" y="1205"/>
                      <a:pt x="988" y="1205"/>
                      <a:pt x="988" y="1205"/>
                    </a:cubicBezTo>
                    <a:lnTo>
                      <a:pt x="988" y="1205"/>
                    </a:lnTo>
                    <a:cubicBezTo>
                      <a:pt x="1072" y="1443"/>
                      <a:pt x="1119" y="1681"/>
                      <a:pt x="1250" y="1884"/>
                    </a:cubicBezTo>
                    <a:cubicBezTo>
                      <a:pt x="1548" y="2336"/>
                      <a:pt x="2096" y="2681"/>
                      <a:pt x="2441" y="3110"/>
                    </a:cubicBezTo>
                    <a:cubicBezTo>
                      <a:pt x="3084" y="3896"/>
                      <a:pt x="3763" y="5158"/>
                      <a:pt x="4858" y="5396"/>
                    </a:cubicBezTo>
                    <a:cubicBezTo>
                      <a:pt x="4864" y="5399"/>
                      <a:pt x="4871" y="5400"/>
                      <a:pt x="4877" y="5400"/>
                    </a:cubicBezTo>
                    <a:cubicBezTo>
                      <a:pt x="4924" y="5400"/>
                      <a:pt x="4947" y="5322"/>
                      <a:pt x="4894" y="5301"/>
                    </a:cubicBezTo>
                    <a:cubicBezTo>
                      <a:pt x="4096" y="4884"/>
                      <a:pt x="3584" y="4265"/>
                      <a:pt x="3024" y="3586"/>
                    </a:cubicBezTo>
                    <a:cubicBezTo>
                      <a:pt x="2762" y="3277"/>
                      <a:pt x="2512" y="2931"/>
                      <a:pt x="2239" y="2634"/>
                    </a:cubicBezTo>
                    <a:cubicBezTo>
                      <a:pt x="1846" y="2217"/>
                      <a:pt x="1429" y="1979"/>
                      <a:pt x="1179" y="1431"/>
                    </a:cubicBezTo>
                    <a:cubicBezTo>
                      <a:pt x="1093" y="1260"/>
                      <a:pt x="643" y="1"/>
                      <a:pt x="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2"/>
              <p:cNvSpPr/>
              <p:nvPr/>
            </p:nvSpPr>
            <p:spPr>
              <a:xfrm>
                <a:off x="2711050" y="2247650"/>
                <a:ext cx="1341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8151" extrusionOk="0">
                    <a:moveTo>
                      <a:pt x="101" y="1"/>
                    </a:moveTo>
                    <a:cubicBezTo>
                      <a:pt x="86" y="1"/>
                      <a:pt x="72" y="10"/>
                      <a:pt x="72" y="27"/>
                    </a:cubicBezTo>
                    <a:cubicBezTo>
                      <a:pt x="0" y="1623"/>
                      <a:pt x="798" y="2956"/>
                      <a:pt x="1929" y="4040"/>
                    </a:cubicBezTo>
                    <a:cubicBezTo>
                      <a:pt x="2643" y="4730"/>
                      <a:pt x="3155" y="5445"/>
                      <a:pt x="3691" y="6242"/>
                    </a:cubicBezTo>
                    <a:cubicBezTo>
                      <a:pt x="4167" y="6945"/>
                      <a:pt x="4917" y="7374"/>
                      <a:pt x="5298" y="8136"/>
                    </a:cubicBezTo>
                    <a:cubicBezTo>
                      <a:pt x="5306" y="8146"/>
                      <a:pt x="5315" y="8151"/>
                      <a:pt x="5324" y="8151"/>
                    </a:cubicBezTo>
                    <a:cubicBezTo>
                      <a:pt x="5346" y="8151"/>
                      <a:pt x="5366" y="8128"/>
                      <a:pt x="5358" y="8112"/>
                    </a:cubicBezTo>
                    <a:cubicBezTo>
                      <a:pt x="5096" y="7469"/>
                      <a:pt x="4501" y="7112"/>
                      <a:pt x="4060" y="6600"/>
                    </a:cubicBezTo>
                    <a:cubicBezTo>
                      <a:pt x="3536" y="5992"/>
                      <a:pt x="3239" y="5242"/>
                      <a:pt x="2703" y="4647"/>
                    </a:cubicBezTo>
                    <a:cubicBezTo>
                      <a:pt x="2119" y="4016"/>
                      <a:pt x="1453" y="3504"/>
                      <a:pt x="988" y="2766"/>
                    </a:cubicBezTo>
                    <a:cubicBezTo>
                      <a:pt x="453" y="1921"/>
                      <a:pt x="238" y="992"/>
                      <a:pt x="131" y="27"/>
                    </a:cubicBezTo>
                    <a:cubicBezTo>
                      <a:pt x="131" y="10"/>
                      <a:pt x="116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2"/>
              <p:cNvSpPr/>
              <p:nvPr/>
            </p:nvSpPr>
            <p:spPr>
              <a:xfrm>
                <a:off x="2713225" y="2224500"/>
                <a:ext cx="237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66" extrusionOk="0">
                    <a:moveTo>
                      <a:pt x="889" y="1"/>
                    </a:moveTo>
                    <a:cubicBezTo>
                      <a:pt x="485" y="84"/>
                      <a:pt x="127" y="549"/>
                      <a:pt x="8" y="918"/>
                    </a:cubicBezTo>
                    <a:cubicBezTo>
                      <a:pt x="0" y="949"/>
                      <a:pt x="19" y="965"/>
                      <a:pt x="36" y="965"/>
                    </a:cubicBezTo>
                    <a:cubicBezTo>
                      <a:pt x="44" y="965"/>
                      <a:pt x="52" y="961"/>
                      <a:pt x="56" y="953"/>
                    </a:cubicBezTo>
                    <a:cubicBezTo>
                      <a:pt x="163" y="763"/>
                      <a:pt x="282" y="584"/>
                      <a:pt x="449" y="430"/>
                    </a:cubicBezTo>
                    <a:cubicBezTo>
                      <a:pt x="592" y="299"/>
                      <a:pt x="770" y="191"/>
                      <a:pt x="925" y="60"/>
                    </a:cubicBezTo>
                    <a:cubicBezTo>
                      <a:pt x="949" y="49"/>
                      <a:pt x="925" y="1"/>
                      <a:pt x="8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2"/>
              <p:cNvSpPr/>
              <p:nvPr/>
            </p:nvSpPr>
            <p:spPr>
              <a:xfrm>
                <a:off x="2738950" y="2225175"/>
                <a:ext cx="131775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225" extrusionOk="0">
                    <a:moveTo>
                      <a:pt x="40" y="1"/>
                    </a:moveTo>
                    <a:cubicBezTo>
                      <a:pt x="17" y="1"/>
                      <a:pt x="1" y="17"/>
                      <a:pt x="15" y="45"/>
                    </a:cubicBezTo>
                    <a:cubicBezTo>
                      <a:pt x="587" y="1569"/>
                      <a:pt x="1277" y="2796"/>
                      <a:pt x="2551" y="3855"/>
                    </a:cubicBezTo>
                    <a:cubicBezTo>
                      <a:pt x="2897" y="4141"/>
                      <a:pt x="3194" y="4403"/>
                      <a:pt x="3444" y="4760"/>
                    </a:cubicBezTo>
                    <a:cubicBezTo>
                      <a:pt x="3670" y="5094"/>
                      <a:pt x="3801" y="5475"/>
                      <a:pt x="4075" y="5772"/>
                    </a:cubicBezTo>
                    <a:cubicBezTo>
                      <a:pt x="4313" y="6048"/>
                      <a:pt x="4595" y="6225"/>
                      <a:pt x="4936" y="6225"/>
                    </a:cubicBezTo>
                    <a:cubicBezTo>
                      <a:pt x="5022" y="6225"/>
                      <a:pt x="5112" y="6213"/>
                      <a:pt x="5206" y="6189"/>
                    </a:cubicBezTo>
                    <a:cubicBezTo>
                      <a:pt x="5271" y="6178"/>
                      <a:pt x="5258" y="6090"/>
                      <a:pt x="5194" y="6090"/>
                    </a:cubicBezTo>
                    <a:cubicBezTo>
                      <a:pt x="5187" y="6090"/>
                      <a:pt x="5179" y="6091"/>
                      <a:pt x="5171" y="6094"/>
                    </a:cubicBezTo>
                    <a:cubicBezTo>
                      <a:pt x="5129" y="6098"/>
                      <a:pt x="5088" y="6099"/>
                      <a:pt x="5049" y="6099"/>
                    </a:cubicBezTo>
                    <a:cubicBezTo>
                      <a:pt x="4130" y="6099"/>
                      <a:pt x="3924" y="5056"/>
                      <a:pt x="3444" y="4463"/>
                    </a:cubicBezTo>
                    <a:cubicBezTo>
                      <a:pt x="3087" y="4034"/>
                      <a:pt x="2635" y="3724"/>
                      <a:pt x="2218" y="3367"/>
                    </a:cubicBezTo>
                    <a:cubicBezTo>
                      <a:pt x="1146" y="2462"/>
                      <a:pt x="753" y="1188"/>
                      <a:pt x="87" y="22"/>
                    </a:cubicBezTo>
                    <a:cubicBezTo>
                      <a:pt x="73" y="7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2"/>
              <p:cNvSpPr/>
              <p:nvPr/>
            </p:nvSpPr>
            <p:spPr>
              <a:xfrm>
                <a:off x="2737225" y="2192050"/>
                <a:ext cx="1375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7494" extrusionOk="0">
                    <a:moveTo>
                      <a:pt x="2147" y="1"/>
                    </a:moveTo>
                    <a:cubicBezTo>
                      <a:pt x="2136" y="1"/>
                      <a:pt x="2126" y="4"/>
                      <a:pt x="2120" y="13"/>
                    </a:cubicBezTo>
                    <a:cubicBezTo>
                      <a:pt x="1156" y="835"/>
                      <a:pt x="1608" y="2192"/>
                      <a:pt x="2239" y="3073"/>
                    </a:cubicBezTo>
                    <a:cubicBezTo>
                      <a:pt x="2704" y="3692"/>
                      <a:pt x="3239" y="4275"/>
                      <a:pt x="3739" y="4859"/>
                    </a:cubicBezTo>
                    <a:cubicBezTo>
                      <a:pt x="4394" y="5633"/>
                      <a:pt x="5263" y="6383"/>
                      <a:pt x="5275" y="7478"/>
                    </a:cubicBezTo>
                    <a:cubicBezTo>
                      <a:pt x="5270" y="7488"/>
                      <a:pt x="5280" y="7494"/>
                      <a:pt x="5292" y="7494"/>
                    </a:cubicBezTo>
                    <a:cubicBezTo>
                      <a:pt x="5310" y="7494"/>
                      <a:pt x="5335" y="7482"/>
                      <a:pt x="5335" y="7454"/>
                    </a:cubicBezTo>
                    <a:cubicBezTo>
                      <a:pt x="5502" y="4859"/>
                      <a:pt x="1" y="2728"/>
                      <a:pt x="2192" y="73"/>
                    </a:cubicBezTo>
                    <a:cubicBezTo>
                      <a:pt x="2228" y="37"/>
                      <a:pt x="2182" y="1"/>
                      <a:pt x="2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2"/>
              <p:cNvSpPr/>
              <p:nvPr/>
            </p:nvSpPr>
            <p:spPr>
              <a:xfrm>
                <a:off x="2782550" y="2185700"/>
                <a:ext cx="20675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89" extrusionOk="0">
                    <a:moveTo>
                      <a:pt x="767" y="0"/>
                    </a:moveTo>
                    <a:cubicBezTo>
                      <a:pt x="761" y="0"/>
                      <a:pt x="754" y="2"/>
                      <a:pt x="748" y="5"/>
                    </a:cubicBezTo>
                    <a:cubicBezTo>
                      <a:pt x="569" y="53"/>
                      <a:pt x="355" y="148"/>
                      <a:pt x="295" y="327"/>
                    </a:cubicBezTo>
                    <a:cubicBezTo>
                      <a:pt x="295" y="350"/>
                      <a:pt x="307" y="350"/>
                      <a:pt x="319" y="350"/>
                    </a:cubicBezTo>
                    <a:cubicBezTo>
                      <a:pt x="200" y="469"/>
                      <a:pt x="69" y="600"/>
                      <a:pt x="10" y="743"/>
                    </a:cubicBezTo>
                    <a:cubicBezTo>
                      <a:pt x="1" y="769"/>
                      <a:pt x="17" y="789"/>
                      <a:pt x="36" y="789"/>
                    </a:cubicBezTo>
                    <a:cubicBezTo>
                      <a:pt x="43" y="789"/>
                      <a:pt x="51" y="786"/>
                      <a:pt x="57" y="779"/>
                    </a:cubicBezTo>
                    <a:cubicBezTo>
                      <a:pt x="188" y="684"/>
                      <a:pt x="271" y="541"/>
                      <a:pt x="391" y="422"/>
                    </a:cubicBezTo>
                    <a:cubicBezTo>
                      <a:pt x="506" y="317"/>
                      <a:pt x="640" y="221"/>
                      <a:pt x="751" y="119"/>
                    </a:cubicBezTo>
                    <a:lnTo>
                      <a:pt x="751" y="119"/>
                    </a:lnTo>
                    <a:cubicBezTo>
                      <a:pt x="765" y="116"/>
                      <a:pt x="780" y="114"/>
                      <a:pt x="795" y="112"/>
                    </a:cubicBezTo>
                    <a:cubicBezTo>
                      <a:pt x="792" y="103"/>
                      <a:pt x="789" y="94"/>
                      <a:pt x="786" y="86"/>
                    </a:cubicBezTo>
                    <a:lnTo>
                      <a:pt x="786" y="86"/>
                    </a:lnTo>
                    <a:cubicBezTo>
                      <a:pt x="789" y="83"/>
                      <a:pt x="792" y="80"/>
                      <a:pt x="795" y="77"/>
                    </a:cubicBezTo>
                    <a:cubicBezTo>
                      <a:pt x="826" y="56"/>
                      <a:pt x="804" y="0"/>
                      <a:pt x="7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"/>
              <p:cNvSpPr/>
              <p:nvPr/>
            </p:nvSpPr>
            <p:spPr>
              <a:xfrm>
                <a:off x="2802425" y="2184925"/>
                <a:ext cx="97650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6525" extrusionOk="0">
                    <a:moveTo>
                      <a:pt x="0" y="0"/>
                    </a:moveTo>
                    <a:cubicBezTo>
                      <a:pt x="238" y="715"/>
                      <a:pt x="655" y="1358"/>
                      <a:pt x="881" y="2072"/>
                    </a:cubicBezTo>
                    <a:cubicBezTo>
                      <a:pt x="1084" y="2727"/>
                      <a:pt x="1203" y="3394"/>
                      <a:pt x="1501" y="4025"/>
                    </a:cubicBezTo>
                    <a:cubicBezTo>
                      <a:pt x="1965" y="4989"/>
                      <a:pt x="2608" y="6239"/>
                      <a:pt x="3739" y="6525"/>
                    </a:cubicBezTo>
                    <a:cubicBezTo>
                      <a:pt x="3763" y="6525"/>
                      <a:pt x="3798" y="6525"/>
                      <a:pt x="3822" y="6513"/>
                    </a:cubicBezTo>
                    <a:lnTo>
                      <a:pt x="3870" y="6465"/>
                    </a:lnTo>
                    <a:cubicBezTo>
                      <a:pt x="3906" y="6418"/>
                      <a:pt x="3906" y="6370"/>
                      <a:pt x="3858" y="6346"/>
                    </a:cubicBezTo>
                    <a:lnTo>
                      <a:pt x="3846" y="6346"/>
                    </a:lnTo>
                    <a:cubicBezTo>
                      <a:pt x="3832" y="6336"/>
                      <a:pt x="3817" y="6331"/>
                      <a:pt x="3802" y="6331"/>
                    </a:cubicBezTo>
                    <a:cubicBezTo>
                      <a:pt x="3750" y="6331"/>
                      <a:pt x="3702" y="6384"/>
                      <a:pt x="3739" y="6430"/>
                    </a:cubicBezTo>
                    <a:cubicBezTo>
                      <a:pt x="3584" y="6287"/>
                      <a:pt x="3406" y="6180"/>
                      <a:pt x="3203" y="6108"/>
                    </a:cubicBezTo>
                    <a:cubicBezTo>
                      <a:pt x="3025" y="5977"/>
                      <a:pt x="2858" y="5823"/>
                      <a:pt x="2727" y="5656"/>
                    </a:cubicBezTo>
                    <a:cubicBezTo>
                      <a:pt x="2536" y="5442"/>
                      <a:pt x="2370" y="5180"/>
                      <a:pt x="2203" y="4930"/>
                    </a:cubicBezTo>
                    <a:cubicBezTo>
                      <a:pt x="1846" y="4370"/>
                      <a:pt x="1548" y="3787"/>
                      <a:pt x="1346" y="3144"/>
                    </a:cubicBezTo>
                    <a:cubicBezTo>
                      <a:pt x="1000" y="2024"/>
                      <a:pt x="703" y="97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"/>
              <p:cNvSpPr/>
              <p:nvPr/>
            </p:nvSpPr>
            <p:spPr>
              <a:xfrm>
                <a:off x="2895000" y="2311175"/>
                <a:ext cx="113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495" extrusionOk="0">
                    <a:moveTo>
                      <a:pt x="43" y="1"/>
                    </a:moveTo>
                    <a:cubicBezTo>
                      <a:pt x="25" y="1"/>
                      <a:pt x="0" y="21"/>
                      <a:pt x="0" y="46"/>
                    </a:cubicBezTo>
                    <a:cubicBezTo>
                      <a:pt x="84" y="296"/>
                      <a:pt x="167" y="523"/>
                      <a:pt x="155" y="784"/>
                    </a:cubicBezTo>
                    <a:cubicBezTo>
                      <a:pt x="155" y="1023"/>
                      <a:pt x="48" y="1237"/>
                      <a:pt x="24" y="1475"/>
                    </a:cubicBezTo>
                    <a:cubicBezTo>
                      <a:pt x="31" y="1489"/>
                      <a:pt x="42" y="1495"/>
                      <a:pt x="55" y="1495"/>
                    </a:cubicBezTo>
                    <a:cubicBezTo>
                      <a:pt x="64" y="1495"/>
                      <a:pt x="74" y="1492"/>
                      <a:pt x="84" y="1487"/>
                    </a:cubicBezTo>
                    <a:cubicBezTo>
                      <a:pt x="453" y="1142"/>
                      <a:pt x="357" y="368"/>
                      <a:pt x="60" y="11"/>
                    </a:cubicBezTo>
                    <a:cubicBezTo>
                      <a:pt x="56" y="4"/>
                      <a:pt x="50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"/>
              <p:cNvSpPr/>
              <p:nvPr/>
            </p:nvSpPr>
            <p:spPr>
              <a:xfrm>
                <a:off x="2946200" y="2532150"/>
                <a:ext cx="4042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209" extrusionOk="0">
                    <a:moveTo>
                      <a:pt x="1500" y="0"/>
                    </a:moveTo>
                    <a:cubicBezTo>
                      <a:pt x="1484" y="0"/>
                      <a:pt x="1467" y="5"/>
                      <a:pt x="1453" y="18"/>
                    </a:cubicBezTo>
                    <a:cubicBezTo>
                      <a:pt x="1215" y="220"/>
                      <a:pt x="988" y="446"/>
                      <a:pt x="738" y="637"/>
                    </a:cubicBezTo>
                    <a:cubicBezTo>
                      <a:pt x="512" y="804"/>
                      <a:pt x="191" y="923"/>
                      <a:pt x="24" y="1137"/>
                    </a:cubicBezTo>
                    <a:cubicBezTo>
                      <a:pt x="0" y="1161"/>
                      <a:pt x="24" y="1208"/>
                      <a:pt x="72" y="1208"/>
                    </a:cubicBezTo>
                    <a:cubicBezTo>
                      <a:pt x="333" y="1208"/>
                      <a:pt x="619" y="958"/>
                      <a:pt x="834" y="804"/>
                    </a:cubicBezTo>
                    <a:cubicBezTo>
                      <a:pt x="1082" y="623"/>
                      <a:pt x="1341" y="399"/>
                      <a:pt x="1530" y="143"/>
                    </a:cubicBezTo>
                    <a:lnTo>
                      <a:pt x="1530" y="143"/>
                    </a:lnTo>
                    <a:lnTo>
                      <a:pt x="1560" y="113"/>
                    </a:lnTo>
                    <a:cubicBezTo>
                      <a:pt x="1616" y="75"/>
                      <a:pt x="1561" y="0"/>
                      <a:pt x="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"/>
              <p:cNvSpPr/>
              <p:nvPr/>
            </p:nvSpPr>
            <p:spPr>
              <a:xfrm>
                <a:off x="2947100" y="2511325"/>
                <a:ext cx="72550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2180" extrusionOk="0">
                    <a:moveTo>
                      <a:pt x="2862" y="0"/>
                    </a:moveTo>
                    <a:cubicBezTo>
                      <a:pt x="2857" y="0"/>
                      <a:pt x="2851" y="2"/>
                      <a:pt x="2845" y="6"/>
                    </a:cubicBezTo>
                    <a:cubicBezTo>
                      <a:pt x="1810" y="387"/>
                      <a:pt x="762" y="1220"/>
                      <a:pt x="47" y="2053"/>
                    </a:cubicBezTo>
                    <a:cubicBezTo>
                      <a:pt x="1" y="2109"/>
                      <a:pt x="49" y="2179"/>
                      <a:pt x="106" y="2179"/>
                    </a:cubicBezTo>
                    <a:cubicBezTo>
                      <a:pt x="122" y="2179"/>
                      <a:pt x="139" y="2174"/>
                      <a:pt x="155" y="2161"/>
                    </a:cubicBezTo>
                    <a:cubicBezTo>
                      <a:pt x="643" y="1756"/>
                      <a:pt x="1131" y="1351"/>
                      <a:pt x="1607" y="922"/>
                    </a:cubicBezTo>
                    <a:cubicBezTo>
                      <a:pt x="1623" y="906"/>
                      <a:pt x="1626" y="889"/>
                      <a:pt x="1620" y="874"/>
                    </a:cubicBezTo>
                    <a:lnTo>
                      <a:pt x="1620" y="874"/>
                    </a:lnTo>
                    <a:cubicBezTo>
                      <a:pt x="2041" y="600"/>
                      <a:pt x="2498" y="380"/>
                      <a:pt x="2881" y="65"/>
                    </a:cubicBezTo>
                    <a:cubicBezTo>
                      <a:pt x="2901" y="45"/>
                      <a:pt x="2888" y="0"/>
                      <a:pt x="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"/>
              <p:cNvSpPr/>
              <p:nvPr/>
            </p:nvSpPr>
            <p:spPr>
              <a:xfrm>
                <a:off x="2993750" y="2504300"/>
                <a:ext cx="364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038" extrusionOk="0">
                    <a:moveTo>
                      <a:pt x="1456" y="1"/>
                    </a:moveTo>
                    <a:cubicBezTo>
                      <a:pt x="967" y="263"/>
                      <a:pt x="432" y="596"/>
                      <a:pt x="27" y="977"/>
                    </a:cubicBezTo>
                    <a:cubicBezTo>
                      <a:pt x="0" y="1004"/>
                      <a:pt x="13" y="1037"/>
                      <a:pt x="42" y="1037"/>
                    </a:cubicBezTo>
                    <a:cubicBezTo>
                      <a:pt x="51" y="1037"/>
                      <a:pt x="63" y="1034"/>
                      <a:pt x="75" y="1025"/>
                    </a:cubicBezTo>
                    <a:cubicBezTo>
                      <a:pt x="563" y="775"/>
                      <a:pt x="1039" y="370"/>
                      <a:pt x="14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"/>
              <p:cNvSpPr/>
              <p:nvPr/>
            </p:nvSpPr>
            <p:spPr>
              <a:xfrm>
                <a:off x="2677400" y="2315575"/>
                <a:ext cx="53475" cy="855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3422" extrusionOk="0">
                    <a:moveTo>
                      <a:pt x="2074" y="0"/>
                    </a:moveTo>
                    <a:cubicBezTo>
                      <a:pt x="2070" y="0"/>
                      <a:pt x="2065" y="0"/>
                      <a:pt x="2061" y="1"/>
                    </a:cubicBezTo>
                    <a:cubicBezTo>
                      <a:pt x="1668" y="61"/>
                      <a:pt x="1549" y="287"/>
                      <a:pt x="1310" y="573"/>
                    </a:cubicBezTo>
                    <a:cubicBezTo>
                      <a:pt x="1072" y="847"/>
                      <a:pt x="703" y="1049"/>
                      <a:pt x="513" y="1359"/>
                    </a:cubicBezTo>
                    <a:cubicBezTo>
                      <a:pt x="179" y="1882"/>
                      <a:pt x="1" y="2966"/>
                      <a:pt x="537" y="3406"/>
                    </a:cubicBezTo>
                    <a:cubicBezTo>
                      <a:pt x="547" y="3417"/>
                      <a:pt x="558" y="3422"/>
                      <a:pt x="567" y="3422"/>
                    </a:cubicBezTo>
                    <a:cubicBezTo>
                      <a:pt x="588" y="3422"/>
                      <a:pt x="601" y="3399"/>
                      <a:pt x="584" y="3383"/>
                    </a:cubicBezTo>
                    <a:cubicBezTo>
                      <a:pt x="275" y="2716"/>
                      <a:pt x="275" y="1859"/>
                      <a:pt x="810" y="1323"/>
                    </a:cubicBezTo>
                    <a:cubicBezTo>
                      <a:pt x="1144" y="989"/>
                      <a:pt x="1608" y="227"/>
                      <a:pt x="2061" y="108"/>
                    </a:cubicBezTo>
                    <a:cubicBezTo>
                      <a:pt x="2138" y="75"/>
                      <a:pt x="2133" y="0"/>
                      <a:pt x="2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"/>
              <p:cNvSpPr/>
              <p:nvPr/>
            </p:nvSpPr>
            <p:spPr>
              <a:xfrm>
                <a:off x="2685750" y="2369025"/>
                <a:ext cx="825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1046" extrusionOk="0">
                    <a:moveTo>
                      <a:pt x="113" y="0"/>
                    </a:moveTo>
                    <a:cubicBezTo>
                      <a:pt x="98" y="0"/>
                      <a:pt x="83" y="6"/>
                      <a:pt x="83" y="18"/>
                    </a:cubicBezTo>
                    <a:cubicBezTo>
                      <a:pt x="0" y="304"/>
                      <a:pt x="24" y="816"/>
                      <a:pt x="250" y="1030"/>
                    </a:cubicBezTo>
                    <a:cubicBezTo>
                      <a:pt x="257" y="1041"/>
                      <a:pt x="267" y="1045"/>
                      <a:pt x="278" y="1045"/>
                    </a:cubicBezTo>
                    <a:cubicBezTo>
                      <a:pt x="303" y="1045"/>
                      <a:pt x="330" y="1020"/>
                      <a:pt x="322" y="995"/>
                    </a:cubicBezTo>
                    <a:cubicBezTo>
                      <a:pt x="298" y="840"/>
                      <a:pt x="214" y="697"/>
                      <a:pt x="191" y="542"/>
                    </a:cubicBezTo>
                    <a:cubicBezTo>
                      <a:pt x="143" y="364"/>
                      <a:pt x="155" y="197"/>
                      <a:pt x="143" y="18"/>
                    </a:cubicBezTo>
                    <a:cubicBezTo>
                      <a:pt x="143" y="6"/>
                      <a:pt x="128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"/>
              <p:cNvSpPr/>
              <p:nvPr/>
            </p:nvSpPr>
            <p:spPr>
              <a:xfrm>
                <a:off x="2677700" y="2368925"/>
                <a:ext cx="3247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300" extrusionOk="0">
                    <a:moveTo>
                      <a:pt x="484" y="1"/>
                    </a:moveTo>
                    <a:cubicBezTo>
                      <a:pt x="475" y="1"/>
                      <a:pt x="468" y="4"/>
                      <a:pt x="465" y="10"/>
                    </a:cubicBezTo>
                    <a:cubicBezTo>
                      <a:pt x="1" y="760"/>
                      <a:pt x="763" y="1713"/>
                      <a:pt x="1227" y="2284"/>
                    </a:cubicBezTo>
                    <a:cubicBezTo>
                      <a:pt x="1234" y="2295"/>
                      <a:pt x="1244" y="2300"/>
                      <a:pt x="1253" y="2300"/>
                    </a:cubicBezTo>
                    <a:cubicBezTo>
                      <a:pt x="1275" y="2300"/>
                      <a:pt x="1298" y="2277"/>
                      <a:pt x="1298" y="2261"/>
                    </a:cubicBezTo>
                    <a:cubicBezTo>
                      <a:pt x="1156" y="1439"/>
                      <a:pt x="239" y="999"/>
                      <a:pt x="536" y="46"/>
                    </a:cubicBezTo>
                    <a:cubicBezTo>
                      <a:pt x="536" y="20"/>
                      <a:pt x="50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"/>
              <p:cNvSpPr/>
              <p:nvPr/>
            </p:nvSpPr>
            <p:spPr>
              <a:xfrm>
                <a:off x="2857775" y="2466200"/>
                <a:ext cx="481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81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01" y="703"/>
                      <a:pt x="1168" y="1346"/>
                      <a:pt x="1894" y="1811"/>
                    </a:cubicBezTo>
                    <a:cubicBezTo>
                      <a:pt x="1896" y="1812"/>
                      <a:pt x="1898" y="1813"/>
                      <a:pt x="1900" y="1813"/>
                    </a:cubicBezTo>
                    <a:cubicBezTo>
                      <a:pt x="1912" y="1813"/>
                      <a:pt x="1926" y="1787"/>
                      <a:pt x="1906" y="1787"/>
                    </a:cubicBezTo>
                    <a:cubicBezTo>
                      <a:pt x="1192" y="1239"/>
                      <a:pt x="584" y="69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"/>
              <p:cNvSpPr/>
              <p:nvPr/>
            </p:nvSpPr>
            <p:spPr>
              <a:xfrm>
                <a:off x="2869400" y="2470075"/>
                <a:ext cx="40450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492" extrusionOk="0">
                    <a:moveTo>
                      <a:pt x="36" y="1"/>
                    </a:moveTo>
                    <a:cubicBezTo>
                      <a:pt x="12" y="1"/>
                      <a:pt x="0" y="12"/>
                      <a:pt x="12" y="12"/>
                    </a:cubicBezTo>
                    <a:cubicBezTo>
                      <a:pt x="417" y="584"/>
                      <a:pt x="953" y="1179"/>
                      <a:pt x="1596" y="1489"/>
                    </a:cubicBezTo>
                    <a:cubicBezTo>
                      <a:pt x="1597" y="1491"/>
                      <a:pt x="1599" y="1491"/>
                      <a:pt x="1601" y="1491"/>
                    </a:cubicBezTo>
                    <a:cubicBezTo>
                      <a:pt x="1611" y="1491"/>
                      <a:pt x="1618" y="1465"/>
                      <a:pt x="1608" y="1465"/>
                    </a:cubicBezTo>
                    <a:cubicBezTo>
                      <a:pt x="1024" y="1013"/>
                      <a:pt x="477" y="596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"/>
              <p:cNvSpPr/>
              <p:nvPr/>
            </p:nvSpPr>
            <p:spPr>
              <a:xfrm>
                <a:off x="2880275" y="2473225"/>
                <a:ext cx="277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83" extrusionOk="0">
                    <a:moveTo>
                      <a:pt x="27" y="1"/>
                    </a:moveTo>
                    <a:cubicBezTo>
                      <a:pt x="14" y="1"/>
                      <a:pt x="1" y="9"/>
                      <a:pt x="18" y="17"/>
                    </a:cubicBezTo>
                    <a:cubicBezTo>
                      <a:pt x="196" y="220"/>
                      <a:pt x="387" y="398"/>
                      <a:pt x="565" y="589"/>
                    </a:cubicBezTo>
                    <a:cubicBezTo>
                      <a:pt x="732" y="756"/>
                      <a:pt x="887" y="946"/>
                      <a:pt x="1089" y="1077"/>
                    </a:cubicBezTo>
                    <a:cubicBezTo>
                      <a:pt x="1093" y="1081"/>
                      <a:pt x="1096" y="1082"/>
                      <a:pt x="1099" y="1082"/>
                    </a:cubicBezTo>
                    <a:cubicBezTo>
                      <a:pt x="1106" y="1082"/>
                      <a:pt x="1110" y="1074"/>
                      <a:pt x="1101" y="1065"/>
                    </a:cubicBezTo>
                    <a:cubicBezTo>
                      <a:pt x="970" y="875"/>
                      <a:pt x="768" y="720"/>
                      <a:pt x="613" y="553"/>
                    </a:cubicBezTo>
                    <a:cubicBezTo>
                      <a:pt x="411" y="375"/>
                      <a:pt x="232" y="184"/>
                      <a:pt x="42" y="6"/>
                    </a:cubicBezTo>
                    <a:cubicBezTo>
                      <a:pt x="38" y="2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"/>
              <p:cNvSpPr/>
              <p:nvPr/>
            </p:nvSpPr>
            <p:spPr>
              <a:xfrm>
                <a:off x="2884125" y="2467725"/>
                <a:ext cx="251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24" extrusionOk="0">
                    <a:moveTo>
                      <a:pt x="13" y="1"/>
                    </a:moveTo>
                    <a:cubicBezTo>
                      <a:pt x="4" y="1"/>
                      <a:pt x="0" y="10"/>
                      <a:pt x="7" y="23"/>
                    </a:cubicBezTo>
                    <a:cubicBezTo>
                      <a:pt x="185" y="202"/>
                      <a:pt x="352" y="356"/>
                      <a:pt x="519" y="559"/>
                    </a:cubicBezTo>
                    <a:cubicBezTo>
                      <a:pt x="673" y="737"/>
                      <a:pt x="816" y="940"/>
                      <a:pt x="971" y="1118"/>
                    </a:cubicBezTo>
                    <a:cubicBezTo>
                      <a:pt x="978" y="1122"/>
                      <a:pt x="984" y="1123"/>
                      <a:pt x="989" y="1123"/>
                    </a:cubicBezTo>
                    <a:cubicBezTo>
                      <a:pt x="1001" y="1123"/>
                      <a:pt x="1007" y="1115"/>
                      <a:pt x="1007" y="1107"/>
                    </a:cubicBezTo>
                    <a:cubicBezTo>
                      <a:pt x="780" y="690"/>
                      <a:pt x="376" y="321"/>
                      <a:pt x="42" y="23"/>
                    </a:cubicBezTo>
                    <a:cubicBezTo>
                      <a:pt x="32" y="7"/>
                      <a:pt x="21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"/>
              <p:cNvSpPr/>
              <p:nvPr/>
            </p:nvSpPr>
            <p:spPr>
              <a:xfrm>
                <a:off x="2889725" y="2465950"/>
                <a:ext cx="207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33" extrusionOk="0">
                    <a:moveTo>
                      <a:pt x="16" y="1"/>
                    </a:moveTo>
                    <a:cubicBezTo>
                      <a:pt x="10" y="1"/>
                      <a:pt x="0" y="18"/>
                      <a:pt x="9" y="35"/>
                    </a:cubicBezTo>
                    <a:cubicBezTo>
                      <a:pt x="140" y="177"/>
                      <a:pt x="295" y="308"/>
                      <a:pt x="426" y="463"/>
                    </a:cubicBezTo>
                    <a:cubicBezTo>
                      <a:pt x="545" y="582"/>
                      <a:pt x="664" y="725"/>
                      <a:pt x="807" y="832"/>
                    </a:cubicBezTo>
                    <a:cubicBezTo>
                      <a:pt x="830" y="832"/>
                      <a:pt x="830" y="832"/>
                      <a:pt x="830" y="820"/>
                    </a:cubicBezTo>
                    <a:cubicBezTo>
                      <a:pt x="735" y="666"/>
                      <a:pt x="592" y="547"/>
                      <a:pt x="449" y="427"/>
                    </a:cubicBezTo>
                    <a:cubicBezTo>
                      <a:pt x="306" y="297"/>
                      <a:pt x="175" y="142"/>
                      <a:pt x="21" y="11"/>
                    </a:cubicBezTo>
                    <a:cubicBezTo>
                      <a:pt x="21" y="4"/>
                      <a:pt x="19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"/>
              <p:cNvSpPr/>
              <p:nvPr/>
            </p:nvSpPr>
            <p:spPr>
              <a:xfrm>
                <a:off x="2897475" y="2466425"/>
                <a:ext cx="139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98" extrusionOk="0">
                    <a:moveTo>
                      <a:pt x="17" y="0"/>
                    </a:moveTo>
                    <a:cubicBezTo>
                      <a:pt x="3" y="0"/>
                      <a:pt x="0" y="19"/>
                      <a:pt x="8" y="27"/>
                    </a:cubicBezTo>
                    <a:lnTo>
                      <a:pt x="270" y="289"/>
                    </a:lnTo>
                    <a:cubicBezTo>
                      <a:pt x="366" y="385"/>
                      <a:pt x="437" y="504"/>
                      <a:pt x="532" y="587"/>
                    </a:cubicBezTo>
                    <a:cubicBezTo>
                      <a:pt x="536" y="594"/>
                      <a:pt x="540" y="597"/>
                      <a:pt x="543" y="597"/>
                    </a:cubicBezTo>
                    <a:cubicBezTo>
                      <a:pt x="550" y="597"/>
                      <a:pt x="556" y="583"/>
                      <a:pt x="556" y="575"/>
                    </a:cubicBezTo>
                    <a:cubicBezTo>
                      <a:pt x="437" y="349"/>
                      <a:pt x="235" y="158"/>
                      <a:pt x="44" y="16"/>
                    </a:cubicBezTo>
                    <a:cubicBezTo>
                      <a:pt x="33" y="4"/>
                      <a:pt x="24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"/>
              <p:cNvSpPr/>
              <p:nvPr/>
            </p:nvSpPr>
            <p:spPr>
              <a:xfrm>
                <a:off x="2905125" y="2470350"/>
                <a:ext cx="83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00" extrusionOk="0">
                    <a:moveTo>
                      <a:pt x="15" y="1"/>
                    </a:moveTo>
                    <a:cubicBezTo>
                      <a:pt x="5" y="1"/>
                      <a:pt x="0" y="14"/>
                      <a:pt x="0" y="37"/>
                    </a:cubicBezTo>
                    <a:cubicBezTo>
                      <a:pt x="107" y="180"/>
                      <a:pt x="191" y="359"/>
                      <a:pt x="310" y="490"/>
                    </a:cubicBezTo>
                    <a:cubicBezTo>
                      <a:pt x="317" y="497"/>
                      <a:pt x="322" y="500"/>
                      <a:pt x="326" y="500"/>
                    </a:cubicBezTo>
                    <a:cubicBezTo>
                      <a:pt x="333" y="500"/>
                      <a:pt x="333" y="486"/>
                      <a:pt x="333" y="478"/>
                    </a:cubicBezTo>
                    <a:cubicBezTo>
                      <a:pt x="238" y="311"/>
                      <a:pt x="131" y="168"/>
                      <a:pt x="36" y="13"/>
                    </a:cubicBezTo>
                    <a:cubicBezTo>
                      <a:pt x="27" y="5"/>
                      <a:pt x="20" y="1"/>
                      <a:pt x="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"/>
              <p:cNvSpPr/>
              <p:nvPr/>
            </p:nvSpPr>
            <p:spPr>
              <a:xfrm>
                <a:off x="2907800" y="2466875"/>
                <a:ext cx="417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810" extrusionOk="0">
                    <a:moveTo>
                      <a:pt x="146" y="1"/>
                    </a:moveTo>
                    <a:cubicBezTo>
                      <a:pt x="140" y="1"/>
                      <a:pt x="131" y="4"/>
                      <a:pt x="131" y="9"/>
                    </a:cubicBezTo>
                    <a:cubicBezTo>
                      <a:pt x="48" y="569"/>
                      <a:pt x="0" y="1212"/>
                      <a:pt x="60" y="1795"/>
                    </a:cubicBezTo>
                    <a:cubicBezTo>
                      <a:pt x="60" y="1802"/>
                      <a:pt x="68" y="1809"/>
                      <a:pt x="74" y="1809"/>
                    </a:cubicBezTo>
                    <a:cubicBezTo>
                      <a:pt x="79" y="1809"/>
                      <a:pt x="84" y="1805"/>
                      <a:pt x="84" y="1795"/>
                    </a:cubicBezTo>
                    <a:cubicBezTo>
                      <a:pt x="143" y="1212"/>
                      <a:pt x="167" y="593"/>
                      <a:pt x="143" y="9"/>
                    </a:cubicBezTo>
                    <a:cubicBezTo>
                      <a:pt x="155" y="4"/>
                      <a:pt x="152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"/>
              <p:cNvSpPr/>
              <p:nvPr/>
            </p:nvSpPr>
            <p:spPr>
              <a:xfrm>
                <a:off x="2907625" y="2470325"/>
                <a:ext cx="6150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700" extrusionOk="0">
                    <a:moveTo>
                      <a:pt x="64" y="1"/>
                    </a:moveTo>
                    <a:cubicBezTo>
                      <a:pt x="59" y="1"/>
                      <a:pt x="55" y="7"/>
                      <a:pt x="55" y="14"/>
                    </a:cubicBezTo>
                    <a:cubicBezTo>
                      <a:pt x="126" y="598"/>
                      <a:pt x="114" y="1074"/>
                      <a:pt x="7" y="1657"/>
                    </a:cubicBezTo>
                    <a:cubicBezTo>
                      <a:pt x="0" y="1684"/>
                      <a:pt x="16" y="1700"/>
                      <a:pt x="34" y="1700"/>
                    </a:cubicBezTo>
                    <a:cubicBezTo>
                      <a:pt x="47" y="1700"/>
                      <a:pt x="61" y="1690"/>
                      <a:pt x="67" y="1669"/>
                    </a:cubicBezTo>
                    <a:cubicBezTo>
                      <a:pt x="245" y="1145"/>
                      <a:pt x="245" y="538"/>
                      <a:pt x="79" y="14"/>
                    </a:cubicBezTo>
                    <a:cubicBezTo>
                      <a:pt x="74" y="4"/>
                      <a:pt x="69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"/>
              <p:cNvSpPr/>
              <p:nvPr/>
            </p:nvSpPr>
            <p:spPr>
              <a:xfrm>
                <a:off x="2909275" y="2465425"/>
                <a:ext cx="510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774" extrusionOk="0">
                    <a:moveTo>
                      <a:pt x="125" y="0"/>
                    </a:moveTo>
                    <a:cubicBezTo>
                      <a:pt x="116" y="0"/>
                      <a:pt x="108" y="6"/>
                      <a:pt x="108" y="20"/>
                    </a:cubicBezTo>
                    <a:cubicBezTo>
                      <a:pt x="60" y="591"/>
                      <a:pt x="1" y="1187"/>
                      <a:pt x="1" y="1746"/>
                    </a:cubicBezTo>
                    <a:cubicBezTo>
                      <a:pt x="1" y="1764"/>
                      <a:pt x="13" y="1773"/>
                      <a:pt x="25" y="1773"/>
                    </a:cubicBezTo>
                    <a:cubicBezTo>
                      <a:pt x="36" y="1773"/>
                      <a:pt x="48" y="1764"/>
                      <a:pt x="48" y="1746"/>
                    </a:cubicBezTo>
                    <a:cubicBezTo>
                      <a:pt x="179" y="1210"/>
                      <a:pt x="203" y="556"/>
                      <a:pt x="144" y="8"/>
                    </a:cubicBezTo>
                    <a:cubicBezTo>
                      <a:pt x="139" y="3"/>
                      <a:pt x="132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"/>
              <p:cNvSpPr/>
              <p:nvPr/>
            </p:nvSpPr>
            <p:spPr>
              <a:xfrm>
                <a:off x="2909575" y="2469100"/>
                <a:ext cx="390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519" extrusionOk="0">
                    <a:moveTo>
                      <a:pt x="108" y="1"/>
                    </a:moveTo>
                    <a:cubicBezTo>
                      <a:pt x="102" y="1"/>
                      <a:pt x="96" y="10"/>
                      <a:pt x="96" y="28"/>
                    </a:cubicBezTo>
                    <a:cubicBezTo>
                      <a:pt x="48" y="504"/>
                      <a:pt x="1" y="1016"/>
                      <a:pt x="48" y="1492"/>
                    </a:cubicBezTo>
                    <a:cubicBezTo>
                      <a:pt x="48" y="1510"/>
                      <a:pt x="54" y="1519"/>
                      <a:pt x="60" y="1519"/>
                    </a:cubicBezTo>
                    <a:cubicBezTo>
                      <a:pt x="66" y="1519"/>
                      <a:pt x="72" y="1510"/>
                      <a:pt x="72" y="1492"/>
                    </a:cubicBezTo>
                    <a:cubicBezTo>
                      <a:pt x="155" y="1016"/>
                      <a:pt x="132" y="504"/>
                      <a:pt x="120" y="28"/>
                    </a:cubicBezTo>
                    <a:cubicBezTo>
                      <a:pt x="120" y="10"/>
                      <a:pt x="114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"/>
              <p:cNvSpPr/>
              <p:nvPr/>
            </p:nvSpPr>
            <p:spPr>
              <a:xfrm>
                <a:off x="2910775" y="2449675"/>
                <a:ext cx="3150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26" extrusionOk="0">
                    <a:moveTo>
                      <a:pt x="95" y="1"/>
                    </a:moveTo>
                    <a:cubicBezTo>
                      <a:pt x="84" y="1"/>
                      <a:pt x="72" y="7"/>
                      <a:pt x="72" y="19"/>
                    </a:cubicBezTo>
                    <a:cubicBezTo>
                      <a:pt x="34" y="428"/>
                      <a:pt x="25" y="846"/>
                      <a:pt x="21" y="1261"/>
                    </a:cubicBezTo>
                    <a:lnTo>
                      <a:pt x="21" y="1261"/>
                    </a:lnTo>
                    <a:cubicBezTo>
                      <a:pt x="6" y="1516"/>
                      <a:pt x="0" y="1764"/>
                      <a:pt x="0" y="2007"/>
                    </a:cubicBezTo>
                    <a:cubicBezTo>
                      <a:pt x="0" y="2019"/>
                      <a:pt x="15" y="2025"/>
                      <a:pt x="30" y="2025"/>
                    </a:cubicBezTo>
                    <a:cubicBezTo>
                      <a:pt x="32" y="2025"/>
                      <a:pt x="34" y="2025"/>
                      <a:pt x="36" y="2025"/>
                    </a:cubicBezTo>
                    <a:lnTo>
                      <a:pt x="36" y="2025"/>
                    </a:lnTo>
                    <a:cubicBezTo>
                      <a:pt x="38" y="2025"/>
                      <a:pt x="40" y="2025"/>
                      <a:pt x="42" y="2025"/>
                    </a:cubicBezTo>
                    <a:cubicBezTo>
                      <a:pt x="57" y="2025"/>
                      <a:pt x="72" y="2019"/>
                      <a:pt x="72" y="2007"/>
                    </a:cubicBezTo>
                    <a:cubicBezTo>
                      <a:pt x="81" y="1711"/>
                      <a:pt x="97" y="1423"/>
                      <a:pt x="93" y="1135"/>
                    </a:cubicBezTo>
                    <a:lnTo>
                      <a:pt x="93" y="1135"/>
                    </a:lnTo>
                    <a:cubicBezTo>
                      <a:pt x="110" y="765"/>
                      <a:pt x="126" y="392"/>
                      <a:pt x="119" y="19"/>
                    </a:cubicBezTo>
                    <a:cubicBezTo>
                      <a:pt x="119" y="7"/>
                      <a:pt x="107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"/>
              <p:cNvSpPr/>
              <p:nvPr/>
            </p:nvSpPr>
            <p:spPr>
              <a:xfrm>
                <a:off x="2860475" y="2170375"/>
                <a:ext cx="667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37" extrusionOk="0">
                    <a:moveTo>
                      <a:pt x="242" y="1"/>
                    </a:moveTo>
                    <a:cubicBezTo>
                      <a:pt x="236" y="1"/>
                      <a:pt x="230" y="4"/>
                      <a:pt x="226" y="11"/>
                    </a:cubicBezTo>
                    <a:cubicBezTo>
                      <a:pt x="72" y="285"/>
                      <a:pt x="0" y="618"/>
                      <a:pt x="48" y="928"/>
                    </a:cubicBezTo>
                    <a:cubicBezTo>
                      <a:pt x="48" y="934"/>
                      <a:pt x="51" y="937"/>
                      <a:pt x="54" y="937"/>
                    </a:cubicBezTo>
                    <a:cubicBezTo>
                      <a:pt x="57" y="937"/>
                      <a:pt x="60" y="934"/>
                      <a:pt x="60" y="928"/>
                    </a:cubicBezTo>
                    <a:cubicBezTo>
                      <a:pt x="60" y="606"/>
                      <a:pt x="119" y="320"/>
                      <a:pt x="250" y="23"/>
                    </a:cubicBezTo>
                    <a:cubicBezTo>
                      <a:pt x="267" y="15"/>
                      <a:pt x="255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"/>
              <p:cNvSpPr/>
              <p:nvPr/>
            </p:nvSpPr>
            <p:spPr>
              <a:xfrm>
                <a:off x="2860950" y="2206825"/>
                <a:ext cx="3792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4400" extrusionOk="0">
                    <a:moveTo>
                      <a:pt x="24" y="0"/>
                    </a:moveTo>
                    <a:cubicBezTo>
                      <a:pt x="11" y="0"/>
                      <a:pt x="1" y="5"/>
                      <a:pt x="17" y="5"/>
                    </a:cubicBezTo>
                    <a:cubicBezTo>
                      <a:pt x="517" y="1470"/>
                      <a:pt x="1184" y="2839"/>
                      <a:pt x="1457" y="4387"/>
                    </a:cubicBezTo>
                    <a:cubicBezTo>
                      <a:pt x="1457" y="4395"/>
                      <a:pt x="1465" y="4399"/>
                      <a:pt x="1475" y="4399"/>
                    </a:cubicBezTo>
                    <a:cubicBezTo>
                      <a:pt x="1492" y="4399"/>
                      <a:pt x="1517" y="4386"/>
                      <a:pt x="1517" y="4363"/>
                    </a:cubicBezTo>
                    <a:cubicBezTo>
                      <a:pt x="1338" y="2863"/>
                      <a:pt x="684" y="1363"/>
                      <a:pt x="41" y="5"/>
                    </a:cubicBezTo>
                    <a:cubicBezTo>
                      <a:pt x="37" y="1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"/>
              <p:cNvSpPr/>
              <p:nvPr/>
            </p:nvSpPr>
            <p:spPr>
              <a:xfrm>
                <a:off x="2867900" y="2152975"/>
                <a:ext cx="613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07" extrusionOk="0">
                    <a:moveTo>
                      <a:pt x="2243" y="1"/>
                    </a:moveTo>
                    <a:cubicBezTo>
                      <a:pt x="1474" y="1"/>
                      <a:pt x="610" y="219"/>
                      <a:pt x="13" y="683"/>
                    </a:cubicBezTo>
                    <a:cubicBezTo>
                      <a:pt x="1" y="683"/>
                      <a:pt x="13" y="707"/>
                      <a:pt x="36" y="707"/>
                    </a:cubicBezTo>
                    <a:cubicBezTo>
                      <a:pt x="834" y="326"/>
                      <a:pt x="1501" y="88"/>
                      <a:pt x="2418" y="64"/>
                    </a:cubicBezTo>
                    <a:cubicBezTo>
                      <a:pt x="2453" y="64"/>
                      <a:pt x="2453" y="4"/>
                      <a:pt x="2418" y="4"/>
                    </a:cubicBezTo>
                    <a:cubicBezTo>
                      <a:pt x="2360" y="2"/>
                      <a:pt x="2302" y="1"/>
                      <a:pt x="2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"/>
              <p:cNvSpPr/>
              <p:nvPr/>
            </p:nvSpPr>
            <p:spPr>
              <a:xfrm>
                <a:off x="2930125" y="2190875"/>
                <a:ext cx="657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60" extrusionOk="0">
                    <a:moveTo>
                      <a:pt x="262" y="1"/>
                    </a:moveTo>
                    <a:lnTo>
                      <a:pt x="262" y="1"/>
                    </a:lnTo>
                    <a:cubicBezTo>
                      <a:pt x="155" y="810"/>
                      <a:pt x="48" y="1632"/>
                      <a:pt x="0" y="2441"/>
                    </a:cubicBezTo>
                    <a:cubicBezTo>
                      <a:pt x="0" y="2453"/>
                      <a:pt x="3" y="2459"/>
                      <a:pt x="6" y="2459"/>
                    </a:cubicBezTo>
                    <a:cubicBezTo>
                      <a:pt x="9" y="2459"/>
                      <a:pt x="12" y="2453"/>
                      <a:pt x="12" y="2441"/>
                    </a:cubicBezTo>
                    <a:cubicBezTo>
                      <a:pt x="143" y="1644"/>
                      <a:pt x="203" y="810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"/>
              <p:cNvSpPr/>
              <p:nvPr/>
            </p:nvSpPr>
            <p:spPr>
              <a:xfrm>
                <a:off x="2934875" y="2227600"/>
                <a:ext cx="4200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113" extrusionOk="0">
                    <a:moveTo>
                      <a:pt x="111" y="0"/>
                    </a:moveTo>
                    <a:cubicBezTo>
                      <a:pt x="106" y="0"/>
                      <a:pt x="101" y="3"/>
                      <a:pt x="96" y="8"/>
                    </a:cubicBezTo>
                    <a:cubicBezTo>
                      <a:pt x="72" y="365"/>
                      <a:pt x="48" y="722"/>
                      <a:pt x="1" y="1079"/>
                    </a:cubicBezTo>
                    <a:cubicBezTo>
                      <a:pt x="1" y="1100"/>
                      <a:pt x="17" y="1113"/>
                      <a:pt x="33" y="1113"/>
                    </a:cubicBezTo>
                    <a:cubicBezTo>
                      <a:pt x="44" y="1113"/>
                      <a:pt x="55" y="1106"/>
                      <a:pt x="60" y="1091"/>
                    </a:cubicBezTo>
                    <a:cubicBezTo>
                      <a:pt x="132" y="734"/>
                      <a:pt x="167" y="377"/>
                      <a:pt x="132" y="20"/>
                    </a:cubicBezTo>
                    <a:cubicBezTo>
                      <a:pt x="125" y="6"/>
                      <a:pt x="118" y="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"/>
              <p:cNvSpPr/>
              <p:nvPr/>
            </p:nvSpPr>
            <p:spPr>
              <a:xfrm>
                <a:off x="2941125" y="2230250"/>
                <a:ext cx="480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53" extrusionOk="0">
                    <a:moveTo>
                      <a:pt x="176" y="0"/>
                    </a:moveTo>
                    <a:cubicBezTo>
                      <a:pt x="167" y="0"/>
                      <a:pt x="155" y="3"/>
                      <a:pt x="155" y="9"/>
                    </a:cubicBezTo>
                    <a:cubicBezTo>
                      <a:pt x="96" y="307"/>
                      <a:pt x="24" y="616"/>
                      <a:pt x="1" y="926"/>
                    </a:cubicBezTo>
                    <a:cubicBezTo>
                      <a:pt x="1" y="944"/>
                      <a:pt x="13" y="953"/>
                      <a:pt x="24" y="953"/>
                    </a:cubicBezTo>
                    <a:cubicBezTo>
                      <a:pt x="36" y="953"/>
                      <a:pt x="48" y="944"/>
                      <a:pt x="48" y="926"/>
                    </a:cubicBezTo>
                    <a:cubicBezTo>
                      <a:pt x="120" y="628"/>
                      <a:pt x="155" y="319"/>
                      <a:pt x="179" y="9"/>
                    </a:cubicBezTo>
                    <a:cubicBezTo>
                      <a:pt x="191" y="3"/>
                      <a:pt x="185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2"/>
              <p:cNvSpPr/>
              <p:nvPr/>
            </p:nvSpPr>
            <p:spPr>
              <a:xfrm>
                <a:off x="2971800" y="2169450"/>
                <a:ext cx="173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09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0" y="298"/>
                      <a:pt x="500" y="655"/>
                      <a:pt x="619" y="1072"/>
                    </a:cubicBezTo>
                    <a:cubicBezTo>
                      <a:pt x="629" y="1091"/>
                      <a:pt x="644" y="1098"/>
                      <a:pt x="657" y="1098"/>
                    </a:cubicBezTo>
                    <a:cubicBezTo>
                      <a:pt x="677" y="1098"/>
                      <a:pt x="693" y="1081"/>
                      <a:pt x="679" y="1060"/>
                    </a:cubicBezTo>
                    <a:cubicBezTo>
                      <a:pt x="583" y="619"/>
                      <a:pt x="345" y="26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2"/>
              <p:cNvSpPr/>
              <p:nvPr/>
            </p:nvSpPr>
            <p:spPr>
              <a:xfrm>
                <a:off x="2973725" y="2157750"/>
                <a:ext cx="2250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726" extrusionOk="0">
                    <a:moveTo>
                      <a:pt x="222" y="154"/>
                    </a:moveTo>
                    <a:cubicBezTo>
                      <a:pt x="401" y="272"/>
                      <a:pt x="506" y="449"/>
                      <a:pt x="573" y="650"/>
                    </a:cubicBezTo>
                    <a:lnTo>
                      <a:pt x="573" y="650"/>
                    </a:lnTo>
                    <a:cubicBezTo>
                      <a:pt x="504" y="534"/>
                      <a:pt x="424" y="424"/>
                      <a:pt x="333" y="322"/>
                    </a:cubicBezTo>
                    <a:lnTo>
                      <a:pt x="333" y="322"/>
                    </a:lnTo>
                    <a:cubicBezTo>
                      <a:pt x="297" y="265"/>
                      <a:pt x="260" y="209"/>
                      <a:pt x="222" y="154"/>
                    </a:cubicBezTo>
                    <a:close/>
                    <a:moveTo>
                      <a:pt x="77" y="1"/>
                    </a:moveTo>
                    <a:cubicBezTo>
                      <a:pt x="36" y="1"/>
                      <a:pt x="1" y="24"/>
                      <a:pt x="30" y="63"/>
                    </a:cubicBezTo>
                    <a:cubicBezTo>
                      <a:pt x="48" y="87"/>
                      <a:pt x="65" y="111"/>
                      <a:pt x="82" y="135"/>
                    </a:cubicBezTo>
                    <a:lnTo>
                      <a:pt x="82" y="135"/>
                    </a:lnTo>
                    <a:cubicBezTo>
                      <a:pt x="82" y="142"/>
                      <a:pt x="84" y="150"/>
                      <a:pt x="90" y="159"/>
                    </a:cubicBezTo>
                    <a:cubicBezTo>
                      <a:pt x="105" y="176"/>
                      <a:pt x="120" y="194"/>
                      <a:pt x="134" y="211"/>
                    </a:cubicBezTo>
                    <a:lnTo>
                      <a:pt x="134" y="211"/>
                    </a:lnTo>
                    <a:cubicBezTo>
                      <a:pt x="413" y="622"/>
                      <a:pt x="625" y="1067"/>
                      <a:pt x="749" y="1552"/>
                    </a:cubicBezTo>
                    <a:lnTo>
                      <a:pt x="749" y="1552"/>
                    </a:lnTo>
                    <a:cubicBezTo>
                      <a:pt x="755" y="1580"/>
                      <a:pt x="761" y="1608"/>
                      <a:pt x="768" y="1635"/>
                    </a:cubicBezTo>
                    <a:cubicBezTo>
                      <a:pt x="769" y="1637"/>
                      <a:pt x="770" y="1640"/>
                      <a:pt x="771" y="1642"/>
                    </a:cubicBezTo>
                    <a:lnTo>
                      <a:pt x="771" y="1642"/>
                    </a:lnTo>
                    <a:cubicBezTo>
                      <a:pt x="774" y="1655"/>
                      <a:pt x="777" y="1669"/>
                      <a:pt x="780" y="1683"/>
                    </a:cubicBezTo>
                    <a:cubicBezTo>
                      <a:pt x="792" y="1711"/>
                      <a:pt x="819" y="1726"/>
                      <a:pt x="845" y="1726"/>
                    </a:cubicBezTo>
                    <a:cubicBezTo>
                      <a:pt x="873" y="1726"/>
                      <a:pt x="899" y="1708"/>
                      <a:pt x="899" y="1671"/>
                    </a:cubicBezTo>
                    <a:cubicBezTo>
                      <a:pt x="899" y="1667"/>
                      <a:pt x="899" y="1663"/>
                      <a:pt x="898" y="1659"/>
                    </a:cubicBezTo>
                    <a:lnTo>
                      <a:pt x="898" y="1659"/>
                    </a:lnTo>
                    <a:cubicBezTo>
                      <a:pt x="899" y="1659"/>
                      <a:pt x="899" y="1659"/>
                      <a:pt x="899" y="1659"/>
                    </a:cubicBezTo>
                    <a:cubicBezTo>
                      <a:pt x="899" y="1656"/>
                      <a:pt x="898" y="1653"/>
                      <a:pt x="897" y="1650"/>
                    </a:cubicBezTo>
                    <a:lnTo>
                      <a:pt x="897" y="1650"/>
                    </a:lnTo>
                    <a:cubicBezTo>
                      <a:pt x="879" y="1477"/>
                      <a:pt x="844" y="1306"/>
                      <a:pt x="792" y="1142"/>
                    </a:cubicBezTo>
                    <a:lnTo>
                      <a:pt x="792" y="1142"/>
                    </a:lnTo>
                    <a:cubicBezTo>
                      <a:pt x="728" y="678"/>
                      <a:pt x="535" y="201"/>
                      <a:pt x="119" y="12"/>
                    </a:cubicBezTo>
                    <a:lnTo>
                      <a:pt x="119" y="12"/>
                    </a:lnTo>
                    <a:cubicBezTo>
                      <a:pt x="117" y="9"/>
                      <a:pt x="115" y="7"/>
                      <a:pt x="114" y="4"/>
                    </a:cubicBezTo>
                    <a:cubicBezTo>
                      <a:pt x="113" y="5"/>
                      <a:pt x="112" y="7"/>
                      <a:pt x="111" y="8"/>
                    </a:cubicBezTo>
                    <a:lnTo>
                      <a:pt x="111" y="8"/>
                    </a:lnTo>
                    <a:cubicBezTo>
                      <a:pt x="108" y="7"/>
                      <a:pt x="105" y="5"/>
                      <a:pt x="102" y="4"/>
                    </a:cubicBezTo>
                    <a:cubicBezTo>
                      <a:pt x="93" y="2"/>
                      <a:pt x="85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2"/>
              <p:cNvSpPr/>
              <p:nvPr/>
            </p:nvSpPr>
            <p:spPr>
              <a:xfrm>
                <a:off x="2989775" y="2177525"/>
                <a:ext cx="7350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202" extrusionOk="0">
                    <a:moveTo>
                      <a:pt x="30" y="1"/>
                    </a:moveTo>
                    <a:cubicBezTo>
                      <a:pt x="14" y="1"/>
                      <a:pt x="0" y="14"/>
                      <a:pt x="7" y="34"/>
                    </a:cubicBezTo>
                    <a:cubicBezTo>
                      <a:pt x="138" y="404"/>
                      <a:pt x="186" y="761"/>
                      <a:pt x="162" y="1166"/>
                    </a:cubicBezTo>
                    <a:cubicBezTo>
                      <a:pt x="162" y="1189"/>
                      <a:pt x="177" y="1201"/>
                      <a:pt x="193" y="1201"/>
                    </a:cubicBezTo>
                    <a:cubicBezTo>
                      <a:pt x="210" y="1201"/>
                      <a:pt x="228" y="1189"/>
                      <a:pt x="234" y="1166"/>
                    </a:cubicBezTo>
                    <a:cubicBezTo>
                      <a:pt x="293" y="773"/>
                      <a:pt x="234" y="380"/>
                      <a:pt x="67" y="23"/>
                    </a:cubicBezTo>
                    <a:cubicBezTo>
                      <a:pt x="57" y="8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2"/>
              <p:cNvSpPr/>
              <p:nvPr/>
            </p:nvSpPr>
            <p:spPr>
              <a:xfrm>
                <a:off x="2613400" y="2422625"/>
                <a:ext cx="2205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82" extrusionOk="0">
                    <a:moveTo>
                      <a:pt x="849" y="1"/>
                    </a:moveTo>
                    <a:cubicBezTo>
                      <a:pt x="843" y="1"/>
                      <a:pt x="838" y="2"/>
                      <a:pt x="834" y="5"/>
                    </a:cubicBezTo>
                    <a:cubicBezTo>
                      <a:pt x="608" y="303"/>
                      <a:pt x="334" y="613"/>
                      <a:pt x="168" y="946"/>
                    </a:cubicBezTo>
                    <a:cubicBezTo>
                      <a:pt x="1" y="1291"/>
                      <a:pt x="96" y="1649"/>
                      <a:pt x="203" y="1982"/>
                    </a:cubicBezTo>
                    <a:lnTo>
                      <a:pt x="227" y="1982"/>
                    </a:lnTo>
                    <a:cubicBezTo>
                      <a:pt x="120" y="1541"/>
                      <a:pt x="49" y="1172"/>
                      <a:pt x="334" y="767"/>
                    </a:cubicBezTo>
                    <a:cubicBezTo>
                      <a:pt x="489" y="517"/>
                      <a:pt x="703" y="279"/>
                      <a:pt x="882" y="17"/>
                    </a:cubicBezTo>
                    <a:cubicBezTo>
                      <a:pt x="882" y="9"/>
                      <a:pt x="864" y="1"/>
                      <a:pt x="8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"/>
              <p:cNvSpPr/>
              <p:nvPr/>
            </p:nvSpPr>
            <p:spPr>
              <a:xfrm>
                <a:off x="2620250" y="2482275"/>
                <a:ext cx="140525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75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1" y="775"/>
                      <a:pt x="632" y="1501"/>
                      <a:pt x="1108" y="2156"/>
                    </a:cubicBezTo>
                    <a:cubicBezTo>
                      <a:pt x="1644" y="2918"/>
                      <a:pt x="2418" y="3501"/>
                      <a:pt x="2882" y="4299"/>
                    </a:cubicBezTo>
                    <a:cubicBezTo>
                      <a:pt x="3311" y="5073"/>
                      <a:pt x="3704" y="5763"/>
                      <a:pt x="4299" y="6430"/>
                    </a:cubicBezTo>
                    <a:cubicBezTo>
                      <a:pt x="4547" y="6714"/>
                      <a:pt x="5172" y="7597"/>
                      <a:pt x="5588" y="7597"/>
                    </a:cubicBezTo>
                    <a:cubicBezTo>
                      <a:pt x="5591" y="7597"/>
                      <a:pt x="5594" y="7597"/>
                      <a:pt x="5597" y="7597"/>
                    </a:cubicBezTo>
                    <a:cubicBezTo>
                      <a:pt x="5609" y="7597"/>
                      <a:pt x="5620" y="7573"/>
                      <a:pt x="5620" y="7561"/>
                    </a:cubicBezTo>
                    <a:lnTo>
                      <a:pt x="5620" y="7490"/>
                    </a:lnTo>
                    <a:cubicBezTo>
                      <a:pt x="5620" y="7478"/>
                      <a:pt x="5609" y="7454"/>
                      <a:pt x="5597" y="7454"/>
                    </a:cubicBezTo>
                    <a:lnTo>
                      <a:pt x="5537" y="7454"/>
                    </a:lnTo>
                    <a:cubicBezTo>
                      <a:pt x="5518" y="7454"/>
                      <a:pt x="5507" y="7477"/>
                      <a:pt x="5521" y="7486"/>
                    </a:cubicBezTo>
                    <a:lnTo>
                      <a:pt x="5521" y="7486"/>
                    </a:lnTo>
                    <a:cubicBezTo>
                      <a:pt x="5192" y="7401"/>
                      <a:pt x="4831" y="6879"/>
                      <a:pt x="4608" y="6656"/>
                    </a:cubicBezTo>
                    <a:cubicBezTo>
                      <a:pt x="4347" y="6371"/>
                      <a:pt x="4073" y="6085"/>
                      <a:pt x="3835" y="5787"/>
                    </a:cubicBezTo>
                    <a:cubicBezTo>
                      <a:pt x="3358" y="5180"/>
                      <a:pt x="3120" y="4454"/>
                      <a:pt x="2656" y="3846"/>
                    </a:cubicBezTo>
                    <a:cubicBezTo>
                      <a:pt x="2215" y="3227"/>
                      <a:pt x="1608" y="2751"/>
                      <a:pt x="1156" y="2132"/>
                    </a:cubicBezTo>
                    <a:cubicBezTo>
                      <a:pt x="679" y="1477"/>
                      <a:pt x="334" y="76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2"/>
              <p:cNvSpPr/>
              <p:nvPr/>
            </p:nvSpPr>
            <p:spPr>
              <a:xfrm>
                <a:off x="2729200" y="2649275"/>
                <a:ext cx="273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72" extrusionOk="0">
                    <a:moveTo>
                      <a:pt x="12" y="0"/>
                    </a:moveTo>
                    <a:cubicBezTo>
                      <a:pt x="0" y="48"/>
                      <a:pt x="12" y="83"/>
                      <a:pt x="60" y="107"/>
                    </a:cubicBezTo>
                    <a:cubicBezTo>
                      <a:pt x="60" y="95"/>
                      <a:pt x="72" y="83"/>
                      <a:pt x="72" y="60"/>
                    </a:cubicBezTo>
                    <a:cubicBezTo>
                      <a:pt x="84" y="83"/>
                      <a:pt x="119" y="95"/>
                      <a:pt x="131" y="119"/>
                    </a:cubicBezTo>
                    <a:cubicBezTo>
                      <a:pt x="179" y="155"/>
                      <a:pt x="227" y="191"/>
                      <a:pt x="262" y="226"/>
                    </a:cubicBezTo>
                    <a:cubicBezTo>
                      <a:pt x="346" y="286"/>
                      <a:pt x="429" y="345"/>
                      <a:pt x="500" y="417"/>
                    </a:cubicBezTo>
                    <a:cubicBezTo>
                      <a:pt x="703" y="572"/>
                      <a:pt x="881" y="738"/>
                      <a:pt x="1072" y="869"/>
                    </a:cubicBezTo>
                    <a:cubicBezTo>
                      <a:pt x="1074" y="871"/>
                      <a:pt x="1075" y="872"/>
                      <a:pt x="1077" y="872"/>
                    </a:cubicBezTo>
                    <a:cubicBezTo>
                      <a:pt x="1087" y="872"/>
                      <a:pt x="1094" y="845"/>
                      <a:pt x="1084" y="845"/>
                    </a:cubicBezTo>
                    <a:cubicBezTo>
                      <a:pt x="751" y="536"/>
                      <a:pt x="381" y="274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"/>
              <p:cNvSpPr/>
              <p:nvPr/>
            </p:nvSpPr>
            <p:spPr>
              <a:xfrm>
                <a:off x="2726525" y="2642975"/>
                <a:ext cx="312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154" extrusionOk="0">
                    <a:moveTo>
                      <a:pt x="8" y="0"/>
                    </a:moveTo>
                    <a:cubicBezTo>
                      <a:pt x="4" y="0"/>
                      <a:pt x="0" y="7"/>
                      <a:pt x="0" y="14"/>
                    </a:cubicBezTo>
                    <a:cubicBezTo>
                      <a:pt x="191" y="228"/>
                      <a:pt x="417" y="419"/>
                      <a:pt x="631" y="633"/>
                    </a:cubicBezTo>
                    <a:cubicBezTo>
                      <a:pt x="822" y="812"/>
                      <a:pt x="1000" y="1002"/>
                      <a:pt x="1227" y="1145"/>
                    </a:cubicBezTo>
                    <a:cubicBezTo>
                      <a:pt x="1229" y="1151"/>
                      <a:pt x="1232" y="1153"/>
                      <a:pt x="1235" y="1153"/>
                    </a:cubicBezTo>
                    <a:cubicBezTo>
                      <a:pt x="1243" y="1153"/>
                      <a:pt x="1248" y="1130"/>
                      <a:pt x="1239" y="1121"/>
                    </a:cubicBezTo>
                    <a:cubicBezTo>
                      <a:pt x="1060" y="895"/>
                      <a:pt x="822" y="705"/>
                      <a:pt x="607" y="526"/>
                    </a:cubicBezTo>
                    <a:cubicBezTo>
                      <a:pt x="417" y="347"/>
                      <a:pt x="226" y="169"/>
                      <a:pt x="12" y="14"/>
                    </a:cubicBezTo>
                    <a:cubicBezTo>
                      <a:pt x="12" y="4"/>
                      <a:pt x="10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"/>
              <p:cNvSpPr/>
              <p:nvPr/>
            </p:nvSpPr>
            <p:spPr>
              <a:xfrm>
                <a:off x="2721450" y="2635575"/>
                <a:ext cx="2912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5" extrusionOk="0">
                    <a:moveTo>
                      <a:pt x="72" y="0"/>
                    </a:moveTo>
                    <a:cubicBezTo>
                      <a:pt x="72" y="0"/>
                      <a:pt x="60" y="0"/>
                      <a:pt x="60" y="12"/>
                    </a:cubicBezTo>
                    <a:cubicBezTo>
                      <a:pt x="1" y="191"/>
                      <a:pt x="334" y="429"/>
                      <a:pt x="441" y="536"/>
                    </a:cubicBezTo>
                    <a:cubicBezTo>
                      <a:pt x="632" y="715"/>
                      <a:pt x="870" y="953"/>
                      <a:pt x="1132" y="1036"/>
                    </a:cubicBezTo>
                    <a:cubicBezTo>
                      <a:pt x="1137" y="1042"/>
                      <a:pt x="1142" y="1044"/>
                      <a:pt x="1146" y="1044"/>
                    </a:cubicBezTo>
                    <a:cubicBezTo>
                      <a:pt x="1160" y="1044"/>
                      <a:pt x="1165" y="1019"/>
                      <a:pt x="1156" y="1001"/>
                    </a:cubicBezTo>
                    <a:cubicBezTo>
                      <a:pt x="989" y="834"/>
                      <a:pt x="787" y="715"/>
                      <a:pt x="608" y="572"/>
                    </a:cubicBezTo>
                    <a:cubicBezTo>
                      <a:pt x="538" y="537"/>
                      <a:pt x="87" y="179"/>
                      <a:pt x="118" y="65"/>
                    </a:cubicBezTo>
                    <a:lnTo>
                      <a:pt x="118" y="65"/>
                    </a:lnTo>
                    <a:cubicBezTo>
                      <a:pt x="119" y="64"/>
                      <a:pt x="120" y="62"/>
                      <a:pt x="120" y="60"/>
                    </a:cubicBezTo>
                    <a:lnTo>
                      <a:pt x="120" y="60"/>
                    </a:ln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48"/>
                      <a:pt x="132" y="48"/>
                    </a:cubicBezTo>
                    <a:lnTo>
                      <a:pt x="132" y="24"/>
                    </a:lnTo>
                    <a:cubicBezTo>
                      <a:pt x="96" y="0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"/>
              <p:cNvSpPr/>
              <p:nvPr/>
            </p:nvSpPr>
            <p:spPr>
              <a:xfrm>
                <a:off x="2715100" y="2629375"/>
                <a:ext cx="4240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451" extrusionOk="0">
                    <a:moveTo>
                      <a:pt x="29" y="0"/>
                    </a:moveTo>
                    <a:cubicBezTo>
                      <a:pt x="12" y="0"/>
                      <a:pt x="0" y="14"/>
                      <a:pt x="17" y="22"/>
                    </a:cubicBezTo>
                    <a:cubicBezTo>
                      <a:pt x="386" y="606"/>
                      <a:pt x="993" y="1213"/>
                      <a:pt x="1660" y="1451"/>
                    </a:cubicBezTo>
                    <a:cubicBezTo>
                      <a:pt x="1684" y="1451"/>
                      <a:pt x="1696" y="1439"/>
                      <a:pt x="1684" y="1427"/>
                    </a:cubicBezTo>
                    <a:cubicBezTo>
                      <a:pt x="1362" y="1201"/>
                      <a:pt x="1041" y="1022"/>
                      <a:pt x="755" y="772"/>
                    </a:cubicBezTo>
                    <a:cubicBezTo>
                      <a:pt x="493" y="546"/>
                      <a:pt x="279" y="284"/>
                      <a:pt x="52" y="10"/>
                    </a:cubicBezTo>
                    <a:cubicBezTo>
                      <a:pt x="45" y="3"/>
                      <a:pt x="37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"/>
              <p:cNvSpPr/>
              <p:nvPr/>
            </p:nvSpPr>
            <p:spPr>
              <a:xfrm>
                <a:off x="2730675" y="2644500"/>
                <a:ext cx="3630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3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251"/>
                      <a:pt x="465" y="477"/>
                      <a:pt x="715" y="691"/>
                    </a:cubicBezTo>
                    <a:cubicBezTo>
                      <a:pt x="942" y="882"/>
                      <a:pt x="1180" y="1084"/>
                      <a:pt x="1430" y="1227"/>
                    </a:cubicBezTo>
                    <a:cubicBezTo>
                      <a:pt x="1431" y="1229"/>
                      <a:pt x="1433" y="1229"/>
                      <a:pt x="1435" y="1229"/>
                    </a:cubicBezTo>
                    <a:cubicBezTo>
                      <a:pt x="1444" y="1229"/>
                      <a:pt x="1452" y="1201"/>
                      <a:pt x="1442" y="1191"/>
                    </a:cubicBezTo>
                    <a:cubicBezTo>
                      <a:pt x="1203" y="953"/>
                      <a:pt x="918" y="775"/>
                      <a:pt x="680" y="572"/>
                    </a:cubicBezTo>
                    <a:cubicBezTo>
                      <a:pt x="465" y="394"/>
                      <a:pt x="239" y="17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"/>
              <p:cNvSpPr/>
              <p:nvPr/>
            </p:nvSpPr>
            <p:spPr>
              <a:xfrm>
                <a:off x="2742300" y="2655825"/>
                <a:ext cx="258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01" extrusionOk="0">
                    <a:moveTo>
                      <a:pt x="12" y="0"/>
                    </a:moveTo>
                    <a:lnTo>
                      <a:pt x="0" y="12"/>
                    </a:lnTo>
                    <a:cubicBezTo>
                      <a:pt x="310" y="274"/>
                      <a:pt x="631" y="595"/>
                      <a:pt x="989" y="798"/>
                    </a:cubicBezTo>
                    <a:cubicBezTo>
                      <a:pt x="993" y="800"/>
                      <a:pt x="998" y="801"/>
                      <a:pt x="1002" y="801"/>
                    </a:cubicBezTo>
                    <a:cubicBezTo>
                      <a:pt x="1020" y="801"/>
                      <a:pt x="1034" y="784"/>
                      <a:pt x="1024" y="774"/>
                    </a:cubicBezTo>
                    <a:cubicBezTo>
                      <a:pt x="727" y="476"/>
                      <a:pt x="357" y="23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"/>
              <p:cNvSpPr/>
              <p:nvPr/>
            </p:nvSpPr>
            <p:spPr>
              <a:xfrm>
                <a:off x="2748250" y="2660350"/>
                <a:ext cx="202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667" extrusionOk="0">
                    <a:moveTo>
                      <a:pt x="5" y="1"/>
                    </a:moveTo>
                    <a:cubicBezTo>
                      <a:pt x="3" y="1"/>
                      <a:pt x="0" y="4"/>
                      <a:pt x="0" y="10"/>
                    </a:cubicBezTo>
                    <a:cubicBezTo>
                      <a:pt x="6" y="4"/>
                      <a:pt x="6" y="1"/>
                      <a:pt x="5" y="1"/>
                    </a:cubicBezTo>
                    <a:close/>
                    <a:moveTo>
                      <a:pt x="0" y="10"/>
                    </a:moveTo>
                    <a:lnTo>
                      <a:pt x="0" y="10"/>
                    </a:lnTo>
                    <a:cubicBezTo>
                      <a:pt x="131" y="271"/>
                      <a:pt x="489" y="569"/>
                      <a:pt x="774" y="664"/>
                    </a:cubicBezTo>
                    <a:cubicBezTo>
                      <a:pt x="777" y="666"/>
                      <a:pt x="779" y="666"/>
                      <a:pt x="782" y="666"/>
                    </a:cubicBezTo>
                    <a:cubicBezTo>
                      <a:pt x="800" y="666"/>
                      <a:pt x="807" y="627"/>
                      <a:pt x="786" y="617"/>
                    </a:cubicBezTo>
                    <a:cubicBezTo>
                      <a:pt x="655" y="522"/>
                      <a:pt x="500" y="450"/>
                      <a:pt x="370" y="343"/>
                    </a:cubicBezTo>
                    <a:cubicBezTo>
                      <a:pt x="250" y="236"/>
                      <a:pt x="143" y="93"/>
                      <a:pt x="0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"/>
              <p:cNvSpPr/>
              <p:nvPr/>
            </p:nvSpPr>
            <p:spPr>
              <a:xfrm>
                <a:off x="2751825" y="2665050"/>
                <a:ext cx="262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655" extrusionOk="0">
                    <a:moveTo>
                      <a:pt x="48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274" y="298"/>
                      <a:pt x="631" y="584"/>
                      <a:pt x="1012" y="655"/>
                    </a:cubicBezTo>
                    <a:cubicBezTo>
                      <a:pt x="1024" y="655"/>
                      <a:pt x="1048" y="631"/>
                      <a:pt x="1024" y="619"/>
                    </a:cubicBezTo>
                    <a:cubicBezTo>
                      <a:pt x="869" y="536"/>
                      <a:pt x="703" y="476"/>
                      <a:pt x="536" y="369"/>
                    </a:cubicBezTo>
                    <a:cubicBezTo>
                      <a:pt x="357" y="262"/>
                      <a:pt x="191" y="131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"/>
              <p:cNvSpPr/>
              <p:nvPr/>
            </p:nvSpPr>
            <p:spPr>
              <a:xfrm>
                <a:off x="2757175" y="2667125"/>
                <a:ext cx="262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37" extrusionOk="0">
                    <a:moveTo>
                      <a:pt x="24" y="0"/>
                    </a:moveTo>
                    <a:cubicBezTo>
                      <a:pt x="24" y="0"/>
                      <a:pt x="1" y="36"/>
                      <a:pt x="13" y="36"/>
                    </a:cubicBezTo>
                    <a:cubicBezTo>
                      <a:pt x="298" y="262"/>
                      <a:pt x="679" y="512"/>
                      <a:pt x="1036" y="536"/>
                    </a:cubicBezTo>
                    <a:cubicBezTo>
                      <a:pt x="1048" y="536"/>
                      <a:pt x="1048" y="524"/>
                      <a:pt x="1048" y="512"/>
                    </a:cubicBezTo>
                    <a:cubicBezTo>
                      <a:pt x="894" y="417"/>
                      <a:pt x="691" y="381"/>
                      <a:pt x="513" y="298"/>
                    </a:cubicBezTo>
                    <a:cubicBezTo>
                      <a:pt x="334" y="215"/>
                      <a:pt x="191" y="12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"/>
              <p:cNvSpPr/>
              <p:nvPr/>
            </p:nvSpPr>
            <p:spPr>
              <a:xfrm>
                <a:off x="2759250" y="2669500"/>
                <a:ext cx="107875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1973" extrusionOk="0">
                    <a:moveTo>
                      <a:pt x="37" y="1"/>
                    </a:moveTo>
                    <a:cubicBezTo>
                      <a:pt x="13" y="13"/>
                      <a:pt x="1" y="25"/>
                      <a:pt x="13" y="25"/>
                    </a:cubicBezTo>
                    <a:cubicBezTo>
                      <a:pt x="596" y="406"/>
                      <a:pt x="1251" y="501"/>
                      <a:pt x="1918" y="679"/>
                    </a:cubicBezTo>
                    <a:cubicBezTo>
                      <a:pt x="2811" y="918"/>
                      <a:pt x="3573" y="1358"/>
                      <a:pt x="4240" y="1965"/>
                    </a:cubicBezTo>
                    <a:cubicBezTo>
                      <a:pt x="4248" y="1971"/>
                      <a:pt x="4256" y="1973"/>
                      <a:pt x="4264" y="1973"/>
                    </a:cubicBezTo>
                    <a:cubicBezTo>
                      <a:pt x="4293" y="1973"/>
                      <a:pt x="4315" y="1945"/>
                      <a:pt x="4287" y="1918"/>
                    </a:cubicBezTo>
                    <a:cubicBezTo>
                      <a:pt x="3811" y="1453"/>
                      <a:pt x="3263" y="1084"/>
                      <a:pt x="2656" y="834"/>
                    </a:cubicBezTo>
                    <a:cubicBezTo>
                      <a:pt x="1787" y="477"/>
                      <a:pt x="846" y="44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"/>
              <p:cNvSpPr/>
              <p:nvPr/>
            </p:nvSpPr>
            <p:spPr>
              <a:xfrm>
                <a:off x="2810350" y="2689325"/>
                <a:ext cx="4705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116" extrusionOk="0">
                    <a:moveTo>
                      <a:pt x="11" y="0"/>
                    </a:moveTo>
                    <a:cubicBezTo>
                      <a:pt x="6" y="0"/>
                      <a:pt x="1" y="5"/>
                      <a:pt x="17" y="5"/>
                    </a:cubicBezTo>
                    <a:cubicBezTo>
                      <a:pt x="17" y="1"/>
                      <a:pt x="14" y="0"/>
                      <a:pt x="11" y="0"/>
                    </a:cubicBezTo>
                    <a:close/>
                    <a:moveTo>
                      <a:pt x="17" y="5"/>
                    </a:moveTo>
                    <a:cubicBezTo>
                      <a:pt x="636" y="351"/>
                      <a:pt x="1231" y="767"/>
                      <a:pt x="1838" y="1113"/>
                    </a:cubicBezTo>
                    <a:cubicBezTo>
                      <a:pt x="1843" y="1115"/>
                      <a:pt x="1847" y="1116"/>
                      <a:pt x="1851" y="1116"/>
                    </a:cubicBezTo>
                    <a:cubicBezTo>
                      <a:pt x="1869" y="1116"/>
                      <a:pt x="1882" y="1096"/>
                      <a:pt x="1862" y="1077"/>
                    </a:cubicBezTo>
                    <a:cubicBezTo>
                      <a:pt x="1338" y="636"/>
                      <a:pt x="648" y="279"/>
                      <a:pt x="17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"/>
              <p:cNvSpPr/>
              <p:nvPr/>
            </p:nvSpPr>
            <p:spPr>
              <a:xfrm>
                <a:off x="2814775" y="2687925"/>
                <a:ext cx="6202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1677" extrusionOk="0">
                    <a:moveTo>
                      <a:pt x="433" y="298"/>
                    </a:moveTo>
                    <a:cubicBezTo>
                      <a:pt x="748" y="453"/>
                      <a:pt x="1040" y="631"/>
                      <a:pt x="1310" y="847"/>
                    </a:cubicBezTo>
                    <a:lnTo>
                      <a:pt x="1310" y="847"/>
                    </a:lnTo>
                    <a:cubicBezTo>
                      <a:pt x="1160" y="748"/>
                      <a:pt x="1003" y="664"/>
                      <a:pt x="864" y="573"/>
                    </a:cubicBezTo>
                    <a:cubicBezTo>
                      <a:pt x="738" y="479"/>
                      <a:pt x="576" y="395"/>
                      <a:pt x="433" y="298"/>
                    </a:cubicBezTo>
                    <a:close/>
                    <a:moveTo>
                      <a:pt x="1889" y="1200"/>
                    </a:moveTo>
                    <a:lnTo>
                      <a:pt x="1889" y="1200"/>
                    </a:lnTo>
                    <a:cubicBezTo>
                      <a:pt x="1889" y="1201"/>
                      <a:pt x="1888" y="1203"/>
                      <a:pt x="1888" y="1204"/>
                    </a:cubicBezTo>
                    <a:cubicBezTo>
                      <a:pt x="1888" y="1203"/>
                      <a:pt x="1889" y="1201"/>
                      <a:pt x="1889" y="1200"/>
                    </a:cubicBezTo>
                    <a:close/>
                    <a:moveTo>
                      <a:pt x="1865" y="1198"/>
                    </a:moveTo>
                    <a:cubicBezTo>
                      <a:pt x="1917" y="1236"/>
                      <a:pt x="1968" y="1274"/>
                      <a:pt x="2019" y="1312"/>
                    </a:cubicBezTo>
                    <a:cubicBezTo>
                      <a:pt x="2020" y="1313"/>
                      <a:pt x="2022" y="1314"/>
                      <a:pt x="2024" y="1315"/>
                    </a:cubicBezTo>
                    <a:lnTo>
                      <a:pt x="2024" y="1315"/>
                    </a:lnTo>
                    <a:cubicBezTo>
                      <a:pt x="2080" y="1365"/>
                      <a:pt x="2135" y="1416"/>
                      <a:pt x="2185" y="1466"/>
                    </a:cubicBezTo>
                    <a:cubicBezTo>
                      <a:pt x="2191" y="1472"/>
                      <a:pt x="2196" y="1478"/>
                      <a:pt x="2200" y="1483"/>
                    </a:cubicBezTo>
                    <a:lnTo>
                      <a:pt x="2200" y="1483"/>
                    </a:lnTo>
                    <a:cubicBezTo>
                      <a:pt x="2094" y="1382"/>
                      <a:pt x="1981" y="1289"/>
                      <a:pt x="1865" y="1198"/>
                    </a:cubicBezTo>
                    <a:close/>
                    <a:moveTo>
                      <a:pt x="2259" y="1552"/>
                    </a:moveTo>
                    <a:cubicBezTo>
                      <a:pt x="2278" y="1576"/>
                      <a:pt x="2282" y="1586"/>
                      <a:pt x="2276" y="1586"/>
                    </a:cubicBezTo>
                    <a:cubicBezTo>
                      <a:pt x="2272" y="1586"/>
                      <a:pt x="2260" y="1580"/>
                      <a:pt x="2245" y="1569"/>
                    </a:cubicBezTo>
                    <a:lnTo>
                      <a:pt x="2245" y="1569"/>
                    </a:lnTo>
                    <a:cubicBezTo>
                      <a:pt x="2252" y="1568"/>
                      <a:pt x="2257" y="1560"/>
                      <a:pt x="2259" y="1552"/>
                    </a:cubicBezTo>
                    <a:close/>
                    <a:moveTo>
                      <a:pt x="66" y="0"/>
                    </a:moveTo>
                    <a:cubicBezTo>
                      <a:pt x="26" y="0"/>
                      <a:pt x="0" y="50"/>
                      <a:pt x="39" y="83"/>
                    </a:cubicBezTo>
                    <a:lnTo>
                      <a:pt x="39" y="83"/>
                    </a:lnTo>
                    <a:cubicBezTo>
                      <a:pt x="31" y="98"/>
                      <a:pt x="34" y="113"/>
                      <a:pt x="42" y="121"/>
                    </a:cubicBezTo>
                    <a:cubicBezTo>
                      <a:pt x="100" y="145"/>
                      <a:pt x="158" y="170"/>
                      <a:pt x="215" y="196"/>
                    </a:cubicBezTo>
                    <a:lnTo>
                      <a:pt x="215" y="196"/>
                    </a:lnTo>
                    <a:cubicBezTo>
                      <a:pt x="727" y="527"/>
                      <a:pt x="1232" y="881"/>
                      <a:pt x="1746" y="1218"/>
                    </a:cubicBezTo>
                    <a:lnTo>
                      <a:pt x="1746" y="1218"/>
                    </a:lnTo>
                    <a:cubicBezTo>
                      <a:pt x="1897" y="1347"/>
                      <a:pt x="2060" y="1462"/>
                      <a:pt x="2235" y="1565"/>
                    </a:cubicBezTo>
                    <a:lnTo>
                      <a:pt x="2235" y="1565"/>
                    </a:lnTo>
                    <a:cubicBezTo>
                      <a:pt x="2237" y="1568"/>
                      <a:pt x="2240" y="1570"/>
                      <a:pt x="2243" y="1570"/>
                    </a:cubicBezTo>
                    <a:cubicBezTo>
                      <a:pt x="2243" y="1570"/>
                      <a:pt x="2243" y="1570"/>
                      <a:pt x="2243" y="1570"/>
                    </a:cubicBezTo>
                    <a:lnTo>
                      <a:pt x="2243" y="1570"/>
                    </a:lnTo>
                    <a:cubicBezTo>
                      <a:pt x="2302" y="1604"/>
                      <a:pt x="2362" y="1637"/>
                      <a:pt x="2423" y="1669"/>
                    </a:cubicBezTo>
                    <a:cubicBezTo>
                      <a:pt x="2431" y="1674"/>
                      <a:pt x="2439" y="1676"/>
                      <a:pt x="2445" y="1676"/>
                    </a:cubicBezTo>
                    <a:cubicBezTo>
                      <a:pt x="2468" y="1676"/>
                      <a:pt x="2480" y="1649"/>
                      <a:pt x="2471" y="1621"/>
                    </a:cubicBezTo>
                    <a:cubicBezTo>
                      <a:pt x="1983" y="1073"/>
                      <a:pt x="1388" y="633"/>
                      <a:pt x="709" y="288"/>
                    </a:cubicBezTo>
                    <a:cubicBezTo>
                      <a:pt x="704" y="284"/>
                      <a:pt x="699" y="283"/>
                      <a:pt x="694" y="283"/>
                    </a:cubicBezTo>
                    <a:cubicBezTo>
                      <a:pt x="693" y="283"/>
                      <a:pt x="692" y="283"/>
                      <a:pt x="691" y="283"/>
                    </a:cubicBezTo>
                    <a:lnTo>
                      <a:pt x="691" y="283"/>
                    </a:lnTo>
                    <a:cubicBezTo>
                      <a:pt x="492" y="180"/>
                      <a:pt x="287" y="86"/>
                      <a:pt x="78" y="2"/>
                    </a:cubicBezTo>
                    <a:cubicBezTo>
                      <a:pt x="74" y="1"/>
                      <a:pt x="70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"/>
              <p:cNvSpPr/>
              <p:nvPr/>
            </p:nvSpPr>
            <p:spPr>
              <a:xfrm>
                <a:off x="2855050" y="2714750"/>
                <a:ext cx="254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763" extrusionOk="0">
                    <a:moveTo>
                      <a:pt x="86" y="0"/>
                    </a:moveTo>
                    <a:cubicBezTo>
                      <a:pt x="1" y="0"/>
                      <a:pt x="30" y="77"/>
                      <a:pt x="106" y="93"/>
                    </a:cubicBezTo>
                    <a:lnTo>
                      <a:pt x="106" y="93"/>
                    </a:lnTo>
                    <a:cubicBezTo>
                      <a:pt x="119" y="117"/>
                      <a:pt x="207" y="184"/>
                      <a:pt x="217" y="203"/>
                    </a:cubicBezTo>
                    <a:cubicBezTo>
                      <a:pt x="312" y="262"/>
                      <a:pt x="384" y="334"/>
                      <a:pt x="467" y="393"/>
                    </a:cubicBezTo>
                    <a:cubicBezTo>
                      <a:pt x="634" y="512"/>
                      <a:pt x="789" y="643"/>
                      <a:pt x="943" y="762"/>
                    </a:cubicBezTo>
                    <a:cubicBezTo>
                      <a:pt x="947" y="761"/>
                      <a:pt x="950" y="758"/>
                      <a:pt x="953" y="755"/>
                    </a:cubicBezTo>
                    <a:lnTo>
                      <a:pt x="953" y="755"/>
                    </a:lnTo>
                    <a:cubicBezTo>
                      <a:pt x="958" y="757"/>
                      <a:pt x="963" y="758"/>
                      <a:pt x="968" y="758"/>
                    </a:cubicBezTo>
                    <a:cubicBezTo>
                      <a:pt x="996" y="758"/>
                      <a:pt x="1019" y="731"/>
                      <a:pt x="991" y="703"/>
                    </a:cubicBezTo>
                    <a:lnTo>
                      <a:pt x="550" y="346"/>
                    </a:lnTo>
                    <a:cubicBezTo>
                      <a:pt x="455" y="286"/>
                      <a:pt x="384" y="215"/>
                      <a:pt x="289" y="155"/>
                    </a:cubicBezTo>
                    <a:cubicBezTo>
                      <a:pt x="253" y="120"/>
                      <a:pt x="146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"/>
              <p:cNvSpPr/>
              <p:nvPr/>
            </p:nvSpPr>
            <p:spPr>
              <a:xfrm>
                <a:off x="2856100" y="2716200"/>
                <a:ext cx="269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768" extrusionOk="0">
                    <a:moveTo>
                      <a:pt x="48" y="0"/>
                    </a:moveTo>
                    <a:cubicBezTo>
                      <a:pt x="25" y="0"/>
                      <a:pt x="0" y="39"/>
                      <a:pt x="32" y="50"/>
                    </a:cubicBezTo>
                    <a:cubicBezTo>
                      <a:pt x="102" y="97"/>
                      <a:pt x="172" y="146"/>
                      <a:pt x="241" y="195"/>
                    </a:cubicBezTo>
                    <a:lnTo>
                      <a:pt x="241" y="195"/>
                    </a:lnTo>
                    <a:cubicBezTo>
                      <a:pt x="251" y="202"/>
                      <a:pt x="260" y="209"/>
                      <a:pt x="270" y="216"/>
                    </a:cubicBezTo>
                    <a:cubicBezTo>
                      <a:pt x="272" y="218"/>
                      <a:pt x="273" y="219"/>
                      <a:pt x="275" y="219"/>
                    </a:cubicBezTo>
                    <a:lnTo>
                      <a:pt x="275" y="219"/>
                    </a:lnTo>
                    <a:cubicBezTo>
                      <a:pt x="523" y="397"/>
                      <a:pt x="768" y="584"/>
                      <a:pt x="1020" y="764"/>
                    </a:cubicBezTo>
                    <a:cubicBezTo>
                      <a:pt x="1027" y="766"/>
                      <a:pt x="1033" y="767"/>
                      <a:pt x="1038" y="767"/>
                    </a:cubicBezTo>
                    <a:cubicBezTo>
                      <a:pt x="1063" y="767"/>
                      <a:pt x="1078" y="746"/>
                      <a:pt x="1068" y="716"/>
                    </a:cubicBezTo>
                    <a:cubicBezTo>
                      <a:pt x="782" y="443"/>
                      <a:pt x="413" y="204"/>
                      <a:pt x="56" y="2"/>
                    </a:cubicBezTo>
                    <a:cubicBezTo>
                      <a:pt x="53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"/>
              <p:cNvSpPr/>
              <p:nvPr/>
            </p:nvSpPr>
            <p:spPr>
              <a:xfrm>
                <a:off x="2856900" y="2715875"/>
                <a:ext cx="2437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756" extrusionOk="0">
                    <a:moveTo>
                      <a:pt x="50" y="0"/>
                    </a:moveTo>
                    <a:cubicBezTo>
                      <a:pt x="38" y="0"/>
                      <a:pt x="25" y="1"/>
                      <a:pt x="12" y="3"/>
                    </a:cubicBezTo>
                    <a:cubicBezTo>
                      <a:pt x="0" y="3"/>
                      <a:pt x="0" y="39"/>
                      <a:pt x="0" y="39"/>
                    </a:cubicBezTo>
                    <a:cubicBezTo>
                      <a:pt x="298" y="289"/>
                      <a:pt x="607" y="551"/>
                      <a:pt x="929" y="753"/>
                    </a:cubicBezTo>
                    <a:cubicBezTo>
                      <a:pt x="932" y="755"/>
                      <a:pt x="936" y="756"/>
                      <a:pt x="939" y="756"/>
                    </a:cubicBezTo>
                    <a:cubicBezTo>
                      <a:pt x="959" y="756"/>
                      <a:pt x="975" y="728"/>
                      <a:pt x="965" y="717"/>
                    </a:cubicBezTo>
                    <a:cubicBezTo>
                      <a:pt x="834" y="586"/>
                      <a:pt x="679" y="479"/>
                      <a:pt x="536" y="372"/>
                    </a:cubicBezTo>
                    <a:cubicBezTo>
                      <a:pt x="453" y="313"/>
                      <a:pt x="369" y="253"/>
                      <a:pt x="298" y="194"/>
                    </a:cubicBezTo>
                    <a:cubicBezTo>
                      <a:pt x="253" y="171"/>
                      <a:pt x="218" y="138"/>
                      <a:pt x="184" y="114"/>
                    </a:cubicBezTo>
                    <a:lnTo>
                      <a:pt x="184" y="114"/>
                    </a:lnTo>
                    <a:cubicBezTo>
                      <a:pt x="193" y="111"/>
                      <a:pt x="197" y="105"/>
                      <a:pt x="191" y="98"/>
                    </a:cubicBezTo>
                    <a:cubicBezTo>
                      <a:pt x="161" y="28"/>
                      <a:pt x="114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"/>
              <p:cNvSpPr/>
              <p:nvPr/>
            </p:nvSpPr>
            <p:spPr>
              <a:xfrm>
                <a:off x="2976775" y="2502425"/>
                <a:ext cx="5755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1840" extrusionOk="0">
                    <a:moveTo>
                      <a:pt x="2244" y="0"/>
                    </a:moveTo>
                    <a:cubicBezTo>
                      <a:pt x="2223" y="0"/>
                      <a:pt x="2226" y="16"/>
                      <a:pt x="2170" y="16"/>
                    </a:cubicBezTo>
                    <a:cubicBezTo>
                      <a:pt x="1992" y="28"/>
                      <a:pt x="1587" y="481"/>
                      <a:pt x="1468" y="576"/>
                    </a:cubicBezTo>
                    <a:cubicBezTo>
                      <a:pt x="992" y="981"/>
                      <a:pt x="480" y="1374"/>
                      <a:pt x="27" y="1802"/>
                    </a:cubicBezTo>
                    <a:cubicBezTo>
                      <a:pt x="1" y="1811"/>
                      <a:pt x="20" y="1839"/>
                      <a:pt x="36" y="1839"/>
                    </a:cubicBezTo>
                    <a:cubicBezTo>
                      <a:pt x="42" y="1839"/>
                      <a:pt x="48" y="1835"/>
                      <a:pt x="51" y="1826"/>
                    </a:cubicBezTo>
                    <a:cubicBezTo>
                      <a:pt x="420" y="1552"/>
                      <a:pt x="765" y="1231"/>
                      <a:pt x="1123" y="933"/>
                    </a:cubicBezTo>
                    <a:cubicBezTo>
                      <a:pt x="1289" y="790"/>
                      <a:pt x="1456" y="659"/>
                      <a:pt x="1635" y="504"/>
                    </a:cubicBezTo>
                    <a:cubicBezTo>
                      <a:pt x="1692" y="481"/>
                      <a:pt x="2245" y="62"/>
                      <a:pt x="2298" y="62"/>
                    </a:cubicBezTo>
                    <a:cubicBezTo>
                      <a:pt x="2300" y="62"/>
                      <a:pt x="2301" y="63"/>
                      <a:pt x="2301" y="64"/>
                    </a:cubicBezTo>
                    <a:lnTo>
                      <a:pt x="2301" y="28"/>
                    </a:lnTo>
                    <a:lnTo>
                      <a:pt x="2301" y="16"/>
                    </a:lnTo>
                    <a:cubicBezTo>
                      <a:pt x="2270" y="4"/>
                      <a:pt x="2254" y="0"/>
                      <a:pt x="2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"/>
              <p:cNvSpPr/>
              <p:nvPr/>
            </p:nvSpPr>
            <p:spPr>
              <a:xfrm>
                <a:off x="2970025" y="2523825"/>
                <a:ext cx="3572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246" extrusionOk="0">
                    <a:moveTo>
                      <a:pt x="1409" y="1"/>
                    </a:moveTo>
                    <a:cubicBezTo>
                      <a:pt x="1407" y="1"/>
                      <a:pt x="1405" y="2"/>
                      <a:pt x="1405" y="6"/>
                    </a:cubicBezTo>
                    <a:cubicBezTo>
                      <a:pt x="1166" y="172"/>
                      <a:pt x="952" y="363"/>
                      <a:pt x="738" y="553"/>
                    </a:cubicBezTo>
                    <a:cubicBezTo>
                      <a:pt x="500" y="768"/>
                      <a:pt x="238" y="958"/>
                      <a:pt x="11" y="1196"/>
                    </a:cubicBezTo>
                    <a:cubicBezTo>
                      <a:pt x="1" y="1207"/>
                      <a:pt x="9" y="1246"/>
                      <a:pt x="28" y="1246"/>
                    </a:cubicBezTo>
                    <a:cubicBezTo>
                      <a:pt x="30" y="1246"/>
                      <a:pt x="33" y="1245"/>
                      <a:pt x="35" y="1244"/>
                    </a:cubicBezTo>
                    <a:cubicBezTo>
                      <a:pt x="273" y="1077"/>
                      <a:pt x="488" y="875"/>
                      <a:pt x="714" y="672"/>
                    </a:cubicBezTo>
                    <a:cubicBezTo>
                      <a:pt x="952" y="470"/>
                      <a:pt x="1202" y="256"/>
                      <a:pt x="1428" y="17"/>
                    </a:cubicBezTo>
                    <a:cubicBezTo>
                      <a:pt x="1428" y="9"/>
                      <a:pt x="1416" y="1"/>
                      <a:pt x="1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"/>
              <p:cNvSpPr/>
              <p:nvPr/>
            </p:nvSpPr>
            <p:spPr>
              <a:xfrm>
                <a:off x="2967025" y="2524600"/>
                <a:ext cx="333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297" extrusionOk="0">
                    <a:moveTo>
                      <a:pt x="1315" y="0"/>
                    </a:moveTo>
                    <a:cubicBezTo>
                      <a:pt x="1312" y="0"/>
                      <a:pt x="1310" y="3"/>
                      <a:pt x="1310" y="10"/>
                    </a:cubicBezTo>
                    <a:cubicBezTo>
                      <a:pt x="1108" y="225"/>
                      <a:pt x="929" y="463"/>
                      <a:pt x="715" y="677"/>
                    </a:cubicBezTo>
                    <a:cubicBezTo>
                      <a:pt x="489" y="879"/>
                      <a:pt x="239" y="1046"/>
                      <a:pt x="12" y="1260"/>
                    </a:cubicBezTo>
                    <a:cubicBezTo>
                      <a:pt x="1" y="1272"/>
                      <a:pt x="12" y="1296"/>
                      <a:pt x="36" y="1296"/>
                    </a:cubicBezTo>
                    <a:cubicBezTo>
                      <a:pt x="560" y="1082"/>
                      <a:pt x="1072" y="510"/>
                      <a:pt x="1334" y="34"/>
                    </a:cubicBezTo>
                    <a:cubicBezTo>
                      <a:pt x="1334" y="17"/>
                      <a:pt x="1322" y="0"/>
                      <a:pt x="13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"/>
              <p:cNvSpPr/>
              <p:nvPr/>
            </p:nvSpPr>
            <p:spPr>
              <a:xfrm>
                <a:off x="2950950" y="2520550"/>
                <a:ext cx="53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33" extrusionOk="0">
                    <a:moveTo>
                      <a:pt x="2099" y="1"/>
                    </a:moveTo>
                    <a:cubicBezTo>
                      <a:pt x="2093" y="1"/>
                      <a:pt x="2088" y="2"/>
                      <a:pt x="2084" y="6"/>
                    </a:cubicBezTo>
                    <a:cubicBezTo>
                      <a:pt x="1787" y="327"/>
                      <a:pt x="1477" y="649"/>
                      <a:pt x="1132" y="922"/>
                    </a:cubicBezTo>
                    <a:cubicBezTo>
                      <a:pt x="786" y="1208"/>
                      <a:pt x="382" y="1434"/>
                      <a:pt x="24" y="1684"/>
                    </a:cubicBezTo>
                    <a:cubicBezTo>
                      <a:pt x="1" y="1696"/>
                      <a:pt x="24" y="1732"/>
                      <a:pt x="60" y="1732"/>
                    </a:cubicBezTo>
                    <a:cubicBezTo>
                      <a:pt x="858" y="1422"/>
                      <a:pt x="1608" y="708"/>
                      <a:pt x="2108" y="18"/>
                    </a:cubicBezTo>
                    <a:cubicBezTo>
                      <a:pt x="2125" y="9"/>
                      <a:pt x="2112" y="1"/>
                      <a:pt x="2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"/>
              <p:cNvSpPr/>
              <p:nvPr/>
            </p:nvSpPr>
            <p:spPr>
              <a:xfrm>
                <a:off x="2953925" y="2524200"/>
                <a:ext cx="4520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408" extrusionOk="0">
                    <a:moveTo>
                      <a:pt x="1780" y="0"/>
                    </a:moveTo>
                    <a:cubicBezTo>
                      <a:pt x="1778" y="0"/>
                      <a:pt x="1776" y="1"/>
                      <a:pt x="1775" y="2"/>
                    </a:cubicBezTo>
                    <a:cubicBezTo>
                      <a:pt x="1537" y="264"/>
                      <a:pt x="1287" y="514"/>
                      <a:pt x="1013" y="729"/>
                    </a:cubicBezTo>
                    <a:cubicBezTo>
                      <a:pt x="691" y="979"/>
                      <a:pt x="370" y="1134"/>
                      <a:pt x="24" y="1348"/>
                    </a:cubicBezTo>
                    <a:cubicBezTo>
                      <a:pt x="1" y="1360"/>
                      <a:pt x="13" y="1407"/>
                      <a:pt x="48" y="1407"/>
                    </a:cubicBezTo>
                    <a:cubicBezTo>
                      <a:pt x="727" y="1181"/>
                      <a:pt x="1394" y="610"/>
                      <a:pt x="1787" y="38"/>
                    </a:cubicBezTo>
                    <a:cubicBezTo>
                      <a:pt x="1807" y="28"/>
                      <a:pt x="1792" y="0"/>
                      <a:pt x="1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"/>
              <p:cNvSpPr/>
              <p:nvPr/>
            </p:nvSpPr>
            <p:spPr>
              <a:xfrm>
                <a:off x="2923000" y="2556925"/>
                <a:ext cx="276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385" extrusionOk="0">
                    <a:moveTo>
                      <a:pt x="1070" y="0"/>
                    </a:moveTo>
                    <a:cubicBezTo>
                      <a:pt x="1067" y="0"/>
                      <a:pt x="1063" y="1"/>
                      <a:pt x="1059" y="3"/>
                    </a:cubicBezTo>
                    <a:cubicBezTo>
                      <a:pt x="781" y="90"/>
                      <a:pt x="518" y="184"/>
                      <a:pt x="246" y="254"/>
                    </a:cubicBezTo>
                    <a:lnTo>
                      <a:pt x="246" y="254"/>
                    </a:lnTo>
                    <a:lnTo>
                      <a:pt x="47" y="289"/>
                    </a:lnTo>
                    <a:cubicBezTo>
                      <a:pt x="0" y="301"/>
                      <a:pt x="11" y="359"/>
                      <a:pt x="57" y="360"/>
                    </a:cubicBezTo>
                    <a:lnTo>
                      <a:pt x="57" y="360"/>
                    </a:lnTo>
                    <a:cubicBezTo>
                      <a:pt x="58" y="367"/>
                      <a:pt x="59" y="375"/>
                      <a:pt x="59" y="384"/>
                    </a:cubicBezTo>
                    <a:cubicBezTo>
                      <a:pt x="404" y="301"/>
                      <a:pt x="726" y="229"/>
                      <a:pt x="1071" y="158"/>
                    </a:cubicBezTo>
                    <a:cubicBezTo>
                      <a:pt x="1107" y="146"/>
                      <a:pt x="1083" y="110"/>
                      <a:pt x="1071" y="110"/>
                    </a:cubicBezTo>
                    <a:lnTo>
                      <a:pt x="849" y="149"/>
                    </a:lnTo>
                    <a:lnTo>
                      <a:pt x="849" y="149"/>
                    </a:lnTo>
                    <a:cubicBezTo>
                      <a:pt x="925" y="117"/>
                      <a:pt x="999" y="80"/>
                      <a:pt x="1071" y="39"/>
                    </a:cubicBezTo>
                    <a:cubicBezTo>
                      <a:pt x="1081" y="19"/>
                      <a:pt x="1082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"/>
              <p:cNvSpPr/>
              <p:nvPr/>
            </p:nvSpPr>
            <p:spPr>
              <a:xfrm>
                <a:off x="2730400" y="2374825"/>
                <a:ext cx="256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792" extrusionOk="0">
                    <a:moveTo>
                      <a:pt x="0" y="1"/>
                    </a:moveTo>
                    <a:cubicBezTo>
                      <a:pt x="191" y="655"/>
                      <a:pt x="512" y="1298"/>
                      <a:pt x="1000" y="1786"/>
                    </a:cubicBezTo>
                    <a:cubicBezTo>
                      <a:pt x="1007" y="1790"/>
                      <a:pt x="1012" y="1791"/>
                      <a:pt x="1016" y="1791"/>
                    </a:cubicBezTo>
                    <a:cubicBezTo>
                      <a:pt x="1024" y="1791"/>
                      <a:pt x="1024" y="1783"/>
                      <a:pt x="1024" y="1775"/>
                    </a:cubicBezTo>
                    <a:cubicBezTo>
                      <a:pt x="572" y="1215"/>
                      <a:pt x="214" y="66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"/>
              <p:cNvSpPr/>
              <p:nvPr/>
            </p:nvSpPr>
            <p:spPr>
              <a:xfrm>
                <a:off x="2735450" y="2373600"/>
                <a:ext cx="23825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722" extrusionOk="0">
                    <a:moveTo>
                      <a:pt x="22" y="0"/>
                    </a:moveTo>
                    <a:cubicBezTo>
                      <a:pt x="12" y="0"/>
                      <a:pt x="0" y="7"/>
                      <a:pt x="0" y="14"/>
                    </a:cubicBezTo>
                    <a:cubicBezTo>
                      <a:pt x="131" y="657"/>
                      <a:pt x="465" y="1252"/>
                      <a:pt x="941" y="1716"/>
                    </a:cubicBezTo>
                    <a:cubicBezTo>
                      <a:pt x="944" y="1720"/>
                      <a:pt x="947" y="1721"/>
                      <a:pt x="948" y="1721"/>
                    </a:cubicBezTo>
                    <a:cubicBezTo>
                      <a:pt x="953" y="1721"/>
                      <a:pt x="953" y="1710"/>
                      <a:pt x="953" y="1693"/>
                    </a:cubicBezTo>
                    <a:cubicBezTo>
                      <a:pt x="512" y="1193"/>
                      <a:pt x="215" y="657"/>
                      <a:pt x="36" y="14"/>
                    </a:cubicBezTo>
                    <a:cubicBezTo>
                      <a:pt x="36" y="4"/>
                      <a:pt x="30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"/>
              <p:cNvSpPr/>
              <p:nvPr/>
            </p:nvSpPr>
            <p:spPr>
              <a:xfrm>
                <a:off x="2736025" y="2370850"/>
                <a:ext cx="234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46" extrusionOk="0">
                    <a:moveTo>
                      <a:pt x="19" y="0"/>
                    </a:moveTo>
                    <a:cubicBezTo>
                      <a:pt x="9" y="0"/>
                      <a:pt x="0" y="9"/>
                      <a:pt x="13" y="29"/>
                    </a:cubicBezTo>
                    <a:cubicBezTo>
                      <a:pt x="168" y="564"/>
                      <a:pt x="466" y="1172"/>
                      <a:pt x="906" y="1541"/>
                    </a:cubicBezTo>
                    <a:cubicBezTo>
                      <a:pt x="910" y="1544"/>
                      <a:pt x="914" y="1546"/>
                      <a:pt x="918" y="1546"/>
                    </a:cubicBezTo>
                    <a:cubicBezTo>
                      <a:pt x="929" y="1546"/>
                      <a:pt x="938" y="1537"/>
                      <a:pt x="930" y="1529"/>
                    </a:cubicBezTo>
                    <a:cubicBezTo>
                      <a:pt x="787" y="1303"/>
                      <a:pt x="585" y="1100"/>
                      <a:pt x="442" y="862"/>
                    </a:cubicBezTo>
                    <a:cubicBezTo>
                      <a:pt x="275" y="588"/>
                      <a:pt x="156" y="302"/>
                      <a:pt x="37" y="17"/>
                    </a:cubicBezTo>
                    <a:cubicBezTo>
                      <a:pt x="37" y="6"/>
                      <a:pt x="27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"/>
              <p:cNvSpPr/>
              <p:nvPr/>
            </p:nvSpPr>
            <p:spPr>
              <a:xfrm>
                <a:off x="2742425" y="2372475"/>
                <a:ext cx="207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1398" extrusionOk="0">
                    <a:moveTo>
                      <a:pt x="16" y="1"/>
                    </a:moveTo>
                    <a:cubicBezTo>
                      <a:pt x="5" y="1"/>
                      <a:pt x="1" y="10"/>
                      <a:pt x="7" y="23"/>
                    </a:cubicBezTo>
                    <a:cubicBezTo>
                      <a:pt x="174" y="499"/>
                      <a:pt x="424" y="1035"/>
                      <a:pt x="793" y="1392"/>
                    </a:cubicBezTo>
                    <a:cubicBezTo>
                      <a:pt x="796" y="1396"/>
                      <a:pt x="800" y="1397"/>
                      <a:pt x="804" y="1397"/>
                    </a:cubicBezTo>
                    <a:cubicBezTo>
                      <a:pt x="816" y="1397"/>
                      <a:pt x="829" y="1386"/>
                      <a:pt x="829" y="1369"/>
                    </a:cubicBezTo>
                    <a:cubicBezTo>
                      <a:pt x="686" y="1142"/>
                      <a:pt x="531" y="940"/>
                      <a:pt x="388" y="714"/>
                    </a:cubicBezTo>
                    <a:cubicBezTo>
                      <a:pt x="257" y="499"/>
                      <a:pt x="150" y="249"/>
                      <a:pt x="55" y="23"/>
                    </a:cubicBezTo>
                    <a:cubicBezTo>
                      <a:pt x="39" y="7"/>
                      <a:pt x="25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"/>
              <p:cNvSpPr/>
              <p:nvPr/>
            </p:nvSpPr>
            <p:spPr>
              <a:xfrm>
                <a:off x="2720575" y="2324400"/>
                <a:ext cx="98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3" extrusionOk="0">
                    <a:moveTo>
                      <a:pt x="18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36" y="136"/>
                      <a:pt x="95" y="255"/>
                      <a:pt x="155" y="375"/>
                    </a:cubicBezTo>
                    <a:cubicBezTo>
                      <a:pt x="214" y="494"/>
                      <a:pt x="274" y="648"/>
                      <a:pt x="345" y="756"/>
                    </a:cubicBezTo>
                    <a:cubicBezTo>
                      <a:pt x="350" y="760"/>
                      <a:pt x="357" y="763"/>
                      <a:pt x="365" y="763"/>
                    </a:cubicBezTo>
                    <a:cubicBezTo>
                      <a:pt x="379" y="763"/>
                      <a:pt x="393" y="754"/>
                      <a:pt x="393" y="732"/>
                    </a:cubicBezTo>
                    <a:cubicBezTo>
                      <a:pt x="357" y="601"/>
                      <a:pt x="286" y="482"/>
                      <a:pt x="226" y="363"/>
                    </a:cubicBezTo>
                    <a:cubicBezTo>
                      <a:pt x="167" y="244"/>
                      <a:pt x="119" y="113"/>
                      <a:pt x="36" y="5"/>
                    </a:cubicBezTo>
                    <a:cubicBezTo>
                      <a:pt x="29" y="2"/>
                      <a:pt x="23" y="0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"/>
              <p:cNvSpPr/>
              <p:nvPr/>
            </p:nvSpPr>
            <p:spPr>
              <a:xfrm>
                <a:off x="2722050" y="2318125"/>
                <a:ext cx="107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874" extrusionOk="0">
                    <a:moveTo>
                      <a:pt x="19" y="0"/>
                    </a:moveTo>
                    <a:cubicBezTo>
                      <a:pt x="10" y="0"/>
                      <a:pt x="1" y="6"/>
                      <a:pt x="1" y="18"/>
                    </a:cubicBezTo>
                    <a:cubicBezTo>
                      <a:pt x="60" y="292"/>
                      <a:pt x="179" y="673"/>
                      <a:pt x="394" y="864"/>
                    </a:cubicBezTo>
                    <a:cubicBezTo>
                      <a:pt x="397" y="871"/>
                      <a:pt x="402" y="874"/>
                      <a:pt x="407" y="874"/>
                    </a:cubicBezTo>
                    <a:cubicBezTo>
                      <a:pt x="418" y="874"/>
                      <a:pt x="429" y="860"/>
                      <a:pt x="429" y="852"/>
                    </a:cubicBezTo>
                    <a:cubicBezTo>
                      <a:pt x="394" y="721"/>
                      <a:pt x="298" y="602"/>
                      <a:pt x="227" y="471"/>
                    </a:cubicBezTo>
                    <a:cubicBezTo>
                      <a:pt x="155" y="316"/>
                      <a:pt x="96" y="173"/>
                      <a:pt x="36" y="18"/>
                    </a:cubicBezTo>
                    <a:cubicBezTo>
                      <a:pt x="36" y="6"/>
                      <a:pt x="27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"/>
              <p:cNvSpPr/>
              <p:nvPr/>
            </p:nvSpPr>
            <p:spPr>
              <a:xfrm>
                <a:off x="2724725" y="2318150"/>
                <a:ext cx="119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56" extrusionOk="0">
                    <a:moveTo>
                      <a:pt x="28" y="0"/>
                    </a:moveTo>
                    <a:cubicBezTo>
                      <a:pt x="13" y="0"/>
                      <a:pt x="1" y="9"/>
                      <a:pt x="1" y="17"/>
                    </a:cubicBezTo>
                    <a:lnTo>
                      <a:pt x="227" y="470"/>
                    </a:lnTo>
                    <a:cubicBezTo>
                      <a:pt x="287" y="601"/>
                      <a:pt x="334" y="744"/>
                      <a:pt x="441" y="851"/>
                    </a:cubicBezTo>
                    <a:cubicBezTo>
                      <a:pt x="448" y="854"/>
                      <a:pt x="454" y="856"/>
                      <a:pt x="459" y="856"/>
                    </a:cubicBezTo>
                    <a:cubicBezTo>
                      <a:pt x="471" y="856"/>
                      <a:pt x="477" y="847"/>
                      <a:pt x="477" y="839"/>
                    </a:cubicBezTo>
                    <a:cubicBezTo>
                      <a:pt x="441" y="684"/>
                      <a:pt x="358" y="565"/>
                      <a:pt x="287" y="434"/>
                    </a:cubicBezTo>
                    <a:cubicBezTo>
                      <a:pt x="203" y="291"/>
                      <a:pt x="120" y="136"/>
                      <a:pt x="48" y="5"/>
                    </a:cubicBezTo>
                    <a:cubicBezTo>
                      <a:pt x="41" y="2"/>
                      <a:pt x="34" y="0"/>
                      <a:pt x="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"/>
              <p:cNvSpPr/>
              <p:nvPr/>
            </p:nvSpPr>
            <p:spPr>
              <a:xfrm>
                <a:off x="2728550" y="2319725"/>
                <a:ext cx="1357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870" extrusionOk="0">
                    <a:moveTo>
                      <a:pt x="14" y="0"/>
                    </a:moveTo>
                    <a:cubicBezTo>
                      <a:pt x="7" y="0"/>
                      <a:pt x="1" y="7"/>
                      <a:pt x="15" y="14"/>
                    </a:cubicBezTo>
                    <a:cubicBezTo>
                      <a:pt x="86" y="169"/>
                      <a:pt x="169" y="323"/>
                      <a:pt x="253" y="478"/>
                    </a:cubicBezTo>
                    <a:cubicBezTo>
                      <a:pt x="324" y="609"/>
                      <a:pt x="396" y="740"/>
                      <a:pt x="503" y="859"/>
                    </a:cubicBezTo>
                    <a:cubicBezTo>
                      <a:pt x="506" y="867"/>
                      <a:pt x="512" y="869"/>
                      <a:pt x="518" y="869"/>
                    </a:cubicBezTo>
                    <a:cubicBezTo>
                      <a:pt x="531" y="869"/>
                      <a:pt x="543" y="855"/>
                      <a:pt x="526" y="847"/>
                    </a:cubicBezTo>
                    <a:cubicBezTo>
                      <a:pt x="491" y="704"/>
                      <a:pt x="396" y="585"/>
                      <a:pt x="312" y="442"/>
                    </a:cubicBezTo>
                    <a:cubicBezTo>
                      <a:pt x="217" y="300"/>
                      <a:pt x="134" y="145"/>
                      <a:pt x="26" y="14"/>
                    </a:cubicBezTo>
                    <a:cubicBezTo>
                      <a:pt x="26" y="4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"/>
              <p:cNvSpPr/>
              <p:nvPr/>
            </p:nvSpPr>
            <p:spPr>
              <a:xfrm>
                <a:off x="2731275" y="2321725"/>
                <a:ext cx="152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705" extrusionOk="0">
                    <a:moveTo>
                      <a:pt x="10" y="1"/>
                    </a:moveTo>
                    <a:cubicBezTo>
                      <a:pt x="1" y="1"/>
                      <a:pt x="1" y="12"/>
                      <a:pt x="1" y="29"/>
                    </a:cubicBezTo>
                    <a:cubicBezTo>
                      <a:pt x="84" y="124"/>
                      <a:pt x="179" y="208"/>
                      <a:pt x="263" y="303"/>
                    </a:cubicBezTo>
                    <a:cubicBezTo>
                      <a:pt x="314" y="377"/>
                      <a:pt x="371" y="451"/>
                      <a:pt x="423" y="530"/>
                    </a:cubicBezTo>
                    <a:lnTo>
                      <a:pt x="423" y="530"/>
                    </a:lnTo>
                    <a:cubicBezTo>
                      <a:pt x="403" y="521"/>
                      <a:pt x="381" y="512"/>
                      <a:pt x="358" y="505"/>
                    </a:cubicBezTo>
                    <a:cubicBezTo>
                      <a:pt x="355" y="500"/>
                      <a:pt x="352" y="497"/>
                      <a:pt x="348" y="497"/>
                    </a:cubicBezTo>
                    <a:cubicBezTo>
                      <a:pt x="337" y="497"/>
                      <a:pt x="325" y="520"/>
                      <a:pt x="334" y="529"/>
                    </a:cubicBezTo>
                    <a:cubicBezTo>
                      <a:pt x="394" y="589"/>
                      <a:pt x="453" y="636"/>
                      <a:pt x="513" y="696"/>
                    </a:cubicBezTo>
                    <a:cubicBezTo>
                      <a:pt x="525" y="702"/>
                      <a:pt x="538" y="705"/>
                      <a:pt x="550" y="705"/>
                    </a:cubicBezTo>
                    <a:cubicBezTo>
                      <a:pt x="585" y="705"/>
                      <a:pt x="611" y="680"/>
                      <a:pt x="584" y="636"/>
                    </a:cubicBezTo>
                    <a:cubicBezTo>
                      <a:pt x="465" y="410"/>
                      <a:pt x="275" y="112"/>
                      <a:pt x="25" y="5"/>
                    </a:cubicBezTo>
                    <a:cubicBezTo>
                      <a:pt x="18" y="2"/>
                      <a:pt x="14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"/>
              <p:cNvSpPr/>
              <p:nvPr/>
            </p:nvSpPr>
            <p:spPr>
              <a:xfrm>
                <a:off x="2730775" y="2319725"/>
                <a:ext cx="178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945" extrusionOk="0">
                    <a:moveTo>
                      <a:pt x="131" y="140"/>
                    </a:moveTo>
                    <a:cubicBezTo>
                      <a:pt x="134" y="142"/>
                      <a:pt x="137" y="143"/>
                      <a:pt x="140" y="145"/>
                    </a:cubicBezTo>
                    <a:cubicBezTo>
                      <a:pt x="138" y="150"/>
                      <a:pt x="137" y="155"/>
                      <a:pt x="137" y="159"/>
                    </a:cubicBezTo>
                    <a:lnTo>
                      <a:pt x="137" y="159"/>
                    </a:lnTo>
                    <a:cubicBezTo>
                      <a:pt x="135" y="153"/>
                      <a:pt x="133" y="146"/>
                      <a:pt x="131" y="140"/>
                    </a:cubicBezTo>
                    <a:close/>
                    <a:moveTo>
                      <a:pt x="64" y="1"/>
                    </a:moveTo>
                    <a:cubicBezTo>
                      <a:pt x="27" y="1"/>
                      <a:pt x="0" y="63"/>
                      <a:pt x="53" y="84"/>
                    </a:cubicBezTo>
                    <a:lnTo>
                      <a:pt x="53" y="84"/>
                    </a:lnTo>
                    <a:cubicBezTo>
                      <a:pt x="41" y="91"/>
                      <a:pt x="31" y="99"/>
                      <a:pt x="21" y="109"/>
                    </a:cubicBezTo>
                    <a:cubicBezTo>
                      <a:pt x="164" y="228"/>
                      <a:pt x="283" y="359"/>
                      <a:pt x="378" y="490"/>
                    </a:cubicBezTo>
                    <a:cubicBezTo>
                      <a:pt x="426" y="550"/>
                      <a:pt x="473" y="621"/>
                      <a:pt x="497" y="681"/>
                    </a:cubicBezTo>
                    <a:lnTo>
                      <a:pt x="545" y="776"/>
                    </a:lnTo>
                    <a:cubicBezTo>
                      <a:pt x="545" y="775"/>
                      <a:pt x="545" y="775"/>
                      <a:pt x="545" y="775"/>
                    </a:cubicBezTo>
                    <a:cubicBezTo>
                      <a:pt x="549" y="775"/>
                      <a:pt x="587" y="869"/>
                      <a:pt x="571" y="869"/>
                    </a:cubicBezTo>
                    <a:cubicBezTo>
                      <a:pt x="568" y="869"/>
                      <a:pt x="563" y="866"/>
                      <a:pt x="557" y="859"/>
                    </a:cubicBezTo>
                    <a:cubicBezTo>
                      <a:pt x="553" y="856"/>
                      <a:pt x="549" y="854"/>
                      <a:pt x="545" y="854"/>
                    </a:cubicBezTo>
                    <a:cubicBezTo>
                      <a:pt x="534" y="854"/>
                      <a:pt x="524" y="866"/>
                      <a:pt x="533" y="883"/>
                    </a:cubicBezTo>
                    <a:cubicBezTo>
                      <a:pt x="540" y="921"/>
                      <a:pt x="572" y="944"/>
                      <a:pt x="609" y="944"/>
                    </a:cubicBezTo>
                    <a:cubicBezTo>
                      <a:pt x="630" y="944"/>
                      <a:pt x="654" y="936"/>
                      <a:pt x="676" y="919"/>
                    </a:cubicBezTo>
                    <a:cubicBezTo>
                      <a:pt x="688" y="907"/>
                      <a:pt x="711" y="895"/>
                      <a:pt x="711" y="859"/>
                    </a:cubicBezTo>
                    <a:cubicBezTo>
                      <a:pt x="592" y="538"/>
                      <a:pt x="378" y="240"/>
                      <a:pt x="92" y="14"/>
                    </a:cubicBezTo>
                    <a:cubicBezTo>
                      <a:pt x="83" y="5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"/>
              <p:cNvSpPr/>
              <p:nvPr/>
            </p:nvSpPr>
            <p:spPr>
              <a:xfrm>
                <a:off x="2731925" y="2320575"/>
                <a:ext cx="27225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978" extrusionOk="0">
                    <a:moveTo>
                      <a:pt x="38" y="0"/>
                    </a:moveTo>
                    <a:cubicBezTo>
                      <a:pt x="23" y="0"/>
                      <a:pt x="1" y="20"/>
                      <a:pt x="10" y="39"/>
                    </a:cubicBezTo>
                    <a:cubicBezTo>
                      <a:pt x="391" y="670"/>
                      <a:pt x="689" y="1301"/>
                      <a:pt x="1034" y="1956"/>
                    </a:cubicBezTo>
                    <a:cubicBezTo>
                      <a:pt x="1039" y="1971"/>
                      <a:pt x="1051" y="1978"/>
                      <a:pt x="1061" y="1978"/>
                    </a:cubicBezTo>
                    <a:cubicBezTo>
                      <a:pt x="1076" y="1978"/>
                      <a:pt x="1089" y="1965"/>
                      <a:pt x="1082" y="1944"/>
                    </a:cubicBezTo>
                    <a:cubicBezTo>
                      <a:pt x="915" y="1242"/>
                      <a:pt x="511" y="563"/>
                      <a:pt x="46" y="4"/>
                    </a:cubicBezTo>
                    <a:cubicBezTo>
                      <a:pt x="44" y="1"/>
                      <a:pt x="41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"/>
              <p:cNvSpPr/>
              <p:nvPr/>
            </p:nvSpPr>
            <p:spPr>
              <a:xfrm>
                <a:off x="2870575" y="2400125"/>
                <a:ext cx="41950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718" extrusionOk="0">
                    <a:moveTo>
                      <a:pt x="1" y="1"/>
                    </a:moveTo>
                    <a:cubicBezTo>
                      <a:pt x="430" y="608"/>
                      <a:pt x="1013" y="1310"/>
                      <a:pt x="1656" y="1715"/>
                    </a:cubicBezTo>
                    <a:cubicBezTo>
                      <a:pt x="1658" y="1717"/>
                      <a:pt x="1659" y="1718"/>
                      <a:pt x="1661" y="1718"/>
                    </a:cubicBezTo>
                    <a:cubicBezTo>
                      <a:pt x="1671" y="1718"/>
                      <a:pt x="1678" y="1691"/>
                      <a:pt x="1668" y="1691"/>
                    </a:cubicBezTo>
                    <a:cubicBezTo>
                      <a:pt x="1394" y="1417"/>
                      <a:pt x="1072" y="1179"/>
                      <a:pt x="787" y="894"/>
                    </a:cubicBezTo>
                    <a:cubicBezTo>
                      <a:pt x="501" y="608"/>
                      <a:pt x="251" y="31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"/>
              <p:cNvSpPr/>
              <p:nvPr/>
            </p:nvSpPr>
            <p:spPr>
              <a:xfrm>
                <a:off x="2874825" y="2399125"/>
                <a:ext cx="380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502" extrusionOk="0">
                    <a:moveTo>
                      <a:pt x="17" y="0"/>
                    </a:moveTo>
                    <a:cubicBezTo>
                      <a:pt x="11" y="0"/>
                      <a:pt x="1" y="11"/>
                      <a:pt x="9" y="29"/>
                    </a:cubicBezTo>
                    <a:cubicBezTo>
                      <a:pt x="426" y="481"/>
                      <a:pt x="843" y="957"/>
                      <a:pt x="1272" y="1398"/>
                    </a:cubicBezTo>
                    <a:cubicBezTo>
                      <a:pt x="1312" y="1428"/>
                      <a:pt x="1369" y="1501"/>
                      <a:pt x="1429" y="1501"/>
                    </a:cubicBezTo>
                    <a:cubicBezTo>
                      <a:pt x="1440" y="1501"/>
                      <a:pt x="1451" y="1499"/>
                      <a:pt x="1462" y="1493"/>
                    </a:cubicBezTo>
                    <a:cubicBezTo>
                      <a:pt x="1510" y="1469"/>
                      <a:pt x="1522" y="1434"/>
                      <a:pt x="1498" y="1398"/>
                    </a:cubicBezTo>
                    <a:cubicBezTo>
                      <a:pt x="1492" y="1387"/>
                      <a:pt x="1485" y="1381"/>
                      <a:pt x="1478" y="1381"/>
                    </a:cubicBezTo>
                    <a:cubicBezTo>
                      <a:pt x="1469" y="1381"/>
                      <a:pt x="1462" y="1390"/>
                      <a:pt x="1462" y="1410"/>
                    </a:cubicBezTo>
                    <a:cubicBezTo>
                      <a:pt x="1462" y="1419"/>
                      <a:pt x="1457" y="1423"/>
                      <a:pt x="1450" y="1423"/>
                    </a:cubicBezTo>
                    <a:cubicBezTo>
                      <a:pt x="1409" y="1423"/>
                      <a:pt x="1283" y="1315"/>
                      <a:pt x="1283" y="1315"/>
                    </a:cubicBezTo>
                    <a:cubicBezTo>
                      <a:pt x="1212" y="1255"/>
                      <a:pt x="1152" y="1184"/>
                      <a:pt x="1093" y="1112"/>
                    </a:cubicBezTo>
                    <a:cubicBezTo>
                      <a:pt x="974" y="993"/>
                      <a:pt x="855" y="862"/>
                      <a:pt x="736" y="743"/>
                    </a:cubicBezTo>
                    <a:cubicBezTo>
                      <a:pt x="498" y="505"/>
                      <a:pt x="260" y="243"/>
                      <a:pt x="21" y="5"/>
                    </a:cubicBezTo>
                    <a:cubicBezTo>
                      <a:pt x="21" y="2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"/>
              <p:cNvSpPr/>
              <p:nvPr/>
            </p:nvSpPr>
            <p:spPr>
              <a:xfrm>
                <a:off x="2877125" y="2392975"/>
                <a:ext cx="335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413" extrusionOk="0">
                    <a:moveTo>
                      <a:pt x="37" y="1"/>
                    </a:moveTo>
                    <a:cubicBezTo>
                      <a:pt x="25" y="1"/>
                      <a:pt x="1" y="13"/>
                      <a:pt x="25" y="37"/>
                    </a:cubicBezTo>
                    <a:cubicBezTo>
                      <a:pt x="418" y="513"/>
                      <a:pt x="834" y="965"/>
                      <a:pt x="1275" y="1406"/>
                    </a:cubicBezTo>
                    <a:cubicBezTo>
                      <a:pt x="1279" y="1410"/>
                      <a:pt x="1285" y="1412"/>
                      <a:pt x="1290" y="1412"/>
                    </a:cubicBezTo>
                    <a:cubicBezTo>
                      <a:pt x="1314" y="1412"/>
                      <a:pt x="1339" y="1377"/>
                      <a:pt x="1311" y="1358"/>
                    </a:cubicBezTo>
                    <a:cubicBezTo>
                      <a:pt x="906" y="894"/>
                      <a:pt x="477" y="429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2"/>
              <p:cNvSpPr/>
              <p:nvPr/>
            </p:nvSpPr>
            <p:spPr>
              <a:xfrm>
                <a:off x="2879300" y="2386600"/>
                <a:ext cx="303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319" extrusionOk="0">
                    <a:moveTo>
                      <a:pt x="11" y="1"/>
                    </a:moveTo>
                    <a:cubicBezTo>
                      <a:pt x="4" y="1"/>
                      <a:pt x="1" y="9"/>
                      <a:pt x="9" y="18"/>
                    </a:cubicBezTo>
                    <a:cubicBezTo>
                      <a:pt x="200" y="256"/>
                      <a:pt x="414" y="482"/>
                      <a:pt x="616" y="720"/>
                    </a:cubicBezTo>
                    <a:cubicBezTo>
                      <a:pt x="795" y="923"/>
                      <a:pt x="973" y="1149"/>
                      <a:pt x="1188" y="1315"/>
                    </a:cubicBezTo>
                    <a:cubicBezTo>
                      <a:pt x="1190" y="1318"/>
                      <a:pt x="1193" y="1319"/>
                      <a:pt x="1195" y="1319"/>
                    </a:cubicBezTo>
                    <a:cubicBezTo>
                      <a:pt x="1204" y="1319"/>
                      <a:pt x="1212" y="1304"/>
                      <a:pt x="1212" y="1304"/>
                    </a:cubicBezTo>
                    <a:cubicBezTo>
                      <a:pt x="1069" y="1077"/>
                      <a:pt x="854" y="863"/>
                      <a:pt x="664" y="673"/>
                    </a:cubicBezTo>
                    <a:cubicBezTo>
                      <a:pt x="450" y="446"/>
                      <a:pt x="247" y="232"/>
                      <a:pt x="21" y="6"/>
                    </a:cubicBezTo>
                    <a:cubicBezTo>
                      <a:pt x="17" y="2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2"/>
              <p:cNvSpPr/>
              <p:nvPr/>
            </p:nvSpPr>
            <p:spPr>
              <a:xfrm>
                <a:off x="2890525" y="2387625"/>
                <a:ext cx="199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92" extrusionOk="0">
                    <a:moveTo>
                      <a:pt x="36" y="1"/>
                    </a:moveTo>
                    <a:cubicBezTo>
                      <a:pt x="24" y="12"/>
                      <a:pt x="1" y="36"/>
                      <a:pt x="24" y="36"/>
                    </a:cubicBezTo>
                    <a:cubicBezTo>
                      <a:pt x="167" y="155"/>
                      <a:pt x="298" y="286"/>
                      <a:pt x="417" y="441"/>
                    </a:cubicBezTo>
                    <a:cubicBezTo>
                      <a:pt x="536" y="572"/>
                      <a:pt x="632" y="751"/>
                      <a:pt x="763" y="882"/>
                    </a:cubicBezTo>
                    <a:cubicBezTo>
                      <a:pt x="766" y="889"/>
                      <a:pt x="771" y="892"/>
                      <a:pt x="776" y="892"/>
                    </a:cubicBezTo>
                    <a:cubicBezTo>
                      <a:pt x="787" y="892"/>
                      <a:pt x="798" y="878"/>
                      <a:pt x="798" y="870"/>
                    </a:cubicBezTo>
                    <a:cubicBezTo>
                      <a:pt x="739" y="703"/>
                      <a:pt x="584" y="560"/>
                      <a:pt x="465" y="417"/>
                    </a:cubicBezTo>
                    <a:cubicBezTo>
                      <a:pt x="334" y="274"/>
                      <a:pt x="179" y="143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2"/>
              <p:cNvSpPr/>
              <p:nvPr/>
            </p:nvSpPr>
            <p:spPr>
              <a:xfrm>
                <a:off x="2900050" y="2387200"/>
                <a:ext cx="119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21" extrusionOk="0">
                    <a:moveTo>
                      <a:pt x="10" y="1"/>
                    </a:moveTo>
                    <a:cubicBezTo>
                      <a:pt x="7" y="1"/>
                      <a:pt x="1" y="12"/>
                      <a:pt x="1" y="29"/>
                    </a:cubicBezTo>
                    <a:lnTo>
                      <a:pt x="215" y="291"/>
                    </a:lnTo>
                    <a:cubicBezTo>
                      <a:pt x="274" y="363"/>
                      <a:pt x="358" y="470"/>
                      <a:pt x="441" y="518"/>
                    </a:cubicBezTo>
                    <a:cubicBezTo>
                      <a:pt x="443" y="520"/>
                      <a:pt x="446" y="521"/>
                      <a:pt x="449" y="521"/>
                    </a:cubicBezTo>
                    <a:cubicBezTo>
                      <a:pt x="461" y="521"/>
                      <a:pt x="477" y="501"/>
                      <a:pt x="477" y="482"/>
                    </a:cubicBezTo>
                    <a:cubicBezTo>
                      <a:pt x="429" y="399"/>
                      <a:pt x="334" y="327"/>
                      <a:pt x="263" y="244"/>
                    </a:cubicBezTo>
                    <a:cubicBezTo>
                      <a:pt x="191" y="160"/>
                      <a:pt x="96" y="89"/>
                      <a:pt x="13" y="6"/>
                    </a:cubicBezTo>
                    <a:cubicBezTo>
                      <a:pt x="13" y="2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"/>
              <p:cNvSpPr/>
              <p:nvPr/>
            </p:nvSpPr>
            <p:spPr>
              <a:xfrm>
                <a:off x="2906400" y="2383625"/>
                <a:ext cx="4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37" extrusionOk="0">
                    <a:moveTo>
                      <a:pt x="24" y="1"/>
                    </a:moveTo>
                    <a:cubicBezTo>
                      <a:pt x="10" y="1"/>
                      <a:pt x="0" y="9"/>
                      <a:pt x="9" y="18"/>
                    </a:cubicBezTo>
                    <a:cubicBezTo>
                      <a:pt x="56" y="89"/>
                      <a:pt x="116" y="172"/>
                      <a:pt x="175" y="232"/>
                    </a:cubicBezTo>
                    <a:cubicBezTo>
                      <a:pt x="178" y="235"/>
                      <a:pt x="182" y="237"/>
                      <a:pt x="184" y="237"/>
                    </a:cubicBezTo>
                    <a:cubicBezTo>
                      <a:pt x="192" y="237"/>
                      <a:pt x="196" y="226"/>
                      <a:pt x="187" y="208"/>
                    </a:cubicBezTo>
                    <a:cubicBezTo>
                      <a:pt x="140" y="137"/>
                      <a:pt x="104" y="65"/>
                      <a:pt x="44" y="6"/>
                    </a:cubicBezTo>
                    <a:cubicBezTo>
                      <a:pt x="37" y="2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2"/>
              <p:cNvSpPr/>
              <p:nvPr/>
            </p:nvSpPr>
            <p:spPr>
              <a:xfrm>
                <a:off x="2786050" y="2201300"/>
                <a:ext cx="25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24"/>
                    </a:moveTo>
                    <a:cubicBezTo>
                      <a:pt x="1" y="24"/>
                      <a:pt x="1" y="0"/>
                      <a:pt x="1" y="24"/>
                    </a:cubicBezTo>
                    <a:cubicBezTo>
                      <a:pt x="1" y="0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"/>
              <p:cNvSpPr/>
              <p:nvPr/>
            </p:nvSpPr>
            <p:spPr>
              <a:xfrm>
                <a:off x="2784550" y="2196225"/>
                <a:ext cx="202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91" extrusionOk="0">
                    <a:moveTo>
                      <a:pt x="787" y="1"/>
                    </a:moveTo>
                    <a:cubicBezTo>
                      <a:pt x="394" y="84"/>
                      <a:pt x="1" y="441"/>
                      <a:pt x="61" y="882"/>
                    </a:cubicBezTo>
                    <a:cubicBezTo>
                      <a:pt x="61" y="888"/>
                      <a:pt x="63" y="891"/>
                      <a:pt x="69" y="891"/>
                    </a:cubicBezTo>
                    <a:cubicBezTo>
                      <a:pt x="75" y="891"/>
                      <a:pt x="84" y="888"/>
                      <a:pt x="96" y="882"/>
                    </a:cubicBezTo>
                    <a:cubicBezTo>
                      <a:pt x="168" y="477"/>
                      <a:pt x="370" y="120"/>
                      <a:pt x="811" y="13"/>
                    </a:cubicBezTo>
                    <a:lnTo>
                      <a:pt x="7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"/>
              <p:cNvSpPr/>
              <p:nvPr/>
            </p:nvSpPr>
            <p:spPr>
              <a:xfrm>
                <a:off x="2781875" y="2225325"/>
                <a:ext cx="73550" cy="114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4592" extrusionOk="0">
                    <a:moveTo>
                      <a:pt x="139" y="1"/>
                    </a:moveTo>
                    <a:cubicBezTo>
                      <a:pt x="129" y="1"/>
                      <a:pt x="120" y="10"/>
                      <a:pt x="120" y="27"/>
                    </a:cubicBezTo>
                    <a:cubicBezTo>
                      <a:pt x="1" y="730"/>
                      <a:pt x="596" y="1420"/>
                      <a:pt x="1037" y="1944"/>
                    </a:cubicBezTo>
                    <a:cubicBezTo>
                      <a:pt x="1370" y="2361"/>
                      <a:pt x="1763" y="2718"/>
                      <a:pt x="2061" y="3183"/>
                    </a:cubicBezTo>
                    <a:cubicBezTo>
                      <a:pt x="2358" y="3647"/>
                      <a:pt x="2596" y="4135"/>
                      <a:pt x="2894" y="4576"/>
                    </a:cubicBezTo>
                    <a:cubicBezTo>
                      <a:pt x="2898" y="4587"/>
                      <a:pt x="2904" y="4591"/>
                      <a:pt x="2911" y="4591"/>
                    </a:cubicBezTo>
                    <a:cubicBezTo>
                      <a:pt x="2925" y="4591"/>
                      <a:pt x="2942" y="4572"/>
                      <a:pt x="2942" y="4564"/>
                    </a:cubicBezTo>
                    <a:cubicBezTo>
                      <a:pt x="2620" y="3921"/>
                      <a:pt x="2251" y="3183"/>
                      <a:pt x="1775" y="2623"/>
                    </a:cubicBezTo>
                    <a:cubicBezTo>
                      <a:pt x="1156" y="1897"/>
                      <a:pt x="156" y="1063"/>
                      <a:pt x="168" y="27"/>
                    </a:cubicBezTo>
                    <a:cubicBezTo>
                      <a:pt x="162" y="10"/>
                      <a:pt x="150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2"/>
              <p:cNvSpPr/>
              <p:nvPr/>
            </p:nvSpPr>
            <p:spPr>
              <a:xfrm>
                <a:off x="2937625" y="2597175"/>
                <a:ext cx="1602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350" extrusionOk="0">
                    <a:moveTo>
                      <a:pt x="605" y="1"/>
                    </a:moveTo>
                    <a:cubicBezTo>
                      <a:pt x="403" y="96"/>
                      <a:pt x="200" y="227"/>
                      <a:pt x="10" y="334"/>
                    </a:cubicBezTo>
                    <a:cubicBezTo>
                      <a:pt x="0" y="334"/>
                      <a:pt x="6" y="349"/>
                      <a:pt x="15" y="349"/>
                    </a:cubicBezTo>
                    <a:cubicBezTo>
                      <a:pt x="17" y="349"/>
                      <a:pt x="19" y="348"/>
                      <a:pt x="22" y="346"/>
                    </a:cubicBezTo>
                    <a:cubicBezTo>
                      <a:pt x="224" y="239"/>
                      <a:pt x="426" y="143"/>
                      <a:pt x="617" y="24"/>
                    </a:cubicBezTo>
                    <a:cubicBezTo>
                      <a:pt x="641" y="24"/>
                      <a:pt x="617" y="1"/>
                      <a:pt x="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"/>
              <p:cNvSpPr/>
              <p:nvPr/>
            </p:nvSpPr>
            <p:spPr>
              <a:xfrm>
                <a:off x="2924175" y="2595400"/>
                <a:ext cx="2947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691" extrusionOk="0">
                    <a:moveTo>
                      <a:pt x="1143" y="0"/>
                    </a:moveTo>
                    <a:cubicBezTo>
                      <a:pt x="953" y="119"/>
                      <a:pt x="762" y="250"/>
                      <a:pt x="560" y="357"/>
                    </a:cubicBezTo>
                    <a:cubicBezTo>
                      <a:pt x="381" y="464"/>
                      <a:pt x="179" y="536"/>
                      <a:pt x="12" y="655"/>
                    </a:cubicBezTo>
                    <a:cubicBezTo>
                      <a:pt x="0" y="667"/>
                      <a:pt x="12" y="691"/>
                      <a:pt x="24" y="691"/>
                    </a:cubicBezTo>
                    <a:cubicBezTo>
                      <a:pt x="238" y="643"/>
                      <a:pt x="441" y="524"/>
                      <a:pt x="619" y="405"/>
                    </a:cubicBezTo>
                    <a:cubicBezTo>
                      <a:pt x="822" y="286"/>
                      <a:pt x="1000" y="167"/>
                      <a:pt x="1155" y="12"/>
                    </a:cubicBezTo>
                    <a:cubicBezTo>
                      <a:pt x="1179" y="12"/>
                      <a:pt x="1155" y="0"/>
                      <a:pt x="1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"/>
              <p:cNvSpPr/>
              <p:nvPr/>
            </p:nvSpPr>
            <p:spPr>
              <a:xfrm>
                <a:off x="2921750" y="2603125"/>
                <a:ext cx="283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672" extrusionOk="0">
                    <a:moveTo>
                      <a:pt x="1073" y="1"/>
                    </a:moveTo>
                    <a:lnTo>
                      <a:pt x="1061" y="24"/>
                    </a:lnTo>
                    <a:cubicBezTo>
                      <a:pt x="1073" y="24"/>
                      <a:pt x="1097" y="36"/>
                      <a:pt x="1097" y="36"/>
                    </a:cubicBezTo>
                    <a:cubicBezTo>
                      <a:pt x="919" y="108"/>
                      <a:pt x="716" y="155"/>
                      <a:pt x="538" y="239"/>
                    </a:cubicBezTo>
                    <a:cubicBezTo>
                      <a:pt x="359" y="334"/>
                      <a:pt x="180" y="453"/>
                      <a:pt x="37" y="584"/>
                    </a:cubicBezTo>
                    <a:cubicBezTo>
                      <a:pt x="1" y="621"/>
                      <a:pt x="27" y="671"/>
                      <a:pt x="69" y="671"/>
                    </a:cubicBezTo>
                    <a:cubicBezTo>
                      <a:pt x="81" y="671"/>
                      <a:pt x="95" y="667"/>
                      <a:pt x="109" y="655"/>
                    </a:cubicBezTo>
                    <a:cubicBezTo>
                      <a:pt x="299" y="513"/>
                      <a:pt x="478" y="382"/>
                      <a:pt x="704" y="274"/>
                    </a:cubicBezTo>
                    <a:cubicBezTo>
                      <a:pt x="811" y="227"/>
                      <a:pt x="930" y="179"/>
                      <a:pt x="1038" y="144"/>
                    </a:cubicBezTo>
                    <a:cubicBezTo>
                      <a:pt x="1097" y="120"/>
                      <a:pt x="1109" y="108"/>
                      <a:pt x="1133" y="60"/>
                    </a:cubicBezTo>
                    <a:lnTo>
                      <a:pt x="1133" y="36"/>
                    </a:lnTo>
                    <a:cubicBezTo>
                      <a:pt x="1121" y="1"/>
                      <a:pt x="1121" y="24"/>
                      <a:pt x="1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"/>
              <p:cNvSpPr/>
              <p:nvPr/>
            </p:nvSpPr>
            <p:spPr>
              <a:xfrm>
                <a:off x="2921300" y="2608200"/>
                <a:ext cx="31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33" extrusionOk="0">
                    <a:moveTo>
                      <a:pt x="1187" y="0"/>
                    </a:moveTo>
                    <a:cubicBezTo>
                      <a:pt x="794" y="143"/>
                      <a:pt x="413" y="333"/>
                      <a:pt x="55" y="548"/>
                    </a:cubicBezTo>
                    <a:cubicBezTo>
                      <a:pt x="0" y="570"/>
                      <a:pt x="37" y="632"/>
                      <a:pt x="90" y="632"/>
                    </a:cubicBezTo>
                    <a:cubicBezTo>
                      <a:pt x="94" y="632"/>
                      <a:pt x="99" y="632"/>
                      <a:pt x="103" y="631"/>
                    </a:cubicBezTo>
                    <a:cubicBezTo>
                      <a:pt x="472" y="476"/>
                      <a:pt x="853" y="262"/>
                      <a:pt x="1198" y="36"/>
                    </a:cubicBezTo>
                    <a:cubicBezTo>
                      <a:pt x="1246" y="24"/>
                      <a:pt x="1210" y="0"/>
                      <a:pt x="1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"/>
              <p:cNvSpPr/>
              <p:nvPr/>
            </p:nvSpPr>
            <p:spPr>
              <a:xfrm>
                <a:off x="2923375" y="2612400"/>
                <a:ext cx="2737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20" extrusionOk="0">
                    <a:moveTo>
                      <a:pt x="1052" y="1"/>
                    </a:moveTo>
                    <a:cubicBezTo>
                      <a:pt x="1046" y="1"/>
                      <a:pt x="1039" y="4"/>
                      <a:pt x="1032" y="11"/>
                    </a:cubicBezTo>
                    <a:cubicBezTo>
                      <a:pt x="854" y="94"/>
                      <a:pt x="675" y="189"/>
                      <a:pt x="496" y="284"/>
                    </a:cubicBezTo>
                    <a:cubicBezTo>
                      <a:pt x="330" y="380"/>
                      <a:pt x="163" y="451"/>
                      <a:pt x="32" y="558"/>
                    </a:cubicBezTo>
                    <a:cubicBezTo>
                      <a:pt x="0" y="580"/>
                      <a:pt x="25" y="620"/>
                      <a:pt x="48" y="620"/>
                    </a:cubicBezTo>
                    <a:cubicBezTo>
                      <a:pt x="51" y="620"/>
                      <a:pt x="53" y="619"/>
                      <a:pt x="56" y="618"/>
                    </a:cubicBezTo>
                    <a:cubicBezTo>
                      <a:pt x="223" y="558"/>
                      <a:pt x="389" y="451"/>
                      <a:pt x="532" y="368"/>
                    </a:cubicBezTo>
                    <a:cubicBezTo>
                      <a:pt x="711" y="261"/>
                      <a:pt x="889" y="165"/>
                      <a:pt x="1056" y="70"/>
                    </a:cubicBezTo>
                    <a:cubicBezTo>
                      <a:pt x="1094" y="51"/>
                      <a:pt x="1079" y="1"/>
                      <a:pt x="10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2"/>
              <p:cNvSpPr/>
              <p:nvPr/>
            </p:nvSpPr>
            <p:spPr>
              <a:xfrm>
                <a:off x="2920000" y="2561450"/>
                <a:ext cx="315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347" extrusionOk="0">
                    <a:moveTo>
                      <a:pt x="363" y="1973"/>
                    </a:moveTo>
                    <a:lnTo>
                      <a:pt x="363" y="1973"/>
                    </a:lnTo>
                    <a:cubicBezTo>
                      <a:pt x="336" y="1991"/>
                      <a:pt x="310" y="2009"/>
                      <a:pt x="284" y="2028"/>
                    </a:cubicBezTo>
                    <a:lnTo>
                      <a:pt x="284" y="2028"/>
                    </a:lnTo>
                    <a:cubicBezTo>
                      <a:pt x="310" y="2008"/>
                      <a:pt x="336" y="1990"/>
                      <a:pt x="363" y="1973"/>
                    </a:cubicBezTo>
                    <a:close/>
                    <a:moveTo>
                      <a:pt x="82" y="1"/>
                    </a:moveTo>
                    <a:cubicBezTo>
                      <a:pt x="63" y="1"/>
                      <a:pt x="42" y="13"/>
                      <a:pt x="36" y="36"/>
                    </a:cubicBezTo>
                    <a:cubicBezTo>
                      <a:pt x="0" y="179"/>
                      <a:pt x="0" y="275"/>
                      <a:pt x="48" y="406"/>
                    </a:cubicBezTo>
                    <a:cubicBezTo>
                      <a:pt x="53" y="424"/>
                      <a:pt x="65" y="434"/>
                      <a:pt x="77" y="436"/>
                    </a:cubicBezTo>
                    <a:lnTo>
                      <a:pt x="77" y="436"/>
                    </a:lnTo>
                    <a:cubicBezTo>
                      <a:pt x="99" y="612"/>
                      <a:pt x="119" y="790"/>
                      <a:pt x="119" y="989"/>
                    </a:cubicBezTo>
                    <a:cubicBezTo>
                      <a:pt x="128" y="1167"/>
                      <a:pt x="124" y="1357"/>
                      <a:pt x="117" y="1541"/>
                    </a:cubicBezTo>
                    <a:lnTo>
                      <a:pt x="117" y="1541"/>
                    </a:lnTo>
                    <a:cubicBezTo>
                      <a:pt x="110" y="1556"/>
                      <a:pt x="103" y="1570"/>
                      <a:pt x="96" y="1584"/>
                    </a:cubicBezTo>
                    <a:cubicBezTo>
                      <a:pt x="78" y="1613"/>
                      <a:pt x="92" y="1639"/>
                      <a:pt x="113" y="1653"/>
                    </a:cubicBezTo>
                    <a:lnTo>
                      <a:pt x="113" y="1653"/>
                    </a:lnTo>
                    <a:cubicBezTo>
                      <a:pt x="111" y="1690"/>
                      <a:pt x="109" y="1727"/>
                      <a:pt x="107" y="1763"/>
                    </a:cubicBezTo>
                    <a:cubicBezTo>
                      <a:pt x="107" y="1793"/>
                      <a:pt x="125" y="1808"/>
                      <a:pt x="145" y="1808"/>
                    </a:cubicBezTo>
                    <a:cubicBezTo>
                      <a:pt x="164" y="1808"/>
                      <a:pt x="185" y="1793"/>
                      <a:pt x="191" y="1763"/>
                    </a:cubicBezTo>
                    <a:cubicBezTo>
                      <a:pt x="201" y="1707"/>
                      <a:pt x="210" y="1651"/>
                      <a:pt x="219" y="1593"/>
                    </a:cubicBezTo>
                    <a:lnTo>
                      <a:pt x="219" y="1593"/>
                    </a:lnTo>
                    <a:cubicBezTo>
                      <a:pt x="221" y="1590"/>
                      <a:pt x="222" y="1587"/>
                      <a:pt x="224" y="1584"/>
                    </a:cubicBezTo>
                    <a:lnTo>
                      <a:pt x="224" y="1584"/>
                    </a:lnTo>
                    <a:cubicBezTo>
                      <a:pt x="226" y="1588"/>
                      <a:pt x="228" y="1591"/>
                      <a:pt x="231" y="1593"/>
                    </a:cubicBezTo>
                    <a:lnTo>
                      <a:pt x="231" y="1593"/>
                    </a:lnTo>
                    <a:cubicBezTo>
                      <a:pt x="206" y="1629"/>
                      <a:pt x="232" y="1671"/>
                      <a:pt x="270" y="1671"/>
                    </a:cubicBezTo>
                    <a:cubicBezTo>
                      <a:pt x="272" y="1671"/>
                      <a:pt x="273" y="1671"/>
                      <a:pt x="275" y="1671"/>
                    </a:cubicBezTo>
                    <a:lnTo>
                      <a:pt x="275" y="1671"/>
                    </a:lnTo>
                    <a:cubicBezTo>
                      <a:pt x="267" y="1674"/>
                      <a:pt x="259" y="1677"/>
                      <a:pt x="250" y="1680"/>
                    </a:cubicBezTo>
                    <a:cubicBezTo>
                      <a:pt x="254" y="1685"/>
                      <a:pt x="257" y="1690"/>
                      <a:pt x="261" y="1695"/>
                    </a:cubicBezTo>
                    <a:lnTo>
                      <a:pt x="261" y="1695"/>
                    </a:lnTo>
                    <a:cubicBezTo>
                      <a:pt x="257" y="1697"/>
                      <a:pt x="254" y="1700"/>
                      <a:pt x="250" y="1703"/>
                    </a:cubicBezTo>
                    <a:cubicBezTo>
                      <a:pt x="231" y="1730"/>
                      <a:pt x="240" y="1759"/>
                      <a:pt x="258" y="1777"/>
                    </a:cubicBezTo>
                    <a:lnTo>
                      <a:pt x="258" y="1777"/>
                    </a:lnTo>
                    <a:cubicBezTo>
                      <a:pt x="228" y="1798"/>
                      <a:pt x="198" y="1822"/>
                      <a:pt x="167" y="1846"/>
                    </a:cubicBezTo>
                    <a:cubicBezTo>
                      <a:pt x="130" y="1883"/>
                      <a:pt x="157" y="1933"/>
                      <a:pt x="198" y="1933"/>
                    </a:cubicBezTo>
                    <a:cubicBezTo>
                      <a:pt x="200" y="1933"/>
                      <a:pt x="201" y="1933"/>
                      <a:pt x="202" y="1933"/>
                    </a:cubicBezTo>
                    <a:lnTo>
                      <a:pt x="202" y="1933"/>
                    </a:lnTo>
                    <a:cubicBezTo>
                      <a:pt x="202" y="1933"/>
                      <a:pt x="202" y="1933"/>
                      <a:pt x="202" y="1933"/>
                    </a:cubicBezTo>
                    <a:lnTo>
                      <a:pt x="202" y="1933"/>
                    </a:lnTo>
                    <a:cubicBezTo>
                      <a:pt x="175" y="1954"/>
                      <a:pt x="147" y="1977"/>
                      <a:pt x="119" y="2001"/>
                    </a:cubicBezTo>
                    <a:lnTo>
                      <a:pt x="131" y="2013"/>
                    </a:lnTo>
                    <a:lnTo>
                      <a:pt x="131" y="2013"/>
                    </a:lnTo>
                    <a:cubicBezTo>
                      <a:pt x="104" y="2049"/>
                      <a:pt x="133" y="2100"/>
                      <a:pt x="174" y="2100"/>
                    </a:cubicBezTo>
                    <a:cubicBezTo>
                      <a:pt x="181" y="2100"/>
                      <a:pt x="189" y="2099"/>
                      <a:pt x="196" y="2095"/>
                    </a:cubicBezTo>
                    <a:lnTo>
                      <a:pt x="196" y="2095"/>
                    </a:lnTo>
                    <a:cubicBezTo>
                      <a:pt x="154" y="2130"/>
                      <a:pt x="113" y="2166"/>
                      <a:pt x="72" y="2203"/>
                    </a:cubicBezTo>
                    <a:cubicBezTo>
                      <a:pt x="43" y="2242"/>
                      <a:pt x="77" y="2296"/>
                      <a:pt x="122" y="2296"/>
                    </a:cubicBezTo>
                    <a:cubicBezTo>
                      <a:pt x="133" y="2296"/>
                      <a:pt x="144" y="2293"/>
                      <a:pt x="155" y="2287"/>
                    </a:cubicBezTo>
                    <a:cubicBezTo>
                      <a:pt x="160" y="2283"/>
                      <a:pt x="165" y="2279"/>
                      <a:pt x="169" y="2276"/>
                    </a:cubicBezTo>
                    <a:lnTo>
                      <a:pt x="169" y="2276"/>
                    </a:lnTo>
                    <a:lnTo>
                      <a:pt x="179" y="2287"/>
                    </a:lnTo>
                    <a:cubicBezTo>
                      <a:pt x="432" y="2053"/>
                      <a:pt x="702" y="1891"/>
                      <a:pt x="1020" y="1781"/>
                    </a:cubicBezTo>
                    <a:lnTo>
                      <a:pt x="1020" y="1781"/>
                    </a:lnTo>
                    <a:cubicBezTo>
                      <a:pt x="912" y="1867"/>
                      <a:pt x="796" y="1945"/>
                      <a:pt x="678" y="2017"/>
                    </a:cubicBezTo>
                    <a:lnTo>
                      <a:pt x="678" y="2017"/>
                    </a:lnTo>
                    <a:cubicBezTo>
                      <a:pt x="538" y="2096"/>
                      <a:pt x="393" y="2170"/>
                      <a:pt x="238" y="2239"/>
                    </a:cubicBezTo>
                    <a:cubicBezTo>
                      <a:pt x="244" y="2250"/>
                      <a:pt x="251" y="2262"/>
                      <a:pt x="260" y="2277"/>
                    </a:cubicBezTo>
                    <a:lnTo>
                      <a:pt x="260" y="2277"/>
                    </a:lnTo>
                    <a:cubicBezTo>
                      <a:pt x="262" y="2292"/>
                      <a:pt x="270" y="2307"/>
                      <a:pt x="283" y="2317"/>
                    </a:cubicBezTo>
                    <a:lnTo>
                      <a:pt x="283" y="2317"/>
                    </a:lnTo>
                    <a:cubicBezTo>
                      <a:pt x="288" y="2326"/>
                      <a:pt x="293" y="2336"/>
                      <a:pt x="298" y="2346"/>
                    </a:cubicBezTo>
                    <a:cubicBezTo>
                      <a:pt x="315" y="2338"/>
                      <a:pt x="333" y="2329"/>
                      <a:pt x="350" y="2321"/>
                    </a:cubicBezTo>
                    <a:lnTo>
                      <a:pt x="350" y="2321"/>
                    </a:lnTo>
                    <a:cubicBezTo>
                      <a:pt x="693" y="2178"/>
                      <a:pt x="990" y="1988"/>
                      <a:pt x="1262" y="1763"/>
                    </a:cubicBezTo>
                    <a:cubicBezTo>
                      <a:pt x="1257" y="1745"/>
                      <a:pt x="1248" y="1722"/>
                      <a:pt x="1235" y="1707"/>
                    </a:cubicBezTo>
                    <a:lnTo>
                      <a:pt x="1235" y="1707"/>
                    </a:lnTo>
                    <a:cubicBezTo>
                      <a:pt x="1253" y="1683"/>
                      <a:pt x="1228" y="1642"/>
                      <a:pt x="1192" y="1633"/>
                    </a:cubicBezTo>
                    <a:lnTo>
                      <a:pt x="1192" y="1633"/>
                    </a:lnTo>
                    <a:lnTo>
                      <a:pt x="1191" y="1632"/>
                    </a:lnTo>
                    <a:cubicBezTo>
                      <a:pt x="1191" y="1632"/>
                      <a:pt x="1190" y="1633"/>
                      <a:pt x="1190" y="1633"/>
                    </a:cubicBezTo>
                    <a:lnTo>
                      <a:pt x="1190" y="1633"/>
                    </a:lnTo>
                    <a:cubicBezTo>
                      <a:pt x="1186" y="1632"/>
                      <a:pt x="1183" y="1632"/>
                      <a:pt x="1179" y="1632"/>
                    </a:cubicBezTo>
                    <a:cubicBezTo>
                      <a:pt x="1053" y="1660"/>
                      <a:pt x="933" y="1695"/>
                      <a:pt x="819" y="1738"/>
                    </a:cubicBezTo>
                    <a:lnTo>
                      <a:pt x="819" y="1738"/>
                    </a:lnTo>
                    <a:cubicBezTo>
                      <a:pt x="809" y="1720"/>
                      <a:pt x="787" y="1703"/>
                      <a:pt x="762" y="1703"/>
                    </a:cubicBezTo>
                    <a:cubicBezTo>
                      <a:pt x="675" y="1719"/>
                      <a:pt x="598" y="1737"/>
                      <a:pt x="526" y="1761"/>
                    </a:cubicBezTo>
                    <a:lnTo>
                      <a:pt x="526" y="1761"/>
                    </a:lnTo>
                    <a:cubicBezTo>
                      <a:pt x="541" y="1749"/>
                      <a:pt x="555" y="1737"/>
                      <a:pt x="570" y="1725"/>
                    </a:cubicBezTo>
                    <a:lnTo>
                      <a:pt x="570" y="1725"/>
                    </a:lnTo>
                    <a:cubicBezTo>
                      <a:pt x="578" y="1722"/>
                      <a:pt x="587" y="1718"/>
                      <a:pt x="596" y="1715"/>
                    </a:cubicBezTo>
                    <a:cubicBezTo>
                      <a:pt x="594" y="1713"/>
                      <a:pt x="593" y="1710"/>
                      <a:pt x="591" y="1707"/>
                    </a:cubicBezTo>
                    <a:lnTo>
                      <a:pt x="591" y="1707"/>
                    </a:lnTo>
                    <a:cubicBezTo>
                      <a:pt x="593" y="1706"/>
                      <a:pt x="594" y="1705"/>
                      <a:pt x="596" y="1703"/>
                    </a:cubicBezTo>
                    <a:cubicBezTo>
                      <a:pt x="613" y="1686"/>
                      <a:pt x="616" y="1668"/>
                      <a:pt x="611" y="1652"/>
                    </a:cubicBezTo>
                    <a:lnTo>
                      <a:pt x="611" y="1652"/>
                    </a:lnTo>
                    <a:cubicBezTo>
                      <a:pt x="646" y="1612"/>
                      <a:pt x="610" y="1566"/>
                      <a:pt x="570" y="1560"/>
                    </a:cubicBezTo>
                    <a:lnTo>
                      <a:pt x="570" y="1560"/>
                    </a:lnTo>
                    <a:lnTo>
                      <a:pt x="584" y="1549"/>
                    </a:lnTo>
                    <a:cubicBezTo>
                      <a:pt x="608" y="1525"/>
                      <a:pt x="596" y="1465"/>
                      <a:pt x="548" y="1465"/>
                    </a:cubicBezTo>
                    <a:cubicBezTo>
                      <a:pt x="539" y="1466"/>
                      <a:pt x="531" y="1467"/>
                      <a:pt x="523" y="1468"/>
                    </a:cubicBezTo>
                    <a:lnTo>
                      <a:pt x="523" y="1468"/>
                    </a:lnTo>
                    <a:lnTo>
                      <a:pt x="699" y="1313"/>
                    </a:lnTo>
                    <a:lnTo>
                      <a:pt x="699" y="1313"/>
                    </a:lnTo>
                    <a:cubicBezTo>
                      <a:pt x="700" y="1312"/>
                      <a:pt x="701" y="1311"/>
                      <a:pt x="703" y="1310"/>
                    </a:cubicBezTo>
                    <a:cubicBezTo>
                      <a:pt x="703" y="1310"/>
                      <a:pt x="702" y="1310"/>
                      <a:pt x="702" y="1309"/>
                    </a:cubicBezTo>
                    <a:lnTo>
                      <a:pt x="702" y="1309"/>
                    </a:lnTo>
                    <a:lnTo>
                      <a:pt x="715" y="1299"/>
                    </a:lnTo>
                    <a:cubicBezTo>
                      <a:pt x="758" y="1255"/>
                      <a:pt x="712" y="1202"/>
                      <a:pt x="668" y="1202"/>
                    </a:cubicBezTo>
                    <a:cubicBezTo>
                      <a:pt x="664" y="1202"/>
                      <a:pt x="659" y="1202"/>
                      <a:pt x="655" y="1203"/>
                    </a:cubicBezTo>
                    <a:cubicBezTo>
                      <a:pt x="597" y="1233"/>
                      <a:pt x="544" y="1262"/>
                      <a:pt x="495" y="1293"/>
                    </a:cubicBezTo>
                    <a:lnTo>
                      <a:pt x="495" y="1293"/>
                    </a:lnTo>
                    <a:cubicBezTo>
                      <a:pt x="501" y="1283"/>
                      <a:pt x="507" y="1273"/>
                      <a:pt x="512" y="1263"/>
                    </a:cubicBezTo>
                    <a:cubicBezTo>
                      <a:pt x="531" y="1235"/>
                      <a:pt x="498" y="1192"/>
                      <a:pt x="461" y="1192"/>
                    </a:cubicBezTo>
                    <a:cubicBezTo>
                      <a:pt x="450" y="1192"/>
                      <a:pt x="439" y="1196"/>
                      <a:pt x="429" y="1203"/>
                    </a:cubicBezTo>
                    <a:cubicBezTo>
                      <a:pt x="427" y="1205"/>
                      <a:pt x="424" y="1207"/>
                      <a:pt x="422" y="1209"/>
                    </a:cubicBezTo>
                    <a:lnTo>
                      <a:pt x="422" y="1209"/>
                    </a:lnTo>
                    <a:cubicBezTo>
                      <a:pt x="436" y="1183"/>
                      <a:pt x="450" y="1157"/>
                      <a:pt x="465" y="1132"/>
                    </a:cubicBezTo>
                    <a:cubicBezTo>
                      <a:pt x="482" y="1097"/>
                      <a:pt x="454" y="1055"/>
                      <a:pt x="424" y="1055"/>
                    </a:cubicBezTo>
                    <a:cubicBezTo>
                      <a:pt x="413" y="1055"/>
                      <a:pt x="402" y="1060"/>
                      <a:pt x="393" y="1072"/>
                    </a:cubicBezTo>
                    <a:cubicBezTo>
                      <a:pt x="388" y="1076"/>
                      <a:pt x="382" y="1080"/>
                      <a:pt x="376" y="1085"/>
                    </a:cubicBezTo>
                    <a:lnTo>
                      <a:pt x="376" y="1085"/>
                    </a:lnTo>
                    <a:cubicBezTo>
                      <a:pt x="373" y="1063"/>
                      <a:pt x="368" y="1040"/>
                      <a:pt x="363" y="1017"/>
                    </a:cubicBezTo>
                    <a:lnTo>
                      <a:pt x="363" y="1017"/>
                    </a:lnTo>
                    <a:cubicBezTo>
                      <a:pt x="406" y="814"/>
                      <a:pt x="399" y="615"/>
                      <a:pt x="358" y="394"/>
                    </a:cubicBezTo>
                    <a:cubicBezTo>
                      <a:pt x="352" y="371"/>
                      <a:pt x="333" y="359"/>
                      <a:pt x="315" y="359"/>
                    </a:cubicBezTo>
                    <a:cubicBezTo>
                      <a:pt x="297" y="359"/>
                      <a:pt x="279" y="371"/>
                      <a:pt x="275" y="395"/>
                    </a:cubicBezTo>
                    <a:lnTo>
                      <a:pt x="275" y="395"/>
                    </a:lnTo>
                    <a:cubicBezTo>
                      <a:pt x="258" y="396"/>
                      <a:pt x="240" y="399"/>
                      <a:pt x="227" y="406"/>
                    </a:cubicBezTo>
                    <a:cubicBezTo>
                      <a:pt x="239" y="470"/>
                      <a:pt x="247" y="532"/>
                      <a:pt x="251" y="593"/>
                    </a:cubicBezTo>
                    <a:lnTo>
                      <a:pt x="251" y="593"/>
                    </a:lnTo>
                    <a:cubicBezTo>
                      <a:pt x="223" y="501"/>
                      <a:pt x="200" y="430"/>
                      <a:pt x="191" y="406"/>
                    </a:cubicBezTo>
                    <a:cubicBezTo>
                      <a:pt x="187" y="388"/>
                      <a:pt x="179" y="379"/>
                      <a:pt x="168" y="375"/>
                    </a:cubicBezTo>
                    <a:lnTo>
                      <a:pt x="168" y="375"/>
                    </a:lnTo>
                    <a:cubicBezTo>
                      <a:pt x="155" y="262"/>
                      <a:pt x="138" y="149"/>
                      <a:pt x="119" y="36"/>
                    </a:cubicBezTo>
                    <a:cubicBezTo>
                      <a:pt x="119" y="13"/>
                      <a:pt x="102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2"/>
              <p:cNvSpPr/>
              <p:nvPr/>
            </p:nvSpPr>
            <p:spPr>
              <a:xfrm>
                <a:off x="2921775" y="2501025"/>
                <a:ext cx="567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344" extrusionOk="0">
                    <a:moveTo>
                      <a:pt x="215" y="1"/>
                    </a:moveTo>
                    <a:lnTo>
                      <a:pt x="215" y="1"/>
                    </a:lnTo>
                    <a:cubicBezTo>
                      <a:pt x="156" y="775"/>
                      <a:pt x="60" y="1561"/>
                      <a:pt x="1" y="2334"/>
                    </a:cubicBezTo>
                    <a:cubicBezTo>
                      <a:pt x="1" y="2340"/>
                      <a:pt x="10" y="2343"/>
                      <a:pt x="19" y="2343"/>
                    </a:cubicBezTo>
                    <a:cubicBezTo>
                      <a:pt x="28" y="2343"/>
                      <a:pt x="36" y="2340"/>
                      <a:pt x="36" y="2334"/>
                    </a:cubicBezTo>
                    <a:cubicBezTo>
                      <a:pt x="203" y="1572"/>
                      <a:pt x="227" y="775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"/>
              <p:cNvSpPr/>
              <p:nvPr/>
            </p:nvSpPr>
            <p:spPr>
              <a:xfrm>
                <a:off x="2925350" y="2508025"/>
                <a:ext cx="2400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96" h="2314" extrusionOk="0">
                    <a:moveTo>
                      <a:pt x="48" y="1"/>
                    </a:moveTo>
                    <a:cubicBezTo>
                      <a:pt x="42" y="1"/>
                      <a:pt x="36" y="7"/>
                      <a:pt x="36" y="18"/>
                    </a:cubicBezTo>
                    <a:cubicBezTo>
                      <a:pt x="36" y="769"/>
                      <a:pt x="1" y="1542"/>
                      <a:pt x="13" y="2304"/>
                    </a:cubicBezTo>
                    <a:cubicBezTo>
                      <a:pt x="13" y="2310"/>
                      <a:pt x="18" y="2313"/>
                      <a:pt x="24" y="2313"/>
                    </a:cubicBezTo>
                    <a:cubicBezTo>
                      <a:pt x="30" y="2313"/>
                      <a:pt x="36" y="2310"/>
                      <a:pt x="36" y="2304"/>
                    </a:cubicBezTo>
                    <a:cubicBezTo>
                      <a:pt x="96" y="1542"/>
                      <a:pt x="72" y="769"/>
                      <a:pt x="60" y="18"/>
                    </a:cubicBezTo>
                    <a:cubicBezTo>
                      <a:pt x="60" y="7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"/>
              <p:cNvSpPr/>
              <p:nvPr/>
            </p:nvSpPr>
            <p:spPr>
              <a:xfrm>
                <a:off x="2927425" y="2523650"/>
                <a:ext cx="3025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03" extrusionOk="0">
                    <a:moveTo>
                      <a:pt x="49" y="1"/>
                    </a:moveTo>
                    <a:cubicBezTo>
                      <a:pt x="49" y="620"/>
                      <a:pt x="1" y="1263"/>
                      <a:pt x="61" y="1894"/>
                    </a:cubicBezTo>
                    <a:cubicBezTo>
                      <a:pt x="61" y="1900"/>
                      <a:pt x="69" y="1903"/>
                      <a:pt x="78" y="1903"/>
                    </a:cubicBezTo>
                    <a:cubicBezTo>
                      <a:pt x="87" y="1903"/>
                      <a:pt x="96" y="1900"/>
                      <a:pt x="96" y="1894"/>
                    </a:cubicBezTo>
                    <a:cubicBezTo>
                      <a:pt x="120" y="1263"/>
                      <a:pt x="72" y="620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"/>
              <p:cNvSpPr/>
              <p:nvPr/>
            </p:nvSpPr>
            <p:spPr>
              <a:xfrm>
                <a:off x="2917325" y="2618825"/>
                <a:ext cx="342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90" extrusionOk="0">
                    <a:moveTo>
                      <a:pt x="1353" y="0"/>
                    </a:moveTo>
                    <a:cubicBezTo>
                      <a:pt x="1350" y="0"/>
                      <a:pt x="1348" y="1"/>
                      <a:pt x="1346" y="4"/>
                    </a:cubicBezTo>
                    <a:cubicBezTo>
                      <a:pt x="1119" y="135"/>
                      <a:pt x="917" y="266"/>
                      <a:pt x="691" y="385"/>
                    </a:cubicBezTo>
                    <a:cubicBezTo>
                      <a:pt x="465" y="504"/>
                      <a:pt x="226" y="611"/>
                      <a:pt x="24" y="766"/>
                    </a:cubicBezTo>
                    <a:cubicBezTo>
                      <a:pt x="0" y="778"/>
                      <a:pt x="0" y="789"/>
                      <a:pt x="36" y="789"/>
                    </a:cubicBezTo>
                    <a:cubicBezTo>
                      <a:pt x="512" y="647"/>
                      <a:pt x="988" y="313"/>
                      <a:pt x="1369" y="16"/>
                    </a:cubicBezTo>
                    <a:cubicBezTo>
                      <a:pt x="1369" y="16"/>
                      <a:pt x="1362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"/>
              <p:cNvSpPr/>
              <p:nvPr/>
            </p:nvSpPr>
            <p:spPr>
              <a:xfrm>
                <a:off x="2918800" y="2627750"/>
                <a:ext cx="311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773" extrusionOk="0">
                    <a:moveTo>
                      <a:pt x="1227" y="1"/>
                    </a:moveTo>
                    <a:cubicBezTo>
                      <a:pt x="1223" y="1"/>
                      <a:pt x="1219" y="2"/>
                      <a:pt x="1215" y="4"/>
                    </a:cubicBezTo>
                    <a:cubicBezTo>
                      <a:pt x="929" y="111"/>
                      <a:pt x="656" y="254"/>
                      <a:pt x="406" y="421"/>
                    </a:cubicBezTo>
                    <a:cubicBezTo>
                      <a:pt x="298" y="480"/>
                      <a:pt x="25" y="587"/>
                      <a:pt x="1" y="730"/>
                    </a:cubicBezTo>
                    <a:cubicBezTo>
                      <a:pt x="1" y="742"/>
                      <a:pt x="1" y="742"/>
                      <a:pt x="25" y="766"/>
                    </a:cubicBezTo>
                    <a:cubicBezTo>
                      <a:pt x="33" y="770"/>
                      <a:pt x="39" y="773"/>
                      <a:pt x="44" y="773"/>
                    </a:cubicBezTo>
                    <a:cubicBezTo>
                      <a:pt x="53" y="773"/>
                      <a:pt x="61" y="765"/>
                      <a:pt x="84" y="742"/>
                    </a:cubicBezTo>
                    <a:lnTo>
                      <a:pt x="96" y="730"/>
                    </a:lnTo>
                    <a:lnTo>
                      <a:pt x="96" y="718"/>
                    </a:lnTo>
                    <a:cubicBezTo>
                      <a:pt x="96" y="706"/>
                      <a:pt x="87" y="700"/>
                      <a:pt x="78" y="700"/>
                    </a:cubicBezTo>
                    <a:cubicBezTo>
                      <a:pt x="73" y="700"/>
                      <a:pt x="68" y="702"/>
                      <a:pt x="65" y="706"/>
                    </a:cubicBezTo>
                    <a:lnTo>
                      <a:pt x="65" y="706"/>
                    </a:lnTo>
                    <a:cubicBezTo>
                      <a:pt x="102" y="651"/>
                      <a:pt x="336" y="538"/>
                      <a:pt x="358" y="516"/>
                    </a:cubicBezTo>
                    <a:cubicBezTo>
                      <a:pt x="453" y="456"/>
                      <a:pt x="560" y="397"/>
                      <a:pt x="644" y="361"/>
                    </a:cubicBezTo>
                    <a:lnTo>
                      <a:pt x="1227" y="40"/>
                    </a:lnTo>
                    <a:cubicBezTo>
                      <a:pt x="1246" y="20"/>
                      <a:pt x="1242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"/>
              <p:cNvSpPr/>
              <p:nvPr/>
            </p:nvSpPr>
            <p:spPr>
              <a:xfrm>
                <a:off x="2916775" y="2636975"/>
                <a:ext cx="27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603" extrusionOk="0">
                    <a:moveTo>
                      <a:pt x="1069" y="1"/>
                    </a:moveTo>
                    <a:cubicBezTo>
                      <a:pt x="1066" y="1"/>
                      <a:pt x="1062" y="2"/>
                      <a:pt x="1058" y="4"/>
                    </a:cubicBezTo>
                    <a:cubicBezTo>
                      <a:pt x="713" y="171"/>
                      <a:pt x="308" y="337"/>
                      <a:pt x="10" y="575"/>
                    </a:cubicBezTo>
                    <a:cubicBezTo>
                      <a:pt x="1" y="585"/>
                      <a:pt x="7" y="603"/>
                      <a:pt x="16" y="603"/>
                    </a:cubicBezTo>
                    <a:cubicBezTo>
                      <a:pt x="18" y="603"/>
                      <a:pt x="20" y="602"/>
                      <a:pt x="22" y="599"/>
                    </a:cubicBezTo>
                    <a:cubicBezTo>
                      <a:pt x="379" y="480"/>
                      <a:pt x="737" y="230"/>
                      <a:pt x="1070" y="40"/>
                    </a:cubicBezTo>
                    <a:cubicBezTo>
                      <a:pt x="1080" y="20"/>
                      <a:pt x="1081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"/>
              <p:cNvSpPr/>
              <p:nvPr/>
            </p:nvSpPr>
            <p:spPr>
              <a:xfrm>
                <a:off x="2925650" y="2666525"/>
                <a:ext cx="6967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251" extrusionOk="0">
                    <a:moveTo>
                      <a:pt x="2751" y="1"/>
                    </a:moveTo>
                    <a:cubicBezTo>
                      <a:pt x="1858" y="501"/>
                      <a:pt x="1013" y="906"/>
                      <a:pt x="24" y="1203"/>
                    </a:cubicBezTo>
                    <a:cubicBezTo>
                      <a:pt x="1" y="1215"/>
                      <a:pt x="1" y="1251"/>
                      <a:pt x="24" y="1251"/>
                    </a:cubicBezTo>
                    <a:cubicBezTo>
                      <a:pt x="1001" y="1037"/>
                      <a:pt x="1977" y="620"/>
                      <a:pt x="2763" y="24"/>
                    </a:cubicBezTo>
                    <a:cubicBezTo>
                      <a:pt x="2787" y="13"/>
                      <a:pt x="2763" y="1"/>
                      <a:pt x="2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"/>
              <p:cNvSpPr/>
              <p:nvPr/>
            </p:nvSpPr>
            <p:spPr>
              <a:xfrm>
                <a:off x="2959125" y="2651900"/>
                <a:ext cx="712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565" extrusionOk="0">
                    <a:moveTo>
                      <a:pt x="2793" y="0"/>
                    </a:moveTo>
                    <a:cubicBezTo>
                      <a:pt x="2789" y="0"/>
                      <a:pt x="2785" y="1"/>
                      <a:pt x="2781" y="2"/>
                    </a:cubicBezTo>
                    <a:cubicBezTo>
                      <a:pt x="1948" y="657"/>
                      <a:pt x="817" y="836"/>
                      <a:pt x="31" y="1526"/>
                    </a:cubicBezTo>
                    <a:cubicBezTo>
                      <a:pt x="0" y="1536"/>
                      <a:pt x="22" y="1564"/>
                      <a:pt x="44" y="1564"/>
                    </a:cubicBezTo>
                    <a:cubicBezTo>
                      <a:pt x="48" y="1564"/>
                      <a:pt x="51" y="1564"/>
                      <a:pt x="55" y="1562"/>
                    </a:cubicBezTo>
                    <a:cubicBezTo>
                      <a:pt x="971" y="1074"/>
                      <a:pt x="2079" y="776"/>
                      <a:pt x="2829" y="50"/>
                    </a:cubicBezTo>
                    <a:cubicBezTo>
                      <a:pt x="2850" y="39"/>
                      <a:pt x="2824" y="0"/>
                      <a:pt x="2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"/>
              <p:cNvSpPr/>
              <p:nvPr/>
            </p:nvSpPr>
            <p:spPr>
              <a:xfrm>
                <a:off x="2948900" y="2652675"/>
                <a:ext cx="79000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1599" extrusionOk="0">
                    <a:moveTo>
                      <a:pt x="3122" y="0"/>
                    </a:moveTo>
                    <a:cubicBezTo>
                      <a:pt x="3117" y="0"/>
                      <a:pt x="3112" y="2"/>
                      <a:pt x="3107" y="7"/>
                    </a:cubicBezTo>
                    <a:cubicBezTo>
                      <a:pt x="2095" y="555"/>
                      <a:pt x="1047" y="1043"/>
                      <a:pt x="23" y="1567"/>
                    </a:cubicBezTo>
                    <a:cubicBezTo>
                      <a:pt x="5" y="1576"/>
                      <a:pt x="1" y="1599"/>
                      <a:pt x="15" y="1599"/>
                    </a:cubicBezTo>
                    <a:cubicBezTo>
                      <a:pt x="20" y="1599"/>
                      <a:pt x="26" y="1596"/>
                      <a:pt x="35" y="1591"/>
                    </a:cubicBezTo>
                    <a:cubicBezTo>
                      <a:pt x="1118" y="1293"/>
                      <a:pt x="2226" y="686"/>
                      <a:pt x="3131" y="31"/>
                    </a:cubicBezTo>
                    <a:cubicBezTo>
                      <a:pt x="3159" y="31"/>
                      <a:pt x="3142" y="0"/>
                      <a:pt x="3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"/>
              <p:cNvSpPr/>
              <p:nvPr/>
            </p:nvSpPr>
            <p:spPr>
              <a:xfrm>
                <a:off x="2959575" y="2663000"/>
                <a:ext cx="483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785" extrusionOk="0">
                    <a:moveTo>
                      <a:pt x="1895" y="1"/>
                    </a:moveTo>
                    <a:cubicBezTo>
                      <a:pt x="1887" y="1"/>
                      <a:pt x="1879" y="4"/>
                      <a:pt x="1870" y="11"/>
                    </a:cubicBezTo>
                    <a:cubicBezTo>
                      <a:pt x="1275" y="273"/>
                      <a:pt x="656" y="487"/>
                      <a:pt x="25" y="737"/>
                    </a:cubicBezTo>
                    <a:cubicBezTo>
                      <a:pt x="1" y="749"/>
                      <a:pt x="13" y="785"/>
                      <a:pt x="37" y="785"/>
                    </a:cubicBezTo>
                    <a:cubicBezTo>
                      <a:pt x="680" y="630"/>
                      <a:pt x="1311" y="368"/>
                      <a:pt x="1906" y="82"/>
                    </a:cubicBezTo>
                    <a:cubicBezTo>
                      <a:pt x="1935" y="53"/>
                      <a:pt x="1925" y="1"/>
                      <a:pt x="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"/>
              <p:cNvSpPr/>
              <p:nvPr/>
            </p:nvSpPr>
            <p:spPr>
              <a:xfrm>
                <a:off x="2832475" y="2688600"/>
                <a:ext cx="309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72" extrusionOk="0">
                    <a:moveTo>
                      <a:pt x="23" y="0"/>
                    </a:moveTo>
                    <a:cubicBezTo>
                      <a:pt x="12" y="0"/>
                      <a:pt x="1" y="14"/>
                      <a:pt x="1" y="23"/>
                    </a:cubicBezTo>
                    <a:cubicBezTo>
                      <a:pt x="60" y="118"/>
                      <a:pt x="84" y="177"/>
                      <a:pt x="156" y="249"/>
                    </a:cubicBezTo>
                    <a:cubicBezTo>
                      <a:pt x="93" y="139"/>
                      <a:pt x="72" y="81"/>
                      <a:pt x="98" y="81"/>
                    </a:cubicBezTo>
                    <a:cubicBezTo>
                      <a:pt x="112" y="81"/>
                      <a:pt x="139" y="97"/>
                      <a:pt x="179" y="130"/>
                    </a:cubicBezTo>
                    <a:cubicBezTo>
                      <a:pt x="227" y="154"/>
                      <a:pt x="287" y="189"/>
                      <a:pt x="334" y="237"/>
                    </a:cubicBezTo>
                    <a:cubicBezTo>
                      <a:pt x="441" y="308"/>
                      <a:pt x="525" y="368"/>
                      <a:pt x="632" y="439"/>
                    </a:cubicBezTo>
                    <a:cubicBezTo>
                      <a:pt x="822" y="570"/>
                      <a:pt x="1013" y="737"/>
                      <a:pt x="1215" y="868"/>
                    </a:cubicBezTo>
                    <a:cubicBezTo>
                      <a:pt x="1218" y="870"/>
                      <a:pt x="1220" y="871"/>
                      <a:pt x="1222" y="871"/>
                    </a:cubicBezTo>
                    <a:cubicBezTo>
                      <a:pt x="1231" y="871"/>
                      <a:pt x="1237" y="854"/>
                      <a:pt x="1227" y="844"/>
                    </a:cubicBezTo>
                    <a:cubicBezTo>
                      <a:pt x="870" y="511"/>
                      <a:pt x="453" y="249"/>
                      <a:pt x="37" y="11"/>
                    </a:cubicBezTo>
                    <a:cubicBezTo>
                      <a:pt x="33" y="3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"/>
              <p:cNvSpPr/>
              <p:nvPr/>
            </p:nvSpPr>
            <p:spPr>
              <a:xfrm>
                <a:off x="2816700" y="2684975"/>
                <a:ext cx="4467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993" extrusionOk="0">
                    <a:moveTo>
                      <a:pt x="37" y="1"/>
                    </a:moveTo>
                    <a:cubicBezTo>
                      <a:pt x="13" y="1"/>
                      <a:pt x="1" y="37"/>
                      <a:pt x="25" y="37"/>
                    </a:cubicBezTo>
                    <a:cubicBezTo>
                      <a:pt x="715" y="227"/>
                      <a:pt x="1203" y="572"/>
                      <a:pt x="1751" y="989"/>
                    </a:cubicBezTo>
                    <a:cubicBezTo>
                      <a:pt x="1753" y="991"/>
                      <a:pt x="1756" y="992"/>
                      <a:pt x="1759" y="992"/>
                    </a:cubicBezTo>
                    <a:cubicBezTo>
                      <a:pt x="1771" y="992"/>
                      <a:pt x="1787" y="973"/>
                      <a:pt x="1787" y="953"/>
                    </a:cubicBezTo>
                    <a:cubicBezTo>
                      <a:pt x="1370" y="453"/>
                      <a:pt x="680" y="120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"/>
              <p:cNvSpPr/>
              <p:nvPr/>
            </p:nvSpPr>
            <p:spPr>
              <a:xfrm>
                <a:off x="2830150" y="2689400"/>
                <a:ext cx="419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94" extrusionOk="0">
                    <a:moveTo>
                      <a:pt x="25" y="0"/>
                    </a:moveTo>
                    <a:cubicBezTo>
                      <a:pt x="8" y="0"/>
                      <a:pt x="0" y="26"/>
                      <a:pt x="11" y="26"/>
                    </a:cubicBezTo>
                    <a:cubicBezTo>
                      <a:pt x="558" y="324"/>
                      <a:pt x="1082" y="669"/>
                      <a:pt x="1630" y="991"/>
                    </a:cubicBezTo>
                    <a:cubicBezTo>
                      <a:pt x="1631" y="992"/>
                      <a:pt x="1634" y="993"/>
                      <a:pt x="1636" y="993"/>
                    </a:cubicBezTo>
                    <a:cubicBezTo>
                      <a:pt x="1651" y="993"/>
                      <a:pt x="1676" y="965"/>
                      <a:pt x="1666" y="955"/>
                    </a:cubicBezTo>
                    <a:cubicBezTo>
                      <a:pt x="1189" y="562"/>
                      <a:pt x="594" y="264"/>
                      <a:pt x="34" y="2"/>
                    </a:cubicBezTo>
                    <a:cubicBezTo>
                      <a:pt x="31" y="1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"/>
              <p:cNvSpPr/>
              <p:nvPr/>
            </p:nvSpPr>
            <p:spPr>
              <a:xfrm>
                <a:off x="2843800" y="2692125"/>
                <a:ext cx="383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945" extrusionOk="0">
                    <a:moveTo>
                      <a:pt x="24" y="1"/>
                    </a:moveTo>
                    <a:cubicBezTo>
                      <a:pt x="12" y="1"/>
                      <a:pt x="0" y="13"/>
                      <a:pt x="12" y="36"/>
                    </a:cubicBezTo>
                    <a:cubicBezTo>
                      <a:pt x="500" y="346"/>
                      <a:pt x="977" y="691"/>
                      <a:pt x="1501" y="941"/>
                    </a:cubicBezTo>
                    <a:cubicBezTo>
                      <a:pt x="1503" y="943"/>
                      <a:pt x="1505" y="944"/>
                      <a:pt x="1508" y="944"/>
                    </a:cubicBezTo>
                    <a:cubicBezTo>
                      <a:pt x="1520" y="944"/>
                      <a:pt x="1532" y="925"/>
                      <a:pt x="1512" y="905"/>
                    </a:cubicBezTo>
                    <a:cubicBezTo>
                      <a:pt x="1060" y="572"/>
                      <a:pt x="524" y="298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"/>
              <p:cNvSpPr/>
              <p:nvPr/>
            </p:nvSpPr>
            <p:spPr>
              <a:xfrm>
                <a:off x="2850950" y="2690925"/>
                <a:ext cx="333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9" y="287"/>
                      <a:pt x="857" y="632"/>
                      <a:pt x="1310" y="882"/>
                    </a:cubicBezTo>
                    <a:cubicBezTo>
                      <a:pt x="1312" y="884"/>
                      <a:pt x="1315" y="885"/>
                      <a:pt x="1317" y="885"/>
                    </a:cubicBezTo>
                    <a:cubicBezTo>
                      <a:pt x="1325" y="885"/>
                      <a:pt x="1331" y="870"/>
                      <a:pt x="1322" y="870"/>
                    </a:cubicBezTo>
                    <a:cubicBezTo>
                      <a:pt x="964" y="513"/>
                      <a:pt x="453" y="239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"/>
              <p:cNvSpPr/>
              <p:nvPr/>
            </p:nvSpPr>
            <p:spPr>
              <a:xfrm>
                <a:off x="2859875" y="2690650"/>
                <a:ext cx="312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0" extrusionOk="0">
                    <a:moveTo>
                      <a:pt x="12" y="0"/>
                    </a:moveTo>
                    <a:cubicBezTo>
                      <a:pt x="12" y="0"/>
                      <a:pt x="0" y="36"/>
                      <a:pt x="12" y="36"/>
                    </a:cubicBezTo>
                    <a:cubicBezTo>
                      <a:pt x="393" y="298"/>
                      <a:pt x="798" y="607"/>
                      <a:pt x="1215" y="810"/>
                    </a:cubicBezTo>
                    <a:cubicBezTo>
                      <a:pt x="1227" y="810"/>
                      <a:pt x="1250" y="786"/>
                      <a:pt x="1227" y="774"/>
                    </a:cubicBezTo>
                    <a:cubicBezTo>
                      <a:pt x="869" y="476"/>
                      <a:pt x="417" y="23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"/>
              <p:cNvSpPr/>
              <p:nvPr/>
            </p:nvSpPr>
            <p:spPr>
              <a:xfrm>
                <a:off x="2868900" y="2691275"/>
                <a:ext cx="31075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12" extrusionOk="0">
                    <a:moveTo>
                      <a:pt x="10" y="1"/>
                    </a:moveTo>
                    <a:cubicBezTo>
                      <a:pt x="3" y="1"/>
                      <a:pt x="0" y="14"/>
                      <a:pt x="8" y="23"/>
                    </a:cubicBezTo>
                    <a:cubicBezTo>
                      <a:pt x="366" y="297"/>
                      <a:pt x="794" y="618"/>
                      <a:pt x="1211" y="809"/>
                    </a:cubicBezTo>
                    <a:cubicBezTo>
                      <a:pt x="1213" y="811"/>
                      <a:pt x="1216" y="812"/>
                      <a:pt x="1219" y="812"/>
                    </a:cubicBezTo>
                    <a:cubicBezTo>
                      <a:pt x="1230" y="812"/>
                      <a:pt x="1242" y="794"/>
                      <a:pt x="1223" y="785"/>
                    </a:cubicBezTo>
                    <a:cubicBezTo>
                      <a:pt x="854" y="499"/>
                      <a:pt x="425" y="249"/>
                      <a:pt x="20" y="11"/>
                    </a:cubicBezTo>
                    <a:cubicBezTo>
                      <a:pt x="17" y="3"/>
                      <a:pt x="13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"/>
              <p:cNvSpPr/>
              <p:nvPr/>
            </p:nvSpPr>
            <p:spPr>
              <a:xfrm>
                <a:off x="2876550" y="2691225"/>
                <a:ext cx="263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652" extrusionOk="0">
                    <a:moveTo>
                      <a:pt x="24" y="1"/>
                    </a:moveTo>
                    <a:cubicBezTo>
                      <a:pt x="12" y="13"/>
                      <a:pt x="0" y="25"/>
                      <a:pt x="12" y="37"/>
                    </a:cubicBezTo>
                    <a:cubicBezTo>
                      <a:pt x="191" y="132"/>
                      <a:pt x="369" y="215"/>
                      <a:pt x="536" y="322"/>
                    </a:cubicBezTo>
                    <a:cubicBezTo>
                      <a:pt x="702" y="430"/>
                      <a:pt x="845" y="560"/>
                      <a:pt x="1024" y="644"/>
                    </a:cubicBezTo>
                    <a:cubicBezTo>
                      <a:pt x="1027" y="650"/>
                      <a:pt x="1030" y="652"/>
                      <a:pt x="1034" y="652"/>
                    </a:cubicBezTo>
                    <a:cubicBezTo>
                      <a:pt x="1045" y="652"/>
                      <a:pt x="1054" y="629"/>
                      <a:pt x="1036" y="620"/>
                    </a:cubicBezTo>
                    <a:cubicBezTo>
                      <a:pt x="786" y="334"/>
                      <a:pt x="369" y="132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"/>
              <p:cNvSpPr/>
              <p:nvPr/>
            </p:nvSpPr>
            <p:spPr>
              <a:xfrm>
                <a:off x="2882500" y="2690050"/>
                <a:ext cx="19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521" extrusionOk="0">
                    <a:moveTo>
                      <a:pt x="48" y="0"/>
                    </a:moveTo>
                    <a:cubicBezTo>
                      <a:pt x="12" y="12"/>
                      <a:pt x="0" y="36"/>
                      <a:pt x="24" y="60"/>
                    </a:cubicBezTo>
                    <a:cubicBezTo>
                      <a:pt x="167" y="119"/>
                      <a:pt x="298" y="191"/>
                      <a:pt x="429" y="262"/>
                    </a:cubicBezTo>
                    <a:cubicBezTo>
                      <a:pt x="548" y="334"/>
                      <a:pt x="643" y="441"/>
                      <a:pt x="738" y="512"/>
                    </a:cubicBezTo>
                    <a:cubicBezTo>
                      <a:pt x="744" y="518"/>
                      <a:pt x="749" y="520"/>
                      <a:pt x="753" y="520"/>
                    </a:cubicBezTo>
                    <a:cubicBezTo>
                      <a:pt x="767" y="520"/>
                      <a:pt x="774" y="497"/>
                      <a:pt x="774" y="488"/>
                    </a:cubicBezTo>
                    <a:cubicBezTo>
                      <a:pt x="619" y="250"/>
                      <a:pt x="298" y="84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"/>
              <p:cNvSpPr/>
              <p:nvPr/>
            </p:nvSpPr>
            <p:spPr>
              <a:xfrm>
                <a:off x="2883075" y="2686475"/>
                <a:ext cx="2052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28" extrusionOk="0">
                    <a:moveTo>
                      <a:pt x="37" y="0"/>
                    </a:moveTo>
                    <a:cubicBezTo>
                      <a:pt x="1" y="0"/>
                      <a:pt x="1" y="24"/>
                      <a:pt x="25" y="36"/>
                    </a:cubicBezTo>
                    <a:cubicBezTo>
                      <a:pt x="156" y="108"/>
                      <a:pt x="275" y="203"/>
                      <a:pt x="406" y="274"/>
                    </a:cubicBezTo>
                    <a:cubicBezTo>
                      <a:pt x="525" y="358"/>
                      <a:pt x="644" y="465"/>
                      <a:pt x="775" y="524"/>
                    </a:cubicBezTo>
                    <a:cubicBezTo>
                      <a:pt x="779" y="527"/>
                      <a:pt x="784" y="527"/>
                      <a:pt x="788" y="527"/>
                    </a:cubicBezTo>
                    <a:cubicBezTo>
                      <a:pt x="806" y="527"/>
                      <a:pt x="820" y="510"/>
                      <a:pt x="811" y="500"/>
                    </a:cubicBezTo>
                    <a:cubicBezTo>
                      <a:pt x="620" y="274"/>
                      <a:pt x="287" y="119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"/>
              <p:cNvSpPr/>
              <p:nvPr/>
            </p:nvSpPr>
            <p:spPr>
              <a:xfrm>
                <a:off x="2886825" y="2682950"/>
                <a:ext cx="1682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5" extrusionOk="0">
                    <a:moveTo>
                      <a:pt x="27" y="1"/>
                    </a:moveTo>
                    <a:cubicBezTo>
                      <a:pt x="8" y="1"/>
                      <a:pt x="0" y="20"/>
                      <a:pt x="18" y="46"/>
                    </a:cubicBezTo>
                    <a:cubicBezTo>
                      <a:pt x="125" y="118"/>
                      <a:pt x="232" y="189"/>
                      <a:pt x="351" y="284"/>
                    </a:cubicBezTo>
                    <a:cubicBezTo>
                      <a:pt x="434" y="344"/>
                      <a:pt x="542" y="439"/>
                      <a:pt x="649" y="475"/>
                    </a:cubicBezTo>
                    <a:cubicBezTo>
                      <a:pt x="661" y="475"/>
                      <a:pt x="672" y="463"/>
                      <a:pt x="661" y="439"/>
                    </a:cubicBezTo>
                    <a:cubicBezTo>
                      <a:pt x="589" y="356"/>
                      <a:pt x="470" y="296"/>
                      <a:pt x="375" y="237"/>
                    </a:cubicBezTo>
                    <a:cubicBezTo>
                      <a:pt x="268" y="165"/>
                      <a:pt x="149" y="82"/>
                      <a:pt x="53" y="10"/>
                    </a:cubicBezTo>
                    <a:cubicBezTo>
                      <a:pt x="43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"/>
              <p:cNvSpPr/>
              <p:nvPr/>
            </p:nvSpPr>
            <p:spPr>
              <a:xfrm>
                <a:off x="2891175" y="2682825"/>
                <a:ext cx="1485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36" extrusionOk="0">
                    <a:moveTo>
                      <a:pt x="22" y="0"/>
                    </a:moveTo>
                    <a:cubicBezTo>
                      <a:pt x="7" y="0"/>
                      <a:pt x="1" y="18"/>
                      <a:pt x="10" y="27"/>
                    </a:cubicBezTo>
                    <a:cubicBezTo>
                      <a:pt x="117" y="111"/>
                      <a:pt x="213" y="170"/>
                      <a:pt x="320" y="242"/>
                    </a:cubicBezTo>
                    <a:cubicBezTo>
                      <a:pt x="391" y="301"/>
                      <a:pt x="475" y="385"/>
                      <a:pt x="558" y="432"/>
                    </a:cubicBezTo>
                    <a:cubicBezTo>
                      <a:pt x="560" y="434"/>
                      <a:pt x="563" y="435"/>
                      <a:pt x="566" y="435"/>
                    </a:cubicBezTo>
                    <a:cubicBezTo>
                      <a:pt x="578" y="435"/>
                      <a:pt x="594" y="418"/>
                      <a:pt x="594" y="408"/>
                    </a:cubicBezTo>
                    <a:cubicBezTo>
                      <a:pt x="546" y="313"/>
                      <a:pt x="439" y="254"/>
                      <a:pt x="368" y="194"/>
                    </a:cubicBezTo>
                    <a:cubicBezTo>
                      <a:pt x="260" y="123"/>
                      <a:pt x="153" y="63"/>
                      <a:pt x="34" y="4"/>
                    </a:cubicBezTo>
                    <a:cubicBezTo>
                      <a:pt x="30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"/>
              <p:cNvSpPr/>
              <p:nvPr/>
            </p:nvSpPr>
            <p:spPr>
              <a:xfrm>
                <a:off x="2894700" y="2680525"/>
                <a:ext cx="131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06" extrusionOk="0">
                    <a:moveTo>
                      <a:pt x="36" y="0"/>
                    </a:moveTo>
                    <a:cubicBezTo>
                      <a:pt x="12" y="0"/>
                      <a:pt x="0" y="24"/>
                      <a:pt x="12" y="36"/>
                    </a:cubicBezTo>
                    <a:cubicBezTo>
                      <a:pt x="107" y="96"/>
                      <a:pt x="191" y="167"/>
                      <a:pt x="286" y="238"/>
                    </a:cubicBezTo>
                    <a:cubicBezTo>
                      <a:pt x="346" y="286"/>
                      <a:pt x="405" y="381"/>
                      <a:pt x="488" y="405"/>
                    </a:cubicBezTo>
                    <a:cubicBezTo>
                      <a:pt x="512" y="405"/>
                      <a:pt x="524" y="393"/>
                      <a:pt x="524" y="381"/>
                    </a:cubicBezTo>
                    <a:cubicBezTo>
                      <a:pt x="512" y="286"/>
                      <a:pt x="405" y="238"/>
                      <a:pt x="334" y="179"/>
                    </a:cubicBezTo>
                    <a:cubicBezTo>
                      <a:pt x="238" y="107"/>
                      <a:pt x="131" y="48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"/>
              <p:cNvSpPr/>
              <p:nvPr/>
            </p:nvSpPr>
            <p:spPr>
              <a:xfrm>
                <a:off x="2901550" y="2680750"/>
                <a:ext cx="32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300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27"/>
                    </a:cubicBezTo>
                    <a:cubicBezTo>
                      <a:pt x="0" y="134"/>
                      <a:pt x="24" y="217"/>
                      <a:pt x="95" y="289"/>
                    </a:cubicBezTo>
                    <a:cubicBezTo>
                      <a:pt x="103" y="296"/>
                      <a:pt x="109" y="299"/>
                      <a:pt x="114" y="299"/>
                    </a:cubicBezTo>
                    <a:cubicBezTo>
                      <a:pt x="124" y="299"/>
                      <a:pt x="127" y="285"/>
                      <a:pt x="119" y="277"/>
                    </a:cubicBezTo>
                    <a:cubicBezTo>
                      <a:pt x="72" y="206"/>
                      <a:pt x="24" y="110"/>
                      <a:pt x="24" y="27"/>
                    </a:cubicBezTo>
                    <a:cubicBezTo>
                      <a:pt x="30" y="9"/>
                      <a:pt x="24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"/>
              <p:cNvSpPr/>
              <p:nvPr/>
            </p:nvSpPr>
            <p:spPr>
              <a:xfrm>
                <a:off x="2903025" y="2663625"/>
                <a:ext cx="62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841" extrusionOk="0">
                    <a:moveTo>
                      <a:pt x="109" y="1"/>
                    </a:moveTo>
                    <a:cubicBezTo>
                      <a:pt x="102" y="1"/>
                      <a:pt x="96" y="4"/>
                      <a:pt x="96" y="10"/>
                    </a:cubicBezTo>
                    <a:cubicBezTo>
                      <a:pt x="60" y="45"/>
                      <a:pt x="60" y="21"/>
                      <a:pt x="60" y="69"/>
                    </a:cubicBezTo>
                    <a:cubicBezTo>
                      <a:pt x="42" y="96"/>
                      <a:pt x="51" y="109"/>
                      <a:pt x="57" y="109"/>
                    </a:cubicBezTo>
                    <a:cubicBezTo>
                      <a:pt x="57" y="109"/>
                      <a:pt x="58" y="109"/>
                      <a:pt x="58" y="109"/>
                    </a:cubicBezTo>
                    <a:lnTo>
                      <a:pt x="58" y="109"/>
                    </a:lnTo>
                    <a:cubicBezTo>
                      <a:pt x="40" y="154"/>
                      <a:pt x="84" y="345"/>
                      <a:pt x="84" y="414"/>
                    </a:cubicBezTo>
                    <a:cubicBezTo>
                      <a:pt x="84" y="581"/>
                      <a:pt x="72" y="736"/>
                      <a:pt x="72" y="902"/>
                    </a:cubicBezTo>
                    <a:cubicBezTo>
                      <a:pt x="60" y="1200"/>
                      <a:pt x="24" y="1510"/>
                      <a:pt x="1" y="1807"/>
                    </a:cubicBezTo>
                    <a:cubicBezTo>
                      <a:pt x="4" y="1807"/>
                      <a:pt x="8" y="1807"/>
                      <a:pt x="11" y="1807"/>
                    </a:cubicBezTo>
                    <a:lnTo>
                      <a:pt x="11" y="1807"/>
                    </a:lnTo>
                    <a:cubicBezTo>
                      <a:pt x="12" y="1829"/>
                      <a:pt x="27" y="1840"/>
                      <a:pt x="45" y="1840"/>
                    </a:cubicBezTo>
                    <a:cubicBezTo>
                      <a:pt x="66" y="1840"/>
                      <a:pt x="90" y="1825"/>
                      <a:pt x="96" y="1795"/>
                    </a:cubicBezTo>
                    <a:cubicBezTo>
                      <a:pt x="144" y="1414"/>
                      <a:pt x="179" y="1010"/>
                      <a:pt x="179" y="605"/>
                    </a:cubicBezTo>
                    <a:cubicBezTo>
                      <a:pt x="179" y="438"/>
                      <a:pt x="251" y="164"/>
                      <a:pt x="132" y="10"/>
                    </a:cubicBezTo>
                    <a:cubicBezTo>
                      <a:pt x="126" y="4"/>
                      <a:pt x="117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"/>
              <p:cNvSpPr/>
              <p:nvPr/>
            </p:nvSpPr>
            <p:spPr>
              <a:xfrm>
                <a:off x="2900050" y="2664300"/>
                <a:ext cx="91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47" extrusionOk="0">
                    <a:moveTo>
                      <a:pt x="337" y="1"/>
                    </a:moveTo>
                    <a:cubicBezTo>
                      <a:pt x="326" y="1"/>
                      <a:pt x="315" y="10"/>
                      <a:pt x="310" y="30"/>
                    </a:cubicBezTo>
                    <a:cubicBezTo>
                      <a:pt x="96" y="733"/>
                      <a:pt x="1" y="1507"/>
                      <a:pt x="84" y="2233"/>
                    </a:cubicBezTo>
                    <a:cubicBezTo>
                      <a:pt x="84" y="2243"/>
                      <a:pt x="92" y="2247"/>
                      <a:pt x="102" y="2247"/>
                    </a:cubicBezTo>
                    <a:cubicBezTo>
                      <a:pt x="116" y="2247"/>
                      <a:pt x="132" y="2240"/>
                      <a:pt x="132" y="2233"/>
                    </a:cubicBezTo>
                    <a:cubicBezTo>
                      <a:pt x="167" y="1483"/>
                      <a:pt x="203" y="792"/>
                      <a:pt x="358" y="54"/>
                    </a:cubicBezTo>
                    <a:cubicBezTo>
                      <a:pt x="365" y="19"/>
                      <a:pt x="351" y="1"/>
                      <a:pt x="3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"/>
              <p:cNvSpPr/>
              <p:nvPr/>
            </p:nvSpPr>
            <p:spPr>
              <a:xfrm>
                <a:off x="2903025" y="2668400"/>
                <a:ext cx="597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81" extrusionOk="0">
                    <a:moveTo>
                      <a:pt x="20" y="0"/>
                    </a:moveTo>
                    <a:cubicBezTo>
                      <a:pt x="16" y="0"/>
                      <a:pt x="13" y="3"/>
                      <a:pt x="13" y="9"/>
                    </a:cubicBezTo>
                    <a:cubicBezTo>
                      <a:pt x="1" y="771"/>
                      <a:pt x="24" y="1616"/>
                      <a:pt x="155" y="2366"/>
                    </a:cubicBezTo>
                    <a:cubicBezTo>
                      <a:pt x="155" y="2377"/>
                      <a:pt x="164" y="2380"/>
                      <a:pt x="174" y="2380"/>
                    </a:cubicBezTo>
                    <a:cubicBezTo>
                      <a:pt x="187" y="2380"/>
                      <a:pt x="203" y="2373"/>
                      <a:pt x="203" y="2366"/>
                    </a:cubicBezTo>
                    <a:cubicBezTo>
                      <a:pt x="239" y="1604"/>
                      <a:pt x="155" y="771"/>
                      <a:pt x="36" y="9"/>
                    </a:cubicBezTo>
                    <a:cubicBezTo>
                      <a:pt x="30" y="3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"/>
              <p:cNvSpPr/>
              <p:nvPr/>
            </p:nvSpPr>
            <p:spPr>
              <a:xfrm>
                <a:off x="2906000" y="2692600"/>
                <a:ext cx="45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" extrusionOk="0">
                    <a:moveTo>
                      <a:pt x="40" y="1"/>
                    </a:moveTo>
                    <a:cubicBezTo>
                      <a:pt x="32" y="1"/>
                      <a:pt x="25" y="7"/>
                      <a:pt x="25" y="17"/>
                    </a:cubicBezTo>
                    <a:cubicBezTo>
                      <a:pt x="1" y="589"/>
                      <a:pt x="1" y="1232"/>
                      <a:pt x="84" y="1815"/>
                    </a:cubicBezTo>
                    <a:cubicBezTo>
                      <a:pt x="84" y="1825"/>
                      <a:pt x="93" y="1829"/>
                      <a:pt x="102" y="1829"/>
                    </a:cubicBezTo>
                    <a:cubicBezTo>
                      <a:pt x="116" y="1829"/>
                      <a:pt x="132" y="1822"/>
                      <a:pt x="132" y="1815"/>
                    </a:cubicBezTo>
                    <a:cubicBezTo>
                      <a:pt x="179" y="1232"/>
                      <a:pt x="132" y="589"/>
                      <a:pt x="60" y="29"/>
                    </a:cubicBezTo>
                    <a:cubicBezTo>
                      <a:pt x="60" y="10"/>
                      <a:pt x="49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"/>
              <p:cNvSpPr/>
              <p:nvPr/>
            </p:nvSpPr>
            <p:spPr>
              <a:xfrm>
                <a:off x="2902275" y="2698550"/>
                <a:ext cx="82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727" extrusionOk="0">
                    <a:moveTo>
                      <a:pt x="27" y="1"/>
                    </a:moveTo>
                    <a:cubicBezTo>
                      <a:pt x="12" y="1"/>
                      <a:pt x="0" y="10"/>
                      <a:pt x="7" y="29"/>
                    </a:cubicBezTo>
                    <a:cubicBezTo>
                      <a:pt x="102" y="589"/>
                      <a:pt x="114" y="1149"/>
                      <a:pt x="174" y="1708"/>
                    </a:cubicBezTo>
                    <a:cubicBezTo>
                      <a:pt x="174" y="1715"/>
                      <a:pt x="187" y="1727"/>
                      <a:pt x="200" y="1727"/>
                    </a:cubicBezTo>
                    <a:cubicBezTo>
                      <a:pt x="208" y="1727"/>
                      <a:pt x="216" y="1722"/>
                      <a:pt x="221" y="1708"/>
                    </a:cubicBezTo>
                    <a:cubicBezTo>
                      <a:pt x="328" y="1172"/>
                      <a:pt x="221" y="529"/>
                      <a:pt x="66" y="17"/>
                    </a:cubicBezTo>
                    <a:cubicBezTo>
                      <a:pt x="56" y="7"/>
                      <a:pt x="40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"/>
              <p:cNvSpPr/>
              <p:nvPr/>
            </p:nvSpPr>
            <p:spPr>
              <a:xfrm>
                <a:off x="2902425" y="2706575"/>
                <a:ext cx="420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07" extrusionOk="0">
                    <a:moveTo>
                      <a:pt x="64" y="1"/>
                    </a:moveTo>
                    <a:cubicBezTo>
                      <a:pt x="54" y="1"/>
                      <a:pt x="48" y="6"/>
                      <a:pt x="48" y="6"/>
                    </a:cubicBezTo>
                    <a:cubicBezTo>
                      <a:pt x="25" y="411"/>
                      <a:pt x="1" y="875"/>
                      <a:pt x="60" y="1280"/>
                    </a:cubicBezTo>
                    <a:cubicBezTo>
                      <a:pt x="60" y="1298"/>
                      <a:pt x="72" y="1307"/>
                      <a:pt x="86" y="1307"/>
                    </a:cubicBezTo>
                    <a:cubicBezTo>
                      <a:pt x="99" y="1307"/>
                      <a:pt x="114" y="1298"/>
                      <a:pt x="120" y="1280"/>
                    </a:cubicBezTo>
                    <a:cubicBezTo>
                      <a:pt x="168" y="887"/>
                      <a:pt x="120" y="411"/>
                      <a:pt x="84" y="6"/>
                    </a:cubicBezTo>
                    <a:cubicBezTo>
                      <a:pt x="76" y="2"/>
                      <a:pt x="70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"/>
              <p:cNvSpPr/>
              <p:nvPr/>
            </p:nvSpPr>
            <p:spPr>
              <a:xfrm>
                <a:off x="2909275" y="2700300"/>
                <a:ext cx="567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517" extrusionOk="0">
                    <a:moveTo>
                      <a:pt x="11" y="0"/>
                    </a:moveTo>
                    <a:cubicBezTo>
                      <a:pt x="5" y="0"/>
                      <a:pt x="1" y="12"/>
                      <a:pt x="1" y="19"/>
                    </a:cubicBezTo>
                    <a:cubicBezTo>
                      <a:pt x="108" y="519"/>
                      <a:pt x="84" y="995"/>
                      <a:pt x="84" y="1507"/>
                    </a:cubicBezTo>
                    <a:cubicBezTo>
                      <a:pt x="84" y="1513"/>
                      <a:pt x="93" y="1516"/>
                      <a:pt x="102" y="1516"/>
                    </a:cubicBezTo>
                    <a:cubicBezTo>
                      <a:pt x="111" y="1516"/>
                      <a:pt x="120" y="1513"/>
                      <a:pt x="120" y="1507"/>
                    </a:cubicBezTo>
                    <a:cubicBezTo>
                      <a:pt x="227" y="1019"/>
                      <a:pt x="144" y="495"/>
                      <a:pt x="25" y="19"/>
                    </a:cubicBezTo>
                    <a:cubicBezTo>
                      <a:pt x="20" y="5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"/>
              <p:cNvSpPr/>
              <p:nvPr/>
            </p:nvSpPr>
            <p:spPr>
              <a:xfrm>
                <a:off x="2920000" y="2490050"/>
                <a:ext cx="537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021" extrusionOk="0">
                    <a:moveTo>
                      <a:pt x="144" y="1"/>
                    </a:moveTo>
                    <a:cubicBezTo>
                      <a:pt x="136" y="1"/>
                      <a:pt x="131" y="7"/>
                      <a:pt x="131" y="23"/>
                    </a:cubicBezTo>
                    <a:cubicBezTo>
                      <a:pt x="12" y="642"/>
                      <a:pt x="0" y="1392"/>
                      <a:pt x="107" y="2011"/>
                    </a:cubicBezTo>
                    <a:cubicBezTo>
                      <a:pt x="107" y="2017"/>
                      <a:pt x="113" y="2020"/>
                      <a:pt x="122" y="2020"/>
                    </a:cubicBezTo>
                    <a:cubicBezTo>
                      <a:pt x="131" y="2020"/>
                      <a:pt x="143" y="2017"/>
                      <a:pt x="155" y="2011"/>
                    </a:cubicBezTo>
                    <a:cubicBezTo>
                      <a:pt x="215" y="1368"/>
                      <a:pt x="215" y="654"/>
                      <a:pt x="179" y="23"/>
                    </a:cubicBezTo>
                    <a:cubicBezTo>
                      <a:pt x="166" y="10"/>
                      <a:pt x="153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"/>
              <p:cNvSpPr/>
              <p:nvPr/>
            </p:nvSpPr>
            <p:spPr>
              <a:xfrm>
                <a:off x="2922675" y="2452950"/>
                <a:ext cx="360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642" extrusionOk="0">
                    <a:moveTo>
                      <a:pt x="72" y="1"/>
                    </a:moveTo>
                    <a:cubicBezTo>
                      <a:pt x="66" y="1"/>
                      <a:pt x="60" y="7"/>
                      <a:pt x="60" y="19"/>
                    </a:cubicBezTo>
                    <a:cubicBezTo>
                      <a:pt x="24" y="876"/>
                      <a:pt x="0" y="1757"/>
                      <a:pt x="48" y="2614"/>
                    </a:cubicBezTo>
                    <a:cubicBezTo>
                      <a:pt x="48" y="2632"/>
                      <a:pt x="57" y="2641"/>
                      <a:pt x="66" y="2641"/>
                    </a:cubicBezTo>
                    <a:cubicBezTo>
                      <a:pt x="75" y="2641"/>
                      <a:pt x="84" y="2632"/>
                      <a:pt x="84" y="2614"/>
                    </a:cubicBezTo>
                    <a:cubicBezTo>
                      <a:pt x="143" y="1757"/>
                      <a:pt x="120" y="876"/>
                      <a:pt x="84" y="19"/>
                    </a:cubicBezTo>
                    <a:cubicBezTo>
                      <a:pt x="84" y="7"/>
                      <a:pt x="7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"/>
              <p:cNvSpPr/>
              <p:nvPr/>
            </p:nvSpPr>
            <p:spPr>
              <a:xfrm>
                <a:off x="2925350" y="2450800"/>
                <a:ext cx="53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537" extrusionOk="0">
                    <a:moveTo>
                      <a:pt x="13" y="1"/>
                    </a:moveTo>
                    <a:cubicBezTo>
                      <a:pt x="7" y="1"/>
                      <a:pt x="1" y="4"/>
                      <a:pt x="1" y="10"/>
                    </a:cubicBezTo>
                    <a:cubicBezTo>
                      <a:pt x="36" y="843"/>
                      <a:pt x="36" y="1676"/>
                      <a:pt x="72" y="2510"/>
                    </a:cubicBezTo>
                    <a:cubicBezTo>
                      <a:pt x="72" y="2528"/>
                      <a:pt x="78" y="2537"/>
                      <a:pt x="87" y="2537"/>
                    </a:cubicBezTo>
                    <a:cubicBezTo>
                      <a:pt x="96" y="2537"/>
                      <a:pt x="108" y="2528"/>
                      <a:pt x="120" y="2510"/>
                    </a:cubicBezTo>
                    <a:cubicBezTo>
                      <a:pt x="215" y="1688"/>
                      <a:pt x="144" y="819"/>
                      <a:pt x="24" y="10"/>
                    </a:cubicBezTo>
                    <a:cubicBezTo>
                      <a:pt x="24" y="4"/>
                      <a:pt x="18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"/>
              <p:cNvSpPr/>
              <p:nvPr/>
            </p:nvSpPr>
            <p:spPr>
              <a:xfrm>
                <a:off x="2926025" y="2447675"/>
                <a:ext cx="219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104" extrusionOk="0">
                    <a:moveTo>
                      <a:pt x="856" y="0"/>
                    </a:moveTo>
                    <a:cubicBezTo>
                      <a:pt x="852" y="0"/>
                      <a:pt x="848" y="1"/>
                      <a:pt x="843" y="4"/>
                    </a:cubicBezTo>
                    <a:cubicBezTo>
                      <a:pt x="700" y="170"/>
                      <a:pt x="581" y="349"/>
                      <a:pt x="450" y="504"/>
                    </a:cubicBezTo>
                    <a:cubicBezTo>
                      <a:pt x="295" y="706"/>
                      <a:pt x="128" y="885"/>
                      <a:pt x="9" y="1087"/>
                    </a:cubicBezTo>
                    <a:cubicBezTo>
                      <a:pt x="1" y="1095"/>
                      <a:pt x="16" y="1104"/>
                      <a:pt x="30" y="1104"/>
                    </a:cubicBezTo>
                    <a:cubicBezTo>
                      <a:pt x="36" y="1104"/>
                      <a:pt x="42" y="1102"/>
                      <a:pt x="45" y="1099"/>
                    </a:cubicBezTo>
                    <a:cubicBezTo>
                      <a:pt x="188" y="956"/>
                      <a:pt x="331" y="777"/>
                      <a:pt x="450" y="599"/>
                    </a:cubicBezTo>
                    <a:cubicBezTo>
                      <a:pt x="593" y="408"/>
                      <a:pt x="748" y="206"/>
                      <a:pt x="879" y="15"/>
                    </a:cubicBezTo>
                    <a:cubicBezTo>
                      <a:pt x="879" y="15"/>
                      <a:pt x="871" y="0"/>
                      <a:pt x="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"/>
              <p:cNvSpPr/>
              <p:nvPr/>
            </p:nvSpPr>
            <p:spPr>
              <a:xfrm>
                <a:off x="2927200" y="2453575"/>
                <a:ext cx="257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1152" extrusionOk="0">
                    <a:moveTo>
                      <a:pt x="1020" y="1"/>
                    </a:moveTo>
                    <a:cubicBezTo>
                      <a:pt x="1017" y="1"/>
                      <a:pt x="1014" y="2"/>
                      <a:pt x="1010" y="6"/>
                    </a:cubicBezTo>
                    <a:cubicBezTo>
                      <a:pt x="832" y="196"/>
                      <a:pt x="665" y="411"/>
                      <a:pt x="486" y="601"/>
                    </a:cubicBezTo>
                    <a:cubicBezTo>
                      <a:pt x="320" y="780"/>
                      <a:pt x="165" y="946"/>
                      <a:pt x="10" y="1125"/>
                    </a:cubicBezTo>
                    <a:cubicBezTo>
                      <a:pt x="0" y="1135"/>
                      <a:pt x="14" y="1152"/>
                      <a:pt x="32" y="1152"/>
                    </a:cubicBezTo>
                    <a:cubicBezTo>
                      <a:pt x="37" y="1152"/>
                      <a:pt x="41" y="1151"/>
                      <a:pt x="46" y="1149"/>
                    </a:cubicBezTo>
                    <a:cubicBezTo>
                      <a:pt x="415" y="839"/>
                      <a:pt x="760" y="411"/>
                      <a:pt x="1022" y="18"/>
                    </a:cubicBezTo>
                    <a:cubicBezTo>
                      <a:pt x="1030" y="9"/>
                      <a:pt x="1027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"/>
              <p:cNvSpPr/>
              <p:nvPr/>
            </p:nvSpPr>
            <p:spPr>
              <a:xfrm>
                <a:off x="2928000" y="2458100"/>
                <a:ext cx="33700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462" extrusionOk="0">
                    <a:moveTo>
                      <a:pt x="1015" y="0"/>
                    </a:moveTo>
                    <a:cubicBezTo>
                      <a:pt x="990" y="0"/>
                      <a:pt x="992" y="17"/>
                      <a:pt x="1002" y="27"/>
                    </a:cubicBezTo>
                    <a:cubicBezTo>
                      <a:pt x="1170" y="126"/>
                      <a:pt x="446" y="920"/>
                      <a:pt x="139" y="1250"/>
                    </a:cubicBezTo>
                    <a:lnTo>
                      <a:pt x="139" y="1250"/>
                    </a:lnTo>
                    <a:cubicBezTo>
                      <a:pt x="137" y="1250"/>
                      <a:pt x="135" y="1252"/>
                      <a:pt x="133" y="1253"/>
                    </a:cubicBezTo>
                    <a:cubicBezTo>
                      <a:pt x="127" y="1261"/>
                      <a:pt x="121" y="1269"/>
                      <a:pt x="114" y="1276"/>
                    </a:cubicBezTo>
                    <a:lnTo>
                      <a:pt x="114" y="1276"/>
                    </a:lnTo>
                    <a:cubicBezTo>
                      <a:pt x="64" y="1330"/>
                      <a:pt x="28" y="1369"/>
                      <a:pt x="14" y="1384"/>
                    </a:cubicBezTo>
                    <a:cubicBezTo>
                      <a:pt x="17" y="1386"/>
                      <a:pt x="19" y="1388"/>
                      <a:pt x="22" y="1389"/>
                    </a:cubicBezTo>
                    <a:lnTo>
                      <a:pt x="22" y="1389"/>
                    </a:lnTo>
                    <a:cubicBezTo>
                      <a:pt x="1" y="1424"/>
                      <a:pt x="20" y="1461"/>
                      <a:pt x="49" y="1461"/>
                    </a:cubicBezTo>
                    <a:cubicBezTo>
                      <a:pt x="60" y="1461"/>
                      <a:pt x="73" y="1456"/>
                      <a:pt x="85" y="1444"/>
                    </a:cubicBezTo>
                    <a:cubicBezTo>
                      <a:pt x="228" y="1313"/>
                      <a:pt x="1347" y="134"/>
                      <a:pt x="1038" y="3"/>
                    </a:cubicBezTo>
                    <a:cubicBezTo>
                      <a:pt x="1029" y="1"/>
                      <a:pt x="1021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"/>
              <p:cNvSpPr/>
              <p:nvPr/>
            </p:nvSpPr>
            <p:spPr>
              <a:xfrm>
                <a:off x="2924925" y="2468475"/>
                <a:ext cx="306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384" extrusionOk="0">
                    <a:moveTo>
                      <a:pt x="1200" y="0"/>
                    </a:moveTo>
                    <a:cubicBezTo>
                      <a:pt x="1192" y="0"/>
                      <a:pt x="1183" y="2"/>
                      <a:pt x="1173" y="5"/>
                    </a:cubicBezTo>
                    <a:cubicBezTo>
                      <a:pt x="970" y="231"/>
                      <a:pt x="768" y="481"/>
                      <a:pt x="565" y="707"/>
                    </a:cubicBezTo>
                    <a:cubicBezTo>
                      <a:pt x="387" y="910"/>
                      <a:pt x="172" y="1124"/>
                      <a:pt x="18" y="1339"/>
                    </a:cubicBezTo>
                    <a:cubicBezTo>
                      <a:pt x="0" y="1364"/>
                      <a:pt x="14" y="1384"/>
                      <a:pt x="32" y="1384"/>
                    </a:cubicBezTo>
                    <a:cubicBezTo>
                      <a:pt x="39" y="1384"/>
                      <a:pt x="47" y="1381"/>
                      <a:pt x="53" y="1374"/>
                    </a:cubicBezTo>
                    <a:cubicBezTo>
                      <a:pt x="482" y="1005"/>
                      <a:pt x="875" y="481"/>
                      <a:pt x="1208" y="17"/>
                    </a:cubicBezTo>
                    <a:cubicBezTo>
                      <a:pt x="1225" y="9"/>
                      <a:pt x="1218" y="0"/>
                      <a:pt x="1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"/>
              <p:cNvSpPr/>
              <p:nvPr/>
            </p:nvSpPr>
            <p:spPr>
              <a:xfrm>
                <a:off x="2926075" y="2476325"/>
                <a:ext cx="2937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366" extrusionOk="0">
                    <a:moveTo>
                      <a:pt x="1174" y="1"/>
                    </a:moveTo>
                    <a:lnTo>
                      <a:pt x="1174" y="1"/>
                    </a:lnTo>
                    <a:cubicBezTo>
                      <a:pt x="984" y="215"/>
                      <a:pt x="817" y="453"/>
                      <a:pt x="615" y="667"/>
                    </a:cubicBezTo>
                    <a:cubicBezTo>
                      <a:pt x="424" y="894"/>
                      <a:pt x="222" y="1084"/>
                      <a:pt x="19" y="1298"/>
                    </a:cubicBezTo>
                    <a:cubicBezTo>
                      <a:pt x="1" y="1336"/>
                      <a:pt x="26" y="1365"/>
                      <a:pt x="54" y="1365"/>
                    </a:cubicBezTo>
                    <a:cubicBezTo>
                      <a:pt x="63" y="1365"/>
                      <a:pt x="71" y="1363"/>
                      <a:pt x="79" y="1358"/>
                    </a:cubicBezTo>
                    <a:cubicBezTo>
                      <a:pt x="531" y="1013"/>
                      <a:pt x="960" y="513"/>
                      <a:pt x="1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"/>
              <p:cNvSpPr/>
              <p:nvPr/>
            </p:nvSpPr>
            <p:spPr>
              <a:xfrm>
                <a:off x="2926900" y="2488475"/>
                <a:ext cx="288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233" extrusionOk="0">
                    <a:moveTo>
                      <a:pt x="958" y="0"/>
                    </a:moveTo>
                    <a:cubicBezTo>
                      <a:pt x="951" y="0"/>
                      <a:pt x="952" y="28"/>
                      <a:pt x="963" y="38"/>
                    </a:cubicBezTo>
                    <a:cubicBezTo>
                      <a:pt x="1022" y="62"/>
                      <a:pt x="486" y="634"/>
                      <a:pt x="439" y="693"/>
                    </a:cubicBezTo>
                    <a:cubicBezTo>
                      <a:pt x="296" y="860"/>
                      <a:pt x="117" y="1003"/>
                      <a:pt x="10" y="1193"/>
                    </a:cubicBezTo>
                    <a:cubicBezTo>
                      <a:pt x="0" y="1213"/>
                      <a:pt x="14" y="1232"/>
                      <a:pt x="26" y="1232"/>
                    </a:cubicBezTo>
                    <a:cubicBezTo>
                      <a:pt x="29" y="1232"/>
                      <a:pt x="32" y="1231"/>
                      <a:pt x="34" y="1229"/>
                    </a:cubicBezTo>
                    <a:cubicBezTo>
                      <a:pt x="201" y="1122"/>
                      <a:pt x="320" y="967"/>
                      <a:pt x="439" y="824"/>
                    </a:cubicBezTo>
                    <a:cubicBezTo>
                      <a:pt x="593" y="658"/>
                      <a:pt x="736" y="503"/>
                      <a:pt x="867" y="336"/>
                    </a:cubicBezTo>
                    <a:cubicBezTo>
                      <a:pt x="927" y="277"/>
                      <a:pt x="1153" y="50"/>
                      <a:pt x="963" y="3"/>
                    </a:cubicBezTo>
                    <a:cubicBezTo>
                      <a:pt x="961" y="1"/>
                      <a:pt x="959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"/>
              <p:cNvSpPr/>
              <p:nvPr/>
            </p:nvSpPr>
            <p:spPr>
              <a:xfrm>
                <a:off x="2930700" y="2503025"/>
                <a:ext cx="2135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86" extrusionOk="0">
                    <a:moveTo>
                      <a:pt x="830" y="1"/>
                    </a:moveTo>
                    <a:cubicBezTo>
                      <a:pt x="827" y="1"/>
                      <a:pt x="825" y="2"/>
                      <a:pt x="822" y="4"/>
                    </a:cubicBezTo>
                    <a:cubicBezTo>
                      <a:pt x="644" y="111"/>
                      <a:pt x="513" y="290"/>
                      <a:pt x="382" y="433"/>
                    </a:cubicBezTo>
                    <a:cubicBezTo>
                      <a:pt x="263" y="552"/>
                      <a:pt x="60" y="683"/>
                      <a:pt x="1" y="849"/>
                    </a:cubicBezTo>
                    <a:cubicBezTo>
                      <a:pt x="1" y="873"/>
                      <a:pt x="25" y="885"/>
                      <a:pt x="25" y="885"/>
                    </a:cubicBezTo>
                    <a:cubicBezTo>
                      <a:pt x="180" y="826"/>
                      <a:pt x="322" y="635"/>
                      <a:pt x="441" y="516"/>
                    </a:cubicBezTo>
                    <a:cubicBezTo>
                      <a:pt x="572" y="361"/>
                      <a:pt x="751" y="218"/>
                      <a:pt x="834" y="40"/>
                    </a:cubicBezTo>
                    <a:cubicBezTo>
                      <a:pt x="854" y="20"/>
                      <a:pt x="842" y="1"/>
                      <a:pt x="8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"/>
              <p:cNvSpPr/>
              <p:nvPr/>
            </p:nvSpPr>
            <p:spPr>
              <a:xfrm>
                <a:off x="2927375" y="2511950"/>
                <a:ext cx="2312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51" extrusionOk="0">
                    <a:moveTo>
                      <a:pt x="893" y="1"/>
                    </a:moveTo>
                    <a:cubicBezTo>
                      <a:pt x="890" y="1"/>
                      <a:pt x="886" y="2"/>
                      <a:pt x="884" y="4"/>
                    </a:cubicBezTo>
                    <a:cubicBezTo>
                      <a:pt x="729" y="111"/>
                      <a:pt x="610" y="242"/>
                      <a:pt x="479" y="362"/>
                    </a:cubicBezTo>
                    <a:cubicBezTo>
                      <a:pt x="360" y="471"/>
                      <a:pt x="241" y="588"/>
                      <a:pt x="123" y="706"/>
                    </a:cubicBezTo>
                    <a:lnTo>
                      <a:pt x="123" y="706"/>
                    </a:lnTo>
                    <a:cubicBezTo>
                      <a:pt x="98" y="726"/>
                      <a:pt x="72" y="746"/>
                      <a:pt x="39" y="766"/>
                    </a:cubicBezTo>
                    <a:cubicBezTo>
                      <a:pt x="0" y="785"/>
                      <a:pt x="31" y="851"/>
                      <a:pt x="76" y="851"/>
                    </a:cubicBezTo>
                    <a:cubicBezTo>
                      <a:pt x="87" y="851"/>
                      <a:pt x="99" y="847"/>
                      <a:pt x="110" y="838"/>
                    </a:cubicBezTo>
                    <a:cubicBezTo>
                      <a:pt x="112" y="836"/>
                      <a:pt x="113" y="835"/>
                      <a:pt x="115" y="833"/>
                    </a:cubicBezTo>
                    <a:lnTo>
                      <a:pt x="115" y="833"/>
                    </a:lnTo>
                    <a:cubicBezTo>
                      <a:pt x="117" y="835"/>
                      <a:pt x="120" y="837"/>
                      <a:pt x="122" y="838"/>
                    </a:cubicBezTo>
                    <a:cubicBezTo>
                      <a:pt x="131" y="826"/>
                      <a:pt x="139" y="815"/>
                      <a:pt x="146" y="804"/>
                    </a:cubicBezTo>
                    <a:lnTo>
                      <a:pt x="146" y="804"/>
                    </a:lnTo>
                    <a:cubicBezTo>
                      <a:pt x="277" y="684"/>
                      <a:pt x="408" y="563"/>
                      <a:pt x="539" y="421"/>
                    </a:cubicBezTo>
                    <a:cubicBezTo>
                      <a:pt x="658" y="302"/>
                      <a:pt x="813" y="171"/>
                      <a:pt x="896" y="16"/>
                    </a:cubicBezTo>
                    <a:cubicBezTo>
                      <a:pt x="925" y="16"/>
                      <a:pt x="907" y="1"/>
                      <a:pt x="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"/>
              <p:cNvSpPr/>
              <p:nvPr/>
            </p:nvSpPr>
            <p:spPr>
              <a:xfrm>
                <a:off x="2927750" y="2512625"/>
                <a:ext cx="2567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936" extrusionOk="0">
                    <a:moveTo>
                      <a:pt x="976" y="0"/>
                    </a:moveTo>
                    <a:cubicBezTo>
                      <a:pt x="965" y="0"/>
                      <a:pt x="953" y="4"/>
                      <a:pt x="940" y="13"/>
                    </a:cubicBezTo>
                    <a:cubicBezTo>
                      <a:pt x="647" y="283"/>
                      <a:pt x="342" y="564"/>
                      <a:pt x="49" y="846"/>
                    </a:cubicBezTo>
                    <a:lnTo>
                      <a:pt x="49" y="846"/>
                    </a:lnTo>
                    <a:cubicBezTo>
                      <a:pt x="48" y="846"/>
                      <a:pt x="48" y="846"/>
                      <a:pt x="48" y="846"/>
                    </a:cubicBezTo>
                    <a:cubicBezTo>
                      <a:pt x="48" y="847"/>
                      <a:pt x="48" y="847"/>
                      <a:pt x="48" y="847"/>
                    </a:cubicBezTo>
                    <a:lnTo>
                      <a:pt x="48" y="847"/>
                    </a:lnTo>
                    <a:cubicBezTo>
                      <a:pt x="44" y="851"/>
                      <a:pt x="40" y="855"/>
                      <a:pt x="36" y="858"/>
                    </a:cubicBezTo>
                    <a:cubicBezTo>
                      <a:pt x="0" y="894"/>
                      <a:pt x="30" y="935"/>
                      <a:pt x="63" y="935"/>
                    </a:cubicBezTo>
                    <a:cubicBezTo>
                      <a:pt x="74" y="935"/>
                      <a:pt x="86" y="930"/>
                      <a:pt x="95" y="918"/>
                    </a:cubicBezTo>
                    <a:cubicBezTo>
                      <a:pt x="97" y="915"/>
                      <a:pt x="99" y="913"/>
                      <a:pt x="102" y="910"/>
                    </a:cubicBezTo>
                    <a:lnTo>
                      <a:pt x="102" y="910"/>
                    </a:lnTo>
                    <a:cubicBezTo>
                      <a:pt x="103" y="913"/>
                      <a:pt x="105" y="915"/>
                      <a:pt x="107" y="918"/>
                    </a:cubicBezTo>
                    <a:cubicBezTo>
                      <a:pt x="440" y="668"/>
                      <a:pt x="714" y="346"/>
                      <a:pt x="1000" y="49"/>
                    </a:cubicBezTo>
                    <a:cubicBezTo>
                      <a:pt x="1027" y="31"/>
                      <a:pt x="1007" y="0"/>
                      <a:pt x="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"/>
              <p:cNvSpPr/>
              <p:nvPr/>
            </p:nvSpPr>
            <p:spPr>
              <a:xfrm>
                <a:off x="2925675" y="2518125"/>
                <a:ext cx="311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009" extrusionOk="0">
                    <a:moveTo>
                      <a:pt x="1205" y="1"/>
                    </a:moveTo>
                    <a:cubicBezTo>
                      <a:pt x="1200" y="1"/>
                      <a:pt x="1195" y="3"/>
                      <a:pt x="1190" y="7"/>
                    </a:cubicBezTo>
                    <a:cubicBezTo>
                      <a:pt x="785" y="269"/>
                      <a:pt x="381" y="603"/>
                      <a:pt x="23" y="924"/>
                    </a:cubicBezTo>
                    <a:cubicBezTo>
                      <a:pt x="25" y="926"/>
                      <a:pt x="27" y="927"/>
                      <a:pt x="28" y="929"/>
                    </a:cubicBezTo>
                    <a:lnTo>
                      <a:pt x="28" y="929"/>
                    </a:lnTo>
                    <a:cubicBezTo>
                      <a:pt x="0" y="952"/>
                      <a:pt x="23" y="1009"/>
                      <a:pt x="62" y="1009"/>
                    </a:cubicBezTo>
                    <a:cubicBezTo>
                      <a:pt x="72" y="1009"/>
                      <a:pt x="83" y="1005"/>
                      <a:pt x="95" y="996"/>
                    </a:cubicBezTo>
                    <a:cubicBezTo>
                      <a:pt x="488" y="710"/>
                      <a:pt x="904" y="400"/>
                      <a:pt x="1226" y="55"/>
                    </a:cubicBezTo>
                    <a:cubicBezTo>
                      <a:pt x="1245" y="36"/>
                      <a:pt x="1225" y="1"/>
                      <a:pt x="1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"/>
              <p:cNvSpPr/>
              <p:nvPr/>
            </p:nvSpPr>
            <p:spPr>
              <a:xfrm>
                <a:off x="2924350" y="2523950"/>
                <a:ext cx="3020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054" extrusionOk="0">
                    <a:moveTo>
                      <a:pt x="1207" y="1"/>
                    </a:moveTo>
                    <a:lnTo>
                      <a:pt x="1207" y="1"/>
                    </a:lnTo>
                    <a:cubicBezTo>
                      <a:pt x="1005" y="72"/>
                      <a:pt x="826" y="274"/>
                      <a:pt x="660" y="405"/>
                    </a:cubicBezTo>
                    <a:cubicBezTo>
                      <a:pt x="457" y="584"/>
                      <a:pt x="231" y="774"/>
                      <a:pt x="41" y="965"/>
                    </a:cubicBezTo>
                    <a:cubicBezTo>
                      <a:pt x="0" y="1005"/>
                      <a:pt x="28" y="1054"/>
                      <a:pt x="66" y="1054"/>
                    </a:cubicBezTo>
                    <a:cubicBezTo>
                      <a:pt x="73" y="1054"/>
                      <a:pt x="81" y="1052"/>
                      <a:pt x="88" y="1048"/>
                    </a:cubicBezTo>
                    <a:cubicBezTo>
                      <a:pt x="95" y="1046"/>
                      <a:pt x="101" y="1043"/>
                      <a:pt x="108" y="1040"/>
                    </a:cubicBezTo>
                    <a:lnTo>
                      <a:pt x="108" y="1040"/>
                    </a:lnTo>
                    <a:lnTo>
                      <a:pt x="112" y="1048"/>
                    </a:lnTo>
                    <a:cubicBezTo>
                      <a:pt x="121" y="1041"/>
                      <a:pt x="129" y="1033"/>
                      <a:pt x="138" y="1025"/>
                    </a:cubicBezTo>
                    <a:lnTo>
                      <a:pt x="138" y="1025"/>
                    </a:lnTo>
                    <a:cubicBezTo>
                      <a:pt x="222" y="982"/>
                      <a:pt x="291" y="924"/>
                      <a:pt x="335" y="849"/>
                    </a:cubicBezTo>
                    <a:lnTo>
                      <a:pt x="335" y="849"/>
                    </a:lnTo>
                    <a:cubicBezTo>
                      <a:pt x="458" y="737"/>
                      <a:pt x="580" y="625"/>
                      <a:pt x="707" y="513"/>
                    </a:cubicBezTo>
                    <a:cubicBezTo>
                      <a:pt x="874" y="358"/>
                      <a:pt x="1088" y="215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"/>
              <p:cNvSpPr/>
              <p:nvPr/>
            </p:nvSpPr>
            <p:spPr>
              <a:xfrm>
                <a:off x="2923400" y="2524850"/>
                <a:ext cx="36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134" extrusionOk="0">
                    <a:moveTo>
                      <a:pt x="1341" y="0"/>
                    </a:moveTo>
                    <a:cubicBezTo>
                      <a:pt x="1341" y="0"/>
                      <a:pt x="1317" y="0"/>
                      <a:pt x="1317" y="12"/>
                    </a:cubicBezTo>
                    <a:cubicBezTo>
                      <a:pt x="1317" y="24"/>
                      <a:pt x="1305" y="24"/>
                      <a:pt x="1305" y="36"/>
                    </a:cubicBezTo>
                    <a:cubicBezTo>
                      <a:pt x="1305" y="36"/>
                      <a:pt x="1321" y="47"/>
                      <a:pt x="1331" y="47"/>
                    </a:cubicBezTo>
                    <a:cubicBezTo>
                      <a:pt x="1333" y="47"/>
                      <a:pt x="1334" y="46"/>
                      <a:pt x="1335" y="46"/>
                    </a:cubicBezTo>
                    <a:lnTo>
                      <a:pt x="1335" y="46"/>
                    </a:lnTo>
                    <a:cubicBezTo>
                      <a:pt x="1212" y="256"/>
                      <a:pt x="921" y="431"/>
                      <a:pt x="710" y="572"/>
                    </a:cubicBezTo>
                    <a:cubicBezTo>
                      <a:pt x="495" y="738"/>
                      <a:pt x="233" y="893"/>
                      <a:pt x="31" y="1084"/>
                    </a:cubicBezTo>
                    <a:cubicBezTo>
                      <a:pt x="0" y="1104"/>
                      <a:pt x="23" y="1134"/>
                      <a:pt x="60" y="1134"/>
                    </a:cubicBezTo>
                    <a:cubicBezTo>
                      <a:pt x="66" y="1134"/>
                      <a:pt x="72" y="1133"/>
                      <a:pt x="79" y="1131"/>
                    </a:cubicBezTo>
                    <a:cubicBezTo>
                      <a:pt x="376" y="989"/>
                      <a:pt x="650" y="750"/>
                      <a:pt x="912" y="560"/>
                    </a:cubicBezTo>
                    <a:cubicBezTo>
                      <a:pt x="1067" y="441"/>
                      <a:pt x="1424" y="250"/>
                      <a:pt x="1448" y="36"/>
                    </a:cubicBezTo>
                    <a:cubicBezTo>
                      <a:pt x="1448" y="24"/>
                      <a:pt x="1424" y="12"/>
                      <a:pt x="1412" y="12"/>
                    </a:cubicBezTo>
                    <a:cubicBezTo>
                      <a:pt x="1365" y="0"/>
                      <a:pt x="1376" y="0"/>
                      <a:pt x="13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"/>
              <p:cNvSpPr/>
              <p:nvPr/>
            </p:nvSpPr>
            <p:spPr>
              <a:xfrm>
                <a:off x="2925650" y="2468450"/>
                <a:ext cx="5975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620" extrusionOk="0">
                    <a:moveTo>
                      <a:pt x="60" y="0"/>
                    </a:moveTo>
                    <a:cubicBezTo>
                      <a:pt x="54" y="0"/>
                      <a:pt x="48" y="6"/>
                      <a:pt x="48" y="18"/>
                    </a:cubicBezTo>
                    <a:cubicBezTo>
                      <a:pt x="24" y="863"/>
                      <a:pt x="24" y="1721"/>
                      <a:pt x="1" y="2578"/>
                    </a:cubicBezTo>
                    <a:cubicBezTo>
                      <a:pt x="1" y="2605"/>
                      <a:pt x="23" y="2620"/>
                      <a:pt x="43" y="2620"/>
                    </a:cubicBezTo>
                    <a:cubicBezTo>
                      <a:pt x="58" y="2620"/>
                      <a:pt x="72" y="2611"/>
                      <a:pt x="72" y="2590"/>
                    </a:cubicBezTo>
                    <a:cubicBezTo>
                      <a:pt x="227" y="1780"/>
                      <a:pt x="239" y="839"/>
                      <a:pt x="72" y="18"/>
                    </a:cubicBezTo>
                    <a:cubicBezTo>
                      <a:pt x="72" y="6"/>
                      <a:pt x="66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"/>
              <p:cNvSpPr/>
              <p:nvPr/>
            </p:nvSpPr>
            <p:spPr>
              <a:xfrm>
                <a:off x="2923875" y="2465975"/>
                <a:ext cx="657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5" extrusionOk="0">
                    <a:moveTo>
                      <a:pt x="238" y="1"/>
                    </a:moveTo>
                    <a:cubicBezTo>
                      <a:pt x="226" y="1"/>
                      <a:pt x="214" y="4"/>
                      <a:pt x="214" y="10"/>
                    </a:cubicBezTo>
                    <a:cubicBezTo>
                      <a:pt x="83" y="843"/>
                      <a:pt x="0" y="1772"/>
                      <a:pt x="60" y="2617"/>
                    </a:cubicBezTo>
                    <a:cubicBezTo>
                      <a:pt x="60" y="2635"/>
                      <a:pt x="69" y="2644"/>
                      <a:pt x="79" y="2644"/>
                    </a:cubicBezTo>
                    <a:cubicBezTo>
                      <a:pt x="89" y="2644"/>
                      <a:pt x="101" y="2635"/>
                      <a:pt x="107" y="2617"/>
                    </a:cubicBezTo>
                    <a:cubicBezTo>
                      <a:pt x="226" y="1772"/>
                      <a:pt x="250" y="867"/>
                      <a:pt x="262" y="10"/>
                    </a:cubicBezTo>
                    <a:cubicBezTo>
                      <a:pt x="262" y="4"/>
                      <a:pt x="250" y="1"/>
                      <a:pt x="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"/>
              <p:cNvSpPr/>
              <p:nvPr/>
            </p:nvSpPr>
            <p:spPr>
              <a:xfrm>
                <a:off x="2925350" y="2451750"/>
                <a:ext cx="5375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593" extrusionOk="0">
                    <a:moveTo>
                      <a:pt x="77" y="1"/>
                    </a:moveTo>
                    <a:cubicBezTo>
                      <a:pt x="67" y="1"/>
                      <a:pt x="57" y="6"/>
                      <a:pt x="48" y="19"/>
                    </a:cubicBezTo>
                    <a:cubicBezTo>
                      <a:pt x="13" y="162"/>
                      <a:pt x="1" y="293"/>
                      <a:pt x="1" y="460"/>
                    </a:cubicBezTo>
                    <a:cubicBezTo>
                      <a:pt x="1" y="482"/>
                      <a:pt x="5" y="491"/>
                      <a:pt x="9" y="491"/>
                    </a:cubicBezTo>
                    <a:cubicBezTo>
                      <a:pt x="11" y="491"/>
                      <a:pt x="13" y="488"/>
                      <a:pt x="13" y="484"/>
                    </a:cubicBezTo>
                    <a:cubicBezTo>
                      <a:pt x="32" y="261"/>
                      <a:pt x="41" y="182"/>
                      <a:pt x="45" y="182"/>
                    </a:cubicBezTo>
                    <a:lnTo>
                      <a:pt x="45" y="182"/>
                    </a:lnTo>
                    <a:cubicBezTo>
                      <a:pt x="53" y="182"/>
                      <a:pt x="36" y="530"/>
                      <a:pt x="36" y="626"/>
                    </a:cubicBezTo>
                    <a:lnTo>
                      <a:pt x="36" y="1210"/>
                    </a:lnTo>
                    <a:cubicBezTo>
                      <a:pt x="36" y="1674"/>
                      <a:pt x="1" y="2115"/>
                      <a:pt x="24" y="2579"/>
                    </a:cubicBezTo>
                    <a:cubicBezTo>
                      <a:pt x="24" y="2586"/>
                      <a:pt x="36" y="2593"/>
                      <a:pt x="49" y="2593"/>
                    </a:cubicBezTo>
                    <a:cubicBezTo>
                      <a:pt x="58" y="2593"/>
                      <a:pt x="67" y="2589"/>
                      <a:pt x="72" y="2579"/>
                    </a:cubicBezTo>
                    <a:cubicBezTo>
                      <a:pt x="215" y="1769"/>
                      <a:pt x="191" y="853"/>
                      <a:pt x="108" y="31"/>
                    </a:cubicBezTo>
                    <a:cubicBezTo>
                      <a:pt x="108" y="16"/>
                      <a:pt x="93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"/>
              <p:cNvSpPr/>
              <p:nvPr/>
            </p:nvSpPr>
            <p:spPr>
              <a:xfrm>
                <a:off x="2930500" y="2462800"/>
                <a:ext cx="56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968" extrusionOk="0">
                    <a:moveTo>
                      <a:pt x="26" y="1"/>
                    </a:moveTo>
                    <a:cubicBezTo>
                      <a:pt x="16" y="1"/>
                      <a:pt x="1" y="9"/>
                      <a:pt x="9" y="18"/>
                    </a:cubicBezTo>
                    <a:cubicBezTo>
                      <a:pt x="176" y="423"/>
                      <a:pt x="57" y="1077"/>
                      <a:pt x="57" y="1506"/>
                    </a:cubicBezTo>
                    <a:cubicBezTo>
                      <a:pt x="57" y="1982"/>
                      <a:pt x="45" y="2482"/>
                      <a:pt x="92" y="2959"/>
                    </a:cubicBezTo>
                    <a:cubicBezTo>
                      <a:pt x="92" y="2965"/>
                      <a:pt x="98" y="2967"/>
                      <a:pt x="104" y="2967"/>
                    </a:cubicBezTo>
                    <a:cubicBezTo>
                      <a:pt x="110" y="2967"/>
                      <a:pt x="116" y="2965"/>
                      <a:pt x="116" y="2959"/>
                    </a:cubicBezTo>
                    <a:cubicBezTo>
                      <a:pt x="164" y="2363"/>
                      <a:pt x="152" y="1768"/>
                      <a:pt x="128" y="1173"/>
                    </a:cubicBezTo>
                    <a:cubicBezTo>
                      <a:pt x="128" y="815"/>
                      <a:pt x="223" y="315"/>
                      <a:pt x="33" y="6"/>
                    </a:cubicBezTo>
                    <a:cubicBezTo>
                      <a:pt x="33" y="2"/>
                      <a:pt x="30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"/>
              <p:cNvSpPr/>
              <p:nvPr/>
            </p:nvSpPr>
            <p:spPr>
              <a:xfrm>
                <a:off x="2934875" y="2488000"/>
                <a:ext cx="3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3" h="67" extrusionOk="0">
                    <a:moveTo>
                      <a:pt x="7" y="1"/>
                    </a:moveTo>
                    <a:cubicBezTo>
                      <a:pt x="4" y="1"/>
                      <a:pt x="1" y="4"/>
                      <a:pt x="1" y="10"/>
                    </a:cubicBezTo>
                    <a:lnTo>
                      <a:pt x="1" y="57"/>
                    </a:lnTo>
                    <a:cubicBezTo>
                      <a:pt x="1" y="63"/>
                      <a:pt x="4" y="66"/>
                      <a:pt x="7" y="66"/>
                    </a:cubicBezTo>
                    <a:cubicBezTo>
                      <a:pt x="10" y="66"/>
                      <a:pt x="13" y="63"/>
                      <a:pt x="13" y="57"/>
                    </a:cubicBezTo>
                    <a:lnTo>
                      <a:pt x="13" y="10"/>
                    </a:ln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"/>
              <p:cNvSpPr/>
              <p:nvPr/>
            </p:nvSpPr>
            <p:spPr>
              <a:xfrm>
                <a:off x="2943500" y="2501625"/>
                <a:ext cx="71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11" extrusionOk="0">
                    <a:moveTo>
                      <a:pt x="287" y="1"/>
                    </a:moveTo>
                    <a:lnTo>
                      <a:pt x="287" y="1"/>
                    </a:lnTo>
                    <a:cubicBezTo>
                      <a:pt x="203" y="274"/>
                      <a:pt x="120" y="536"/>
                      <a:pt x="1" y="810"/>
                    </a:cubicBezTo>
                    <a:cubicBezTo>
                      <a:pt x="132" y="548"/>
                      <a:pt x="227" y="286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"/>
              <p:cNvSpPr/>
              <p:nvPr/>
            </p:nvSpPr>
            <p:spPr>
              <a:xfrm>
                <a:off x="2942325" y="2568900"/>
                <a:ext cx="985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3" extrusionOk="0">
                    <a:moveTo>
                      <a:pt x="393" y="0"/>
                    </a:moveTo>
                    <a:lnTo>
                      <a:pt x="393" y="0"/>
                    </a:lnTo>
                    <a:cubicBezTo>
                      <a:pt x="274" y="60"/>
                      <a:pt x="131" y="119"/>
                      <a:pt x="12" y="179"/>
                    </a:cubicBezTo>
                    <a:cubicBezTo>
                      <a:pt x="0" y="179"/>
                      <a:pt x="12" y="203"/>
                      <a:pt x="12" y="203"/>
                    </a:cubicBezTo>
                    <a:cubicBezTo>
                      <a:pt x="155" y="143"/>
                      <a:pt x="274" y="6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"/>
              <p:cNvSpPr/>
              <p:nvPr/>
            </p:nvSpPr>
            <p:spPr>
              <a:xfrm>
                <a:off x="2917325" y="2553675"/>
                <a:ext cx="60700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324" extrusionOk="0">
                    <a:moveTo>
                      <a:pt x="2392" y="0"/>
                    </a:moveTo>
                    <a:cubicBezTo>
                      <a:pt x="2389" y="0"/>
                      <a:pt x="2385" y="1"/>
                      <a:pt x="2381" y="2"/>
                    </a:cubicBezTo>
                    <a:cubicBezTo>
                      <a:pt x="1608" y="478"/>
                      <a:pt x="822" y="883"/>
                      <a:pt x="24" y="1288"/>
                    </a:cubicBezTo>
                    <a:cubicBezTo>
                      <a:pt x="0" y="1300"/>
                      <a:pt x="0" y="1324"/>
                      <a:pt x="36" y="1324"/>
                    </a:cubicBezTo>
                    <a:cubicBezTo>
                      <a:pt x="869" y="1014"/>
                      <a:pt x="1691" y="550"/>
                      <a:pt x="2417" y="50"/>
                    </a:cubicBezTo>
                    <a:cubicBezTo>
                      <a:pt x="2428" y="39"/>
                      <a:pt x="2419" y="0"/>
                      <a:pt x="2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"/>
              <p:cNvSpPr/>
              <p:nvPr/>
            </p:nvSpPr>
            <p:spPr>
              <a:xfrm>
                <a:off x="2926250" y="2565250"/>
                <a:ext cx="421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921" extrusionOk="0">
                    <a:moveTo>
                      <a:pt x="1663" y="0"/>
                    </a:moveTo>
                    <a:cubicBezTo>
                      <a:pt x="1660" y="0"/>
                      <a:pt x="1658" y="1"/>
                      <a:pt x="1655" y="4"/>
                    </a:cubicBezTo>
                    <a:cubicBezTo>
                      <a:pt x="1120" y="313"/>
                      <a:pt x="572" y="599"/>
                      <a:pt x="24" y="873"/>
                    </a:cubicBezTo>
                    <a:cubicBezTo>
                      <a:pt x="0" y="897"/>
                      <a:pt x="0" y="920"/>
                      <a:pt x="36" y="920"/>
                    </a:cubicBezTo>
                    <a:cubicBezTo>
                      <a:pt x="619" y="718"/>
                      <a:pt x="1179" y="385"/>
                      <a:pt x="1667" y="27"/>
                    </a:cubicBezTo>
                    <a:cubicBezTo>
                      <a:pt x="1686" y="18"/>
                      <a:pt x="1675" y="0"/>
                      <a:pt x="1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"/>
              <p:cNvSpPr/>
              <p:nvPr/>
            </p:nvSpPr>
            <p:spPr>
              <a:xfrm>
                <a:off x="2925650" y="2575250"/>
                <a:ext cx="411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818" extrusionOk="0">
                    <a:moveTo>
                      <a:pt x="1630" y="0"/>
                    </a:moveTo>
                    <a:cubicBezTo>
                      <a:pt x="1626" y="0"/>
                      <a:pt x="1623" y="2"/>
                      <a:pt x="1620" y="8"/>
                    </a:cubicBezTo>
                    <a:cubicBezTo>
                      <a:pt x="1358" y="104"/>
                      <a:pt x="1096" y="270"/>
                      <a:pt x="834" y="389"/>
                    </a:cubicBezTo>
                    <a:cubicBezTo>
                      <a:pt x="560" y="520"/>
                      <a:pt x="298" y="627"/>
                      <a:pt x="24" y="758"/>
                    </a:cubicBezTo>
                    <a:cubicBezTo>
                      <a:pt x="1" y="782"/>
                      <a:pt x="12" y="818"/>
                      <a:pt x="48" y="818"/>
                    </a:cubicBezTo>
                    <a:cubicBezTo>
                      <a:pt x="584" y="639"/>
                      <a:pt x="1191" y="377"/>
                      <a:pt x="1620" y="20"/>
                    </a:cubicBezTo>
                    <a:cubicBezTo>
                      <a:pt x="1647" y="20"/>
                      <a:pt x="1640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"/>
              <p:cNvSpPr/>
              <p:nvPr/>
            </p:nvSpPr>
            <p:spPr>
              <a:xfrm>
                <a:off x="2926025" y="2583775"/>
                <a:ext cx="398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6" extrusionOk="0">
                    <a:moveTo>
                      <a:pt x="1545" y="1"/>
                    </a:moveTo>
                    <a:cubicBezTo>
                      <a:pt x="1021" y="120"/>
                      <a:pt x="414" y="346"/>
                      <a:pt x="9" y="703"/>
                    </a:cubicBezTo>
                    <a:cubicBezTo>
                      <a:pt x="0" y="712"/>
                      <a:pt x="5" y="735"/>
                      <a:pt x="23" y="735"/>
                    </a:cubicBezTo>
                    <a:cubicBezTo>
                      <a:pt x="29" y="735"/>
                      <a:pt x="36" y="733"/>
                      <a:pt x="45" y="727"/>
                    </a:cubicBezTo>
                    <a:cubicBezTo>
                      <a:pt x="545" y="489"/>
                      <a:pt x="1009" y="227"/>
                      <a:pt x="1557" y="48"/>
                    </a:cubicBezTo>
                    <a:cubicBezTo>
                      <a:pt x="1593" y="48"/>
                      <a:pt x="1581" y="1"/>
                      <a:pt x="1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"/>
              <p:cNvSpPr/>
              <p:nvPr/>
            </p:nvSpPr>
            <p:spPr>
              <a:xfrm>
                <a:off x="2932800" y="2593150"/>
                <a:ext cx="288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519" extrusionOk="0">
                    <a:moveTo>
                      <a:pt x="1121" y="0"/>
                    </a:moveTo>
                    <a:cubicBezTo>
                      <a:pt x="1117" y="0"/>
                      <a:pt x="1112" y="2"/>
                      <a:pt x="1108" y="7"/>
                    </a:cubicBezTo>
                    <a:cubicBezTo>
                      <a:pt x="738" y="150"/>
                      <a:pt x="357" y="281"/>
                      <a:pt x="12" y="495"/>
                    </a:cubicBezTo>
                    <a:cubicBezTo>
                      <a:pt x="0" y="507"/>
                      <a:pt x="12" y="519"/>
                      <a:pt x="24" y="519"/>
                    </a:cubicBezTo>
                    <a:cubicBezTo>
                      <a:pt x="417" y="400"/>
                      <a:pt x="786" y="209"/>
                      <a:pt x="1143" y="42"/>
                    </a:cubicBezTo>
                    <a:cubicBezTo>
                      <a:pt x="1153" y="33"/>
                      <a:pt x="1139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"/>
              <p:cNvSpPr/>
              <p:nvPr/>
            </p:nvSpPr>
            <p:spPr>
              <a:xfrm>
                <a:off x="2942625" y="2591150"/>
                <a:ext cx="5477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183" extrusionOk="0">
                    <a:moveTo>
                      <a:pt x="2172" y="1"/>
                    </a:moveTo>
                    <a:cubicBezTo>
                      <a:pt x="2171" y="1"/>
                      <a:pt x="2169" y="2"/>
                      <a:pt x="2167" y="3"/>
                    </a:cubicBezTo>
                    <a:cubicBezTo>
                      <a:pt x="1477" y="503"/>
                      <a:pt x="774" y="801"/>
                      <a:pt x="24" y="1158"/>
                    </a:cubicBezTo>
                    <a:cubicBezTo>
                      <a:pt x="0" y="1170"/>
                      <a:pt x="24" y="1182"/>
                      <a:pt x="36" y="1182"/>
                    </a:cubicBezTo>
                    <a:cubicBezTo>
                      <a:pt x="821" y="1016"/>
                      <a:pt x="1582" y="528"/>
                      <a:pt x="2189" y="17"/>
                    </a:cubicBezTo>
                    <a:lnTo>
                      <a:pt x="2189" y="17"/>
                    </a:lnTo>
                    <a:cubicBezTo>
                      <a:pt x="2190" y="17"/>
                      <a:pt x="2190" y="18"/>
                      <a:pt x="2190" y="18"/>
                    </a:cubicBezTo>
                    <a:cubicBezTo>
                      <a:pt x="2191" y="18"/>
                      <a:pt x="2191" y="17"/>
                      <a:pt x="2191" y="15"/>
                    </a:cubicBezTo>
                    <a:lnTo>
                      <a:pt x="2191" y="15"/>
                    </a:lnTo>
                    <a:cubicBezTo>
                      <a:pt x="2190" y="16"/>
                      <a:pt x="2190" y="16"/>
                      <a:pt x="2189" y="17"/>
                    </a:cubicBezTo>
                    <a:lnTo>
                      <a:pt x="2189" y="17"/>
                    </a:lnTo>
                    <a:cubicBezTo>
                      <a:pt x="2186" y="14"/>
                      <a:pt x="2179" y="1"/>
                      <a:pt x="2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"/>
              <p:cNvSpPr/>
              <p:nvPr/>
            </p:nvSpPr>
            <p:spPr>
              <a:xfrm>
                <a:off x="2952500" y="2598300"/>
                <a:ext cx="4787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006" extrusionOk="0">
                    <a:moveTo>
                      <a:pt x="1897" y="0"/>
                    </a:moveTo>
                    <a:cubicBezTo>
                      <a:pt x="1895" y="0"/>
                      <a:pt x="1893" y="1"/>
                      <a:pt x="1891" y="3"/>
                    </a:cubicBezTo>
                    <a:cubicBezTo>
                      <a:pt x="1260" y="301"/>
                      <a:pt x="605" y="587"/>
                      <a:pt x="22" y="956"/>
                    </a:cubicBezTo>
                    <a:cubicBezTo>
                      <a:pt x="1" y="966"/>
                      <a:pt x="17" y="1005"/>
                      <a:pt x="46" y="1005"/>
                    </a:cubicBezTo>
                    <a:cubicBezTo>
                      <a:pt x="50" y="1005"/>
                      <a:pt x="54" y="1005"/>
                      <a:pt x="58" y="1003"/>
                    </a:cubicBezTo>
                    <a:cubicBezTo>
                      <a:pt x="701" y="729"/>
                      <a:pt x="1308" y="372"/>
                      <a:pt x="1915" y="51"/>
                    </a:cubicBezTo>
                    <a:cubicBezTo>
                      <a:pt x="1915" y="21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"/>
              <p:cNvSpPr/>
              <p:nvPr/>
            </p:nvSpPr>
            <p:spPr>
              <a:xfrm>
                <a:off x="2963150" y="2603125"/>
                <a:ext cx="384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35" extrusionOk="0">
                    <a:moveTo>
                      <a:pt x="1501" y="1"/>
                    </a:moveTo>
                    <a:cubicBezTo>
                      <a:pt x="1025" y="334"/>
                      <a:pt x="513" y="536"/>
                      <a:pt x="13" y="810"/>
                    </a:cubicBezTo>
                    <a:cubicBezTo>
                      <a:pt x="1" y="810"/>
                      <a:pt x="13" y="834"/>
                      <a:pt x="36" y="834"/>
                    </a:cubicBezTo>
                    <a:cubicBezTo>
                      <a:pt x="584" y="715"/>
                      <a:pt x="1108" y="358"/>
                      <a:pt x="1537" y="36"/>
                    </a:cubicBezTo>
                    <a:cubicBezTo>
                      <a:pt x="1537" y="24"/>
                      <a:pt x="1525" y="1"/>
                      <a:pt x="1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"/>
              <p:cNvSpPr/>
              <p:nvPr/>
            </p:nvSpPr>
            <p:spPr>
              <a:xfrm>
                <a:off x="2970900" y="2609025"/>
                <a:ext cx="303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646" extrusionOk="0">
                    <a:moveTo>
                      <a:pt x="1177" y="0"/>
                    </a:moveTo>
                    <a:cubicBezTo>
                      <a:pt x="1174" y="0"/>
                      <a:pt x="1170" y="1"/>
                      <a:pt x="1167" y="3"/>
                    </a:cubicBezTo>
                    <a:cubicBezTo>
                      <a:pt x="953" y="110"/>
                      <a:pt x="750" y="217"/>
                      <a:pt x="560" y="324"/>
                    </a:cubicBezTo>
                    <a:cubicBezTo>
                      <a:pt x="369" y="408"/>
                      <a:pt x="179" y="503"/>
                      <a:pt x="12" y="622"/>
                    </a:cubicBezTo>
                    <a:cubicBezTo>
                      <a:pt x="0" y="634"/>
                      <a:pt x="12" y="646"/>
                      <a:pt x="36" y="646"/>
                    </a:cubicBezTo>
                    <a:cubicBezTo>
                      <a:pt x="227" y="586"/>
                      <a:pt x="405" y="467"/>
                      <a:pt x="584" y="384"/>
                    </a:cubicBezTo>
                    <a:cubicBezTo>
                      <a:pt x="798" y="277"/>
                      <a:pt x="989" y="158"/>
                      <a:pt x="1191" y="38"/>
                    </a:cubicBezTo>
                    <a:cubicBezTo>
                      <a:pt x="1211" y="28"/>
                      <a:pt x="1197" y="0"/>
                      <a:pt x="1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"/>
              <p:cNvSpPr/>
              <p:nvPr/>
            </p:nvSpPr>
            <p:spPr>
              <a:xfrm>
                <a:off x="2978325" y="2617325"/>
                <a:ext cx="14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267" extrusionOk="0">
                    <a:moveTo>
                      <a:pt x="573" y="1"/>
                    </a:moveTo>
                    <a:cubicBezTo>
                      <a:pt x="569" y="1"/>
                      <a:pt x="565" y="2"/>
                      <a:pt x="561" y="4"/>
                    </a:cubicBezTo>
                    <a:cubicBezTo>
                      <a:pt x="382" y="76"/>
                      <a:pt x="180" y="135"/>
                      <a:pt x="25" y="242"/>
                    </a:cubicBezTo>
                    <a:cubicBezTo>
                      <a:pt x="1" y="254"/>
                      <a:pt x="25" y="266"/>
                      <a:pt x="37" y="266"/>
                    </a:cubicBezTo>
                    <a:cubicBezTo>
                      <a:pt x="215" y="207"/>
                      <a:pt x="394" y="123"/>
                      <a:pt x="572" y="28"/>
                    </a:cubicBezTo>
                    <a:cubicBezTo>
                      <a:pt x="592" y="18"/>
                      <a:pt x="588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"/>
              <p:cNvSpPr/>
              <p:nvPr/>
            </p:nvSpPr>
            <p:spPr>
              <a:xfrm>
                <a:off x="3021500" y="2464350"/>
                <a:ext cx="5402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802" extrusionOk="0">
                    <a:moveTo>
                      <a:pt x="2128" y="0"/>
                    </a:moveTo>
                    <a:cubicBezTo>
                      <a:pt x="2125" y="0"/>
                      <a:pt x="2122" y="1"/>
                      <a:pt x="2120" y="3"/>
                    </a:cubicBezTo>
                    <a:cubicBezTo>
                      <a:pt x="1429" y="611"/>
                      <a:pt x="691" y="1170"/>
                      <a:pt x="24" y="1777"/>
                    </a:cubicBezTo>
                    <a:cubicBezTo>
                      <a:pt x="0" y="1789"/>
                      <a:pt x="24" y="1801"/>
                      <a:pt x="36" y="1801"/>
                    </a:cubicBezTo>
                    <a:cubicBezTo>
                      <a:pt x="822" y="1361"/>
                      <a:pt x="1524" y="694"/>
                      <a:pt x="2132" y="39"/>
                    </a:cubicBezTo>
                    <a:cubicBezTo>
                      <a:pt x="2161" y="20"/>
                      <a:pt x="2142" y="0"/>
                      <a:pt x="2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"/>
              <p:cNvSpPr/>
              <p:nvPr/>
            </p:nvSpPr>
            <p:spPr>
              <a:xfrm>
                <a:off x="3027200" y="2461250"/>
                <a:ext cx="4700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892" extrusionOk="0">
                    <a:moveTo>
                      <a:pt x="1829" y="0"/>
                    </a:moveTo>
                    <a:cubicBezTo>
                      <a:pt x="1822" y="0"/>
                      <a:pt x="1817" y="6"/>
                      <a:pt x="1796" y="20"/>
                    </a:cubicBezTo>
                    <a:lnTo>
                      <a:pt x="1796" y="44"/>
                    </a:lnTo>
                    <a:cubicBezTo>
                      <a:pt x="1785" y="44"/>
                      <a:pt x="1796" y="44"/>
                      <a:pt x="1820" y="56"/>
                    </a:cubicBezTo>
                    <a:cubicBezTo>
                      <a:pt x="1832" y="175"/>
                      <a:pt x="1534" y="377"/>
                      <a:pt x="1439" y="473"/>
                    </a:cubicBezTo>
                    <a:cubicBezTo>
                      <a:pt x="1284" y="615"/>
                      <a:pt x="1130" y="782"/>
                      <a:pt x="963" y="937"/>
                    </a:cubicBezTo>
                    <a:cubicBezTo>
                      <a:pt x="653" y="1247"/>
                      <a:pt x="308" y="1544"/>
                      <a:pt x="10" y="1854"/>
                    </a:cubicBezTo>
                    <a:cubicBezTo>
                      <a:pt x="0" y="1864"/>
                      <a:pt x="8" y="1892"/>
                      <a:pt x="33" y="1892"/>
                    </a:cubicBezTo>
                    <a:cubicBezTo>
                      <a:pt x="37" y="1892"/>
                      <a:pt x="41" y="1891"/>
                      <a:pt x="46" y="1889"/>
                    </a:cubicBezTo>
                    <a:cubicBezTo>
                      <a:pt x="475" y="1556"/>
                      <a:pt x="868" y="1175"/>
                      <a:pt x="1237" y="782"/>
                    </a:cubicBezTo>
                    <a:cubicBezTo>
                      <a:pt x="1415" y="604"/>
                      <a:pt x="1582" y="425"/>
                      <a:pt x="1737" y="246"/>
                    </a:cubicBezTo>
                    <a:cubicBezTo>
                      <a:pt x="1820" y="175"/>
                      <a:pt x="1880" y="127"/>
                      <a:pt x="1880" y="20"/>
                    </a:cubicBezTo>
                    <a:cubicBezTo>
                      <a:pt x="1880" y="20"/>
                      <a:pt x="1880" y="8"/>
                      <a:pt x="1856" y="8"/>
                    </a:cubicBezTo>
                    <a:cubicBezTo>
                      <a:pt x="1841" y="3"/>
                      <a:pt x="1835" y="0"/>
                      <a:pt x="1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"/>
              <p:cNvSpPr/>
              <p:nvPr/>
            </p:nvSpPr>
            <p:spPr>
              <a:xfrm>
                <a:off x="3031925" y="2472550"/>
                <a:ext cx="411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343" extrusionOk="0">
                    <a:moveTo>
                      <a:pt x="1618" y="1"/>
                    </a:moveTo>
                    <a:cubicBezTo>
                      <a:pt x="1612" y="1"/>
                      <a:pt x="1604" y="3"/>
                      <a:pt x="1596" y="9"/>
                    </a:cubicBezTo>
                    <a:cubicBezTo>
                      <a:pt x="1072" y="437"/>
                      <a:pt x="524" y="854"/>
                      <a:pt x="24" y="1318"/>
                    </a:cubicBezTo>
                    <a:cubicBezTo>
                      <a:pt x="0" y="1330"/>
                      <a:pt x="24" y="1342"/>
                      <a:pt x="36" y="1342"/>
                    </a:cubicBezTo>
                    <a:cubicBezTo>
                      <a:pt x="595" y="973"/>
                      <a:pt x="1131" y="497"/>
                      <a:pt x="1607" y="33"/>
                    </a:cubicBezTo>
                    <a:cubicBezTo>
                      <a:pt x="1644" y="23"/>
                      <a:pt x="1639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"/>
              <p:cNvSpPr/>
              <p:nvPr/>
            </p:nvSpPr>
            <p:spPr>
              <a:xfrm>
                <a:off x="3035575" y="2474425"/>
                <a:ext cx="399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392" extrusionOk="0">
                    <a:moveTo>
                      <a:pt x="1581" y="0"/>
                    </a:moveTo>
                    <a:cubicBezTo>
                      <a:pt x="1577" y="0"/>
                      <a:pt x="1572" y="2"/>
                      <a:pt x="1569" y="5"/>
                    </a:cubicBezTo>
                    <a:cubicBezTo>
                      <a:pt x="1307" y="231"/>
                      <a:pt x="1069" y="469"/>
                      <a:pt x="795" y="708"/>
                    </a:cubicBezTo>
                    <a:cubicBezTo>
                      <a:pt x="545" y="922"/>
                      <a:pt x="247" y="1136"/>
                      <a:pt x="9" y="1374"/>
                    </a:cubicBezTo>
                    <a:cubicBezTo>
                      <a:pt x="0" y="1383"/>
                      <a:pt x="4" y="1391"/>
                      <a:pt x="11" y="1391"/>
                    </a:cubicBezTo>
                    <a:cubicBezTo>
                      <a:pt x="14" y="1391"/>
                      <a:pt x="17" y="1390"/>
                      <a:pt x="21" y="1386"/>
                    </a:cubicBezTo>
                    <a:cubicBezTo>
                      <a:pt x="604" y="1029"/>
                      <a:pt x="1140" y="505"/>
                      <a:pt x="1580" y="17"/>
                    </a:cubicBezTo>
                    <a:cubicBezTo>
                      <a:pt x="1597" y="9"/>
                      <a:pt x="1590" y="0"/>
                      <a:pt x="1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"/>
              <p:cNvSpPr/>
              <p:nvPr/>
            </p:nvSpPr>
            <p:spPr>
              <a:xfrm>
                <a:off x="3043975" y="2479050"/>
                <a:ext cx="330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83" extrusionOk="0">
                    <a:moveTo>
                      <a:pt x="1296" y="0"/>
                    </a:moveTo>
                    <a:cubicBezTo>
                      <a:pt x="1290" y="0"/>
                      <a:pt x="1284" y="3"/>
                      <a:pt x="1280" y="11"/>
                    </a:cubicBezTo>
                    <a:cubicBezTo>
                      <a:pt x="852" y="368"/>
                      <a:pt x="387" y="761"/>
                      <a:pt x="18" y="1154"/>
                    </a:cubicBezTo>
                    <a:cubicBezTo>
                      <a:pt x="1" y="1171"/>
                      <a:pt x="9" y="1182"/>
                      <a:pt x="19" y="1182"/>
                    </a:cubicBezTo>
                    <a:cubicBezTo>
                      <a:pt x="23" y="1182"/>
                      <a:pt x="27" y="1181"/>
                      <a:pt x="30" y="1177"/>
                    </a:cubicBezTo>
                    <a:cubicBezTo>
                      <a:pt x="494" y="832"/>
                      <a:pt x="911" y="427"/>
                      <a:pt x="1304" y="23"/>
                    </a:cubicBezTo>
                    <a:cubicBezTo>
                      <a:pt x="1320" y="14"/>
                      <a:pt x="1309" y="0"/>
                      <a:pt x="1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"/>
              <p:cNvSpPr/>
              <p:nvPr/>
            </p:nvSpPr>
            <p:spPr>
              <a:xfrm>
                <a:off x="3047400" y="2483350"/>
                <a:ext cx="311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006" extrusionOk="0">
                    <a:moveTo>
                      <a:pt x="1216" y="1"/>
                    </a:moveTo>
                    <a:cubicBezTo>
                      <a:pt x="1211" y="1"/>
                      <a:pt x="1206" y="2"/>
                      <a:pt x="1203" y="5"/>
                    </a:cubicBezTo>
                    <a:cubicBezTo>
                      <a:pt x="834" y="374"/>
                      <a:pt x="429" y="672"/>
                      <a:pt x="12" y="970"/>
                    </a:cubicBezTo>
                    <a:cubicBezTo>
                      <a:pt x="0" y="982"/>
                      <a:pt x="12" y="1005"/>
                      <a:pt x="24" y="1005"/>
                    </a:cubicBezTo>
                    <a:cubicBezTo>
                      <a:pt x="488" y="791"/>
                      <a:pt x="917" y="422"/>
                      <a:pt x="1227" y="29"/>
                    </a:cubicBezTo>
                    <a:cubicBezTo>
                      <a:pt x="1244" y="12"/>
                      <a:pt x="1229" y="1"/>
                      <a:pt x="1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"/>
              <p:cNvSpPr/>
              <p:nvPr/>
            </p:nvSpPr>
            <p:spPr>
              <a:xfrm>
                <a:off x="3051450" y="2484450"/>
                <a:ext cx="318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067" extrusionOk="0">
                    <a:moveTo>
                      <a:pt x="1243" y="1"/>
                    </a:moveTo>
                    <a:cubicBezTo>
                      <a:pt x="1239" y="1"/>
                      <a:pt x="1234" y="3"/>
                      <a:pt x="1231" y="9"/>
                    </a:cubicBezTo>
                    <a:cubicBezTo>
                      <a:pt x="862" y="402"/>
                      <a:pt x="445" y="723"/>
                      <a:pt x="17" y="1045"/>
                    </a:cubicBezTo>
                    <a:cubicBezTo>
                      <a:pt x="0" y="1053"/>
                      <a:pt x="7" y="1067"/>
                      <a:pt x="16" y="1067"/>
                    </a:cubicBezTo>
                    <a:cubicBezTo>
                      <a:pt x="20" y="1067"/>
                      <a:pt x="25" y="1064"/>
                      <a:pt x="29" y="1057"/>
                    </a:cubicBezTo>
                    <a:cubicBezTo>
                      <a:pt x="517" y="842"/>
                      <a:pt x="945" y="438"/>
                      <a:pt x="1255" y="21"/>
                    </a:cubicBezTo>
                    <a:cubicBezTo>
                      <a:pt x="1273" y="21"/>
                      <a:pt x="1257" y="1"/>
                      <a:pt x="1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"/>
              <p:cNvSpPr/>
              <p:nvPr/>
            </p:nvSpPr>
            <p:spPr>
              <a:xfrm>
                <a:off x="3055225" y="2489650"/>
                <a:ext cx="307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949" extrusionOk="0">
                    <a:moveTo>
                      <a:pt x="1197" y="0"/>
                    </a:moveTo>
                    <a:cubicBezTo>
                      <a:pt x="1193" y="0"/>
                      <a:pt x="1190" y="1"/>
                      <a:pt x="1187" y="3"/>
                    </a:cubicBezTo>
                    <a:cubicBezTo>
                      <a:pt x="818" y="361"/>
                      <a:pt x="413" y="634"/>
                      <a:pt x="9" y="932"/>
                    </a:cubicBezTo>
                    <a:cubicBezTo>
                      <a:pt x="0" y="940"/>
                      <a:pt x="4" y="949"/>
                      <a:pt x="11" y="949"/>
                    </a:cubicBezTo>
                    <a:cubicBezTo>
                      <a:pt x="14" y="949"/>
                      <a:pt x="17" y="947"/>
                      <a:pt x="21" y="944"/>
                    </a:cubicBezTo>
                    <a:cubicBezTo>
                      <a:pt x="473" y="718"/>
                      <a:pt x="878" y="372"/>
                      <a:pt x="1211" y="15"/>
                    </a:cubicBezTo>
                    <a:cubicBezTo>
                      <a:pt x="1230" y="15"/>
                      <a:pt x="1211" y="0"/>
                      <a:pt x="1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"/>
              <p:cNvSpPr/>
              <p:nvPr/>
            </p:nvSpPr>
            <p:spPr>
              <a:xfrm>
                <a:off x="3058700" y="2498425"/>
                <a:ext cx="2167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736" extrusionOk="0">
                    <a:moveTo>
                      <a:pt x="835" y="0"/>
                    </a:moveTo>
                    <a:cubicBezTo>
                      <a:pt x="830" y="0"/>
                      <a:pt x="825" y="3"/>
                      <a:pt x="822" y="10"/>
                    </a:cubicBezTo>
                    <a:cubicBezTo>
                      <a:pt x="679" y="129"/>
                      <a:pt x="525" y="248"/>
                      <a:pt x="394" y="367"/>
                    </a:cubicBezTo>
                    <a:cubicBezTo>
                      <a:pt x="263" y="474"/>
                      <a:pt x="120" y="569"/>
                      <a:pt x="24" y="712"/>
                    </a:cubicBezTo>
                    <a:cubicBezTo>
                      <a:pt x="1" y="724"/>
                      <a:pt x="36" y="736"/>
                      <a:pt x="48" y="736"/>
                    </a:cubicBezTo>
                    <a:cubicBezTo>
                      <a:pt x="203" y="652"/>
                      <a:pt x="322" y="533"/>
                      <a:pt x="441" y="426"/>
                    </a:cubicBezTo>
                    <a:cubicBezTo>
                      <a:pt x="584" y="307"/>
                      <a:pt x="715" y="188"/>
                      <a:pt x="858" y="57"/>
                    </a:cubicBezTo>
                    <a:cubicBezTo>
                      <a:pt x="867" y="22"/>
                      <a:pt x="850" y="0"/>
                      <a:pt x="8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"/>
              <p:cNvSpPr/>
              <p:nvPr/>
            </p:nvSpPr>
            <p:spPr>
              <a:xfrm>
                <a:off x="3068100" y="2510850"/>
                <a:ext cx="79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32" extrusionOk="0">
                    <a:moveTo>
                      <a:pt x="268" y="1"/>
                    </a:moveTo>
                    <a:cubicBezTo>
                      <a:pt x="184" y="60"/>
                      <a:pt x="89" y="144"/>
                      <a:pt x="18" y="215"/>
                    </a:cubicBezTo>
                    <a:cubicBezTo>
                      <a:pt x="1" y="223"/>
                      <a:pt x="8" y="232"/>
                      <a:pt x="17" y="232"/>
                    </a:cubicBezTo>
                    <a:cubicBezTo>
                      <a:pt x="21" y="232"/>
                      <a:pt x="26" y="230"/>
                      <a:pt x="29" y="227"/>
                    </a:cubicBezTo>
                    <a:cubicBezTo>
                      <a:pt x="125" y="167"/>
                      <a:pt x="208" y="96"/>
                      <a:pt x="291" y="36"/>
                    </a:cubicBezTo>
                    <a:cubicBezTo>
                      <a:pt x="315" y="25"/>
                      <a:pt x="279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"/>
              <p:cNvSpPr/>
              <p:nvPr/>
            </p:nvSpPr>
            <p:spPr>
              <a:xfrm>
                <a:off x="3042575" y="2343875"/>
                <a:ext cx="56050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4154" extrusionOk="0">
                    <a:moveTo>
                      <a:pt x="2241" y="0"/>
                    </a:moveTo>
                    <a:cubicBezTo>
                      <a:pt x="2051" y="822"/>
                      <a:pt x="1586" y="1560"/>
                      <a:pt x="1217" y="2310"/>
                    </a:cubicBezTo>
                    <a:cubicBezTo>
                      <a:pt x="872" y="2965"/>
                      <a:pt x="562" y="3608"/>
                      <a:pt x="27" y="4108"/>
                    </a:cubicBezTo>
                    <a:cubicBezTo>
                      <a:pt x="1" y="4134"/>
                      <a:pt x="18" y="4153"/>
                      <a:pt x="35" y="4153"/>
                    </a:cubicBezTo>
                    <a:cubicBezTo>
                      <a:pt x="41" y="4153"/>
                      <a:pt x="47" y="4150"/>
                      <a:pt x="50" y="4144"/>
                    </a:cubicBezTo>
                    <a:cubicBezTo>
                      <a:pt x="634" y="3584"/>
                      <a:pt x="979" y="2894"/>
                      <a:pt x="1336" y="2191"/>
                    </a:cubicBezTo>
                    <a:cubicBezTo>
                      <a:pt x="1693" y="1489"/>
                      <a:pt x="2134" y="786"/>
                      <a:pt x="2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"/>
              <p:cNvSpPr/>
              <p:nvPr/>
            </p:nvSpPr>
            <p:spPr>
              <a:xfrm>
                <a:off x="3055125" y="2382450"/>
                <a:ext cx="352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077" extrusionOk="0">
                    <a:moveTo>
                      <a:pt x="1375" y="0"/>
                    </a:moveTo>
                    <a:cubicBezTo>
                      <a:pt x="1368" y="0"/>
                      <a:pt x="1362" y="2"/>
                      <a:pt x="1358" y="5"/>
                    </a:cubicBezTo>
                    <a:cubicBezTo>
                      <a:pt x="941" y="719"/>
                      <a:pt x="489" y="1386"/>
                      <a:pt x="1" y="2065"/>
                    </a:cubicBezTo>
                    <a:cubicBezTo>
                      <a:pt x="1" y="2077"/>
                      <a:pt x="13" y="2077"/>
                      <a:pt x="13" y="2077"/>
                    </a:cubicBezTo>
                    <a:cubicBezTo>
                      <a:pt x="584" y="1481"/>
                      <a:pt x="1060" y="767"/>
                      <a:pt x="1394" y="17"/>
                    </a:cubicBezTo>
                    <a:cubicBezTo>
                      <a:pt x="1411" y="9"/>
                      <a:pt x="1392" y="0"/>
                      <a:pt x="1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"/>
              <p:cNvSpPr/>
              <p:nvPr/>
            </p:nvSpPr>
            <p:spPr>
              <a:xfrm>
                <a:off x="3055525" y="2385400"/>
                <a:ext cx="37125" cy="5535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2214" extrusionOk="0">
                    <a:moveTo>
                      <a:pt x="1467" y="1"/>
                    </a:moveTo>
                    <a:cubicBezTo>
                      <a:pt x="1464" y="1"/>
                      <a:pt x="1461" y="2"/>
                      <a:pt x="1461" y="6"/>
                    </a:cubicBezTo>
                    <a:cubicBezTo>
                      <a:pt x="1068" y="816"/>
                      <a:pt x="568" y="1483"/>
                      <a:pt x="9" y="2197"/>
                    </a:cubicBezTo>
                    <a:cubicBezTo>
                      <a:pt x="0" y="2205"/>
                      <a:pt x="16" y="2214"/>
                      <a:pt x="29" y="2214"/>
                    </a:cubicBezTo>
                    <a:cubicBezTo>
                      <a:pt x="35" y="2214"/>
                      <a:pt x="41" y="2212"/>
                      <a:pt x="44" y="2209"/>
                    </a:cubicBezTo>
                    <a:cubicBezTo>
                      <a:pt x="699" y="1625"/>
                      <a:pt x="1163" y="816"/>
                      <a:pt x="1485" y="6"/>
                    </a:cubicBezTo>
                    <a:cubicBezTo>
                      <a:pt x="1485" y="6"/>
                      <a:pt x="1474" y="1"/>
                      <a:pt x="1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"/>
              <p:cNvSpPr/>
              <p:nvPr/>
            </p:nvSpPr>
            <p:spPr>
              <a:xfrm>
                <a:off x="3066825" y="2385225"/>
                <a:ext cx="33175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2102" extrusionOk="0">
                    <a:moveTo>
                      <a:pt x="1308" y="0"/>
                    </a:moveTo>
                    <a:cubicBezTo>
                      <a:pt x="1301" y="0"/>
                      <a:pt x="1292" y="4"/>
                      <a:pt x="1283" y="13"/>
                    </a:cubicBezTo>
                    <a:cubicBezTo>
                      <a:pt x="866" y="716"/>
                      <a:pt x="426" y="1394"/>
                      <a:pt x="9" y="2085"/>
                    </a:cubicBezTo>
                    <a:cubicBezTo>
                      <a:pt x="1" y="2093"/>
                      <a:pt x="10" y="2102"/>
                      <a:pt x="20" y="2102"/>
                    </a:cubicBezTo>
                    <a:cubicBezTo>
                      <a:pt x="25" y="2102"/>
                      <a:pt x="29" y="2100"/>
                      <a:pt x="33" y="2097"/>
                    </a:cubicBezTo>
                    <a:cubicBezTo>
                      <a:pt x="545" y="1478"/>
                      <a:pt x="962" y="739"/>
                      <a:pt x="1319" y="25"/>
                    </a:cubicBezTo>
                    <a:cubicBezTo>
                      <a:pt x="1326" y="10"/>
                      <a:pt x="1320" y="0"/>
                      <a:pt x="1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"/>
              <p:cNvSpPr/>
              <p:nvPr/>
            </p:nvSpPr>
            <p:spPr>
              <a:xfrm>
                <a:off x="3075475" y="2389850"/>
                <a:ext cx="279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844" extrusionOk="0">
                    <a:moveTo>
                      <a:pt x="1098" y="0"/>
                    </a:moveTo>
                    <a:cubicBezTo>
                      <a:pt x="1094" y="0"/>
                      <a:pt x="1092" y="3"/>
                      <a:pt x="1092" y="7"/>
                    </a:cubicBezTo>
                    <a:cubicBezTo>
                      <a:pt x="758" y="638"/>
                      <a:pt x="377" y="1197"/>
                      <a:pt x="20" y="1805"/>
                    </a:cubicBezTo>
                    <a:cubicBezTo>
                      <a:pt x="1" y="1824"/>
                      <a:pt x="21" y="1844"/>
                      <a:pt x="36" y="1844"/>
                    </a:cubicBezTo>
                    <a:cubicBezTo>
                      <a:pt x="39" y="1844"/>
                      <a:pt x="42" y="1843"/>
                      <a:pt x="44" y="1840"/>
                    </a:cubicBezTo>
                    <a:cubicBezTo>
                      <a:pt x="508" y="1316"/>
                      <a:pt x="854" y="662"/>
                      <a:pt x="1116" y="42"/>
                    </a:cubicBezTo>
                    <a:cubicBezTo>
                      <a:pt x="1116" y="11"/>
                      <a:pt x="1105" y="0"/>
                      <a:pt x="1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"/>
              <p:cNvSpPr/>
              <p:nvPr/>
            </p:nvSpPr>
            <p:spPr>
              <a:xfrm>
                <a:off x="3075225" y="2374375"/>
                <a:ext cx="4292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75" extrusionOk="0">
                    <a:moveTo>
                      <a:pt x="1688" y="1"/>
                    </a:moveTo>
                    <a:cubicBezTo>
                      <a:pt x="1679" y="1"/>
                      <a:pt x="1670" y="6"/>
                      <a:pt x="1661" y="19"/>
                    </a:cubicBezTo>
                    <a:cubicBezTo>
                      <a:pt x="1114" y="876"/>
                      <a:pt x="518" y="1745"/>
                      <a:pt x="18" y="2626"/>
                    </a:cubicBezTo>
                    <a:cubicBezTo>
                      <a:pt x="1" y="2644"/>
                      <a:pt x="22" y="2675"/>
                      <a:pt x="40" y="2675"/>
                    </a:cubicBezTo>
                    <a:cubicBezTo>
                      <a:pt x="46" y="2675"/>
                      <a:pt x="51" y="2671"/>
                      <a:pt x="54" y="2662"/>
                    </a:cubicBezTo>
                    <a:cubicBezTo>
                      <a:pt x="709" y="1888"/>
                      <a:pt x="1245" y="959"/>
                      <a:pt x="1709" y="42"/>
                    </a:cubicBezTo>
                    <a:cubicBezTo>
                      <a:pt x="1717" y="19"/>
                      <a:pt x="1704" y="1"/>
                      <a:pt x="1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"/>
              <p:cNvSpPr/>
              <p:nvPr/>
            </p:nvSpPr>
            <p:spPr>
              <a:xfrm>
                <a:off x="3078175" y="2383325"/>
                <a:ext cx="337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2229" extrusionOk="0">
                    <a:moveTo>
                      <a:pt x="1315" y="0"/>
                    </a:moveTo>
                    <a:cubicBezTo>
                      <a:pt x="1306" y="0"/>
                      <a:pt x="1297" y="5"/>
                      <a:pt x="1293" y="18"/>
                    </a:cubicBezTo>
                    <a:cubicBezTo>
                      <a:pt x="889" y="756"/>
                      <a:pt x="460" y="1458"/>
                      <a:pt x="19" y="2173"/>
                    </a:cubicBezTo>
                    <a:cubicBezTo>
                      <a:pt x="1" y="2200"/>
                      <a:pt x="25" y="2228"/>
                      <a:pt x="43" y="2228"/>
                    </a:cubicBezTo>
                    <a:cubicBezTo>
                      <a:pt x="48" y="2228"/>
                      <a:pt x="52" y="2226"/>
                      <a:pt x="55" y="2220"/>
                    </a:cubicBezTo>
                    <a:cubicBezTo>
                      <a:pt x="615" y="1625"/>
                      <a:pt x="1067" y="804"/>
                      <a:pt x="1341" y="42"/>
                    </a:cubicBezTo>
                    <a:cubicBezTo>
                      <a:pt x="1349" y="18"/>
                      <a:pt x="1331" y="0"/>
                      <a:pt x="13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"/>
              <p:cNvSpPr/>
              <p:nvPr/>
            </p:nvSpPr>
            <p:spPr>
              <a:xfrm>
                <a:off x="3087675" y="2375850"/>
                <a:ext cx="29875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952" extrusionOk="0">
                    <a:moveTo>
                      <a:pt x="1157" y="1"/>
                    </a:moveTo>
                    <a:cubicBezTo>
                      <a:pt x="1148" y="1"/>
                      <a:pt x="1140" y="6"/>
                      <a:pt x="1140" y="19"/>
                    </a:cubicBezTo>
                    <a:cubicBezTo>
                      <a:pt x="830" y="722"/>
                      <a:pt x="449" y="1281"/>
                      <a:pt x="8" y="1912"/>
                    </a:cubicBezTo>
                    <a:cubicBezTo>
                      <a:pt x="0" y="1929"/>
                      <a:pt x="9" y="1951"/>
                      <a:pt x="27" y="1951"/>
                    </a:cubicBezTo>
                    <a:cubicBezTo>
                      <a:pt x="35" y="1951"/>
                      <a:pt x="45" y="1947"/>
                      <a:pt x="56" y="1936"/>
                    </a:cubicBezTo>
                    <a:cubicBezTo>
                      <a:pt x="592" y="1448"/>
                      <a:pt x="985" y="722"/>
                      <a:pt x="1187" y="31"/>
                    </a:cubicBezTo>
                    <a:cubicBezTo>
                      <a:pt x="1195" y="16"/>
                      <a:pt x="1174" y="1"/>
                      <a:pt x="1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"/>
              <p:cNvSpPr/>
              <p:nvPr/>
            </p:nvSpPr>
            <p:spPr>
              <a:xfrm>
                <a:off x="3124775" y="2355475"/>
                <a:ext cx="208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423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513" y="429"/>
                      <a:pt x="239" y="917"/>
                      <a:pt x="1" y="1394"/>
                    </a:cubicBezTo>
                    <a:cubicBezTo>
                      <a:pt x="1" y="1411"/>
                      <a:pt x="7" y="1422"/>
                      <a:pt x="11" y="1422"/>
                    </a:cubicBezTo>
                    <a:cubicBezTo>
                      <a:pt x="12" y="1422"/>
                      <a:pt x="13" y="1421"/>
                      <a:pt x="13" y="1417"/>
                    </a:cubicBezTo>
                    <a:cubicBezTo>
                      <a:pt x="310" y="977"/>
                      <a:pt x="608" y="489"/>
                      <a:pt x="8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"/>
              <p:cNvSpPr/>
              <p:nvPr/>
            </p:nvSpPr>
            <p:spPr>
              <a:xfrm>
                <a:off x="3128050" y="2364175"/>
                <a:ext cx="14775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170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7" y="1"/>
                      <a:pt x="584" y="4"/>
                      <a:pt x="584" y="10"/>
                    </a:cubicBezTo>
                    <a:cubicBezTo>
                      <a:pt x="590" y="4"/>
                      <a:pt x="590" y="1"/>
                      <a:pt x="589" y="1"/>
                    </a:cubicBezTo>
                    <a:close/>
                    <a:moveTo>
                      <a:pt x="584" y="10"/>
                    </a:moveTo>
                    <a:lnTo>
                      <a:pt x="584" y="10"/>
                    </a:lnTo>
                    <a:cubicBezTo>
                      <a:pt x="489" y="212"/>
                      <a:pt x="418" y="427"/>
                      <a:pt x="310" y="629"/>
                    </a:cubicBezTo>
                    <a:cubicBezTo>
                      <a:pt x="227" y="808"/>
                      <a:pt x="108" y="974"/>
                      <a:pt x="1" y="1153"/>
                    </a:cubicBezTo>
                    <a:cubicBezTo>
                      <a:pt x="1" y="1161"/>
                      <a:pt x="7" y="1170"/>
                      <a:pt x="10" y="1170"/>
                    </a:cubicBezTo>
                    <a:cubicBezTo>
                      <a:pt x="12" y="1170"/>
                      <a:pt x="13" y="1168"/>
                      <a:pt x="13" y="1165"/>
                    </a:cubicBezTo>
                    <a:cubicBezTo>
                      <a:pt x="298" y="867"/>
                      <a:pt x="525" y="391"/>
                      <a:pt x="584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"/>
              <p:cNvSpPr/>
              <p:nvPr/>
            </p:nvSpPr>
            <p:spPr>
              <a:xfrm>
                <a:off x="3131100" y="2362800"/>
                <a:ext cx="18025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331" extrusionOk="0">
                    <a:moveTo>
                      <a:pt x="705" y="0"/>
                    </a:moveTo>
                    <a:cubicBezTo>
                      <a:pt x="702" y="0"/>
                      <a:pt x="700" y="2"/>
                      <a:pt x="700" y="5"/>
                    </a:cubicBezTo>
                    <a:cubicBezTo>
                      <a:pt x="546" y="482"/>
                      <a:pt x="296" y="886"/>
                      <a:pt x="10" y="1303"/>
                    </a:cubicBezTo>
                    <a:cubicBezTo>
                      <a:pt x="0" y="1313"/>
                      <a:pt x="14" y="1330"/>
                      <a:pt x="32" y="1330"/>
                    </a:cubicBezTo>
                    <a:cubicBezTo>
                      <a:pt x="36" y="1330"/>
                      <a:pt x="41" y="1329"/>
                      <a:pt x="45" y="1327"/>
                    </a:cubicBezTo>
                    <a:cubicBezTo>
                      <a:pt x="379" y="970"/>
                      <a:pt x="593" y="493"/>
                      <a:pt x="712" y="17"/>
                    </a:cubicBezTo>
                    <a:cubicBezTo>
                      <a:pt x="721" y="9"/>
                      <a:pt x="711" y="0"/>
                      <a:pt x="7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"/>
              <p:cNvSpPr/>
              <p:nvPr/>
            </p:nvSpPr>
            <p:spPr>
              <a:xfrm>
                <a:off x="3131425" y="2374275"/>
                <a:ext cx="166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71" extrusionOk="0">
                    <a:moveTo>
                      <a:pt x="645" y="0"/>
                    </a:moveTo>
                    <a:cubicBezTo>
                      <a:pt x="642" y="0"/>
                      <a:pt x="640" y="3"/>
                      <a:pt x="640" y="11"/>
                    </a:cubicBezTo>
                    <a:cubicBezTo>
                      <a:pt x="485" y="439"/>
                      <a:pt x="271" y="785"/>
                      <a:pt x="9" y="1154"/>
                    </a:cubicBezTo>
                    <a:cubicBezTo>
                      <a:pt x="0" y="1162"/>
                      <a:pt x="16" y="1170"/>
                      <a:pt x="25" y="1170"/>
                    </a:cubicBezTo>
                    <a:cubicBezTo>
                      <a:pt x="29" y="1170"/>
                      <a:pt x="32" y="1169"/>
                      <a:pt x="32" y="1166"/>
                    </a:cubicBezTo>
                    <a:cubicBezTo>
                      <a:pt x="342" y="868"/>
                      <a:pt x="568" y="439"/>
                      <a:pt x="664" y="23"/>
                    </a:cubicBezTo>
                    <a:cubicBezTo>
                      <a:pt x="664" y="14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"/>
              <p:cNvSpPr/>
              <p:nvPr/>
            </p:nvSpPr>
            <p:spPr>
              <a:xfrm>
                <a:off x="3130250" y="2382050"/>
                <a:ext cx="1867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265" extrusionOk="0">
                    <a:moveTo>
                      <a:pt x="728" y="0"/>
                    </a:moveTo>
                    <a:cubicBezTo>
                      <a:pt x="719" y="0"/>
                      <a:pt x="711" y="3"/>
                      <a:pt x="711" y="9"/>
                    </a:cubicBezTo>
                    <a:cubicBezTo>
                      <a:pt x="651" y="235"/>
                      <a:pt x="568" y="450"/>
                      <a:pt x="460" y="664"/>
                    </a:cubicBezTo>
                    <a:cubicBezTo>
                      <a:pt x="341" y="866"/>
                      <a:pt x="175" y="1033"/>
                      <a:pt x="20" y="1212"/>
                    </a:cubicBezTo>
                    <a:cubicBezTo>
                      <a:pt x="0" y="1222"/>
                      <a:pt x="13" y="1265"/>
                      <a:pt x="32" y="1265"/>
                    </a:cubicBezTo>
                    <a:cubicBezTo>
                      <a:pt x="36" y="1265"/>
                      <a:pt x="40" y="1263"/>
                      <a:pt x="44" y="1259"/>
                    </a:cubicBezTo>
                    <a:cubicBezTo>
                      <a:pt x="437" y="974"/>
                      <a:pt x="687" y="462"/>
                      <a:pt x="746" y="9"/>
                    </a:cubicBezTo>
                    <a:cubicBezTo>
                      <a:pt x="746" y="3"/>
                      <a:pt x="737" y="0"/>
                      <a:pt x="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"/>
              <p:cNvSpPr/>
              <p:nvPr/>
            </p:nvSpPr>
            <p:spPr>
              <a:xfrm>
                <a:off x="3114450" y="2380750"/>
                <a:ext cx="356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453" extrusionOk="0">
                    <a:moveTo>
                      <a:pt x="1391" y="1"/>
                    </a:moveTo>
                    <a:cubicBezTo>
                      <a:pt x="1381" y="1"/>
                      <a:pt x="1371" y="4"/>
                      <a:pt x="1366" y="14"/>
                    </a:cubicBezTo>
                    <a:cubicBezTo>
                      <a:pt x="1033" y="918"/>
                      <a:pt x="569" y="1633"/>
                      <a:pt x="9" y="2407"/>
                    </a:cubicBezTo>
                    <a:cubicBezTo>
                      <a:pt x="0" y="2432"/>
                      <a:pt x="10" y="2452"/>
                      <a:pt x="30" y="2452"/>
                    </a:cubicBezTo>
                    <a:cubicBezTo>
                      <a:pt x="38" y="2452"/>
                      <a:pt x="47" y="2449"/>
                      <a:pt x="57" y="2442"/>
                    </a:cubicBezTo>
                    <a:cubicBezTo>
                      <a:pt x="723" y="1811"/>
                      <a:pt x="1200" y="907"/>
                      <a:pt x="1426" y="25"/>
                    </a:cubicBezTo>
                    <a:cubicBezTo>
                      <a:pt x="1426" y="11"/>
                      <a:pt x="1408" y="1"/>
                      <a:pt x="13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"/>
              <p:cNvSpPr/>
              <p:nvPr/>
            </p:nvSpPr>
            <p:spPr>
              <a:xfrm>
                <a:off x="3110950" y="2383050"/>
                <a:ext cx="37075" cy="7110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844" extrusionOk="0">
                    <a:moveTo>
                      <a:pt x="1462" y="0"/>
                    </a:moveTo>
                    <a:cubicBezTo>
                      <a:pt x="1454" y="0"/>
                      <a:pt x="1447" y="6"/>
                      <a:pt x="1447" y="17"/>
                    </a:cubicBezTo>
                    <a:cubicBezTo>
                      <a:pt x="1149" y="1088"/>
                      <a:pt x="661" y="1922"/>
                      <a:pt x="18" y="2815"/>
                    </a:cubicBezTo>
                    <a:cubicBezTo>
                      <a:pt x="1" y="2832"/>
                      <a:pt x="15" y="2843"/>
                      <a:pt x="33" y="2843"/>
                    </a:cubicBezTo>
                    <a:cubicBezTo>
                      <a:pt x="40" y="2843"/>
                      <a:pt x="47" y="2842"/>
                      <a:pt x="54" y="2839"/>
                    </a:cubicBezTo>
                    <a:cubicBezTo>
                      <a:pt x="828" y="2124"/>
                      <a:pt x="1340" y="1041"/>
                      <a:pt x="1483" y="29"/>
                    </a:cubicBezTo>
                    <a:cubicBezTo>
                      <a:pt x="1483" y="9"/>
                      <a:pt x="1472" y="0"/>
                      <a:pt x="1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"/>
              <p:cNvSpPr/>
              <p:nvPr/>
            </p:nvSpPr>
            <p:spPr>
              <a:xfrm>
                <a:off x="3116900" y="2376100"/>
                <a:ext cx="320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622" extrusionOk="0">
                    <a:moveTo>
                      <a:pt x="1262" y="0"/>
                    </a:moveTo>
                    <a:cubicBezTo>
                      <a:pt x="1253" y="0"/>
                      <a:pt x="1245" y="3"/>
                      <a:pt x="1245" y="9"/>
                    </a:cubicBezTo>
                    <a:cubicBezTo>
                      <a:pt x="1209" y="69"/>
                      <a:pt x="1173" y="152"/>
                      <a:pt x="1149" y="247"/>
                    </a:cubicBezTo>
                    <a:cubicBezTo>
                      <a:pt x="1162" y="215"/>
                      <a:pt x="1168" y="201"/>
                      <a:pt x="1171" y="201"/>
                    </a:cubicBezTo>
                    <a:lnTo>
                      <a:pt x="1171" y="201"/>
                    </a:lnTo>
                    <a:cubicBezTo>
                      <a:pt x="1182" y="201"/>
                      <a:pt x="1050" y="637"/>
                      <a:pt x="1030" y="688"/>
                    </a:cubicBezTo>
                    <a:cubicBezTo>
                      <a:pt x="947" y="914"/>
                      <a:pt x="864" y="1140"/>
                      <a:pt x="756" y="1366"/>
                    </a:cubicBezTo>
                    <a:cubicBezTo>
                      <a:pt x="554" y="1795"/>
                      <a:pt x="280" y="2176"/>
                      <a:pt x="18" y="2593"/>
                    </a:cubicBezTo>
                    <a:cubicBezTo>
                      <a:pt x="1" y="2610"/>
                      <a:pt x="15" y="2621"/>
                      <a:pt x="29" y="2621"/>
                    </a:cubicBezTo>
                    <a:cubicBezTo>
                      <a:pt x="34" y="2621"/>
                      <a:pt x="39" y="2620"/>
                      <a:pt x="42" y="2617"/>
                    </a:cubicBezTo>
                    <a:cubicBezTo>
                      <a:pt x="697" y="1926"/>
                      <a:pt x="1149" y="926"/>
                      <a:pt x="1280" y="9"/>
                    </a:cubicBezTo>
                    <a:cubicBezTo>
                      <a:pt x="1280" y="3"/>
                      <a:pt x="1271" y="0"/>
                      <a:pt x="1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"/>
              <p:cNvSpPr/>
              <p:nvPr/>
            </p:nvSpPr>
            <p:spPr>
              <a:xfrm>
                <a:off x="3089150" y="2385625"/>
                <a:ext cx="55750" cy="9482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3793" extrusionOk="0">
                    <a:moveTo>
                      <a:pt x="2222" y="0"/>
                    </a:moveTo>
                    <a:cubicBezTo>
                      <a:pt x="2218" y="0"/>
                      <a:pt x="2212" y="3"/>
                      <a:pt x="2212" y="9"/>
                    </a:cubicBezTo>
                    <a:cubicBezTo>
                      <a:pt x="1819" y="1462"/>
                      <a:pt x="783" y="2509"/>
                      <a:pt x="9" y="3748"/>
                    </a:cubicBezTo>
                    <a:cubicBezTo>
                      <a:pt x="0" y="3773"/>
                      <a:pt x="17" y="3793"/>
                      <a:pt x="35" y="3793"/>
                    </a:cubicBezTo>
                    <a:cubicBezTo>
                      <a:pt x="42" y="3793"/>
                      <a:pt x="50" y="3790"/>
                      <a:pt x="57" y="3783"/>
                    </a:cubicBezTo>
                    <a:cubicBezTo>
                      <a:pt x="914" y="2712"/>
                      <a:pt x="1997" y="1402"/>
                      <a:pt x="2224" y="9"/>
                    </a:cubicBezTo>
                    <a:cubicBezTo>
                      <a:pt x="2229" y="3"/>
                      <a:pt x="2227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"/>
              <p:cNvSpPr/>
              <p:nvPr/>
            </p:nvSpPr>
            <p:spPr>
              <a:xfrm>
                <a:off x="3071325" y="2439925"/>
                <a:ext cx="5130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3597" extrusionOk="0">
                    <a:moveTo>
                      <a:pt x="2033" y="0"/>
                    </a:moveTo>
                    <a:cubicBezTo>
                      <a:pt x="2028" y="0"/>
                      <a:pt x="2024" y="5"/>
                      <a:pt x="2020" y="16"/>
                    </a:cubicBezTo>
                    <a:cubicBezTo>
                      <a:pt x="1306" y="808"/>
                      <a:pt x="359" y="1752"/>
                      <a:pt x="83" y="2830"/>
                    </a:cubicBezTo>
                    <a:lnTo>
                      <a:pt x="83" y="2830"/>
                    </a:lnTo>
                    <a:cubicBezTo>
                      <a:pt x="48" y="2936"/>
                      <a:pt x="11" y="3066"/>
                      <a:pt x="20" y="3123"/>
                    </a:cubicBezTo>
                    <a:cubicBezTo>
                      <a:pt x="20" y="3138"/>
                      <a:pt x="20" y="3151"/>
                      <a:pt x="21" y="3164"/>
                    </a:cubicBezTo>
                    <a:lnTo>
                      <a:pt x="21" y="3164"/>
                    </a:lnTo>
                    <a:cubicBezTo>
                      <a:pt x="6" y="3292"/>
                      <a:pt x="1" y="3421"/>
                      <a:pt x="8" y="3552"/>
                    </a:cubicBezTo>
                    <a:cubicBezTo>
                      <a:pt x="8" y="3582"/>
                      <a:pt x="28" y="3597"/>
                      <a:pt x="49" y="3597"/>
                    </a:cubicBezTo>
                    <a:cubicBezTo>
                      <a:pt x="70" y="3597"/>
                      <a:pt x="91" y="3582"/>
                      <a:pt x="91" y="3552"/>
                    </a:cubicBezTo>
                    <a:cubicBezTo>
                      <a:pt x="83" y="3220"/>
                      <a:pt x="144" y="2975"/>
                      <a:pt x="242" y="2713"/>
                    </a:cubicBezTo>
                    <a:lnTo>
                      <a:pt x="242" y="2713"/>
                    </a:lnTo>
                    <a:cubicBezTo>
                      <a:pt x="210" y="2898"/>
                      <a:pt x="238" y="3077"/>
                      <a:pt x="329" y="3290"/>
                    </a:cubicBezTo>
                    <a:cubicBezTo>
                      <a:pt x="337" y="3306"/>
                      <a:pt x="350" y="3313"/>
                      <a:pt x="364" y="3313"/>
                    </a:cubicBezTo>
                    <a:cubicBezTo>
                      <a:pt x="391" y="3313"/>
                      <a:pt x="420" y="3286"/>
                      <a:pt x="412" y="3254"/>
                    </a:cubicBezTo>
                    <a:cubicBezTo>
                      <a:pt x="246" y="2814"/>
                      <a:pt x="412" y="2409"/>
                      <a:pt x="651" y="2028"/>
                    </a:cubicBezTo>
                    <a:cubicBezTo>
                      <a:pt x="659" y="2001"/>
                      <a:pt x="635" y="1968"/>
                      <a:pt x="612" y="1968"/>
                    </a:cubicBezTo>
                    <a:cubicBezTo>
                      <a:pt x="604" y="1968"/>
                      <a:pt x="597" y="1972"/>
                      <a:pt x="591" y="1980"/>
                    </a:cubicBezTo>
                    <a:cubicBezTo>
                      <a:pt x="534" y="2044"/>
                      <a:pt x="481" y="2109"/>
                      <a:pt x="432" y="2174"/>
                    </a:cubicBezTo>
                    <a:lnTo>
                      <a:pt x="432" y="2174"/>
                    </a:lnTo>
                    <a:cubicBezTo>
                      <a:pt x="847" y="1403"/>
                      <a:pt x="1545" y="727"/>
                      <a:pt x="2044" y="28"/>
                    </a:cubicBezTo>
                    <a:cubicBezTo>
                      <a:pt x="2052" y="20"/>
                      <a:pt x="2043" y="0"/>
                      <a:pt x="2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"/>
              <p:cNvSpPr/>
              <p:nvPr/>
            </p:nvSpPr>
            <p:spPr>
              <a:xfrm>
                <a:off x="2722175" y="2441775"/>
                <a:ext cx="972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068" extrusionOk="0">
                    <a:moveTo>
                      <a:pt x="28" y="0"/>
                    </a:moveTo>
                    <a:cubicBezTo>
                      <a:pt x="16" y="0"/>
                      <a:pt x="0" y="11"/>
                      <a:pt x="8" y="25"/>
                    </a:cubicBezTo>
                    <a:cubicBezTo>
                      <a:pt x="174" y="371"/>
                      <a:pt x="234" y="704"/>
                      <a:pt x="329" y="1049"/>
                    </a:cubicBezTo>
                    <a:cubicBezTo>
                      <a:pt x="329" y="1061"/>
                      <a:pt x="335" y="1067"/>
                      <a:pt x="341" y="1067"/>
                    </a:cubicBezTo>
                    <a:cubicBezTo>
                      <a:pt x="347" y="1067"/>
                      <a:pt x="353" y="1061"/>
                      <a:pt x="353" y="1049"/>
                    </a:cubicBezTo>
                    <a:cubicBezTo>
                      <a:pt x="389" y="704"/>
                      <a:pt x="234" y="311"/>
                      <a:pt x="43" y="13"/>
                    </a:cubicBezTo>
                    <a:cubicBezTo>
                      <a:pt x="43" y="4"/>
                      <a:pt x="36" y="0"/>
                      <a:pt x="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"/>
              <p:cNvSpPr/>
              <p:nvPr/>
            </p:nvSpPr>
            <p:spPr>
              <a:xfrm>
                <a:off x="2721450" y="2440350"/>
                <a:ext cx="15125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819" extrusionOk="0">
                    <a:moveTo>
                      <a:pt x="19" y="0"/>
                    </a:moveTo>
                    <a:cubicBezTo>
                      <a:pt x="12" y="0"/>
                      <a:pt x="1" y="10"/>
                      <a:pt x="1" y="23"/>
                    </a:cubicBezTo>
                    <a:cubicBezTo>
                      <a:pt x="120" y="642"/>
                      <a:pt x="310" y="1249"/>
                      <a:pt x="560" y="1809"/>
                    </a:cubicBezTo>
                    <a:cubicBezTo>
                      <a:pt x="564" y="1816"/>
                      <a:pt x="570" y="1819"/>
                      <a:pt x="576" y="1819"/>
                    </a:cubicBezTo>
                    <a:cubicBezTo>
                      <a:pt x="590" y="1819"/>
                      <a:pt x="604" y="1805"/>
                      <a:pt x="596" y="1797"/>
                    </a:cubicBezTo>
                    <a:cubicBezTo>
                      <a:pt x="429" y="1201"/>
                      <a:pt x="239" y="606"/>
                      <a:pt x="25" y="23"/>
                    </a:cubicBezTo>
                    <a:cubicBezTo>
                      <a:pt x="30" y="7"/>
                      <a:pt x="26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"/>
              <p:cNvSpPr/>
              <p:nvPr/>
            </p:nvSpPr>
            <p:spPr>
              <a:xfrm>
                <a:off x="2724425" y="2431750"/>
                <a:ext cx="15800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591" extrusionOk="0">
                    <a:moveTo>
                      <a:pt x="8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322" y="510"/>
                      <a:pt x="477" y="1010"/>
                      <a:pt x="608" y="1581"/>
                    </a:cubicBezTo>
                    <a:cubicBezTo>
                      <a:pt x="608" y="1587"/>
                      <a:pt x="614" y="1590"/>
                      <a:pt x="620" y="1590"/>
                    </a:cubicBezTo>
                    <a:cubicBezTo>
                      <a:pt x="626" y="1590"/>
                      <a:pt x="632" y="1587"/>
                      <a:pt x="632" y="1581"/>
                    </a:cubicBezTo>
                    <a:cubicBezTo>
                      <a:pt x="608" y="1010"/>
                      <a:pt x="358" y="462"/>
                      <a:pt x="25" y="10"/>
                    </a:cubicBezTo>
                    <a:cubicBezTo>
                      <a:pt x="19" y="4"/>
                      <a:pt x="13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"/>
              <p:cNvSpPr/>
              <p:nvPr/>
            </p:nvSpPr>
            <p:spPr>
              <a:xfrm>
                <a:off x="2741200" y="2479950"/>
                <a:ext cx="656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92" extrusionOk="0">
                    <a:moveTo>
                      <a:pt x="15" y="0"/>
                    </a:moveTo>
                    <a:cubicBezTo>
                      <a:pt x="9" y="0"/>
                      <a:pt x="0" y="14"/>
                      <a:pt x="9" y="22"/>
                    </a:cubicBezTo>
                    <a:cubicBezTo>
                      <a:pt x="247" y="558"/>
                      <a:pt x="663" y="939"/>
                      <a:pt x="1080" y="1332"/>
                    </a:cubicBezTo>
                    <a:cubicBezTo>
                      <a:pt x="1568" y="1796"/>
                      <a:pt x="2068" y="2249"/>
                      <a:pt x="2568" y="2689"/>
                    </a:cubicBezTo>
                    <a:cubicBezTo>
                      <a:pt x="2570" y="2691"/>
                      <a:pt x="2572" y="2692"/>
                      <a:pt x="2575" y="2692"/>
                    </a:cubicBezTo>
                    <a:cubicBezTo>
                      <a:pt x="2592" y="2692"/>
                      <a:pt x="2625" y="2664"/>
                      <a:pt x="2604" y="2654"/>
                    </a:cubicBezTo>
                    <a:cubicBezTo>
                      <a:pt x="1735" y="1808"/>
                      <a:pt x="652" y="1058"/>
                      <a:pt x="20" y="10"/>
                    </a:cubicBezTo>
                    <a:cubicBezTo>
                      <a:pt x="20" y="3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"/>
              <p:cNvSpPr/>
              <p:nvPr/>
            </p:nvSpPr>
            <p:spPr>
              <a:xfrm>
                <a:off x="2666700" y="2403425"/>
                <a:ext cx="265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760" extrusionOk="0">
                    <a:moveTo>
                      <a:pt x="915" y="1"/>
                    </a:moveTo>
                    <a:cubicBezTo>
                      <a:pt x="499" y="1"/>
                      <a:pt x="196" y="385"/>
                      <a:pt x="250" y="809"/>
                    </a:cubicBezTo>
                    <a:cubicBezTo>
                      <a:pt x="298" y="1202"/>
                      <a:pt x="536" y="1583"/>
                      <a:pt x="607" y="1976"/>
                    </a:cubicBezTo>
                    <a:cubicBezTo>
                      <a:pt x="667" y="2274"/>
                      <a:pt x="703" y="2547"/>
                      <a:pt x="953" y="2750"/>
                    </a:cubicBezTo>
                    <a:cubicBezTo>
                      <a:pt x="956" y="2757"/>
                      <a:pt x="963" y="2760"/>
                      <a:pt x="969" y="2760"/>
                    </a:cubicBezTo>
                    <a:cubicBezTo>
                      <a:pt x="985" y="2760"/>
                      <a:pt x="1002" y="2743"/>
                      <a:pt x="976" y="2726"/>
                    </a:cubicBezTo>
                    <a:cubicBezTo>
                      <a:pt x="738" y="2369"/>
                      <a:pt x="774" y="2000"/>
                      <a:pt x="679" y="1595"/>
                    </a:cubicBezTo>
                    <a:cubicBezTo>
                      <a:pt x="524" y="964"/>
                      <a:pt x="0" y="297"/>
                      <a:pt x="1036" y="35"/>
                    </a:cubicBezTo>
                    <a:cubicBezTo>
                      <a:pt x="1036" y="35"/>
                      <a:pt x="1060" y="11"/>
                      <a:pt x="1036" y="11"/>
                    </a:cubicBezTo>
                    <a:cubicBezTo>
                      <a:pt x="995" y="4"/>
                      <a:pt x="954" y="1"/>
                      <a:pt x="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"/>
              <p:cNvSpPr/>
              <p:nvPr/>
            </p:nvSpPr>
            <p:spPr>
              <a:xfrm>
                <a:off x="2683050" y="2463125"/>
                <a:ext cx="22550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257" extrusionOk="0">
                    <a:moveTo>
                      <a:pt x="11" y="0"/>
                    </a:moveTo>
                    <a:cubicBezTo>
                      <a:pt x="7" y="0"/>
                      <a:pt x="1" y="11"/>
                      <a:pt x="1" y="29"/>
                    </a:cubicBezTo>
                    <a:cubicBezTo>
                      <a:pt x="418" y="695"/>
                      <a:pt x="525" y="1529"/>
                      <a:pt x="846" y="2243"/>
                    </a:cubicBezTo>
                    <a:cubicBezTo>
                      <a:pt x="851" y="2252"/>
                      <a:pt x="861" y="2256"/>
                      <a:pt x="870" y="2256"/>
                    </a:cubicBezTo>
                    <a:cubicBezTo>
                      <a:pt x="886" y="2256"/>
                      <a:pt x="901" y="2246"/>
                      <a:pt x="894" y="2231"/>
                    </a:cubicBezTo>
                    <a:cubicBezTo>
                      <a:pt x="739" y="1493"/>
                      <a:pt x="525" y="588"/>
                      <a:pt x="13" y="5"/>
                    </a:cubicBezTo>
                    <a:cubicBezTo>
                      <a:pt x="13" y="2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"/>
              <p:cNvSpPr/>
              <p:nvPr/>
            </p:nvSpPr>
            <p:spPr>
              <a:xfrm>
                <a:off x="2688125" y="2439600"/>
                <a:ext cx="18475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542" extrusionOk="0">
                    <a:moveTo>
                      <a:pt x="16" y="0"/>
                    </a:moveTo>
                    <a:cubicBezTo>
                      <a:pt x="8" y="0"/>
                      <a:pt x="0" y="6"/>
                      <a:pt x="0" y="17"/>
                    </a:cubicBezTo>
                    <a:cubicBezTo>
                      <a:pt x="36" y="886"/>
                      <a:pt x="405" y="1720"/>
                      <a:pt x="715" y="2541"/>
                    </a:cubicBezTo>
                    <a:lnTo>
                      <a:pt x="739" y="2541"/>
                    </a:lnTo>
                    <a:cubicBezTo>
                      <a:pt x="453" y="1708"/>
                      <a:pt x="119" y="910"/>
                      <a:pt x="36" y="29"/>
                    </a:cubicBezTo>
                    <a:cubicBezTo>
                      <a:pt x="36" y="9"/>
                      <a:pt x="25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"/>
              <p:cNvSpPr/>
              <p:nvPr/>
            </p:nvSpPr>
            <p:spPr>
              <a:xfrm>
                <a:off x="2709550" y="2507875"/>
                <a:ext cx="106225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4057" extrusionOk="0">
                    <a:moveTo>
                      <a:pt x="1" y="1"/>
                    </a:moveTo>
                    <a:cubicBezTo>
                      <a:pt x="429" y="810"/>
                      <a:pt x="905" y="1596"/>
                      <a:pt x="1620" y="2191"/>
                    </a:cubicBezTo>
                    <a:cubicBezTo>
                      <a:pt x="2441" y="2858"/>
                      <a:pt x="3358" y="3442"/>
                      <a:pt x="4227" y="4049"/>
                    </a:cubicBezTo>
                    <a:cubicBezTo>
                      <a:pt x="4230" y="4055"/>
                      <a:pt x="4233" y="4057"/>
                      <a:pt x="4236" y="4057"/>
                    </a:cubicBezTo>
                    <a:cubicBezTo>
                      <a:pt x="4244" y="4057"/>
                      <a:pt x="4248" y="4037"/>
                      <a:pt x="4239" y="4037"/>
                    </a:cubicBezTo>
                    <a:cubicBezTo>
                      <a:pt x="3549" y="3430"/>
                      <a:pt x="2763" y="2941"/>
                      <a:pt x="2025" y="2418"/>
                    </a:cubicBezTo>
                    <a:cubicBezTo>
                      <a:pt x="1108" y="1775"/>
                      <a:pt x="572" y="917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"/>
              <p:cNvSpPr/>
              <p:nvPr/>
            </p:nvSpPr>
            <p:spPr>
              <a:xfrm>
                <a:off x="2779500" y="2572475"/>
                <a:ext cx="38975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4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9" y="512"/>
                      <a:pt x="965" y="1036"/>
                      <a:pt x="1525" y="1429"/>
                    </a:cubicBezTo>
                    <a:cubicBezTo>
                      <a:pt x="1528" y="1431"/>
                      <a:pt x="1531" y="1431"/>
                      <a:pt x="1534" y="1431"/>
                    </a:cubicBezTo>
                    <a:cubicBezTo>
                      <a:pt x="1551" y="1431"/>
                      <a:pt x="1559" y="1405"/>
                      <a:pt x="1548" y="1405"/>
                    </a:cubicBezTo>
                    <a:cubicBezTo>
                      <a:pt x="1036" y="917"/>
                      <a:pt x="513" y="45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"/>
              <p:cNvSpPr/>
              <p:nvPr/>
            </p:nvSpPr>
            <p:spPr>
              <a:xfrm>
                <a:off x="2782575" y="2566675"/>
                <a:ext cx="379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469" extrusionOk="0">
                    <a:moveTo>
                      <a:pt x="6" y="1"/>
                    </a:moveTo>
                    <a:cubicBezTo>
                      <a:pt x="3" y="1"/>
                      <a:pt x="1" y="6"/>
                      <a:pt x="9" y="6"/>
                    </a:cubicBezTo>
                    <a:cubicBezTo>
                      <a:pt x="9" y="2"/>
                      <a:pt x="7" y="1"/>
                      <a:pt x="6" y="1"/>
                    </a:cubicBezTo>
                    <a:close/>
                    <a:moveTo>
                      <a:pt x="9" y="6"/>
                    </a:moveTo>
                    <a:lnTo>
                      <a:pt x="9" y="6"/>
                    </a:lnTo>
                    <a:cubicBezTo>
                      <a:pt x="485" y="494"/>
                      <a:pt x="961" y="1030"/>
                      <a:pt x="1497" y="1459"/>
                    </a:cubicBezTo>
                    <a:cubicBezTo>
                      <a:pt x="1501" y="1466"/>
                      <a:pt x="1504" y="1469"/>
                      <a:pt x="1507" y="1469"/>
                    </a:cubicBezTo>
                    <a:cubicBezTo>
                      <a:pt x="1514" y="1469"/>
                      <a:pt x="1517" y="1455"/>
                      <a:pt x="1509" y="1447"/>
                    </a:cubicBezTo>
                    <a:cubicBezTo>
                      <a:pt x="1068" y="923"/>
                      <a:pt x="509" y="470"/>
                      <a:pt x="9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"/>
              <p:cNvSpPr/>
              <p:nvPr/>
            </p:nvSpPr>
            <p:spPr>
              <a:xfrm>
                <a:off x="2794525" y="2571350"/>
                <a:ext cx="3135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38" extrusionOk="0">
                    <a:moveTo>
                      <a:pt x="2" y="1"/>
                    </a:moveTo>
                    <a:cubicBezTo>
                      <a:pt x="1" y="1"/>
                      <a:pt x="1" y="4"/>
                      <a:pt x="7" y="10"/>
                    </a:cubicBezTo>
                    <a:cubicBezTo>
                      <a:pt x="7" y="4"/>
                      <a:pt x="4" y="1"/>
                      <a:pt x="2" y="1"/>
                    </a:cubicBezTo>
                    <a:close/>
                    <a:moveTo>
                      <a:pt x="7" y="10"/>
                    </a:moveTo>
                    <a:lnTo>
                      <a:pt x="7" y="10"/>
                    </a:lnTo>
                    <a:cubicBezTo>
                      <a:pt x="531" y="307"/>
                      <a:pt x="650" y="1010"/>
                      <a:pt x="1209" y="1236"/>
                    </a:cubicBezTo>
                    <a:cubicBezTo>
                      <a:pt x="1213" y="1237"/>
                      <a:pt x="1217" y="1238"/>
                      <a:pt x="1220" y="1238"/>
                    </a:cubicBezTo>
                    <a:cubicBezTo>
                      <a:pt x="1247" y="1238"/>
                      <a:pt x="1253" y="1199"/>
                      <a:pt x="1221" y="1188"/>
                    </a:cubicBezTo>
                    <a:cubicBezTo>
                      <a:pt x="685" y="914"/>
                      <a:pt x="554" y="248"/>
                      <a:pt x="7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"/>
              <p:cNvSpPr/>
              <p:nvPr/>
            </p:nvSpPr>
            <p:spPr>
              <a:xfrm>
                <a:off x="2797425" y="2560775"/>
                <a:ext cx="3547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656" extrusionOk="0">
                    <a:moveTo>
                      <a:pt x="30" y="1"/>
                    </a:moveTo>
                    <a:cubicBezTo>
                      <a:pt x="22" y="1"/>
                      <a:pt x="0" y="18"/>
                      <a:pt x="10" y="28"/>
                    </a:cubicBezTo>
                    <a:cubicBezTo>
                      <a:pt x="379" y="611"/>
                      <a:pt x="831" y="1218"/>
                      <a:pt x="1367" y="1647"/>
                    </a:cubicBezTo>
                    <a:cubicBezTo>
                      <a:pt x="1373" y="1653"/>
                      <a:pt x="1379" y="1655"/>
                      <a:pt x="1385" y="1655"/>
                    </a:cubicBezTo>
                    <a:cubicBezTo>
                      <a:pt x="1404" y="1655"/>
                      <a:pt x="1418" y="1632"/>
                      <a:pt x="1391" y="1623"/>
                    </a:cubicBezTo>
                    <a:cubicBezTo>
                      <a:pt x="950" y="1076"/>
                      <a:pt x="450" y="587"/>
                      <a:pt x="34" y="4"/>
                    </a:cubicBezTo>
                    <a:cubicBezTo>
                      <a:pt x="34" y="2"/>
                      <a:pt x="32" y="1"/>
                      <a:pt x="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"/>
              <p:cNvSpPr/>
              <p:nvPr/>
            </p:nvSpPr>
            <p:spPr>
              <a:xfrm>
                <a:off x="2806675" y="2558075"/>
                <a:ext cx="31300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608" extrusionOk="0">
                    <a:moveTo>
                      <a:pt x="42" y="0"/>
                    </a:moveTo>
                    <a:cubicBezTo>
                      <a:pt x="25" y="0"/>
                      <a:pt x="0" y="14"/>
                      <a:pt x="9" y="41"/>
                    </a:cubicBezTo>
                    <a:cubicBezTo>
                      <a:pt x="378" y="576"/>
                      <a:pt x="771" y="1112"/>
                      <a:pt x="1176" y="1600"/>
                    </a:cubicBezTo>
                    <a:cubicBezTo>
                      <a:pt x="1181" y="1606"/>
                      <a:pt x="1188" y="1608"/>
                      <a:pt x="1196" y="1608"/>
                    </a:cubicBezTo>
                    <a:cubicBezTo>
                      <a:pt x="1222" y="1608"/>
                      <a:pt x="1251" y="1580"/>
                      <a:pt x="1223" y="1553"/>
                    </a:cubicBezTo>
                    <a:cubicBezTo>
                      <a:pt x="854" y="1017"/>
                      <a:pt x="449" y="517"/>
                      <a:pt x="57" y="5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"/>
              <p:cNvSpPr/>
              <p:nvPr/>
            </p:nvSpPr>
            <p:spPr>
              <a:xfrm>
                <a:off x="2812550" y="2553025"/>
                <a:ext cx="198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562" extrusionOk="0">
                    <a:moveTo>
                      <a:pt x="19" y="1"/>
                    </a:moveTo>
                    <a:cubicBezTo>
                      <a:pt x="8" y="1"/>
                      <a:pt x="0" y="14"/>
                      <a:pt x="0" y="28"/>
                    </a:cubicBezTo>
                    <a:cubicBezTo>
                      <a:pt x="107" y="552"/>
                      <a:pt x="369" y="1159"/>
                      <a:pt x="738" y="1552"/>
                    </a:cubicBezTo>
                    <a:cubicBezTo>
                      <a:pt x="748" y="1559"/>
                      <a:pt x="757" y="1562"/>
                      <a:pt x="765" y="1562"/>
                    </a:cubicBezTo>
                    <a:cubicBezTo>
                      <a:pt x="785" y="1562"/>
                      <a:pt x="795" y="1542"/>
                      <a:pt x="786" y="1516"/>
                    </a:cubicBezTo>
                    <a:cubicBezTo>
                      <a:pt x="667" y="1266"/>
                      <a:pt x="500" y="1040"/>
                      <a:pt x="369" y="790"/>
                    </a:cubicBezTo>
                    <a:cubicBezTo>
                      <a:pt x="250" y="540"/>
                      <a:pt x="143" y="278"/>
                      <a:pt x="48" y="28"/>
                    </a:cubicBezTo>
                    <a:cubicBezTo>
                      <a:pt x="38" y="8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"/>
              <p:cNvSpPr/>
              <p:nvPr/>
            </p:nvSpPr>
            <p:spPr>
              <a:xfrm>
                <a:off x="2811475" y="2562450"/>
                <a:ext cx="2395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958" h="1429" extrusionOk="0">
                    <a:moveTo>
                      <a:pt x="21" y="1"/>
                    </a:moveTo>
                    <a:cubicBezTo>
                      <a:pt x="10" y="1"/>
                      <a:pt x="0" y="6"/>
                      <a:pt x="7" y="20"/>
                    </a:cubicBezTo>
                    <a:cubicBezTo>
                      <a:pt x="67" y="306"/>
                      <a:pt x="222" y="580"/>
                      <a:pt x="388" y="818"/>
                    </a:cubicBezTo>
                    <a:cubicBezTo>
                      <a:pt x="531" y="1032"/>
                      <a:pt x="686" y="1270"/>
                      <a:pt x="900" y="1425"/>
                    </a:cubicBezTo>
                    <a:cubicBezTo>
                      <a:pt x="907" y="1427"/>
                      <a:pt x="913" y="1428"/>
                      <a:pt x="918" y="1428"/>
                    </a:cubicBezTo>
                    <a:cubicBezTo>
                      <a:pt x="943" y="1428"/>
                      <a:pt x="958" y="1407"/>
                      <a:pt x="948" y="1378"/>
                    </a:cubicBezTo>
                    <a:cubicBezTo>
                      <a:pt x="817" y="1139"/>
                      <a:pt x="603" y="949"/>
                      <a:pt x="460" y="723"/>
                    </a:cubicBezTo>
                    <a:cubicBezTo>
                      <a:pt x="305" y="485"/>
                      <a:pt x="186" y="247"/>
                      <a:pt x="43" y="8"/>
                    </a:cubicBezTo>
                    <a:cubicBezTo>
                      <a:pt x="38" y="3"/>
                      <a:pt x="29" y="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"/>
              <p:cNvSpPr/>
              <p:nvPr/>
            </p:nvSpPr>
            <p:spPr>
              <a:xfrm>
                <a:off x="2812325" y="2565375"/>
                <a:ext cx="323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579" extrusionOk="0">
                    <a:moveTo>
                      <a:pt x="40" y="1"/>
                    </a:moveTo>
                    <a:cubicBezTo>
                      <a:pt x="17" y="1"/>
                      <a:pt x="1" y="20"/>
                      <a:pt x="9" y="46"/>
                    </a:cubicBezTo>
                    <a:cubicBezTo>
                      <a:pt x="295" y="606"/>
                      <a:pt x="735" y="1213"/>
                      <a:pt x="1259" y="1570"/>
                    </a:cubicBezTo>
                    <a:cubicBezTo>
                      <a:pt x="1265" y="1576"/>
                      <a:pt x="1270" y="1578"/>
                      <a:pt x="1274" y="1578"/>
                    </a:cubicBezTo>
                    <a:cubicBezTo>
                      <a:pt x="1287" y="1578"/>
                      <a:pt x="1292" y="1555"/>
                      <a:pt x="1283" y="1546"/>
                    </a:cubicBezTo>
                    <a:cubicBezTo>
                      <a:pt x="1093" y="1308"/>
                      <a:pt x="855" y="1094"/>
                      <a:pt x="664" y="844"/>
                    </a:cubicBezTo>
                    <a:cubicBezTo>
                      <a:pt x="438" y="582"/>
                      <a:pt x="259" y="296"/>
                      <a:pt x="69" y="10"/>
                    </a:cubicBezTo>
                    <a:cubicBezTo>
                      <a:pt x="59" y="4"/>
                      <a:pt x="49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"/>
              <p:cNvSpPr/>
              <p:nvPr/>
            </p:nvSpPr>
            <p:spPr>
              <a:xfrm>
                <a:off x="2823550" y="2585150"/>
                <a:ext cx="292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75" extrusionOk="0">
                    <a:moveTo>
                      <a:pt x="25" y="1"/>
                    </a:moveTo>
                    <a:cubicBezTo>
                      <a:pt x="13" y="1"/>
                      <a:pt x="1" y="12"/>
                      <a:pt x="1" y="29"/>
                    </a:cubicBezTo>
                    <a:cubicBezTo>
                      <a:pt x="179" y="446"/>
                      <a:pt x="656" y="874"/>
                      <a:pt x="1132" y="874"/>
                    </a:cubicBezTo>
                    <a:cubicBezTo>
                      <a:pt x="1168" y="874"/>
                      <a:pt x="1168" y="839"/>
                      <a:pt x="1132" y="827"/>
                    </a:cubicBezTo>
                    <a:cubicBezTo>
                      <a:pt x="929" y="732"/>
                      <a:pt x="703" y="672"/>
                      <a:pt x="525" y="541"/>
                    </a:cubicBezTo>
                    <a:cubicBezTo>
                      <a:pt x="322" y="398"/>
                      <a:pt x="167" y="220"/>
                      <a:pt x="36" y="5"/>
                    </a:cubicBezTo>
                    <a:cubicBezTo>
                      <a:pt x="33" y="2"/>
                      <a:pt x="29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"/>
              <p:cNvSpPr/>
              <p:nvPr/>
            </p:nvSpPr>
            <p:spPr>
              <a:xfrm>
                <a:off x="2717600" y="2247650"/>
                <a:ext cx="69675" cy="11957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783" extrusionOk="0">
                    <a:moveTo>
                      <a:pt x="133" y="1"/>
                    </a:moveTo>
                    <a:cubicBezTo>
                      <a:pt x="119" y="1"/>
                      <a:pt x="107" y="10"/>
                      <a:pt x="107" y="27"/>
                    </a:cubicBezTo>
                    <a:cubicBezTo>
                      <a:pt x="0" y="885"/>
                      <a:pt x="417" y="1706"/>
                      <a:pt x="822" y="2456"/>
                    </a:cubicBezTo>
                    <a:cubicBezTo>
                      <a:pt x="1310" y="3361"/>
                      <a:pt x="2191" y="3909"/>
                      <a:pt x="2750" y="4778"/>
                    </a:cubicBezTo>
                    <a:cubicBezTo>
                      <a:pt x="2757" y="4781"/>
                      <a:pt x="2762" y="4783"/>
                      <a:pt x="2767" y="4783"/>
                    </a:cubicBezTo>
                    <a:cubicBezTo>
                      <a:pt x="2780" y="4783"/>
                      <a:pt x="2786" y="4772"/>
                      <a:pt x="2786" y="4754"/>
                    </a:cubicBezTo>
                    <a:cubicBezTo>
                      <a:pt x="2393" y="3956"/>
                      <a:pt x="1619" y="3540"/>
                      <a:pt x="1131" y="2825"/>
                    </a:cubicBezTo>
                    <a:cubicBezTo>
                      <a:pt x="583" y="2040"/>
                      <a:pt x="95" y="980"/>
                      <a:pt x="167" y="27"/>
                    </a:cubicBezTo>
                    <a:cubicBezTo>
                      <a:pt x="161" y="10"/>
                      <a:pt x="146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"/>
              <p:cNvSpPr/>
              <p:nvPr/>
            </p:nvSpPr>
            <p:spPr>
              <a:xfrm>
                <a:off x="2792900" y="2373625"/>
                <a:ext cx="68975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9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3" y="465"/>
                      <a:pt x="786" y="1061"/>
                      <a:pt x="1227" y="1537"/>
                    </a:cubicBezTo>
                    <a:cubicBezTo>
                      <a:pt x="1691" y="2025"/>
                      <a:pt x="2215" y="2501"/>
                      <a:pt x="2739" y="2930"/>
                    </a:cubicBezTo>
                    <a:cubicBezTo>
                      <a:pt x="2742" y="2937"/>
                      <a:pt x="2746" y="2940"/>
                      <a:pt x="2749" y="2940"/>
                    </a:cubicBezTo>
                    <a:cubicBezTo>
                      <a:pt x="2756" y="2940"/>
                      <a:pt x="2759" y="2926"/>
                      <a:pt x="2751" y="2918"/>
                    </a:cubicBezTo>
                    <a:cubicBezTo>
                      <a:pt x="2263" y="2442"/>
                      <a:pt x="1727" y="2013"/>
                      <a:pt x="1262" y="1501"/>
                    </a:cubicBezTo>
                    <a:cubicBezTo>
                      <a:pt x="810" y="1025"/>
                      <a:pt x="500" y="4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"/>
              <p:cNvSpPr/>
              <p:nvPr/>
            </p:nvSpPr>
            <p:spPr>
              <a:xfrm>
                <a:off x="2827425" y="2400125"/>
                <a:ext cx="39025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3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8" y="655"/>
                      <a:pt x="882" y="1334"/>
                      <a:pt x="1536" y="1739"/>
                    </a:cubicBezTo>
                    <a:cubicBezTo>
                      <a:pt x="1548" y="1739"/>
                      <a:pt x="1560" y="1727"/>
                      <a:pt x="1548" y="1727"/>
                    </a:cubicBezTo>
                    <a:cubicBezTo>
                      <a:pt x="1274" y="1477"/>
                      <a:pt x="989" y="1251"/>
                      <a:pt x="739" y="965"/>
                    </a:cubicBezTo>
                    <a:cubicBezTo>
                      <a:pt x="465" y="655"/>
                      <a:pt x="227" y="32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"/>
              <p:cNvSpPr/>
              <p:nvPr/>
            </p:nvSpPr>
            <p:spPr>
              <a:xfrm>
                <a:off x="2834875" y="2399375"/>
                <a:ext cx="392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774" extrusionOk="0">
                    <a:moveTo>
                      <a:pt x="5" y="1"/>
                    </a:moveTo>
                    <a:cubicBezTo>
                      <a:pt x="3" y="1"/>
                      <a:pt x="0" y="7"/>
                      <a:pt x="0" y="19"/>
                    </a:cubicBezTo>
                    <a:cubicBezTo>
                      <a:pt x="6" y="7"/>
                      <a:pt x="6" y="1"/>
                      <a:pt x="5" y="1"/>
                    </a:cubicBezTo>
                    <a:close/>
                    <a:moveTo>
                      <a:pt x="0" y="19"/>
                    </a:moveTo>
                    <a:cubicBezTo>
                      <a:pt x="441" y="638"/>
                      <a:pt x="953" y="1257"/>
                      <a:pt x="1548" y="1769"/>
                    </a:cubicBezTo>
                    <a:cubicBezTo>
                      <a:pt x="1551" y="1772"/>
                      <a:pt x="1555" y="1774"/>
                      <a:pt x="1558" y="1774"/>
                    </a:cubicBezTo>
                    <a:cubicBezTo>
                      <a:pt x="1565" y="1774"/>
                      <a:pt x="1568" y="1765"/>
                      <a:pt x="1560" y="1757"/>
                    </a:cubicBezTo>
                    <a:cubicBezTo>
                      <a:pt x="1036" y="1174"/>
                      <a:pt x="488" y="626"/>
                      <a:pt x="0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"/>
              <p:cNvSpPr/>
              <p:nvPr/>
            </p:nvSpPr>
            <p:spPr>
              <a:xfrm>
                <a:off x="2850050" y="2407525"/>
                <a:ext cx="4275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743" extrusionOk="0">
                    <a:moveTo>
                      <a:pt x="8" y="0"/>
                    </a:moveTo>
                    <a:cubicBezTo>
                      <a:pt x="4" y="0"/>
                      <a:pt x="0" y="7"/>
                      <a:pt x="0" y="14"/>
                    </a:cubicBezTo>
                    <a:cubicBezTo>
                      <a:pt x="310" y="383"/>
                      <a:pt x="643" y="764"/>
                      <a:pt x="965" y="1133"/>
                    </a:cubicBezTo>
                    <a:cubicBezTo>
                      <a:pt x="1179" y="1371"/>
                      <a:pt x="1370" y="1633"/>
                      <a:pt x="1667" y="1741"/>
                    </a:cubicBezTo>
                    <a:cubicBezTo>
                      <a:pt x="1672" y="1742"/>
                      <a:pt x="1677" y="1743"/>
                      <a:pt x="1680" y="1743"/>
                    </a:cubicBezTo>
                    <a:cubicBezTo>
                      <a:pt x="1705" y="1743"/>
                      <a:pt x="1710" y="1713"/>
                      <a:pt x="1679" y="1693"/>
                    </a:cubicBezTo>
                    <a:cubicBezTo>
                      <a:pt x="1322" y="1550"/>
                      <a:pt x="1072" y="1193"/>
                      <a:pt x="822" y="907"/>
                    </a:cubicBezTo>
                    <a:lnTo>
                      <a:pt x="12" y="14"/>
                    </a:lnTo>
                    <a:cubicBezTo>
                      <a:pt x="12" y="4"/>
                      <a:pt x="10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"/>
              <p:cNvSpPr/>
              <p:nvPr/>
            </p:nvSpPr>
            <p:spPr>
              <a:xfrm>
                <a:off x="2853550" y="2394150"/>
                <a:ext cx="51825" cy="525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101" extrusionOk="0">
                    <a:moveTo>
                      <a:pt x="22" y="0"/>
                    </a:moveTo>
                    <a:cubicBezTo>
                      <a:pt x="8" y="0"/>
                      <a:pt x="0" y="11"/>
                      <a:pt x="15" y="25"/>
                    </a:cubicBezTo>
                    <a:cubicBezTo>
                      <a:pt x="527" y="799"/>
                      <a:pt x="1230" y="1597"/>
                      <a:pt x="2039" y="2097"/>
                    </a:cubicBezTo>
                    <a:cubicBezTo>
                      <a:pt x="2041" y="2099"/>
                      <a:pt x="2044" y="2100"/>
                      <a:pt x="2047" y="2100"/>
                    </a:cubicBezTo>
                    <a:cubicBezTo>
                      <a:pt x="2059" y="2100"/>
                      <a:pt x="2073" y="2083"/>
                      <a:pt x="2063" y="2073"/>
                    </a:cubicBezTo>
                    <a:cubicBezTo>
                      <a:pt x="1349" y="1394"/>
                      <a:pt x="646" y="787"/>
                      <a:pt x="51" y="13"/>
                    </a:cubicBezTo>
                    <a:cubicBezTo>
                      <a:pt x="42" y="4"/>
                      <a:pt x="31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"/>
              <p:cNvSpPr/>
              <p:nvPr/>
            </p:nvSpPr>
            <p:spPr>
              <a:xfrm>
                <a:off x="2861750" y="2392300"/>
                <a:ext cx="49475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2018" extrusionOk="0">
                    <a:moveTo>
                      <a:pt x="23" y="0"/>
                    </a:moveTo>
                    <a:cubicBezTo>
                      <a:pt x="9" y="0"/>
                      <a:pt x="0" y="20"/>
                      <a:pt x="9" y="28"/>
                    </a:cubicBezTo>
                    <a:cubicBezTo>
                      <a:pt x="604" y="718"/>
                      <a:pt x="1211" y="1409"/>
                      <a:pt x="1902" y="2004"/>
                    </a:cubicBezTo>
                    <a:cubicBezTo>
                      <a:pt x="1908" y="2013"/>
                      <a:pt x="1916" y="2017"/>
                      <a:pt x="1925" y="2017"/>
                    </a:cubicBezTo>
                    <a:cubicBezTo>
                      <a:pt x="1951" y="2017"/>
                      <a:pt x="1979" y="1986"/>
                      <a:pt x="1961" y="1969"/>
                    </a:cubicBezTo>
                    <a:cubicBezTo>
                      <a:pt x="1330" y="1290"/>
                      <a:pt x="663" y="671"/>
                      <a:pt x="44" y="16"/>
                    </a:cubicBezTo>
                    <a:cubicBezTo>
                      <a:pt x="37" y="5"/>
                      <a:pt x="2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"/>
              <p:cNvSpPr/>
              <p:nvPr/>
            </p:nvSpPr>
            <p:spPr>
              <a:xfrm>
                <a:off x="2865825" y="2389700"/>
                <a:ext cx="439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769" extrusionOk="0">
                    <a:moveTo>
                      <a:pt x="36" y="1"/>
                    </a:moveTo>
                    <a:cubicBezTo>
                      <a:pt x="24" y="1"/>
                      <a:pt x="12" y="13"/>
                      <a:pt x="12" y="13"/>
                    </a:cubicBezTo>
                    <a:cubicBezTo>
                      <a:pt x="0" y="60"/>
                      <a:pt x="0" y="60"/>
                      <a:pt x="12" y="108"/>
                    </a:cubicBezTo>
                    <a:lnTo>
                      <a:pt x="24" y="120"/>
                    </a:lnTo>
                    <a:lnTo>
                      <a:pt x="60" y="120"/>
                    </a:lnTo>
                    <a:cubicBezTo>
                      <a:pt x="84" y="84"/>
                      <a:pt x="96" y="48"/>
                      <a:pt x="72" y="48"/>
                    </a:cubicBezTo>
                    <a:cubicBezTo>
                      <a:pt x="191" y="48"/>
                      <a:pt x="369" y="346"/>
                      <a:pt x="441" y="429"/>
                    </a:cubicBezTo>
                    <a:lnTo>
                      <a:pt x="846" y="882"/>
                    </a:lnTo>
                    <a:cubicBezTo>
                      <a:pt x="1108" y="1180"/>
                      <a:pt x="1382" y="1477"/>
                      <a:pt x="1667" y="1751"/>
                    </a:cubicBezTo>
                    <a:cubicBezTo>
                      <a:pt x="1677" y="1763"/>
                      <a:pt x="1687" y="1769"/>
                      <a:pt x="1698" y="1769"/>
                    </a:cubicBezTo>
                    <a:cubicBezTo>
                      <a:pt x="1728" y="1769"/>
                      <a:pt x="1756" y="1727"/>
                      <a:pt x="1739" y="1692"/>
                    </a:cubicBezTo>
                    <a:cubicBezTo>
                      <a:pt x="1429" y="1322"/>
                      <a:pt x="1084" y="965"/>
                      <a:pt x="739" y="620"/>
                    </a:cubicBezTo>
                    <a:cubicBezTo>
                      <a:pt x="596" y="465"/>
                      <a:pt x="441" y="299"/>
                      <a:pt x="274" y="144"/>
                    </a:cubicBezTo>
                    <a:cubicBezTo>
                      <a:pt x="203" y="60"/>
                      <a:pt x="155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"/>
              <p:cNvSpPr/>
              <p:nvPr/>
            </p:nvSpPr>
            <p:spPr>
              <a:xfrm>
                <a:off x="2895600" y="2359075"/>
                <a:ext cx="158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14" extrusionOk="0">
                    <a:moveTo>
                      <a:pt x="7" y="1"/>
                    </a:moveTo>
                    <a:cubicBezTo>
                      <a:pt x="4" y="1"/>
                      <a:pt x="0" y="10"/>
                      <a:pt x="0" y="23"/>
                    </a:cubicBezTo>
                    <a:cubicBezTo>
                      <a:pt x="83" y="166"/>
                      <a:pt x="155" y="285"/>
                      <a:pt x="274" y="416"/>
                    </a:cubicBezTo>
                    <a:cubicBezTo>
                      <a:pt x="369" y="523"/>
                      <a:pt x="488" y="654"/>
                      <a:pt x="607" y="714"/>
                    </a:cubicBezTo>
                    <a:cubicBezTo>
                      <a:pt x="619" y="714"/>
                      <a:pt x="631" y="702"/>
                      <a:pt x="619" y="702"/>
                    </a:cubicBezTo>
                    <a:cubicBezTo>
                      <a:pt x="548" y="595"/>
                      <a:pt x="417" y="511"/>
                      <a:pt x="321" y="404"/>
                    </a:cubicBezTo>
                    <a:cubicBezTo>
                      <a:pt x="214" y="285"/>
                      <a:pt x="95" y="154"/>
                      <a:pt x="12" y="23"/>
                    </a:cubicBezTo>
                    <a:cubicBezTo>
                      <a:pt x="12" y="7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"/>
              <p:cNvSpPr/>
              <p:nvPr/>
            </p:nvSpPr>
            <p:spPr>
              <a:xfrm>
                <a:off x="2899450" y="2352800"/>
                <a:ext cx="1385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708" extrusionOk="0">
                    <a:moveTo>
                      <a:pt x="37" y="1"/>
                    </a:moveTo>
                    <a:cubicBezTo>
                      <a:pt x="25" y="1"/>
                      <a:pt x="1" y="12"/>
                      <a:pt x="25" y="12"/>
                    </a:cubicBezTo>
                    <a:cubicBezTo>
                      <a:pt x="167" y="239"/>
                      <a:pt x="334" y="489"/>
                      <a:pt x="525" y="703"/>
                    </a:cubicBezTo>
                    <a:cubicBezTo>
                      <a:pt x="528" y="706"/>
                      <a:pt x="533" y="708"/>
                      <a:pt x="537" y="708"/>
                    </a:cubicBezTo>
                    <a:cubicBezTo>
                      <a:pt x="546" y="708"/>
                      <a:pt x="553" y="699"/>
                      <a:pt x="537" y="691"/>
                    </a:cubicBezTo>
                    <a:cubicBezTo>
                      <a:pt x="406" y="441"/>
                      <a:pt x="215" y="227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"/>
              <p:cNvSpPr/>
              <p:nvPr/>
            </p:nvSpPr>
            <p:spPr>
              <a:xfrm>
                <a:off x="2881675" y="2324600"/>
                <a:ext cx="199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938" extrusionOk="0">
                    <a:moveTo>
                      <a:pt x="684" y="0"/>
                    </a:moveTo>
                    <a:cubicBezTo>
                      <a:pt x="679" y="0"/>
                      <a:pt x="676" y="3"/>
                      <a:pt x="676" y="9"/>
                    </a:cubicBezTo>
                    <a:cubicBezTo>
                      <a:pt x="676" y="224"/>
                      <a:pt x="700" y="474"/>
                      <a:pt x="581" y="664"/>
                    </a:cubicBezTo>
                    <a:cubicBezTo>
                      <a:pt x="503" y="796"/>
                      <a:pt x="375" y="857"/>
                      <a:pt x="242" y="857"/>
                    </a:cubicBezTo>
                    <a:cubicBezTo>
                      <a:pt x="171" y="857"/>
                      <a:pt x="99" y="840"/>
                      <a:pt x="33" y="807"/>
                    </a:cubicBezTo>
                    <a:cubicBezTo>
                      <a:pt x="27" y="801"/>
                      <a:pt x="22" y="799"/>
                      <a:pt x="18" y="799"/>
                    </a:cubicBezTo>
                    <a:cubicBezTo>
                      <a:pt x="5" y="799"/>
                      <a:pt x="0" y="822"/>
                      <a:pt x="9" y="831"/>
                    </a:cubicBezTo>
                    <a:cubicBezTo>
                      <a:pt x="70" y="907"/>
                      <a:pt x="153" y="938"/>
                      <a:pt x="239" y="938"/>
                    </a:cubicBezTo>
                    <a:cubicBezTo>
                      <a:pt x="356" y="938"/>
                      <a:pt x="480" y="882"/>
                      <a:pt x="569" y="807"/>
                    </a:cubicBezTo>
                    <a:cubicBezTo>
                      <a:pt x="795" y="605"/>
                      <a:pt x="759" y="259"/>
                      <a:pt x="700" y="9"/>
                    </a:cubicBezTo>
                    <a:cubicBezTo>
                      <a:pt x="694" y="3"/>
                      <a:pt x="688" y="0"/>
                      <a:pt x="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"/>
              <p:cNvSpPr/>
              <p:nvPr/>
            </p:nvSpPr>
            <p:spPr>
              <a:xfrm>
                <a:off x="2880700" y="2330175"/>
                <a:ext cx="208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92" extrusionOk="0">
                    <a:moveTo>
                      <a:pt x="667" y="1"/>
                    </a:moveTo>
                    <a:cubicBezTo>
                      <a:pt x="656" y="1"/>
                      <a:pt x="632" y="13"/>
                      <a:pt x="656" y="24"/>
                    </a:cubicBezTo>
                    <a:cubicBezTo>
                      <a:pt x="727" y="144"/>
                      <a:pt x="727" y="286"/>
                      <a:pt x="608" y="382"/>
                    </a:cubicBezTo>
                    <a:cubicBezTo>
                      <a:pt x="545" y="424"/>
                      <a:pt x="472" y="439"/>
                      <a:pt x="397" y="439"/>
                    </a:cubicBezTo>
                    <a:cubicBezTo>
                      <a:pt x="261" y="439"/>
                      <a:pt x="116" y="389"/>
                      <a:pt x="1" y="358"/>
                    </a:cubicBezTo>
                    <a:lnTo>
                      <a:pt x="1" y="358"/>
                    </a:lnTo>
                    <a:cubicBezTo>
                      <a:pt x="116" y="423"/>
                      <a:pt x="274" y="492"/>
                      <a:pt x="421" y="492"/>
                    </a:cubicBezTo>
                    <a:cubicBezTo>
                      <a:pt x="517" y="492"/>
                      <a:pt x="609" y="462"/>
                      <a:pt x="679" y="382"/>
                    </a:cubicBezTo>
                    <a:cubicBezTo>
                      <a:pt x="775" y="286"/>
                      <a:pt x="834" y="60"/>
                      <a:pt x="6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"/>
              <p:cNvSpPr/>
              <p:nvPr/>
            </p:nvSpPr>
            <p:spPr>
              <a:xfrm>
                <a:off x="2869100" y="2172200"/>
                <a:ext cx="7175" cy="289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8" extrusionOk="0">
                    <a:moveTo>
                      <a:pt x="112" y="0"/>
                    </a:moveTo>
                    <a:cubicBezTo>
                      <a:pt x="110" y="0"/>
                      <a:pt x="108" y="3"/>
                      <a:pt x="108" y="9"/>
                    </a:cubicBezTo>
                    <a:cubicBezTo>
                      <a:pt x="113" y="3"/>
                      <a:pt x="113" y="0"/>
                      <a:pt x="112" y="0"/>
                    </a:cubicBezTo>
                    <a:close/>
                    <a:moveTo>
                      <a:pt x="108" y="9"/>
                    </a:moveTo>
                    <a:cubicBezTo>
                      <a:pt x="0" y="367"/>
                      <a:pt x="72" y="843"/>
                      <a:pt x="250" y="1152"/>
                    </a:cubicBezTo>
                    <a:cubicBezTo>
                      <a:pt x="250" y="1156"/>
                      <a:pt x="253" y="1157"/>
                      <a:pt x="258" y="1157"/>
                    </a:cubicBezTo>
                    <a:cubicBezTo>
                      <a:pt x="268" y="1157"/>
                      <a:pt x="286" y="1149"/>
                      <a:pt x="286" y="1140"/>
                    </a:cubicBezTo>
                    <a:cubicBezTo>
                      <a:pt x="227" y="962"/>
                      <a:pt x="167" y="795"/>
                      <a:pt x="131" y="617"/>
                    </a:cubicBezTo>
                    <a:cubicBezTo>
                      <a:pt x="84" y="414"/>
                      <a:pt x="119" y="212"/>
                      <a:pt x="108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"/>
              <p:cNvSpPr/>
              <p:nvPr/>
            </p:nvSpPr>
            <p:spPr>
              <a:xfrm>
                <a:off x="2875650" y="2165725"/>
                <a:ext cx="59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214" extrusionOk="0">
                    <a:moveTo>
                      <a:pt x="54" y="0"/>
                    </a:moveTo>
                    <a:cubicBezTo>
                      <a:pt x="51" y="0"/>
                      <a:pt x="48" y="6"/>
                      <a:pt x="48" y="18"/>
                    </a:cubicBezTo>
                    <a:cubicBezTo>
                      <a:pt x="0" y="399"/>
                      <a:pt x="48" y="852"/>
                      <a:pt x="215" y="1209"/>
                    </a:cubicBezTo>
                    <a:cubicBezTo>
                      <a:pt x="218" y="1212"/>
                      <a:pt x="221" y="1214"/>
                      <a:pt x="224" y="1214"/>
                    </a:cubicBezTo>
                    <a:cubicBezTo>
                      <a:pt x="232" y="1214"/>
                      <a:pt x="238" y="1203"/>
                      <a:pt x="238" y="1185"/>
                    </a:cubicBezTo>
                    <a:cubicBezTo>
                      <a:pt x="155" y="792"/>
                      <a:pt x="60" y="435"/>
                      <a:pt x="60" y="18"/>
                    </a:cubicBezTo>
                    <a:cubicBezTo>
                      <a:pt x="60" y="6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"/>
              <p:cNvSpPr/>
              <p:nvPr/>
            </p:nvSpPr>
            <p:spPr>
              <a:xfrm>
                <a:off x="2882800" y="2162175"/>
                <a:ext cx="7150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253" extrusionOk="0">
                    <a:moveTo>
                      <a:pt x="28" y="1"/>
                    </a:moveTo>
                    <a:cubicBezTo>
                      <a:pt x="18" y="1"/>
                      <a:pt x="0" y="9"/>
                      <a:pt x="0" y="17"/>
                    </a:cubicBezTo>
                    <a:cubicBezTo>
                      <a:pt x="60" y="422"/>
                      <a:pt x="119" y="875"/>
                      <a:pt x="250" y="1244"/>
                    </a:cubicBezTo>
                    <a:cubicBezTo>
                      <a:pt x="250" y="1250"/>
                      <a:pt x="259" y="1253"/>
                      <a:pt x="268" y="1253"/>
                    </a:cubicBezTo>
                    <a:cubicBezTo>
                      <a:pt x="277" y="1253"/>
                      <a:pt x="286" y="1250"/>
                      <a:pt x="286" y="1244"/>
                    </a:cubicBezTo>
                    <a:cubicBezTo>
                      <a:pt x="250" y="839"/>
                      <a:pt x="131" y="410"/>
                      <a:pt x="36" y="6"/>
                    </a:cubicBezTo>
                    <a:cubicBezTo>
                      <a:pt x="36" y="2"/>
                      <a:pt x="33" y="1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"/>
              <p:cNvSpPr/>
              <p:nvPr/>
            </p:nvSpPr>
            <p:spPr>
              <a:xfrm>
                <a:off x="2891125" y="2201000"/>
                <a:ext cx="56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81" extrusionOk="0">
                    <a:moveTo>
                      <a:pt x="0" y="0"/>
                    </a:moveTo>
                    <a:cubicBezTo>
                      <a:pt x="24" y="358"/>
                      <a:pt x="84" y="727"/>
                      <a:pt x="203" y="1072"/>
                    </a:cubicBezTo>
                    <a:cubicBezTo>
                      <a:pt x="203" y="1078"/>
                      <a:pt x="212" y="1081"/>
                      <a:pt x="218" y="1081"/>
                    </a:cubicBezTo>
                    <a:cubicBezTo>
                      <a:pt x="224" y="1081"/>
                      <a:pt x="227" y="1078"/>
                      <a:pt x="215" y="1072"/>
                    </a:cubicBezTo>
                    <a:cubicBezTo>
                      <a:pt x="155" y="715"/>
                      <a:pt x="60" y="35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"/>
              <p:cNvSpPr/>
              <p:nvPr/>
            </p:nvSpPr>
            <p:spPr>
              <a:xfrm>
                <a:off x="2871775" y="2216775"/>
                <a:ext cx="36050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4757" extrusionOk="0">
                    <a:moveTo>
                      <a:pt x="1" y="0"/>
                    </a:moveTo>
                    <a:cubicBezTo>
                      <a:pt x="810" y="1548"/>
                      <a:pt x="1155" y="3013"/>
                      <a:pt x="1286" y="4739"/>
                    </a:cubicBezTo>
                    <a:cubicBezTo>
                      <a:pt x="1286" y="4751"/>
                      <a:pt x="1292" y="4757"/>
                      <a:pt x="1298" y="4757"/>
                    </a:cubicBezTo>
                    <a:cubicBezTo>
                      <a:pt x="1304" y="4757"/>
                      <a:pt x="1310" y="4751"/>
                      <a:pt x="1310" y="4739"/>
                    </a:cubicBezTo>
                    <a:cubicBezTo>
                      <a:pt x="1441" y="3120"/>
                      <a:pt x="893" y="137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"/>
              <p:cNvSpPr/>
              <p:nvPr/>
            </p:nvSpPr>
            <p:spPr>
              <a:xfrm>
                <a:off x="2766700" y="2429900"/>
                <a:ext cx="449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09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0" y="834"/>
                      <a:pt x="1001" y="1596"/>
                      <a:pt x="1787" y="2096"/>
                    </a:cubicBezTo>
                    <a:cubicBezTo>
                      <a:pt x="1798" y="2096"/>
                      <a:pt x="1798" y="2096"/>
                      <a:pt x="1798" y="2084"/>
                    </a:cubicBezTo>
                    <a:cubicBezTo>
                      <a:pt x="1048" y="1488"/>
                      <a:pt x="465" y="8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"/>
              <p:cNvSpPr/>
              <p:nvPr/>
            </p:nvSpPr>
            <p:spPr>
              <a:xfrm>
                <a:off x="2776975" y="2437700"/>
                <a:ext cx="442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701" extrusionOk="0">
                    <a:moveTo>
                      <a:pt x="2" y="1"/>
                    </a:moveTo>
                    <a:cubicBezTo>
                      <a:pt x="0" y="1"/>
                      <a:pt x="0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lnTo>
                      <a:pt x="6" y="10"/>
                    </a:lnTo>
                    <a:cubicBezTo>
                      <a:pt x="435" y="688"/>
                      <a:pt x="1054" y="1296"/>
                      <a:pt x="1745" y="1700"/>
                    </a:cubicBezTo>
                    <a:cubicBezTo>
                      <a:pt x="1768" y="1700"/>
                      <a:pt x="1768" y="1677"/>
                      <a:pt x="1768" y="1677"/>
                    </a:cubicBezTo>
                    <a:cubicBezTo>
                      <a:pt x="1066" y="1200"/>
                      <a:pt x="494" y="665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"/>
              <p:cNvSpPr/>
              <p:nvPr/>
            </p:nvSpPr>
            <p:spPr>
              <a:xfrm>
                <a:off x="2785450" y="2430200"/>
                <a:ext cx="408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7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63" y="357"/>
                      <a:pt x="560" y="714"/>
                      <a:pt x="846" y="1072"/>
                    </a:cubicBezTo>
                    <a:cubicBezTo>
                      <a:pt x="1072" y="1346"/>
                      <a:pt x="1287" y="1607"/>
                      <a:pt x="1608" y="1774"/>
                    </a:cubicBezTo>
                    <a:cubicBezTo>
                      <a:pt x="1620" y="1774"/>
                      <a:pt x="1632" y="1762"/>
                      <a:pt x="1620" y="1762"/>
                    </a:cubicBezTo>
                    <a:cubicBezTo>
                      <a:pt x="965" y="1298"/>
                      <a:pt x="536" y="58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"/>
              <p:cNvSpPr/>
              <p:nvPr/>
            </p:nvSpPr>
            <p:spPr>
              <a:xfrm>
                <a:off x="2771000" y="2396300"/>
                <a:ext cx="73625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3188" extrusionOk="0">
                    <a:moveTo>
                      <a:pt x="3" y="0"/>
                    </a:moveTo>
                    <a:lnTo>
                      <a:pt x="3" y="0"/>
                    </a:lnTo>
                    <a:cubicBezTo>
                      <a:pt x="1" y="0"/>
                      <a:pt x="1" y="10"/>
                      <a:pt x="7" y="23"/>
                    </a:cubicBezTo>
                    <a:cubicBezTo>
                      <a:pt x="7" y="6"/>
                      <a:pt x="5" y="0"/>
                      <a:pt x="3" y="0"/>
                    </a:cubicBezTo>
                    <a:close/>
                    <a:moveTo>
                      <a:pt x="7" y="23"/>
                    </a:moveTo>
                    <a:lnTo>
                      <a:pt x="7" y="23"/>
                    </a:lnTo>
                    <a:cubicBezTo>
                      <a:pt x="722" y="511"/>
                      <a:pt x="1150" y="1094"/>
                      <a:pt x="1615" y="1809"/>
                    </a:cubicBezTo>
                    <a:cubicBezTo>
                      <a:pt x="1960" y="2344"/>
                      <a:pt x="2603" y="2654"/>
                      <a:pt x="2900" y="3178"/>
                    </a:cubicBezTo>
                    <a:cubicBezTo>
                      <a:pt x="2904" y="3184"/>
                      <a:pt x="2909" y="3187"/>
                      <a:pt x="2914" y="3187"/>
                    </a:cubicBezTo>
                    <a:cubicBezTo>
                      <a:pt x="2929" y="3187"/>
                      <a:pt x="2945" y="3168"/>
                      <a:pt x="2936" y="3142"/>
                    </a:cubicBezTo>
                    <a:cubicBezTo>
                      <a:pt x="2829" y="2904"/>
                      <a:pt x="2674" y="2773"/>
                      <a:pt x="2472" y="2606"/>
                    </a:cubicBezTo>
                    <a:cubicBezTo>
                      <a:pt x="2043" y="2249"/>
                      <a:pt x="1781" y="1904"/>
                      <a:pt x="1484" y="1428"/>
                    </a:cubicBezTo>
                    <a:cubicBezTo>
                      <a:pt x="1091" y="868"/>
                      <a:pt x="614" y="356"/>
                      <a:pt x="7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"/>
              <p:cNvSpPr/>
              <p:nvPr/>
            </p:nvSpPr>
            <p:spPr>
              <a:xfrm>
                <a:off x="2854550" y="2479550"/>
                <a:ext cx="448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411" extrusionOk="0">
                    <a:moveTo>
                      <a:pt x="40" y="0"/>
                    </a:moveTo>
                    <a:cubicBezTo>
                      <a:pt x="25" y="0"/>
                      <a:pt x="1" y="26"/>
                      <a:pt x="11" y="26"/>
                    </a:cubicBezTo>
                    <a:cubicBezTo>
                      <a:pt x="499" y="526"/>
                      <a:pt x="1094" y="1098"/>
                      <a:pt x="1761" y="1407"/>
                    </a:cubicBezTo>
                    <a:cubicBezTo>
                      <a:pt x="1763" y="1410"/>
                      <a:pt x="1766" y="1411"/>
                      <a:pt x="1769" y="1411"/>
                    </a:cubicBezTo>
                    <a:cubicBezTo>
                      <a:pt x="1781" y="1411"/>
                      <a:pt x="1795" y="1391"/>
                      <a:pt x="1785" y="1372"/>
                    </a:cubicBezTo>
                    <a:cubicBezTo>
                      <a:pt x="1225" y="896"/>
                      <a:pt x="594" y="503"/>
                      <a:pt x="47" y="3"/>
                    </a:cubicBezTo>
                    <a:cubicBezTo>
                      <a:pt x="45" y="1"/>
                      <a:pt x="43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"/>
              <p:cNvSpPr/>
              <p:nvPr/>
            </p:nvSpPr>
            <p:spPr>
              <a:xfrm>
                <a:off x="2855700" y="2471275"/>
                <a:ext cx="486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56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14"/>
                      <a:pt x="608" y="560"/>
                      <a:pt x="917" y="869"/>
                    </a:cubicBezTo>
                    <a:cubicBezTo>
                      <a:pt x="1203" y="1143"/>
                      <a:pt x="1513" y="1393"/>
                      <a:pt x="1858" y="1560"/>
                    </a:cubicBezTo>
                    <a:cubicBezTo>
                      <a:pt x="1865" y="1563"/>
                      <a:pt x="1871" y="1565"/>
                      <a:pt x="1878" y="1565"/>
                    </a:cubicBezTo>
                    <a:cubicBezTo>
                      <a:pt x="1917" y="1565"/>
                      <a:pt x="1947" y="1509"/>
                      <a:pt x="1906" y="1488"/>
                    </a:cubicBezTo>
                    <a:cubicBezTo>
                      <a:pt x="1477" y="1203"/>
                      <a:pt x="1072" y="917"/>
                      <a:pt x="715" y="536"/>
                    </a:cubicBezTo>
                    <a:cubicBezTo>
                      <a:pt x="524" y="298"/>
                      <a:pt x="358" y="2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"/>
              <p:cNvSpPr/>
              <p:nvPr/>
            </p:nvSpPr>
            <p:spPr>
              <a:xfrm>
                <a:off x="2854950" y="2471250"/>
                <a:ext cx="48700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685" extrusionOk="0">
                    <a:moveTo>
                      <a:pt x="51" y="1"/>
                    </a:moveTo>
                    <a:cubicBezTo>
                      <a:pt x="23" y="1"/>
                      <a:pt x="1" y="37"/>
                      <a:pt x="19" y="73"/>
                    </a:cubicBezTo>
                    <a:cubicBezTo>
                      <a:pt x="42" y="120"/>
                      <a:pt x="54" y="156"/>
                      <a:pt x="90" y="204"/>
                    </a:cubicBezTo>
                    <a:cubicBezTo>
                      <a:pt x="90" y="194"/>
                      <a:pt x="104" y="192"/>
                      <a:pt x="105" y="186"/>
                    </a:cubicBezTo>
                    <a:lnTo>
                      <a:pt x="105" y="186"/>
                    </a:lnTo>
                    <a:cubicBezTo>
                      <a:pt x="139" y="230"/>
                      <a:pt x="417" y="433"/>
                      <a:pt x="495" y="489"/>
                    </a:cubicBezTo>
                    <a:cubicBezTo>
                      <a:pt x="650" y="632"/>
                      <a:pt x="816" y="775"/>
                      <a:pt x="983" y="918"/>
                    </a:cubicBezTo>
                    <a:cubicBezTo>
                      <a:pt x="1281" y="1168"/>
                      <a:pt x="1566" y="1442"/>
                      <a:pt x="1876" y="1680"/>
                    </a:cubicBezTo>
                    <a:cubicBezTo>
                      <a:pt x="1882" y="1683"/>
                      <a:pt x="1889" y="1684"/>
                      <a:pt x="1896" y="1684"/>
                    </a:cubicBezTo>
                    <a:cubicBezTo>
                      <a:pt x="1920" y="1684"/>
                      <a:pt x="1947" y="1669"/>
                      <a:pt x="1947" y="1632"/>
                    </a:cubicBezTo>
                    <a:cubicBezTo>
                      <a:pt x="1947" y="1549"/>
                      <a:pt x="1924" y="1513"/>
                      <a:pt x="1840" y="1501"/>
                    </a:cubicBezTo>
                    <a:cubicBezTo>
                      <a:pt x="1830" y="1501"/>
                      <a:pt x="1820" y="1519"/>
                      <a:pt x="1825" y="1524"/>
                    </a:cubicBezTo>
                    <a:lnTo>
                      <a:pt x="1825" y="1524"/>
                    </a:lnTo>
                    <a:cubicBezTo>
                      <a:pt x="1750" y="1493"/>
                      <a:pt x="1565" y="1250"/>
                      <a:pt x="1459" y="1168"/>
                    </a:cubicBezTo>
                    <a:cubicBezTo>
                      <a:pt x="1293" y="1025"/>
                      <a:pt x="1126" y="894"/>
                      <a:pt x="971" y="751"/>
                    </a:cubicBezTo>
                    <a:cubicBezTo>
                      <a:pt x="674" y="501"/>
                      <a:pt x="388" y="251"/>
                      <a:pt x="78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"/>
              <p:cNvSpPr/>
              <p:nvPr/>
            </p:nvSpPr>
            <p:spPr>
              <a:xfrm>
                <a:off x="2853925" y="2471575"/>
                <a:ext cx="50725" cy="409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637" extrusionOk="0">
                    <a:moveTo>
                      <a:pt x="24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393" y="703"/>
                      <a:pt x="1250" y="1322"/>
                      <a:pt x="1965" y="1631"/>
                    </a:cubicBezTo>
                    <a:cubicBezTo>
                      <a:pt x="1970" y="1635"/>
                      <a:pt x="1976" y="1637"/>
                      <a:pt x="1981" y="1637"/>
                    </a:cubicBezTo>
                    <a:cubicBezTo>
                      <a:pt x="2010" y="1637"/>
                      <a:pt x="2029" y="1590"/>
                      <a:pt x="1988" y="1560"/>
                    </a:cubicBezTo>
                    <a:cubicBezTo>
                      <a:pt x="1619" y="1322"/>
                      <a:pt x="1250" y="1095"/>
                      <a:pt x="905" y="822"/>
                    </a:cubicBezTo>
                    <a:cubicBezTo>
                      <a:pt x="595" y="560"/>
                      <a:pt x="334" y="25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"/>
              <p:cNvSpPr/>
              <p:nvPr/>
            </p:nvSpPr>
            <p:spPr>
              <a:xfrm>
                <a:off x="2868200" y="2482575"/>
                <a:ext cx="473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350" extrusionOk="0">
                    <a:moveTo>
                      <a:pt x="48" y="1"/>
                    </a:moveTo>
                    <a:cubicBezTo>
                      <a:pt x="36" y="1"/>
                      <a:pt x="1" y="24"/>
                      <a:pt x="24" y="36"/>
                    </a:cubicBezTo>
                    <a:cubicBezTo>
                      <a:pt x="286" y="263"/>
                      <a:pt x="584" y="465"/>
                      <a:pt x="870" y="679"/>
                    </a:cubicBezTo>
                    <a:cubicBezTo>
                      <a:pt x="1179" y="894"/>
                      <a:pt x="1489" y="1167"/>
                      <a:pt x="1846" y="1346"/>
                    </a:cubicBezTo>
                    <a:cubicBezTo>
                      <a:pt x="1850" y="1348"/>
                      <a:pt x="1855" y="1349"/>
                      <a:pt x="1859" y="1349"/>
                    </a:cubicBezTo>
                    <a:cubicBezTo>
                      <a:pt x="1877" y="1349"/>
                      <a:pt x="1892" y="1330"/>
                      <a:pt x="1882" y="1310"/>
                    </a:cubicBezTo>
                    <a:cubicBezTo>
                      <a:pt x="1632" y="1072"/>
                      <a:pt x="1310" y="882"/>
                      <a:pt x="1036" y="679"/>
                    </a:cubicBezTo>
                    <a:cubicBezTo>
                      <a:pt x="703" y="453"/>
                      <a:pt x="394" y="203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"/>
              <p:cNvSpPr/>
              <p:nvPr/>
            </p:nvSpPr>
            <p:spPr>
              <a:xfrm>
                <a:off x="2878325" y="2499550"/>
                <a:ext cx="339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921" extrusionOk="0">
                    <a:moveTo>
                      <a:pt x="36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465" y="322"/>
                      <a:pt x="882" y="631"/>
                      <a:pt x="1322" y="917"/>
                    </a:cubicBezTo>
                    <a:cubicBezTo>
                      <a:pt x="1327" y="919"/>
                      <a:pt x="1331" y="920"/>
                      <a:pt x="1334" y="920"/>
                    </a:cubicBezTo>
                    <a:cubicBezTo>
                      <a:pt x="1350" y="920"/>
                      <a:pt x="1355" y="903"/>
                      <a:pt x="1346" y="893"/>
                    </a:cubicBezTo>
                    <a:cubicBezTo>
                      <a:pt x="989" y="512"/>
                      <a:pt x="489" y="203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"/>
              <p:cNvSpPr/>
              <p:nvPr/>
            </p:nvSpPr>
            <p:spPr>
              <a:xfrm>
                <a:off x="2893625" y="2507200"/>
                <a:ext cx="127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305" extrusionOk="0">
                    <a:moveTo>
                      <a:pt x="17" y="0"/>
                    </a:moveTo>
                    <a:cubicBezTo>
                      <a:pt x="12" y="0"/>
                      <a:pt x="0" y="16"/>
                      <a:pt x="19" y="16"/>
                    </a:cubicBezTo>
                    <a:cubicBezTo>
                      <a:pt x="103" y="51"/>
                      <a:pt x="198" y="75"/>
                      <a:pt x="270" y="135"/>
                    </a:cubicBezTo>
                    <a:cubicBezTo>
                      <a:pt x="341" y="182"/>
                      <a:pt x="400" y="254"/>
                      <a:pt x="460" y="301"/>
                    </a:cubicBezTo>
                    <a:cubicBezTo>
                      <a:pt x="462" y="304"/>
                      <a:pt x="465" y="305"/>
                      <a:pt x="469" y="305"/>
                    </a:cubicBezTo>
                    <a:cubicBezTo>
                      <a:pt x="484" y="305"/>
                      <a:pt x="508" y="285"/>
                      <a:pt x="508" y="266"/>
                    </a:cubicBezTo>
                    <a:cubicBezTo>
                      <a:pt x="412" y="123"/>
                      <a:pt x="174" y="28"/>
                      <a:pt x="19" y="4"/>
                    </a:cubicBezTo>
                    <a:cubicBezTo>
                      <a:pt x="19" y="1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"/>
              <p:cNvSpPr/>
              <p:nvPr/>
            </p:nvSpPr>
            <p:spPr>
              <a:xfrm>
                <a:off x="2905125" y="2512350"/>
                <a:ext cx="38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6" extrusionOk="0">
                    <a:moveTo>
                      <a:pt x="12" y="0"/>
                    </a:moveTo>
                    <a:cubicBezTo>
                      <a:pt x="12" y="0"/>
                      <a:pt x="0" y="24"/>
                      <a:pt x="12" y="36"/>
                    </a:cubicBezTo>
                    <a:cubicBezTo>
                      <a:pt x="48" y="60"/>
                      <a:pt x="71" y="84"/>
                      <a:pt x="119" y="95"/>
                    </a:cubicBezTo>
                    <a:cubicBezTo>
                      <a:pt x="131" y="95"/>
                      <a:pt x="155" y="72"/>
                      <a:pt x="131" y="60"/>
                    </a:cubicBezTo>
                    <a:cubicBezTo>
                      <a:pt x="107" y="36"/>
                      <a:pt x="60" y="12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"/>
              <p:cNvSpPr/>
              <p:nvPr/>
            </p:nvSpPr>
            <p:spPr>
              <a:xfrm>
                <a:off x="2848625" y="2460650"/>
                <a:ext cx="1602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71" extrusionOk="0">
                    <a:moveTo>
                      <a:pt x="40" y="1"/>
                    </a:moveTo>
                    <a:cubicBezTo>
                      <a:pt x="20" y="1"/>
                      <a:pt x="1" y="26"/>
                      <a:pt x="10" y="44"/>
                    </a:cubicBezTo>
                    <a:cubicBezTo>
                      <a:pt x="10" y="44"/>
                      <a:pt x="10" y="44"/>
                      <a:pt x="10" y="44"/>
                    </a:cubicBezTo>
                    <a:lnTo>
                      <a:pt x="10" y="44"/>
                    </a:lnTo>
                    <a:cubicBezTo>
                      <a:pt x="45" y="104"/>
                      <a:pt x="57" y="163"/>
                      <a:pt x="69" y="223"/>
                    </a:cubicBezTo>
                    <a:cubicBezTo>
                      <a:pt x="80" y="239"/>
                      <a:pt x="91" y="245"/>
                      <a:pt x="98" y="245"/>
                    </a:cubicBezTo>
                    <a:cubicBezTo>
                      <a:pt x="107" y="245"/>
                      <a:pt x="112" y="236"/>
                      <a:pt x="105" y="223"/>
                    </a:cubicBezTo>
                    <a:cubicBezTo>
                      <a:pt x="99" y="194"/>
                      <a:pt x="91" y="166"/>
                      <a:pt x="84" y="136"/>
                    </a:cubicBezTo>
                    <a:lnTo>
                      <a:pt x="84" y="136"/>
                    </a:lnTo>
                    <a:cubicBezTo>
                      <a:pt x="173" y="241"/>
                      <a:pt x="271" y="338"/>
                      <a:pt x="355" y="449"/>
                    </a:cubicBezTo>
                    <a:cubicBezTo>
                      <a:pt x="438" y="580"/>
                      <a:pt x="534" y="723"/>
                      <a:pt x="605" y="866"/>
                    </a:cubicBezTo>
                    <a:cubicBezTo>
                      <a:pt x="612" y="869"/>
                      <a:pt x="618" y="871"/>
                      <a:pt x="623" y="871"/>
                    </a:cubicBezTo>
                    <a:cubicBezTo>
                      <a:pt x="635" y="871"/>
                      <a:pt x="641" y="862"/>
                      <a:pt x="641" y="854"/>
                    </a:cubicBezTo>
                    <a:cubicBezTo>
                      <a:pt x="534" y="544"/>
                      <a:pt x="331" y="199"/>
                      <a:pt x="57" y="8"/>
                    </a:cubicBezTo>
                    <a:cubicBezTo>
                      <a:pt x="52" y="3"/>
                      <a:pt x="46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"/>
              <p:cNvSpPr/>
              <p:nvPr/>
            </p:nvSpPr>
            <p:spPr>
              <a:xfrm>
                <a:off x="2617875" y="2445675"/>
                <a:ext cx="1312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011" extrusionOk="0">
                    <a:moveTo>
                      <a:pt x="12" y="0"/>
                    </a:moveTo>
                    <a:cubicBezTo>
                      <a:pt x="0" y="12"/>
                      <a:pt x="0" y="12"/>
                      <a:pt x="24" y="24"/>
                    </a:cubicBezTo>
                    <a:cubicBezTo>
                      <a:pt x="84" y="24"/>
                      <a:pt x="215" y="405"/>
                      <a:pt x="239" y="453"/>
                    </a:cubicBezTo>
                    <a:cubicBezTo>
                      <a:pt x="322" y="631"/>
                      <a:pt x="417" y="822"/>
                      <a:pt x="501" y="1000"/>
                    </a:cubicBezTo>
                    <a:cubicBezTo>
                      <a:pt x="501" y="1008"/>
                      <a:pt x="503" y="1011"/>
                      <a:pt x="507" y="1011"/>
                    </a:cubicBezTo>
                    <a:cubicBezTo>
                      <a:pt x="514" y="1011"/>
                      <a:pt x="524" y="1000"/>
                      <a:pt x="524" y="1000"/>
                    </a:cubicBezTo>
                    <a:cubicBezTo>
                      <a:pt x="429" y="798"/>
                      <a:pt x="322" y="584"/>
                      <a:pt x="239" y="381"/>
                    </a:cubicBezTo>
                    <a:cubicBezTo>
                      <a:pt x="191" y="274"/>
                      <a:pt x="131" y="36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"/>
              <p:cNvSpPr/>
              <p:nvPr/>
            </p:nvSpPr>
            <p:spPr>
              <a:xfrm>
                <a:off x="2623225" y="2438825"/>
                <a:ext cx="1245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77" extrusionOk="0">
                    <a:moveTo>
                      <a:pt x="25" y="0"/>
                    </a:moveTo>
                    <a:cubicBezTo>
                      <a:pt x="25" y="1"/>
                      <a:pt x="25" y="1"/>
                      <a:pt x="25" y="1"/>
                    </a:cubicBezTo>
                    <a:lnTo>
                      <a:pt x="25" y="1"/>
                    </a:lnTo>
                    <a:cubicBezTo>
                      <a:pt x="27" y="0"/>
                      <a:pt x="28" y="0"/>
                      <a:pt x="25" y="0"/>
                    </a:cubicBezTo>
                    <a:close/>
                    <a:moveTo>
                      <a:pt x="25" y="1"/>
                    </a:moveTo>
                    <a:cubicBezTo>
                      <a:pt x="18" y="1"/>
                      <a:pt x="1" y="4"/>
                      <a:pt x="1" y="12"/>
                    </a:cubicBezTo>
                    <a:cubicBezTo>
                      <a:pt x="13" y="405"/>
                      <a:pt x="179" y="822"/>
                      <a:pt x="477" y="1072"/>
                    </a:cubicBezTo>
                    <a:cubicBezTo>
                      <a:pt x="481" y="1075"/>
                      <a:pt x="484" y="1077"/>
                      <a:pt x="487" y="1077"/>
                    </a:cubicBezTo>
                    <a:cubicBezTo>
                      <a:pt x="494" y="1077"/>
                      <a:pt x="497" y="1068"/>
                      <a:pt x="489" y="1060"/>
                    </a:cubicBezTo>
                    <a:cubicBezTo>
                      <a:pt x="239" y="727"/>
                      <a:pt x="72" y="417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"/>
              <p:cNvSpPr/>
              <p:nvPr/>
            </p:nvSpPr>
            <p:spPr>
              <a:xfrm>
                <a:off x="2625900" y="2430275"/>
                <a:ext cx="130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270" extrusionOk="0">
                    <a:moveTo>
                      <a:pt x="13" y="0"/>
                    </a:moveTo>
                    <a:cubicBezTo>
                      <a:pt x="7" y="0"/>
                      <a:pt x="1" y="3"/>
                      <a:pt x="1" y="9"/>
                    </a:cubicBezTo>
                    <a:cubicBezTo>
                      <a:pt x="60" y="450"/>
                      <a:pt x="227" y="902"/>
                      <a:pt x="501" y="1259"/>
                    </a:cubicBezTo>
                    <a:cubicBezTo>
                      <a:pt x="501" y="1267"/>
                      <a:pt x="503" y="1269"/>
                      <a:pt x="506" y="1269"/>
                    </a:cubicBezTo>
                    <a:cubicBezTo>
                      <a:pt x="512" y="1269"/>
                      <a:pt x="521" y="1255"/>
                      <a:pt x="513" y="1247"/>
                    </a:cubicBezTo>
                    <a:cubicBezTo>
                      <a:pt x="287" y="842"/>
                      <a:pt x="120" y="461"/>
                      <a:pt x="25" y="9"/>
                    </a:cubicBezTo>
                    <a:cubicBezTo>
                      <a:pt x="25" y="3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"/>
              <p:cNvSpPr/>
              <p:nvPr/>
            </p:nvSpPr>
            <p:spPr>
              <a:xfrm>
                <a:off x="2628600" y="2428875"/>
                <a:ext cx="153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177" extrusionOk="0">
                    <a:moveTo>
                      <a:pt x="29" y="1"/>
                    </a:moveTo>
                    <a:cubicBezTo>
                      <a:pt x="19" y="1"/>
                      <a:pt x="0" y="12"/>
                      <a:pt x="0" y="29"/>
                    </a:cubicBezTo>
                    <a:cubicBezTo>
                      <a:pt x="179" y="410"/>
                      <a:pt x="357" y="803"/>
                      <a:pt x="584" y="1172"/>
                    </a:cubicBezTo>
                    <a:cubicBezTo>
                      <a:pt x="587" y="1175"/>
                      <a:pt x="591" y="1177"/>
                      <a:pt x="594" y="1177"/>
                    </a:cubicBezTo>
                    <a:cubicBezTo>
                      <a:pt x="605" y="1177"/>
                      <a:pt x="613" y="1166"/>
                      <a:pt x="595" y="1148"/>
                    </a:cubicBezTo>
                    <a:cubicBezTo>
                      <a:pt x="441" y="767"/>
                      <a:pt x="226" y="375"/>
                      <a:pt x="36" y="5"/>
                    </a:cubicBezTo>
                    <a:cubicBezTo>
                      <a:pt x="36" y="2"/>
                      <a:pt x="3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"/>
              <p:cNvSpPr/>
              <p:nvPr/>
            </p:nvSpPr>
            <p:spPr>
              <a:xfrm>
                <a:off x="2634550" y="2423050"/>
                <a:ext cx="32175" cy="4895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58" extrusionOk="0">
                    <a:moveTo>
                      <a:pt x="0" y="0"/>
                    </a:moveTo>
                    <a:cubicBezTo>
                      <a:pt x="334" y="691"/>
                      <a:pt x="822" y="1346"/>
                      <a:pt x="1274" y="1953"/>
                    </a:cubicBezTo>
                    <a:cubicBezTo>
                      <a:pt x="1274" y="1956"/>
                      <a:pt x="1275" y="1958"/>
                      <a:pt x="1277" y="1958"/>
                    </a:cubicBezTo>
                    <a:cubicBezTo>
                      <a:pt x="1280" y="1958"/>
                      <a:pt x="1286" y="1950"/>
                      <a:pt x="1286" y="1941"/>
                    </a:cubicBezTo>
                    <a:cubicBezTo>
                      <a:pt x="917" y="1286"/>
                      <a:pt x="500" y="57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"/>
              <p:cNvSpPr/>
              <p:nvPr/>
            </p:nvSpPr>
            <p:spPr>
              <a:xfrm>
                <a:off x="2672500" y="2480875"/>
                <a:ext cx="666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4008" extrusionOk="0">
                    <a:moveTo>
                      <a:pt x="2" y="0"/>
                    </a:moveTo>
                    <a:cubicBezTo>
                      <a:pt x="0" y="0"/>
                      <a:pt x="0" y="3"/>
                      <a:pt x="6" y="9"/>
                    </a:cubicBezTo>
                    <a:cubicBezTo>
                      <a:pt x="6" y="3"/>
                      <a:pt x="3" y="0"/>
                      <a:pt x="2" y="0"/>
                    </a:cubicBezTo>
                    <a:close/>
                    <a:moveTo>
                      <a:pt x="6" y="9"/>
                    </a:moveTo>
                    <a:cubicBezTo>
                      <a:pt x="673" y="1426"/>
                      <a:pt x="1447" y="2926"/>
                      <a:pt x="2626" y="3998"/>
                    </a:cubicBezTo>
                    <a:cubicBezTo>
                      <a:pt x="2629" y="4005"/>
                      <a:pt x="2635" y="4008"/>
                      <a:pt x="2640" y="4008"/>
                    </a:cubicBezTo>
                    <a:cubicBezTo>
                      <a:pt x="2653" y="4008"/>
                      <a:pt x="2666" y="3991"/>
                      <a:pt x="2649" y="3974"/>
                    </a:cubicBezTo>
                    <a:cubicBezTo>
                      <a:pt x="1566" y="2748"/>
                      <a:pt x="804" y="1414"/>
                      <a:pt x="6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"/>
              <p:cNvSpPr/>
              <p:nvPr/>
            </p:nvSpPr>
            <p:spPr>
              <a:xfrm>
                <a:off x="2743375" y="2581150"/>
                <a:ext cx="257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02" extrusionOk="0">
                    <a:moveTo>
                      <a:pt x="16" y="0"/>
                    </a:moveTo>
                    <a:cubicBezTo>
                      <a:pt x="7" y="0"/>
                      <a:pt x="0" y="14"/>
                      <a:pt x="17" y="22"/>
                    </a:cubicBezTo>
                    <a:cubicBezTo>
                      <a:pt x="326" y="272"/>
                      <a:pt x="672" y="499"/>
                      <a:pt x="1005" y="701"/>
                    </a:cubicBezTo>
                    <a:cubicBezTo>
                      <a:pt x="1029" y="701"/>
                      <a:pt x="1029" y="689"/>
                      <a:pt x="1029" y="689"/>
                    </a:cubicBezTo>
                    <a:cubicBezTo>
                      <a:pt x="707" y="439"/>
                      <a:pt x="374" y="213"/>
                      <a:pt x="29" y="10"/>
                    </a:cubicBezTo>
                    <a:cubicBezTo>
                      <a:pt x="25" y="3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"/>
              <p:cNvSpPr/>
              <p:nvPr/>
            </p:nvSpPr>
            <p:spPr>
              <a:xfrm>
                <a:off x="2580975" y="2551725"/>
                <a:ext cx="11025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920" extrusionOk="0">
                    <a:moveTo>
                      <a:pt x="423" y="1"/>
                    </a:moveTo>
                    <a:cubicBezTo>
                      <a:pt x="417" y="1"/>
                      <a:pt x="410" y="4"/>
                      <a:pt x="405" y="9"/>
                    </a:cubicBezTo>
                    <a:cubicBezTo>
                      <a:pt x="48" y="556"/>
                      <a:pt x="0" y="1318"/>
                      <a:pt x="262" y="1914"/>
                    </a:cubicBezTo>
                    <a:cubicBezTo>
                      <a:pt x="262" y="1918"/>
                      <a:pt x="263" y="1919"/>
                      <a:pt x="265" y="1919"/>
                    </a:cubicBezTo>
                    <a:cubicBezTo>
                      <a:pt x="269" y="1919"/>
                      <a:pt x="274" y="1914"/>
                      <a:pt x="274" y="1914"/>
                    </a:cubicBezTo>
                    <a:cubicBezTo>
                      <a:pt x="107" y="1223"/>
                      <a:pt x="167" y="676"/>
                      <a:pt x="441" y="21"/>
                    </a:cubicBezTo>
                    <a:cubicBezTo>
                      <a:pt x="441" y="7"/>
                      <a:pt x="432" y="1"/>
                      <a:pt x="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"/>
              <p:cNvSpPr/>
              <p:nvPr/>
            </p:nvSpPr>
            <p:spPr>
              <a:xfrm>
                <a:off x="2588700" y="2609075"/>
                <a:ext cx="112775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98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8" y="870"/>
                      <a:pt x="1144" y="1525"/>
                      <a:pt x="1787" y="2108"/>
                    </a:cubicBezTo>
                    <a:cubicBezTo>
                      <a:pt x="2608" y="2823"/>
                      <a:pt x="3501" y="3477"/>
                      <a:pt x="4489" y="3977"/>
                    </a:cubicBezTo>
                    <a:cubicBezTo>
                      <a:pt x="4492" y="3980"/>
                      <a:pt x="4494" y="3981"/>
                      <a:pt x="4496" y="3981"/>
                    </a:cubicBezTo>
                    <a:cubicBezTo>
                      <a:pt x="4505" y="3981"/>
                      <a:pt x="4511" y="3963"/>
                      <a:pt x="4501" y="3954"/>
                    </a:cubicBezTo>
                    <a:cubicBezTo>
                      <a:pt x="3596" y="3394"/>
                      <a:pt x="2727" y="2846"/>
                      <a:pt x="1929" y="2144"/>
                    </a:cubicBezTo>
                    <a:cubicBezTo>
                      <a:pt x="1227" y="1549"/>
                      <a:pt x="394" y="8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"/>
              <p:cNvSpPr/>
              <p:nvPr/>
            </p:nvSpPr>
            <p:spPr>
              <a:xfrm>
                <a:off x="2708350" y="2716250"/>
                <a:ext cx="7942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1813" extrusionOk="0">
                    <a:moveTo>
                      <a:pt x="13" y="0"/>
                    </a:moveTo>
                    <a:cubicBezTo>
                      <a:pt x="13" y="0"/>
                      <a:pt x="1" y="24"/>
                      <a:pt x="13" y="24"/>
                    </a:cubicBezTo>
                    <a:cubicBezTo>
                      <a:pt x="977" y="714"/>
                      <a:pt x="2073" y="1286"/>
                      <a:pt x="3144" y="1810"/>
                    </a:cubicBezTo>
                    <a:cubicBezTo>
                      <a:pt x="3146" y="1811"/>
                      <a:pt x="3148" y="1812"/>
                      <a:pt x="3150" y="1812"/>
                    </a:cubicBezTo>
                    <a:cubicBezTo>
                      <a:pt x="3162" y="1812"/>
                      <a:pt x="3177" y="1784"/>
                      <a:pt x="3156" y="1774"/>
                    </a:cubicBezTo>
                    <a:cubicBezTo>
                      <a:pt x="2096" y="1214"/>
                      <a:pt x="1037" y="643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"/>
              <p:cNvSpPr/>
              <p:nvPr/>
            </p:nvSpPr>
            <p:spPr>
              <a:xfrm>
                <a:off x="2724425" y="2717425"/>
                <a:ext cx="586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26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8" y="524"/>
                      <a:pt x="1489" y="1048"/>
                      <a:pt x="2323" y="1263"/>
                    </a:cubicBezTo>
                    <a:cubicBezTo>
                      <a:pt x="2335" y="1263"/>
                      <a:pt x="2346" y="1251"/>
                      <a:pt x="2335" y="1239"/>
                    </a:cubicBezTo>
                    <a:cubicBezTo>
                      <a:pt x="1489" y="905"/>
                      <a:pt x="799" y="417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"/>
              <p:cNvSpPr/>
              <p:nvPr/>
            </p:nvSpPr>
            <p:spPr>
              <a:xfrm>
                <a:off x="2738425" y="2714450"/>
                <a:ext cx="420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144" extrusionOk="0">
                    <a:moveTo>
                      <a:pt x="36" y="1"/>
                    </a:moveTo>
                    <a:cubicBezTo>
                      <a:pt x="12" y="1"/>
                      <a:pt x="1" y="36"/>
                      <a:pt x="12" y="36"/>
                    </a:cubicBezTo>
                    <a:cubicBezTo>
                      <a:pt x="512" y="453"/>
                      <a:pt x="1060" y="882"/>
                      <a:pt x="1655" y="1144"/>
                    </a:cubicBezTo>
                    <a:cubicBezTo>
                      <a:pt x="1667" y="1144"/>
                      <a:pt x="1679" y="1132"/>
                      <a:pt x="1667" y="1120"/>
                    </a:cubicBezTo>
                    <a:cubicBezTo>
                      <a:pt x="1132" y="727"/>
                      <a:pt x="548" y="405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"/>
              <p:cNvSpPr/>
              <p:nvPr/>
            </p:nvSpPr>
            <p:spPr>
              <a:xfrm>
                <a:off x="2590500" y="2550825"/>
                <a:ext cx="111850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4146" extrusionOk="0">
                    <a:moveTo>
                      <a:pt x="5" y="0"/>
                    </a:moveTo>
                    <a:cubicBezTo>
                      <a:pt x="3" y="0"/>
                      <a:pt x="0" y="3"/>
                      <a:pt x="0" y="9"/>
                    </a:cubicBezTo>
                    <a:cubicBezTo>
                      <a:pt x="6" y="3"/>
                      <a:pt x="6" y="0"/>
                      <a:pt x="5" y="0"/>
                    </a:cubicBezTo>
                    <a:close/>
                    <a:moveTo>
                      <a:pt x="0" y="9"/>
                    </a:moveTo>
                    <a:lnTo>
                      <a:pt x="0" y="9"/>
                    </a:lnTo>
                    <a:cubicBezTo>
                      <a:pt x="488" y="902"/>
                      <a:pt x="1155" y="1771"/>
                      <a:pt x="1917" y="2438"/>
                    </a:cubicBezTo>
                    <a:cubicBezTo>
                      <a:pt x="2691" y="3128"/>
                      <a:pt x="3655" y="3426"/>
                      <a:pt x="4429" y="4141"/>
                    </a:cubicBezTo>
                    <a:cubicBezTo>
                      <a:pt x="4432" y="4144"/>
                      <a:pt x="4437" y="4145"/>
                      <a:pt x="4443" y="4145"/>
                    </a:cubicBezTo>
                    <a:cubicBezTo>
                      <a:pt x="4457" y="4145"/>
                      <a:pt x="4474" y="4134"/>
                      <a:pt x="4465" y="4117"/>
                    </a:cubicBezTo>
                    <a:cubicBezTo>
                      <a:pt x="3870" y="3450"/>
                      <a:pt x="3096" y="3224"/>
                      <a:pt x="2381" y="2736"/>
                    </a:cubicBezTo>
                    <a:cubicBezTo>
                      <a:pt x="1369" y="2033"/>
                      <a:pt x="679" y="985"/>
                      <a:pt x="0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"/>
              <p:cNvSpPr/>
              <p:nvPr/>
            </p:nvSpPr>
            <p:spPr>
              <a:xfrm>
                <a:off x="2693925" y="2650525"/>
                <a:ext cx="54950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20" extrusionOk="0">
                    <a:moveTo>
                      <a:pt x="2" y="1"/>
                    </a:moveTo>
                    <a:cubicBezTo>
                      <a:pt x="1" y="1"/>
                      <a:pt x="1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cubicBezTo>
                      <a:pt x="578" y="593"/>
                      <a:pt x="1352" y="1129"/>
                      <a:pt x="2150" y="1319"/>
                    </a:cubicBezTo>
                    <a:cubicBezTo>
                      <a:pt x="2173" y="1319"/>
                      <a:pt x="2197" y="1296"/>
                      <a:pt x="2173" y="1284"/>
                    </a:cubicBezTo>
                    <a:cubicBezTo>
                      <a:pt x="1376" y="926"/>
                      <a:pt x="697" y="569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"/>
              <p:cNvSpPr/>
              <p:nvPr/>
            </p:nvSpPr>
            <p:spPr>
              <a:xfrm>
                <a:off x="3170025" y="2472750"/>
                <a:ext cx="232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47" extrusionOk="0">
                    <a:moveTo>
                      <a:pt x="894" y="1"/>
                    </a:moveTo>
                    <a:cubicBezTo>
                      <a:pt x="524" y="144"/>
                      <a:pt x="167" y="477"/>
                      <a:pt x="1" y="834"/>
                    </a:cubicBezTo>
                    <a:cubicBezTo>
                      <a:pt x="1" y="846"/>
                      <a:pt x="12" y="846"/>
                      <a:pt x="12" y="846"/>
                    </a:cubicBezTo>
                    <a:cubicBezTo>
                      <a:pt x="274" y="501"/>
                      <a:pt x="536" y="251"/>
                      <a:pt x="905" y="36"/>
                    </a:cubicBezTo>
                    <a:cubicBezTo>
                      <a:pt x="929" y="13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"/>
              <p:cNvSpPr/>
              <p:nvPr/>
            </p:nvSpPr>
            <p:spPr>
              <a:xfrm>
                <a:off x="3141825" y="2470675"/>
                <a:ext cx="53825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747" extrusionOk="0">
                    <a:moveTo>
                      <a:pt x="2141" y="0"/>
                    </a:moveTo>
                    <a:cubicBezTo>
                      <a:pt x="950" y="393"/>
                      <a:pt x="712" y="1846"/>
                      <a:pt x="9" y="2715"/>
                    </a:cubicBezTo>
                    <a:cubicBezTo>
                      <a:pt x="0" y="2724"/>
                      <a:pt x="19" y="2747"/>
                      <a:pt x="39" y="2747"/>
                    </a:cubicBezTo>
                    <a:cubicBezTo>
                      <a:pt x="45" y="2747"/>
                      <a:pt x="51" y="2745"/>
                      <a:pt x="57" y="2739"/>
                    </a:cubicBezTo>
                    <a:cubicBezTo>
                      <a:pt x="890" y="1893"/>
                      <a:pt x="950" y="524"/>
                      <a:pt x="2153" y="24"/>
                    </a:cubicBezTo>
                    <a:lnTo>
                      <a:pt x="21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"/>
              <p:cNvSpPr/>
              <p:nvPr/>
            </p:nvSpPr>
            <p:spPr>
              <a:xfrm>
                <a:off x="3146675" y="2479475"/>
                <a:ext cx="3742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999" extrusionOk="0">
                    <a:moveTo>
                      <a:pt x="1481" y="1"/>
                    </a:moveTo>
                    <a:cubicBezTo>
                      <a:pt x="1478" y="1"/>
                      <a:pt x="1474" y="2"/>
                      <a:pt x="1470" y="6"/>
                    </a:cubicBezTo>
                    <a:cubicBezTo>
                      <a:pt x="970" y="637"/>
                      <a:pt x="435" y="1280"/>
                      <a:pt x="18" y="1970"/>
                    </a:cubicBezTo>
                    <a:cubicBezTo>
                      <a:pt x="0" y="1988"/>
                      <a:pt x="15" y="1999"/>
                      <a:pt x="24" y="1999"/>
                    </a:cubicBezTo>
                    <a:cubicBezTo>
                      <a:pt x="27" y="1999"/>
                      <a:pt x="30" y="1997"/>
                      <a:pt x="30" y="1994"/>
                    </a:cubicBezTo>
                    <a:cubicBezTo>
                      <a:pt x="530" y="1363"/>
                      <a:pt x="994" y="684"/>
                      <a:pt x="1470" y="29"/>
                    </a:cubicBezTo>
                    <a:cubicBezTo>
                      <a:pt x="1496" y="12"/>
                      <a:pt x="1491" y="1"/>
                      <a:pt x="1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"/>
              <p:cNvSpPr/>
              <p:nvPr/>
            </p:nvSpPr>
            <p:spPr>
              <a:xfrm>
                <a:off x="3133125" y="2497800"/>
                <a:ext cx="33950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409" extrusionOk="0">
                    <a:moveTo>
                      <a:pt x="1339" y="1"/>
                    </a:moveTo>
                    <a:cubicBezTo>
                      <a:pt x="1336" y="1"/>
                      <a:pt x="1334" y="3"/>
                      <a:pt x="1334" y="11"/>
                    </a:cubicBezTo>
                    <a:cubicBezTo>
                      <a:pt x="857" y="785"/>
                      <a:pt x="381" y="1570"/>
                      <a:pt x="0" y="2392"/>
                    </a:cubicBezTo>
                    <a:cubicBezTo>
                      <a:pt x="0" y="2400"/>
                      <a:pt x="12" y="2409"/>
                      <a:pt x="23" y="2409"/>
                    </a:cubicBezTo>
                    <a:cubicBezTo>
                      <a:pt x="28" y="2409"/>
                      <a:pt x="32" y="2407"/>
                      <a:pt x="36" y="2404"/>
                    </a:cubicBezTo>
                    <a:cubicBezTo>
                      <a:pt x="524" y="1642"/>
                      <a:pt x="953" y="820"/>
                      <a:pt x="1358" y="23"/>
                    </a:cubicBezTo>
                    <a:cubicBezTo>
                      <a:pt x="1358" y="14"/>
                      <a:pt x="1346" y="1"/>
                      <a:pt x="1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"/>
              <p:cNvSpPr/>
              <p:nvPr/>
            </p:nvSpPr>
            <p:spPr>
              <a:xfrm>
                <a:off x="3115950" y="2507450"/>
                <a:ext cx="45875" cy="6695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678" extrusionOk="0">
                    <a:moveTo>
                      <a:pt x="1820" y="0"/>
                    </a:moveTo>
                    <a:cubicBezTo>
                      <a:pt x="1816" y="0"/>
                      <a:pt x="1810" y="2"/>
                      <a:pt x="1806" y="6"/>
                    </a:cubicBezTo>
                    <a:cubicBezTo>
                      <a:pt x="1259" y="934"/>
                      <a:pt x="616" y="1780"/>
                      <a:pt x="9" y="2661"/>
                    </a:cubicBezTo>
                    <a:cubicBezTo>
                      <a:pt x="0" y="2669"/>
                      <a:pt x="10" y="2678"/>
                      <a:pt x="16" y="2678"/>
                    </a:cubicBezTo>
                    <a:cubicBezTo>
                      <a:pt x="18" y="2678"/>
                      <a:pt x="20" y="2676"/>
                      <a:pt x="20" y="2673"/>
                    </a:cubicBezTo>
                    <a:cubicBezTo>
                      <a:pt x="735" y="1863"/>
                      <a:pt x="1306" y="946"/>
                      <a:pt x="1818" y="6"/>
                    </a:cubicBezTo>
                    <a:cubicBezTo>
                      <a:pt x="1834" y="6"/>
                      <a:pt x="1829" y="0"/>
                      <a:pt x="18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"/>
              <p:cNvSpPr/>
              <p:nvPr/>
            </p:nvSpPr>
            <p:spPr>
              <a:xfrm>
                <a:off x="3114750" y="2528000"/>
                <a:ext cx="3535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01" extrusionOk="0">
                    <a:moveTo>
                      <a:pt x="1395" y="0"/>
                    </a:moveTo>
                    <a:cubicBezTo>
                      <a:pt x="1392" y="0"/>
                      <a:pt x="1390" y="2"/>
                      <a:pt x="1390" y="5"/>
                    </a:cubicBezTo>
                    <a:cubicBezTo>
                      <a:pt x="938" y="720"/>
                      <a:pt x="426" y="1434"/>
                      <a:pt x="9" y="2172"/>
                    </a:cubicBezTo>
                    <a:cubicBezTo>
                      <a:pt x="0" y="2190"/>
                      <a:pt x="11" y="2201"/>
                      <a:pt x="26" y="2201"/>
                    </a:cubicBezTo>
                    <a:cubicBezTo>
                      <a:pt x="32" y="2201"/>
                      <a:pt x="38" y="2199"/>
                      <a:pt x="45" y="2196"/>
                    </a:cubicBezTo>
                    <a:cubicBezTo>
                      <a:pt x="557" y="1517"/>
                      <a:pt x="1009" y="743"/>
                      <a:pt x="1414" y="17"/>
                    </a:cubicBezTo>
                    <a:cubicBezTo>
                      <a:pt x="1414" y="9"/>
                      <a:pt x="1402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"/>
              <p:cNvSpPr/>
              <p:nvPr/>
            </p:nvSpPr>
            <p:spPr>
              <a:xfrm>
                <a:off x="3102850" y="2543950"/>
                <a:ext cx="36150" cy="445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783" extrusionOk="0">
                    <a:moveTo>
                      <a:pt x="1427" y="0"/>
                    </a:moveTo>
                    <a:cubicBezTo>
                      <a:pt x="1422" y="0"/>
                      <a:pt x="1417" y="3"/>
                      <a:pt x="1414" y="10"/>
                    </a:cubicBezTo>
                    <a:cubicBezTo>
                      <a:pt x="997" y="641"/>
                      <a:pt x="497" y="1177"/>
                      <a:pt x="9" y="1760"/>
                    </a:cubicBezTo>
                    <a:cubicBezTo>
                      <a:pt x="0" y="1769"/>
                      <a:pt x="4" y="1783"/>
                      <a:pt x="10" y="1783"/>
                    </a:cubicBezTo>
                    <a:cubicBezTo>
                      <a:pt x="13" y="1783"/>
                      <a:pt x="17" y="1780"/>
                      <a:pt x="21" y="1772"/>
                    </a:cubicBezTo>
                    <a:cubicBezTo>
                      <a:pt x="592" y="1320"/>
                      <a:pt x="1068" y="641"/>
                      <a:pt x="1437" y="22"/>
                    </a:cubicBezTo>
                    <a:cubicBezTo>
                      <a:pt x="1446" y="14"/>
                      <a:pt x="1437" y="0"/>
                      <a:pt x="1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"/>
              <p:cNvSpPr/>
              <p:nvPr/>
            </p:nvSpPr>
            <p:spPr>
              <a:xfrm>
                <a:off x="3108500" y="2547950"/>
                <a:ext cx="317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46" extrusionOk="0">
                    <a:moveTo>
                      <a:pt x="1256" y="0"/>
                    </a:moveTo>
                    <a:cubicBezTo>
                      <a:pt x="1254" y="0"/>
                      <a:pt x="1250" y="2"/>
                      <a:pt x="1247" y="5"/>
                    </a:cubicBezTo>
                    <a:cubicBezTo>
                      <a:pt x="866" y="541"/>
                      <a:pt x="426" y="1017"/>
                      <a:pt x="9" y="1529"/>
                    </a:cubicBezTo>
                    <a:cubicBezTo>
                      <a:pt x="0" y="1537"/>
                      <a:pt x="10" y="1546"/>
                      <a:pt x="20" y="1546"/>
                    </a:cubicBezTo>
                    <a:cubicBezTo>
                      <a:pt x="25" y="1546"/>
                      <a:pt x="29" y="1544"/>
                      <a:pt x="33" y="1541"/>
                    </a:cubicBezTo>
                    <a:cubicBezTo>
                      <a:pt x="533" y="1136"/>
                      <a:pt x="949" y="565"/>
                      <a:pt x="1259" y="29"/>
                    </a:cubicBezTo>
                    <a:cubicBezTo>
                      <a:pt x="1268" y="11"/>
                      <a:pt x="1264" y="0"/>
                      <a:pt x="1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"/>
              <p:cNvSpPr/>
              <p:nvPr/>
            </p:nvSpPr>
            <p:spPr>
              <a:xfrm>
                <a:off x="3104625" y="2555375"/>
                <a:ext cx="279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510" extrusionOk="0">
                    <a:moveTo>
                      <a:pt x="1090" y="0"/>
                    </a:moveTo>
                    <a:cubicBezTo>
                      <a:pt x="1085" y="0"/>
                      <a:pt x="1081" y="2"/>
                      <a:pt x="1081" y="6"/>
                    </a:cubicBezTo>
                    <a:cubicBezTo>
                      <a:pt x="700" y="470"/>
                      <a:pt x="283" y="958"/>
                      <a:pt x="9" y="1482"/>
                    </a:cubicBezTo>
                    <a:cubicBezTo>
                      <a:pt x="1" y="1490"/>
                      <a:pt x="15" y="1509"/>
                      <a:pt x="29" y="1509"/>
                    </a:cubicBezTo>
                    <a:cubicBezTo>
                      <a:pt x="35" y="1509"/>
                      <a:pt x="41" y="1505"/>
                      <a:pt x="45" y="1494"/>
                    </a:cubicBezTo>
                    <a:cubicBezTo>
                      <a:pt x="426" y="1041"/>
                      <a:pt x="771" y="506"/>
                      <a:pt x="1116" y="6"/>
                    </a:cubicBezTo>
                    <a:cubicBezTo>
                      <a:pt x="1116" y="6"/>
                      <a:pt x="1101" y="0"/>
                      <a:pt x="1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"/>
              <p:cNvSpPr/>
              <p:nvPr/>
            </p:nvSpPr>
            <p:spPr>
              <a:xfrm>
                <a:off x="3110575" y="2561325"/>
                <a:ext cx="192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28" extrusionOk="0">
                    <a:moveTo>
                      <a:pt x="762" y="0"/>
                    </a:moveTo>
                    <a:cubicBezTo>
                      <a:pt x="761" y="0"/>
                      <a:pt x="759" y="2"/>
                      <a:pt x="759" y="6"/>
                    </a:cubicBezTo>
                    <a:cubicBezTo>
                      <a:pt x="767" y="6"/>
                      <a:pt x="765" y="0"/>
                      <a:pt x="762" y="0"/>
                    </a:cubicBezTo>
                    <a:close/>
                    <a:moveTo>
                      <a:pt x="759" y="6"/>
                    </a:moveTo>
                    <a:lnTo>
                      <a:pt x="759" y="6"/>
                    </a:lnTo>
                    <a:cubicBezTo>
                      <a:pt x="533" y="339"/>
                      <a:pt x="283" y="625"/>
                      <a:pt x="9" y="899"/>
                    </a:cubicBezTo>
                    <a:cubicBezTo>
                      <a:pt x="1" y="916"/>
                      <a:pt x="5" y="927"/>
                      <a:pt x="17" y="927"/>
                    </a:cubicBezTo>
                    <a:cubicBezTo>
                      <a:pt x="21" y="927"/>
                      <a:pt x="27" y="926"/>
                      <a:pt x="33" y="923"/>
                    </a:cubicBezTo>
                    <a:cubicBezTo>
                      <a:pt x="331" y="684"/>
                      <a:pt x="581" y="351"/>
                      <a:pt x="759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"/>
              <p:cNvSpPr/>
              <p:nvPr/>
            </p:nvSpPr>
            <p:spPr>
              <a:xfrm>
                <a:off x="3166450" y="2477825"/>
                <a:ext cx="28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77" extrusionOk="0">
                    <a:moveTo>
                      <a:pt x="1132" y="0"/>
                    </a:moveTo>
                    <a:lnTo>
                      <a:pt x="1132" y="0"/>
                    </a:lnTo>
                    <a:cubicBezTo>
                      <a:pt x="679" y="417"/>
                      <a:pt x="263" y="905"/>
                      <a:pt x="1" y="1465"/>
                    </a:cubicBezTo>
                    <a:cubicBezTo>
                      <a:pt x="1" y="1476"/>
                      <a:pt x="13" y="1476"/>
                      <a:pt x="13" y="1476"/>
                    </a:cubicBezTo>
                    <a:cubicBezTo>
                      <a:pt x="358" y="941"/>
                      <a:pt x="691" y="464"/>
                      <a:pt x="1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"/>
              <p:cNvSpPr/>
              <p:nvPr/>
            </p:nvSpPr>
            <p:spPr>
              <a:xfrm>
                <a:off x="3174200" y="2479000"/>
                <a:ext cx="2650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239" extrusionOk="0">
                    <a:moveTo>
                      <a:pt x="1060" y="1"/>
                    </a:moveTo>
                    <a:lnTo>
                      <a:pt x="1060" y="1"/>
                    </a:lnTo>
                    <a:cubicBezTo>
                      <a:pt x="703" y="406"/>
                      <a:pt x="322" y="787"/>
                      <a:pt x="0" y="1215"/>
                    </a:cubicBezTo>
                    <a:cubicBezTo>
                      <a:pt x="0" y="1239"/>
                      <a:pt x="0" y="1239"/>
                      <a:pt x="12" y="1239"/>
                    </a:cubicBezTo>
                    <a:cubicBezTo>
                      <a:pt x="405" y="846"/>
                      <a:pt x="727" y="417"/>
                      <a:pt x="1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2"/>
              <p:cNvSpPr/>
              <p:nvPr/>
            </p:nvSpPr>
            <p:spPr>
              <a:xfrm>
                <a:off x="3175775" y="2481975"/>
                <a:ext cx="270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405" extrusionOk="0">
                    <a:moveTo>
                      <a:pt x="1080" y="1"/>
                    </a:moveTo>
                    <a:cubicBezTo>
                      <a:pt x="711" y="429"/>
                      <a:pt x="294" y="882"/>
                      <a:pt x="9" y="1382"/>
                    </a:cubicBezTo>
                    <a:cubicBezTo>
                      <a:pt x="0" y="1390"/>
                      <a:pt x="9" y="1404"/>
                      <a:pt x="23" y="1404"/>
                    </a:cubicBezTo>
                    <a:cubicBezTo>
                      <a:pt x="30" y="1404"/>
                      <a:pt x="37" y="1401"/>
                      <a:pt x="44" y="1394"/>
                    </a:cubicBezTo>
                    <a:cubicBezTo>
                      <a:pt x="425" y="977"/>
                      <a:pt x="735" y="477"/>
                      <a:pt x="10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"/>
              <p:cNvSpPr/>
              <p:nvPr/>
            </p:nvSpPr>
            <p:spPr>
              <a:xfrm>
                <a:off x="3180250" y="2491075"/>
                <a:ext cx="242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160" extrusionOk="0">
                    <a:moveTo>
                      <a:pt x="954" y="1"/>
                    </a:moveTo>
                    <a:cubicBezTo>
                      <a:pt x="951" y="1"/>
                      <a:pt x="949" y="2"/>
                      <a:pt x="949" y="6"/>
                    </a:cubicBezTo>
                    <a:cubicBezTo>
                      <a:pt x="616" y="363"/>
                      <a:pt x="258" y="732"/>
                      <a:pt x="8" y="1137"/>
                    </a:cubicBezTo>
                    <a:cubicBezTo>
                      <a:pt x="0" y="1145"/>
                      <a:pt x="9" y="1159"/>
                      <a:pt x="15" y="1159"/>
                    </a:cubicBezTo>
                    <a:cubicBezTo>
                      <a:pt x="18" y="1159"/>
                      <a:pt x="20" y="1156"/>
                      <a:pt x="20" y="1149"/>
                    </a:cubicBezTo>
                    <a:cubicBezTo>
                      <a:pt x="377" y="816"/>
                      <a:pt x="663" y="399"/>
                      <a:pt x="961" y="18"/>
                    </a:cubicBezTo>
                    <a:cubicBezTo>
                      <a:pt x="969" y="9"/>
                      <a:pt x="960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"/>
              <p:cNvSpPr/>
              <p:nvPr/>
            </p:nvSpPr>
            <p:spPr>
              <a:xfrm>
                <a:off x="3175475" y="2472925"/>
                <a:ext cx="198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594" extrusionOk="0">
                    <a:moveTo>
                      <a:pt x="757" y="0"/>
                    </a:moveTo>
                    <a:cubicBezTo>
                      <a:pt x="746" y="0"/>
                      <a:pt x="743" y="6"/>
                      <a:pt x="735" y="6"/>
                    </a:cubicBezTo>
                    <a:cubicBezTo>
                      <a:pt x="730" y="5"/>
                      <a:pt x="726" y="5"/>
                      <a:pt x="721" y="5"/>
                    </a:cubicBezTo>
                    <a:cubicBezTo>
                      <a:pt x="603" y="5"/>
                      <a:pt x="446" y="139"/>
                      <a:pt x="366" y="208"/>
                    </a:cubicBezTo>
                    <a:cubicBezTo>
                      <a:pt x="235" y="315"/>
                      <a:pt x="92" y="422"/>
                      <a:pt x="9" y="565"/>
                    </a:cubicBezTo>
                    <a:cubicBezTo>
                      <a:pt x="0" y="583"/>
                      <a:pt x="10" y="594"/>
                      <a:pt x="17" y="594"/>
                    </a:cubicBezTo>
                    <a:cubicBezTo>
                      <a:pt x="19" y="594"/>
                      <a:pt x="21" y="592"/>
                      <a:pt x="21" y="589"/>
                    </a:cubicBezTo>
                    <a:cubicBezTo>
                      <a:pt x="140" y="482"/>
                      <a:pt x="247" y="375"/>
                      <a:pt x="366" y="291"/>
                    </a:cubicBezTo>
                    <a:cubicBezTo>
                      <a:pt x="497" y="184"/>
                      <a:pt x="652" y="113"/>
                      <a:pt x="783" y="18"/>
                    </a:cubicBezTo>
                    <a:cubicBezTo>
                      <a:pt x="795" y="18"/>
                      <a:pt x="783" y="6"/>
                      <a:pt x="783" y="6"/>
                    </a:cubicBezTo>
                    <a:cubicBezTo>
                      <a:pt x="771" y="2"/>
                      <a:pt x="763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"/>
              <p:cNvSpPr/>
              <p:nvPr/>
            </p:nvSpPr>
            <p:spPr>
              <a:xfrm>
                <a:off x="3177775" y="2470675"/>
                <a:ext cx="1877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620" extrusionOk="0">
                    <a:moveTo>
                      <a:pt x="738" y="0"/>
                    </a:moveTo>
                    <a:cubicBezTo>
                      <a:pt x="405" y="48"/>
                      <a:pt x="107" y="298"/>
                      <a:pt x="0" y="596"/>
                    </a:cubicBezTo>
                    <a:cubicBezTo>
                      <a:pt x="0" y="619"/>
                      <a:pt x="24" y="619"/>
                      <a:pt x="24" y="619"/>
                    </a:cubicBezTo>
                    <a:cubicBezTo>
                      <a:pt x="203" y="334"/>
                      <a:pt x="417" y="155"/>
                      <a:pt x="738" y="36"/>
                    </a:cubicBezTo>
                    <a:cubicBezTo>
                      <a:pt x="750" y="0"/>
                      <a:pt x="750" y="0"/>
                      <a:pt x="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"/>
              <p:cNvSpPr/>
              <p:nvPr/>
            </p:nvSpPr>
            <p:spPr>
              <a:xfrm>
                <a:off x="3148175" y="2494825"/>
                <a:ext cx="23325" cy="4117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1647" extrusionOk="0">
                    <a:moveTo>
                      <a:pt x="930" y="0"/>
                    </a:moveTo>
                    <a:cubicBezTo>
                      <a:pt x="929" y="0"/>
                      <a:pt x="926" y="3"/>
                      <a:pt x="922" y="11"/>
                    </a:cubicBezTo>
                    <a:cubicBezTo>
                      <a:pt x="930" y="11"/>
                      <a:pt x="933" y="0"/>
                      <a:pt x="930" y="0"/>
                    </a:cubicBezTo>
                    <a:close/>
                    <a:moveTo>
                      <a:pt x="922" y="11"/>
                    </a:moveTo>
                    <a:lnTo>
                      <a:pt x="922" y="11"/>
                    </a:lnTo>
                    <a:cubicBezTo>
                      <a:pt x="648" y="570"/>
                      <a:pt x="327" y="1082"/>
                      <a:pt x="17" y="1630"/>
                    </a:cubicBezTo>
                    <a:cubicBezTo>
                      <a:pt x="0" y="1638"/>
                      <a:pt x="13" y="1647"/>
                      <a:pt x="22" y="1647"/>
                    </a:cubicBezTo>
                    <a:cubicBezTo>
                      <a:pt x="26" y="1647"/>
                      <a:pt x="29" y="1645"/>
                      <a:pt x="29" y="1642"/>
                    </a:cubicBezTo>
                    <a:cubicBezTo>
                      <a:pt x="434" y="1154"/>
                      <a:pt x="708" y="570"/>
                      <a:pt x="922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"/>
              <p:cNvSpPr/>
              <p:nvPr/>
            </p:nvSpPr>
            <p:spPr>
              <a:xfrm>
                <a:off x="3048275" y="2602525"/>
                <a:ext cx="80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204" extrusionOk="0">
                    <a:moveTo>
                      <a:pt x="3216" y="1"/>
                    </a:moveTo>
                    <a:cubicBezTo>
                      <a:pt x="2716" y="370"/>
                      <a:pt x="2227" y="739"/>
                      <a:pt x="1727" y="1120"/>
                    </a:cubicBezTo>
                    <a:cubicBezTo>
                      <a:pt x="1215" y="1513"/>
                      <a:pt x="691" y="2037"/>
                      <a:pt x="25" y="2168"/>
                    </a:cubicBezTo>
                    <a:cubicBezTo>
                      <a:pt x="1" y="2168"/>
                      <a:pt x="1" y="2203"/>
                      <a:pt x="25" y="2203"/>
                    </a:cubicBezTo>
                    <a:cubicBezTo>
                      <a:pt x="537" y="2156"/>
                      <a:pt x="918" y="1811"/>
                      <a:pt x="1299" y="1513"/>
                    </a:cubicBezTo>
                    <a:cubicBezTo>
                      <a:pt x="1942" y="1013"/>
                      <a:pt x="2596" y="525"/>
                      <a:pt x="3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"/>
              <p:cNvSpPr/>
              <p:nvPr/>
            </p:nvSpPr>
            <p:spPr>
              <a:xfrm>
                <a:off x="3056675" y="2615625"/>
                <a:ext cx="6575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08" extrusionOk="0">
                    <a:moveTo>
                      <a:pt x="2630" y="1"/>
                    </a:moveTo>
                    <a:cubicBezTo>
                      <a:pt x="1832" y="715"/>
                      <a:pt x="975" y="1334"/>
                      <a:pt x="22" y="1858"/>
                    </a:cubicBezTo>
                    <a:cubicBezTo>
                      <a:pt x="1" y="1869"/>
                      <a:pt x="17" y="1908"/>
                      <a:pt x="47" y="1908"/>
                    </a:cubicBezTo>
                    <a:cubicBezTo>
                      <a:pt x="50" y="1908"/>
                      <a:pt x="54" y="1907"/>
                      <a:pt x="58" y="1906"/>
                    </a:cubicBezTo>
                    <a:cubicBezTo>
                      <a:pt x="1010" y="1406"/>
                      <a:pt x="1891" y="775"/>
                      <a:pt x="2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"/>
              <p:cNvSpPr/>
              <p:nvPr/>
            </p:nvSpPr>
            <p:spPr>
              <a:xfrm>
                <a:off x="3067125" y="2624300"/>
                <a:ext cx="52125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623" extrusionOk="0">
                    <a:moveTo>
                      <a:pt x="2079" y="0"/>
                    </a:moveTo>
                    <a:cubicBezTo>
                      <a:pt x="2077" y="0"/>
                      <a:pt x="2073" y="3"/>
                      <a:pt x="2069" y="11"/>
                    </a:cubicBezTo>
                    <a:cubicBezTo>
                      <a:pt x="2085" y="11"/>
                      <a:pt x="2085" y="0"/>
                      <a:pt x="2079" y="0"/>
                    </a:cubicBezTo>
                    <a:close/>
                    <a:moveTo>
                      <a:pt x="2069" y="11"/>
                    </a:moveTo>
                    <a:lnTo>
                      <a:pt x="2069" y="11"/>
                    </a:lnTo>
                    <a:cubicBezTo>
                      <a:pt x="1723" y="428"/>
                      <a:pt x="1319" y="725"/>
                      <a:pt x="842" y="975"/>
                    </a:cubicBezTo>
                    <a:cubicBezTo>
                      <a:pt x="545" y="1142"/>
                      <a:pt x="188" y="1297"/>
                      <a:pt x="9" y="1594"/>
                    </a:cubicBezTo>
                    <a:cubicBezTo>
                      <a:pt x="0" y="1612"/>
                      <a:pt x="11" y="1623"/>
                      <a:pt x="17" y="1623"/>
                    </a:cubicBezTo>
                    <a:cubicBezTo>
                      <a:pt x="19" y="1623"/>
                      <a:pt x="21" y="1621"/>
                      <a:pt x="21" y="1618"/>
                    </a:cubicBezTo>
                    <a:cubicBezTo>
                      <a:pt x="723" y="1035"/>
                      <a:pt x="1545" y="749"/>
                      <a:pt x="2069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"/>
              <p:cNvSpPr/>
              <p:nvPr/>
            </p:nvSpPr>
            <p:spPr>
              <a:xfrm>
                <a:off x="3075075" y="2631100"/>
                <a:ext cx="431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263" extrusionOk="0">
                    <a:moveTo>
                      <a:pt x="1727" y="1"/>
                    </a:moveTo>
                    <a:cubicBezTo>
                      <a:pt x="1251" y="572"/>
                      <a:pt x="703" y="906"/>
                      <a:pt x="36" y="1227"/>
                    </a:cubicBezTo>
                    <a:cubicBezTo>
                      <a:pt x="0" y="1239"/>
                      <a:pt x="24" y="1263"/>
                      <a:pt x="48" y="1263"/>
                    </a:cubicBezTo>
                    <a:cubicBezTo>
                      <a:pt x="715" y="1108"/>
                      <a:pt x="1358" y="572"/>
                      <a:pt x="1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"/>
              <p:cNvSpPr/>
              <p:nvPr/>
            </p:nvSpPr>
            <p:spPr>
              <a:xfrm>
                <a:off x="3040350" y="2640925"/>
                <a:ext cx="791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186" extrusionOk="0">
                    <a:moveTo>
                      <a:pt x="3164" y="1"/>
                    </a:moveTo>
                    <a:cubicBezTo>
                      <a:pt x="2223" y="894"/>
                      <a:pt x="1116" y="1441"/>
                      <a:pt x="20" y="2120"/>
                    </a:cubicBezTo>
                    <a:cubicBezTo>
                      <a:pt x="0" y="2140"/>
                      <a:pt x="14" y="2185"/>
                      <a:pt x="40" y="2185"/>
                    </a:cubicBezTo>
                    <a:cubicBezTo>
                      <a:pt x="45" y="2185"/>
                      <a:pt x="50" y="2183"/>
                      <a:pt x="56" y="2180"/>
                    </a:cubicBezTo>
                    <a:cubicBezTo>
                      <a:pt x="1199" y="1691"/>
                      <a:pt x="2342" y="929"/>
                      <a:pt x="3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"/>
              <p:cNvSpPr/>
              <p:nvPr/>
            </p:nvSpPr>
            <p:spPr>
              <a:xfrm>
                <a:off x="3117650" y="2524950"/>
                <a:ext cx="771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4828" extrusionOk="0">
                    <a:moveTo>
                      <a:pt x="3054" y="0"/>
                    </a:moveTo>
                    <a:cubicBezTo>
                      <a:pt x="3044" y="0"/>
                      <a:pt x="3036" y="3"/>
                      <a:pt x="3036" y="8"/>
                    </a:cubicBezTo>
                    <a:cubicBezTo>
                      <a:pt x="2810" y="1151"/>
                      <a:pt x="2429" y="2092"/>
                      <a:pt x="1607" y="2949"/>
                    </a:cubicBezTo>
                    <a:cubicBezTo>
                      <a:pt x="1024" y="3544"/>
                      <a:pt x="381" y="4044"/>
                      <a:pt x="0" y="4783"/>
                    </a:cubicBezTo>
                    <a:cubicBezTo>
                      <a:pt x="0" y="4808"/>
                      <a:pt x="12" y="4828"/>
                      <a:pt x="28" y="4828"/>
                    </a:cubicBezTo>
                    <a:cubicBezTo>
                      <a:pt x="34" y="4828"/>
                      <a:pt x="41" y="4825"/>
                      <a:pt x="48" y="4818"/>
                    </a:cubicBezTo>
                    <a:cubicBezTo>
                      <a:pt x="595" y="3937"/>
                      <a:pt x="1453" y="3354"/>
                      <a:pt x="2096" y="2556"/>
                    </a:cubicBezTo>
                    <a:cubicBezTo>
                      <a:pt x="2679" y="1842"/>
                      <a:pt x="3060" y="925"/>
                      <a:pt x="3084" y="20"/>
                    </a:cubicBezTo>
                    <a:cubicBezTo>
                      <a:pt x="3084" y="6"/>
                      <a:pt x="3067" y="0"/>
                      <a:pt x="30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"/>
              <p:cNvSpPr/>
              <p:nvPr/>
            </p:nvSpPr>
            <p:spPr>
              <a:xfrm>
                <a:off x="3174250" y="2469925"/>
                <a:ext cx="327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864" extrusionOk="0">
                    <a:moveTo>
                      <a:pt x="684" y="1"/>
                    </a:moveTo>
                    <a:cubicBezTo>
                      <a:pt x="419" y="1"/>
                      <a:pt x="132" y="256"/>
                      <a:pt x="10" y="483"/>
                    </a:cubicBezTo>
                    <a:cubicBezTo>
                      <a:pt x="1" y="502"/>
                      <a:pt x="30" y="537"/>
                      <a:pt x="54" y="537"/>
                    </a:cubicBezTo>
                    <a:cubicBezTo>
                      <a:pt x="60" y="537"/>
                      <a:pt x="65" y="535"/>
                      <a:pt x="70" y="530"/>
                    </a:cubicBezTo>
                    <a:lnTo>
                      <a:pt x="224" y="376"/>
                    </a:lnTo>
                    <a:cubicBezTo>
                      <a:pt x="358" y="232"/>
                      <a:pt x="412" y="194"/>
                      <a:pt x="584" y="194"/>
                    </a:cubicBezTo>
                    <a:cubicBezTo>
                      <a:pt x="612" y="194"/>
                      <a:pt x="642" y="195"/>
                      <a:pt x="677" y="197"/>
                    </a:cubicBezTo>
                    <a:cubicBezTo>
                      <a:pt x="915" y="209"/>
                      <a:pt x="951" y="233"/>
                      <a:pt x="1010" y="435"/>
                    </a:cubicBezTo>
                    <a:cubicBezTo>
                      <a:pt x="1034" y="530"/>
                      <a:pt x="1034" y="626"/>
                      <a:pt x="1034" y="721"/>
                    </a:cubicBezTo>
                    <a:cubicBezTo>
                      <a:pt x="1034" y="1102"/>
                      <a:pt x="903" y="1483"/>
                      <a:pt x="879" y="1852"/>
                    </a:cubicBezTo>
                    <a:cubicBezTo>
                      <a:pt x="856" y="1864"/>
                      <a:pt x="879" y="1864"/>
                      <a:pt x="879" y="1864"/>
                    </a:cubicBezTo>
                    <a:cubicBezTo>
                      <a:pt x="1094" y="1459"/>
                      <a:pt x="1308" y="614"/>
                      <a:pt x="1022" y="197"/>
                    </a:cubicBezTo>
                    <a:cubicBezTo>
                      <a:pt x="927" y="57"/>
                      <a:pt x="808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"/>
              <p:cNvSpPr/>
              <p:nvPr/>
            </p:nvSpPr>
            <p:spPr>
              <a:xfrm>
                <a:off x="2916000" y="2629250"/>
                <a:ext cx="333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70" extrusionOk="0">
                    <a:moveTo>
                      <a:pt x="1300" y="0"/>
                    </a:moveTo>
                    <a:cubicBezTo>
                      <a:pt x="1297" y="0"/>
                      <a:pt x="1294" y="1"/>
                      <a:pt x="1291" y="3"/>
                    </a:cubicBezTo>
                    <a:cubicBezTo>
                      <a:pt x="875" y="325"/>
                      <a:pt x="446" y="670"/>
                      <a:pt x="29" y="1015"/>
                    </a:cubicBezTo>
                    <a:cubicBezTo>
                      <a:pt x="0" y="1035"/>
                      <a:pt x="26" y="1070"/>
                      <a:pt x="56" y="1070"/>
                    </a:cubicBezTo>
                    <a:cubicBezTo>
                      <a:pt x="63" y="1070"/>
                      <a:pt x="70" y="1068"/>
                      <a:pt x="77" y="1063"/>
                    </a:cubicBezTo>
                    <a:cubicBezTo>
                      <a:pt x="482" y="718"/>
                      <a:pt x="910" y="372"/>
                      <a:pt x="1303" y="27"/>
                    </a:cubicBezTo>
                    <a:cubicBezTo>
                      <a:pt x="1332" y="18"/>
                      <a:pt x="1314" y="0"/>
                      <a:pt x="1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"/>
              <p:cNvSpPr/>
              <p:nvPr/>
            </p:nvSpPr>
            <p:spPr>
              <a:xfrm>
                <a:off x="2921375" y="2635275"/>
                <a:ext cx="224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602" extrusionOk="0">
                    <a:moveTo>
                      <a:pt x="886" y="1"/>
                    </a:moveTo>
                    <a:cubicBezTo>
                      <a:pt x="576" y="108"/>
                      <a:pt x="279" y="322"/>
                      <a:pt x="41" y="536"/>
                    </a:cubicBezTo>
                    <a:cubicBezTo>
                      <a:pt x="1" y="556"/>
                      <a:pt x="36" y="601"/>
                      <a:pt x="77" y="601"/>
                    </a:cubicBezTo>
                    <a:cubicBezTo>
                      <a:pt x="84" y="601"/>
                      <a:pt x="92" y="600"/>
                      <a:pt x="100" y="596"/>
                    </a:cubicBezTo>
                    <a:cubicBezTo>
                      <a:pt x="269" y="464"/>
                      <a:pt x="446" y="347"/>
                      <a:pt x="619" y="216"/>
                    </a:cubicBezTo>
                    <a:lnTo>
                      <a:pt x="619" y="216"/>
                    </a:lnTo>
                    <a:cubicBezTo>
                      <a:pt x="711" y="155"/>
                      <a:pt x="805" y="93"/>
                      <a:pt x="898" y="24"/>
                    </a:cubicBezTo>
                    <a:cubicBezTo>
                      <a:pt x="898" y="24"/>
                      <a:pt x="898" y="1"/>
                      <a:pt x="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"/>
              <p:cNvSpPr/>
              <p:nvPr/>
            </p:nvSpPr>
            <p:spPr>
              <a:xfrm>
                <a:off x="2916725" y="2620475"/>
                <a:ext cx="110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175" extrusionOk="0">
                    <a:moveTo>
                      <a:pt x="419" y="0"/>
                    </a:moveTo>
                    <a:cubicBezTo>
                      <a:pt x="411" y="0"/>
                      <a:pt x="405" y="3"/>
                      <a:pt x="405" y="9"/>
                    </a:cubicBezTo>
                    <a:cubicBezTo>
                      <a:pt x="310" y="462"/>
                      <a:pt x="238" y="914"/>
                      <a:pt x="167" y="1378"/>
                    </a:cubicBezTo>
                    <a:cubicBezTo>
                      <a:pt x="119" y="1628"/>
                      <a:pt x="0" y="1962"/>
                      <a:pt x="179" y="2164"/>
                    </a:cubicBezTo>
                    <a:cubicBezTo>
                      <a:pt x="183" y="2172"/>
                      <a:pt x="186" y="2174"/>
                      <a:pt x="190" y="2174"/>
                    </a:cubicBezTo>
                    <a:cubicBezTo>
                      <a:pt x="197" y="2174"/>
                      <a:pt x="203" y="2160"/>
                      <a:pt x="203" y="2152"/>
                    </a:cubicBezTo>
                    <a:cubicBezTo>
                      <a:pt x="108" y="1843"/>
                      <a:pt x="238" y="1450"/>
                      <a:pt x="286" y="1140"/>
                    </a:cubicBezTo>
                    <a:cubicBezTo>
                      <a:pt x="346" y="771"/>
                      <a:pt x="405" y="402"/>
                      <a:pt x="441" y="9"/>
                    </a:cubicBezTo>
                    <a:cubicBezTo>
                      <a:pt x="435" y="3"/>
                      <a:pt x="426" y="0"/>
                      <a:pt x="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"/>
              <p:cNvSpPr/>
              <p:nvPr/>
            </p:nvSpPr>
            <p:spPr>
              <a:xfrm>
                <a:off x="2921475" y="2617500"/>
                <a:ext cx="74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13" extrusionOk="0">
                    <a:moveTo>
                      <a:pt x="117" y="1249"/>
                    </a:moveTo>
                    <a:lnTo>
                      <a:pt x="117" y="1249"/>
                    </a:lnTo>
                    <a:cubicBezTo>
                      <a:pt x="117" y="1344"/>
                      <a:pt x="117" y="1439"/>
                      <a:pt x="118" y="1534"/>
                    </a:cubicBezTo>
                    <a:lnTo>
                      <a:pt x="118" y="1534"/>
                    </a:lnTo>
                    <a:cubicBezTo>
                      <a:pt x="112" y="1462"/>
                      <a:pt x="108" y="1399"/>
                      <a:pt x="108" y="1366"/>
                    </a:cubicBezTo>
                    <a:cubicBezTo>
                      <a:pt x="108" y="1335"/>
                      <a:pt x="111" y="1295"/>
                      <a:pt x="117" y="1249"/>
                    </a:cubicBezTo>
                    <a:close/>
                    <a:moveTo>
                      <a:pt x="179" y="0"/>
                    </a:moveTo>
                    <a:cubicBezTo>
                      <a:pt x="156" y="0"/>
                      <a:pt x="132" y="15"/>
                      <a:pt x="132" y="44"/>
                    </a:cubicBezTo>
                    <a:lnTo>
                      <a:pt x="132" y="44"/>
                    </a:lnTo>
                    <a:cubicBezTo>
                      <a:pt x="124" y="35"/>
                      <a:pt x="117" y="28"/>
                      <a:pt x="108" y="21"/>
                    </a:cubicBezTo>
                    <a:lnTo>
                      <a:pt x="72" y="21"/>
                    </a:lnTo>
                    <a:lnTo>
                      <a:pt x="48" y="57"/>
                    </a:lnTo>
                    <a:lnTo>
                      <a:pt x="48" y="69"/>
                    </a:lnTo>
                    <a:lnTo>
                      <a:pt x="60" y="80"/>
                    </a:lnTo>
                    <a:cubicBezTo>
                      <a:pt x="66" y="97"/>
                      <a:pt x="74" y="103"/>
                      <a:pt x="80" y="103"/>
                    </a:cubicBezTo>
                    <a:cubicBezTo>
                      <a:pt x="89" y="103"/>
                      <a:pt x="96" y="94"/>
                      <a:pt x="96" y="80"/>
                    </a:cubicBezTo>
                    <a:lnTo>
                      <a:pt x="96" y="80"/>
                    </a:lnTo>
                    <a:cubicBezTo>
                      <a:pt x="110" y="100"/>
                      <a:pt x="121" y="124"/>
                      <a:pt x="129" y="152"/>
                    </a:cubicBezTo>
                    <a:lnTo>
                      <a:pt x="129" y="152"/>
                    </a:lnTo>
                    <a:cubicBezTo>
                      <a:pt x="124" y="307"/>
                      <a:pt x="122" y="461"/>
                      <a:pt x="120" y="616"/>
                    </a:cubicBezTo>
                    <a:lnTo>
                      <a:pt x="120" y="616"/>
                    </a:lnTo>
                    <a:cubicBezTo>
                      <a:pt x="78" y="902"/>
                      <a:pt x="1" y="1215"/>
                      <a:pt x="1" y="1366"/>
                    </a:cubicBezTo>
                    <a:cubicBezTo>
                      <a:pt x="1" y="1607"/>
                      <a:pt x="32" y="1824"/>
                      <a:pt x="119" y="2044"/>
                    </a:cubicBezTo>
                    <a:lnTo>
                      <a:pt x="119" y="2044"/>
                    </a:lnTo>
                    <a:cubicBezTo>
                      <a:pt x="120" y="2132"/>
                      <a:pt x="120" y="2219"/>
                      <a:pt x="120" y="2307"/>
                    </a:cubicBezTo>
                    <a:cubicBezTo>
                      <a:pt x="120" y="2334"/>
                      <a:pt x="143" y="2352"/>
                      <a:pt x="167" y="2355"/>
                    </a:cubicBezTo>
                    <a:lnTo>
                      <a:pt x="167" y="2355"/>
                    </a:lnTo>
                    <a:cubicBezTo>
                      <a:pt x="168" y="2565"/>
                      <a:pt x="168" y="2775"/>
                      <a:pt x="168" y="2986"/>
                    </a:cubicBezTo>
                    <a:cubicBezTo>
                      <a:pt x="168" y="3003"/>
                      <a:pt x="176" y="3012"/>
                      <a:pt x="188" y="3012"/>
                    </a:cubicBezTo>
                    <a:cubicBezTo>
                      <a:pt x="200" y="3012"/>
                      <a:pt x="215" y="3003"/>
                      <a:pt x="227" y="2986"/>
                    </a:cubicBezTo>
                    <a:cubicBezTo>
                      <a:pt x="257" y="2722"/>
                      <a:pt x="272" y="2461"/>
                      <a:pt x="279" y="2200"/>
                    </a:cubicBezTo>
                    <a:lnTo>
                      <a:pt x="279" y="2200"/>
                    </a:lnTo>
                    <a:cubicBezTo>
                      <a:pt x="287" y="2190"/>
                      <a:pt x="290" y="2178"/>
                      <a:pt x="287" y="2164"/>
                    </a:cubicBezTo>
                    <a:cubicBezTo>
                      <a:pt x="285" y="2151"/>
                      <a:pt x="283" y="2138"/>
                      <a:pt x="281" y="2125"/>
                    </a:cubicBezTo>
                    <a:lnTo>
                      <a:pt x="281" y="2125"/>
                    </a:lnTo>
                    <a:cubicBezTo>
                      <a:pt x="287" y="1893"/>
                      <a:pt x="287" y="1660"/>
                      <a:pt x="287" y="1426"/>
                    </a:cubicBezTo>
                    <a:cubicBezTo>
                      <a:pt x="287" y="1200"/>
                      <a:pt x="299" y="962"/>
                      <a:pt x="251" y="759"/>
                    </a:cubicBezTo>
                    <a:cubicBezTo>
                      <a:pt x="248" y="742"/>
                      <a:pt x="246" y="725"/>
                      <a:pt x="243" y="710"/>
                    </a:cubicBezTo>
                    <a:lnTo>
                      <a:pt x="243" y="710"/>
                    </a:lnTo>
                    <a:cubicBezTo>
                      <a:pt x="238" y="636"/>
                      <a:pt x="233" y="565"/>
                      <a:pt x="227" y="497"/>
                    </a:cubicBezTo>
                    <a:cubicBezTo>
                      <a:pt x="224" y="476"/>
                      <a:pt x="221" y="457"/>
                      <a:pt x="219" y="438"/>
                    </a:cubicBezTo>
                    <a:lnTo>
                      <a:pt x="219" y="438"/>
                    </a:lnTo>
                    <a:cubicBezTo>
                      <a:pt x="220" y="391"/>
                      <a:pt x="219" y="346"/>
                      <a:pt x="216" y="304"/>
                    </a:cubicBezTo>
                    <a:lnTo>
                      <a:pt x="216" y="304"/>
                    </a:lnTo>
                    <a:cubicBezTo>
                      <a:pt x="219" y="218"/>
                      <a:pt x="223" y="131"/>
                      <a:pt x="227" y="45"/>
                    </a:cubicBezTo>
                    <a:cubicBezTo>
                      <a:pt x="227" y="15"/>
                      <a:pt x="203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"/>
              <p:cNvSpPr/>
              <p:nvPr/>
            </p:nvSpPr>
            <p:spPr>
              <a:xfrm>
                <a:off x="2918500" y="2652575"/>
                <a:ext cx="895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650" extrusionOk="0">
                    <a:moveTo>
                      <a:pt x="11" y="203"/>
                    </a:moveTo>
                    <a:cubicBezTo>
                      <a:pt x="8" y="206"/>
                      <a:pt x="4" y="213"/>
                      <a:pt x="13" y="213"/>
                    </a:cubicBezTo>
                    <a:cubicBezTo>
                      <a:pt x="12" y="210"/>
                      <a:pt x="12" y="206"/>
                      <a:pt x="11" y="203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8" y="4"/>
                      <a:pt x="48" y="11"/>
                    </a:cubicBezTo>
                    <a:cubicBezTo>
                      <a:pt x="3" y="79"/>
                      <a:pt x="1" y="126"/>
                      <a:pt x="11" y="203"/>
                    </a:cubicBezTo>
                    <a:lnTo>
                      <a:pt x="11" y="203"/>
                    </a:lnTo>
                    <a:cubicBezTo>
                      <a:pt x="12" y="202"/>
                      <a:pt x="13" y="201"/>
                      <a:pt x="13" y="201"/>
                    </a:cubicBezTo>
                    <a:cubicBezTo>
                      <a:pt x="7" y="154"/>
                      <a:pt x="9" y="136"/>
                      <a:pt x="13" y="136"/>
                    </a:cubicBezTo>
                    <a:cubicBezTo>
                      <a:pt x="31" y="136"/>
                      <a:pt x="96" y="368"/>
                      <a:pt x="96" y="368"/>
                    </a:cubicBezTo>
                    <a:cubicBezTo>
                      <a:pt x="108" y="463"/>
                      <a:pt x="120" y="559"/>
                      <a:pt x="132" y="666"/>
                    </a:cubicBezTo>
                    <a:cubicBezTo>
                      <a:pt x="144" y="730"/>
                      <a:pt x="154" y="794"/>
                      <a:pt x="162" y="859"/>
                    </a:cubicBezTo>
                    <a:lnTo>
                      <a:pt x="162" y="859"/>
                    </a:lnTo>
                    <a:cubicBezTo>
                      <a:pt x="170" y="963"/>
                      <a:pt x="180" y="1067"/>
                      <a:pt x="194" y="1171"/>
                    </a:cubicBezTo>
                    <a:lnTo>
                      <a:pt x="194" y="1171"/>
                    </a:lnTo>
                    <a:cubicBezTo>
                      <a:pt x="201" y="1253"/>
                      <a:pt x="207" y="1334"/>
                      <a:pt x="215" y="1416"/>
                    </a:cubicBezTo>
                    <a:cubicBezTo>
                      <a:pt x="215" y="1430"/>
                      <a:pt x="220" y="1441"/>
                      <a:pt x="227" y="1449"/>
                    </a:cubicBezTo>
                    <a:lnTo>
                      <a:pt x="227" y="1449"/>
                    </a:lnTo>
                    <a:cubicBezTo>
                      <a:pt x="227" y="1450"/>
                      <a:pt x="227" y="1451"/>
                      <a:pt x="227" y="1452"/>
                    </a:cubicBezTo>
                    <a:lnTo>
                      <a:pt x="231" y="1452"/>
                    </a:lnTo>
                    <a:cubicBezTo>
                      <a:pt x="234" y="1454"/>
                      <a:pt x="237" y="1456"/>
                      <a:pt x="241" y="1457"/>
                    </a:cubicBezTo>
                    <a:lnTo>
                      <a:pt x="241" y="1457"/>
                    </a:lnTo>
                    <a:cubicBezTo>
                      <a:pt x="251" y="1511"/>
                      <a:pt x="262" y="1565"/>
                      <a:pt x="275" y="1618"/>
                    </a:cubicBezTo>
                    <a:cubicBezTo>
                      <a:pt x="279" y="1641"/>
                      <a:pt x="292" y="1649"/>
                      <a:pt x="306" y="1649"/>
                    </a:cubicBezTo>
                    <a:cubicBezTo>
                      <a:pt x="330" y="1649"/>
                      <a:pt x="358" y="1624"/>
                      <a:pt x="358" y="1595"/>
                    </a:cubicBezTo>
                    <a:cubicBezTo>
                      <a:pt x="343" y="1473"/>
                      <a:pt x="328" y="1353"/>
                      <a:pt x="315" y="1234"/>
                    </a:cubicBezTo>
                    <a:lnTo>
                      <a:pt x="315" y="1234"/>
                    </a:lnTo>
                    <a:cubicBezTo>
                      <a:pt x="340" y="896"/>
                      <a:pt x="322" y="558"/>
                      <a:pt x="251" y="220"/>
                    </a:cubicBezTo>
                    <a:lnTo>
                      <a:pt x="251" y="220"/>
                    </a:lnTo>
                    <a:cubicBezTo>
                      <a:pt x="251" y="214"/>
                      <a:pt x="251" y="208"/>
                      <a:pt x="251" y="201"/>
                    </a:cubicBezTo>
                    <a:cubicBezTo>
                      <a:pt x="250" y="201"/>
                      <a:pt x="248" y="201"/>
                      <a:pt x="247" y="201"/>
                    </a:cubicBezTo>
                    <a:lnTo>
                      <a:pt x="247" y="201"/>
                    </a:lnTo>
                    <a:cubicBezTo>
                      <a:pt x="244" y="190"/>
                      <a:pt x="242" y="178"/>
                      <a:pt x="239" y="166"/>
                    </a:cubicBezTo>
                    <a:cubicBezTo>
                      <a:pt x="234" y="150"/>
                      <a:pt x="217" y="141"/>
                      <a:pt x="200" y="141"/>
                    </a:cubicBezTo>
                    <a:cubicBezTo>
                      <a:pt x="178" y="141"/>
                      <a:pt x="156" y="156"/>
                      <a:pt x="156" y="190"/>
                    </a:cubicBezTo>
                    <a:cubicBezTo>
                      <a:pt x="155" y="211"/>
                      <a:pt x="154" y="232"/>
                      <a:pt x="153" y="253"/>
                    </a:cubicBezTo>
                    <a:lnTo>
                      <a:pt x="153" y="253"/>
                    </a:lnTo>
                    <a:cubicBezTo>
                      <a:pt x="132" y="176"/>
                      <a:pt x="109" y="99"/>
                      <a:pt x="84" y="23"/>
                    </a:cubicBezTo>
                    <a:cubicBezTo>
                      <a:pt x="84" y="15"/>
                      <a:pt x="67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"/>
              <p:cNvSpPr/>
              <p:nvPr/>
            </p:nvSpPr>
            <p:spPr>
              <a:xfrm>
                <a:off x="2925475" y="2648275"/>
                <a:ext cx="76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882" extrusionOk="0">
                    <a:moveTo>
                      <a:pt x="21" y="1"/>
                    </a:moveTo>
                    <a:cubicBezTo>
                      <a:pt x="10" y="1"/>
                      <a:pt x="1" y="14"/>
                      <a:pt x="8" y="28"/>
                    </a:cubicBezTo>
                    <a:cubicBezTo>
                      <a:pt x="115" y="635"/>
                      <a:pt x="79" y="1255"/>
                      <a:pt x="127" y="1862"/>
                    </a:cubicBezTo>
                    <a:cubicBezTo>
                      <a:pt x="127" y="1876"/>
                      <a:pt x="139" y="1881"/>
                      <a:pt x="149" y="1881"/>
                    </a:cubicBezTo>
                    <a:cubicBezTo>
                      <a:pt x="156" y="1881"/>
                      <a:pt x="162" y="1879"/>
                      <a:pt x="162" y="1874"/>
                    </a:cubicBezTo>
                    <a:cubicBezTo>
                      <a:pt x="305" y="1278"/>
                      <a:pt x="186" y="612"/>
                      <a:pt x="43" y="28"/>
                    </a:cubicBezTo>
                    <a:cubicBezTo>
                      <a:pt x="38" y="8"/>
                      <a:pt x="29" y="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"/>
              <p:cNvSpPr/>
              <p:nvPr/>
            </p:nvSpPr>
            <p:spPr>
              <a:xfrm>
                <a:off x="2929225" y="2658950"/>
                <a:ext cx="5675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17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8"/>
                    </a:cubicBezTo>
                    <a:cubicBezTo>
                      <a:pt x="36" y="292"/>
                      <a:pt x="60" y="542"/>
                      <a:pt x="84" y="804"/>
                    </a:cubicBezTo>
                    <a:cubicBezTo>
                      <a:pt x="84" y="1006"/>
                      <a:pt x="60" y="1197"/>
                      <a:pt x="84" y="1399"/>
                    </a:cubicBezTo>
                    <a:cubicBezTo>
                      <a:pt x="84" y="1411"/>
                      <a:pt x="90" y="1417"/>
                      <a:pt x="96" y="1417"/>
                    </a:cubicBezTo>
                    <a:cubicBezTo>
                      <a:pt x="102" y="1417"/>
                      <a:pt x="108" y="1411"/>
                      <a:pt x="108" y="1399"/>
                    </a:cubicBezTo>
                    <a:cubicBezTo>
                      <a:pt x="227" y="982"/>
                      <a:pt x="143" y="435"/>
                      <a:pt x="36" y="18"/>
                    </a:cubicBezTo>
                    <a:cubicBezTo>
                      <a:pt x="30" y="6"/>
                      <a:pt x="21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"/>
              <p:cNvSpPr/>
              <p:nvPr/>
            </p:nvSpPr>
            <p:spPr>
              <a:xfrm>
                <a:off x="2934575" y="2665050"/>
                <a:ext cx="330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108" extrusionOk="0">
                    <a:moveTo>
                      <a:pt x="60" y="0"/>
                    </a:moveTo>
                    <a:cubicBezTo>
                      <a:pt x="48" y="0"/>
                      <a:pt x="1" y="0"/>
                      <a:pt x="1" y="24"/>
                    </a:cubicBezTo>
                    <a:cubicBezTo>
                      <a:pt x="24" y="376"/>
                      <a:pt x="25" y="716"/>
                      <a:pt x="13" y="1067"/>
                    </a:cubicBezTo>
                    <a:lnTo>
                      <a:pt x="13" y="1067"/>
                    </a:lnTo>
                    <a:cubicBezTo>
                      <a:pt x="13" y="1069"/>
                      <a:pt x="13" y="1070"/>
                      <a:pt x="13" y="1072"/>
                    </a:cubicBezTo>
                    <a:cubicBezTo>
                      <a:pt x="13" y="1073"/>
                      <a:pt x="13" y="1075"/>
                      <a:pt x="13" y="1076"/>
                    </a:cubicBezTo>
                    <a:lnTo>
                      <a:pt x="13" y="1076"/>
                    </a:lnTo>
                    <a:cubicBezTo>
                      <a:pt x="13" y="1079"/>
                      <a:pt x="13" y="1081"/>
                      <a:pt x="13" y="1084"/>
                    </a:cubicBezTo>
                    <a:lnTo>
                      <a:pt x="14" y="1084"/>
                    </a:lnTo>
                    <a:cubicBezTo>
                      <a:pt x="19" y="1099"/>
                      <a:pt x="34" y="1107"/>
                      <a:pt x="48" y="1107"/>
                    </a:cubicBezTo>
                    <a:cubicBezTo>
                      <a:pt x="63" y="1107"/>
                      <a:pt x="78" y="1099"/>
                      <a:pt x="82" y="1084"/>
                    </a:cubicBezTo>
                    <a:lnTo>
                      <a:pt x="84" y="1084"/>
                    </a:lnTo>
                    <a:cubicBezTo>
                      <a:pt x="84" y="1082"/>
                      <a:pt x="84" y="1080"/>
                      <a:pt x="84" y="1079"/>
                    </a:cubicBezTo>
                    <a:lnTo>
                      <a:pt x="84" y="1079"/>
                    </a:lnTo>
                    <a:cubicBezTo>
                      <a:pt x="84" y="1076"/>
                      <a:pt x="84" y="1074"/>
                      <a:pt x="84" y="1072"/>
                    </a:cubicBezTo>
                    <a:cubicBezTo>
                      <a:pt x="132" y="715"/>
                      <a:pt x="120" y="357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"/>
              <p:cNvSpPr/>
              <p:nvPr/>
            </p:nvSpPr>
            <p:spPr>
              <a:xfrm>
                <a:off x="2938750" y="2665225"/>
                <a:ext cx="53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03" extrusionOk="0">
                    <a:moveTo>
                      <a:pt x="24" y="0"/>
                    </a:moveTo>
                    <a:cubicBezTo>
                      <a:pt x="12" y="0"/>
                      <a:pt x="0" y="9"/>
                      <a:pt x="0" y="17"/>
                    </a:cubicBezTo>
                    <a:cubicBezTo>
                      <a:pt x="24" y="196"/>
                      <a:pt x="60" y="374"/>
                      <a:pt x="60" y="577"/>
                    </a:cubicBezTo>
                    <a:cubicBezTo>
                      <a:pt x="60" y="708"/>
                      <a:pt x="36" y="850"/>
                      <a:pt x="72" y="993"/>
                    </a:cubicBezTo>
                    <a:cubicBezTo>
                      <a:pt x="72" y="999"/>
                      <a:pt x="78" y="1002"/>
                      <a:pt x="84" y="1002"/>
                    </a:cubicBezTo>
                    <a:cubicBezTo>
                      <a:pt x="90" y="1002"/>
                      <a:pt x="96" y="999"/>
                      <a:pt x="96" y="993"/>
                    </a:cubicBezTo>
                    <a:cubicBezTo>
                      <a:pt x="215" y="708"/>
                      <a:pt x="119" y="291"/>
                      <a:pt x="36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"/>
              <p:cNvSpPr/>
              <p:nvPr/>
            </p:nvSpPr>
            <p:spPr>
              <a:xfrm>
                <a:off x="2946475" y="2668025"/>
                <a:ext cx="33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852" extrusionOk="0">
                    <a:moveTo>
                      <a:pt x="49" y="0"/>
                    </a:moveTo>
                    <a:cubicBezTo>
                      <a:pt x="49" y="0"/>
                      <a:pt x="13" y="0"/>
                      <a:pt x="13" y="12"/>
                    </a:cubicBezTo>
                    <a:cubicBezTo>
                      <a:pt x="25" y="286"/>
                      <a:pt x="1" y="560"/>
                      <a:pt x="13" y="834"/>
                    </a:cubicBezTo>
                    <a:cubicBezTo>
                      <a:pt x="13" y="846"/>
                      <a:pt x="22" y="851"/>
                      <a:pt x="32" y="851"/>
                    </a:cubicBezTo>
                    <a:cubicBezTo>
                      <a:pt x="43" y="851"/>
                      <a:pt x="55" y="846"/>
                      <a:pt x="61" y="834"/>
                    </a:cubicBezTo>
                    <a:cubicBezTo>
                      <a:pt x="132" y="584"/>
                      <a:pt x="96" y="262"/>
                      <a:pt x="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"/>
              <p:cNvSpPr/>
              <p:nvPr/>
            </p:nvSpPr>
            <p:spPr>
              <a:xfrm>
                <a:off x="2952150" y="2667050"/>
                <a:ext cx="18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03" extrusionOk="0">
                    <a:moveTo>
                      <a:pt x="46" y="0"/>
                    </a:moveTo>
                    <a:cubicBezTo>
                      <a:pt x="36" y="0"/>
                      <a:pt x="24" y="9"/>
                      <a:pt x="24" y="27"/>
                    </a:cubicBezTo>
                    <a:cubicBezTo>
                      <a:pt x="24" y="146"/>
                      <a:pt x="12" y="265"/>
                      <a:pt x="12" y="373"/>
                    </a:cubicBezTo>
                    <a:cubicBezTo>
                      <a:pt x="12" y="480"/>
                      <a:pt x="0" y="587"/>
                      <a:pt x="12" y="694"/>
                    </a:cubicBezTo>
                    <a:cubicBezTo>
                      <a:pt x="12" y="700"/>
                      <a:pt x="18" y="703"/>
                      <a:pt x="24" y="703"/>
                    </a:cubicBezTo>
                    <a:cubicBezTo>
                      <a:pt x="30" y="703"/>
                      <a:pt x="36" y="700"/>
                      <a:pt x="36" y="694"/>
                    </a:cubicBezTo>
                    <a:cubicBezTo>
                      <a:pt x="72" y="587"/>
                      <a:pt x="60" y="480"/>
                      <a:pt x="60" y="373"/>
                    </a:cubicBezTo>
                    <a:lnTo>
                      <a:pt x="60" y="27"/>
                    </a:lnTo>
                    <a:cubicBezTo>
                      <a:pt x="66" y="9"/>
                      <a:pt x="57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"/>
              <p:cNvSpPr/>
              <p:nvPr/>
            </p:nvSpPr>
            <p:spPr>
              <a:xfrm>
                <a:off x="2956600" y="2675225"/>
                <a:ext cx="6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6" extrusionOk="0">
                    <a:moveTo>
                      <a:pt x="19" y="1"/>
                    </a:moveTo>
                    <a:cubicBezTo>
                      <a:pt x="16" y="1"/>
                      <a:pt x="13" y="4"/>
                      <a:pt x="13" y="10"/>
                    </a:cubicBezTo>
                    <a:cubicBezTo>
                      <a:pt x="13" y="129"/>
                      <a:pt x="1" y="248"/>
                      <a:pt x="1" y="367"/>
                    </a:cubicBezTo>
                    <a:cubicBezTo>
                      <a:pt x="1" y="373"/>
                      <a:pt x="4" y="376"/>
                      <a:pt x="7" y="376"/>
                    </a:cubicBezTo>
                    <a:cubicBezTo>
                      <a:pt x="10" y="376"/>
                      <a:pt x="13" y="373"/>
                      <a:pt x="13" y="367"/>
                    </a:cubicBezTo>
                    <a:cubicBezTo>
                      <a:pt x="25" y="248"/>
                      <a:pt x="25" y="129"/>
                      <a:pt x="25" y="10"/>
                    </a:cubicBezTo>
                    <a:cubicBezTo>
                      <a:pt x="25" y="4"/>
                      <a:pt x="22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"/>
              <p:cNvSpPr/>
              <p:nvPr/>
            </p:nvSpPr>
            <p:spPr>
              <a:xfrm>
                <a:off x="2959575" y="2418525"/>
                <a:ext cx="34825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37" extrusionOk="0">
                    <a:moveTo>
                      <a:pt x="1352" y="0"/>
                    </a:moveTo>
                    <a:cubicBezTo>
                      <a:pt x="1350" y="0"/>
                      <a:pt x="1348" y="1"/>
                      <a:pt x="1346" y="3"/>
                    </a:cubicBezTo>
                    <a:cubicBezTo>
                      <a:pt x="1120" y="229"/>
                      <a:pt x="941" y="503"/>
                      <a:pt x="727" y="717"/>
                    </a:cubicBezTo>
                    <a:cubicBezTo>
                      <a:pt x="501" y="931"/>
                      <a:pt x="239" y="1122"/>
                      <a:pt x="1" y="1336"/>
                    </a:cubicBezTo>
                    <a:cubicBezTo>
                      <a:pt x="537" y="1062"/>
                      <a:pt x="1108" y="562"/>
                      <a:pt x="1382" y="38"/>
                    </a:cubicBezTo>
                    <a:cubicBezTo>
                      <a:pt x="1392" y="28"/>
                      <a:pt x="1367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"/>
              <p:cNvSpPr/>
              <p:nvPr/>
            </p:nvSpPr>
            <p:spPr>
              <a:xfrm>
                <a:off x="2927425" y="2374825"/>
                <a:ext cx="188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37" extrusionOk="0">
                    <a:moveTo>
                      <a:pt x="751" y="1"/>
                    </a:moveTo>
                    <a:lnTo>
                      <a:pt x="751" y="1"/>
                    </a:lnTo>
                    <a:cubicBezTo>
                      <a:pt x="608" y="84"/>
                      <a:pt x="477" y="179"/>
                      <a:pt x="358" y="251"/>
                    </a:cubicBezTo>
                    <a:cubicBezTo>
                      <a:pt x="239" y="322"/>
                      <a:pt x="120" y="405"/>
                      <a:pt x="13" y="501"/>
                    </a:cubicBezTo>
                    <a:cubicBezTo>
                      <a:pt x="1" y="524"/>
                      <a:pt x="13" y="536"/>
                      <a:pt x="37" y="536"/>
                    </a:cubicBezTo>
                    <a:cubicBezTo>
                      <a:pt x="156" y="477"/>
                      <a:pt x="275" y="370"/>
                      <a:pt x="370" y="298"/>
                    </a:cubicBezTo>
                    <a:cubicBezTo>
                      <a:pt x="513" y="191"/>
                      <a:pt x="632" y="84"/>
                      <a:pt x="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"/>
              <p:cNvSpPr/>
              <p:nvPr/>
            </p:nvSpPr>
            <p:spPr>
              <a:xfrm>
                <a:off x="2929225" y="2370475"/>
                <a:ext cx="297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4" extrusionOk="0">
                    <a:moveTo>
                      <a:pt x="1149" y="0"/>
                    </a:moveTo>
                    <a:cubicBezTo>
                      <a:pt x="1143" y="0"/>
                      <a:pt x="1137" y="2"/>
                      <a:pt x="1132" y="8"/>
                    </a:cubicBezTo>
                    <a:cubicBezTo>
                      <a:pt x="941" y="139"/>
                      <a:pt x="751" y="282"/>
                      <a:pt x="572" y="413"/>
                    </a:cubicBezTo>
                    <a:cubicBezTo>
                      <a:pt x="393" y="544"/>
                      <a:pt x="167" y="663"/>
                      <a:pt x="24" y="829"/>
                    </a:cubicBezTo>
                    <a:cubicBezTo>
                      <a:pt x="0" y="841"/>
                      <a:pt x="24" y="853"/>
                      <a:pt x="36" y="853"/>
                    </a:cubicBezTo>
                    <a:cubicBezTo>
                      <a:pt x="227" y="770"/>
                      <a:pt x="405" y="603"/>
                      <a:pt x="584" y="484"/>
                    </a:cubicBezTo>
                    <a:cubicBezTo>
                      <a:pt x="774" y="341"/>
                      <a:pt x="989" y="186"/>
                      <a:pt x="1179" y="44"/>
                    </a:cubicBezTo>
                    <a:cubicBezTo>
                      <a:pt x="1188" y="25"/>
                      <a:pt x="1169" y="0"/>
                      <a:pt x="1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"/>
              <p:cNvSpPr/>
              <p:nvPr/>
            </p:nvSpPr>
            <p:spPr>
              <a:xfrm>
                <a:off x="2935800" y="2368575"/>
                <a:ext cx="330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027" extrusionOk="0">
                    <a:moveTo>
                      <a:pt x="1285" y="1"/>
                    </a:moveTo>
                    <a:cubicBezTo>
                      <a:pt x="857" y="310"/>
                      <a:pt x="416" y="620"/>
                      <a:pt x="11" y="977"/>
                    </a:cubicBezTo>
                    <a:cubicBezTo>
                      <a:pt x="1" y="987"/>
                      <a:pt x="9" y="1026"/>
                      <a:pt x="28" y="1026"/>
                    </a:cubicBezTo>
                    <a:cubicBezTo>
                      <a:pt x="30" y="1026"/>
                      <a:pt x="32" y="1026"/>
                      <a:pt x="35" y="1024"/>
                    </a:cubicBezTo>
                    <a:cubicBezTo>
                      <a:pt x="488" y="715"/>
                      <a:pt x="904" y="370"/>
                      <a:pt x="1309" y="24"/>
                    </a:cubicBezTo>
                    <a:cubicBezTo>
                      <a:pt x="1321" y="12"/>
                      <a:pt x="1309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"/>
              <p:cNvSpPr/>
              <p:nvPr/>
            </p:nvSpPr>
            <p:spPr>
              <a:xfrm>
                <a:off x="2929875" y="2358150"/>
                <a:ext cx="27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96" extrusionOk="0">
                    <a:moveTo>
                      <a:pt x="1082" y="1"/>
                    </a:moveTo>
                    <a:cubicBezTo>
                      <a:pt x="927" y="156"/>
                      <a:pt x="784" y="310"/>
                      <a:pt x="617" y="441"/>
                    </a:cubicBezTo>
                    <a:cubicBezTo>
                      <a:pt x="427" y="596"/>
                      <a:pt x="213" y="691"/>
                      <a:pt x="22" y="834"/>
                    </a:cubicBezTo>
                    <a:cubicBezTo>
                      <a:pt x="0" y="845"/>
                      <a:pt x="8" y="895"/>
                      <a:pt x="46" y="895"/>
                    </a:cubicBezTo>
                    <a:cubicBezTo>
                      <a:pt x="49" y="895"/>
                      <a:pt x="53" y="895"/>
                      <a:pt x="58" y="894"/>
                    </a:cubicBezTo>
                    <a:cubicBezTo>
                      <a:pt x="474" y="751"/>
                      <a:pt x="867" y="370"/>
                      <a:pt x="1106" y="13"/>
                    </a:cubicBezTo>
                    <a:cubicBezTo>
                      <a:pt x="1106" y="13"/>
                      <a:pt x="1094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"/>
              <p:cNvSpPr/>
              <p:nvPr/>
            </p:nvSpPr>
            <p:spPr>
              <a:xfrm>
                <a:off x="3198325" y="2727550"/>
                <a:ext cx="55975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373" extrusionOk="0">
                    <a:moveTo>
                      <a:pt x="2238" y="0"/>
                    </a:moveTo>
                    <a:lnTo>
                      <a:pt x="2238" y="0"/>
                    </a:lnTo>
                    <a:cubicBezTo>
                      <a:pt x="2000" y="227"/>
                      <a:pt x="1428" y="179"/>
                      <a:pt x="1131" y="227"/>
                    </a:cubicBezTo>
                    <a:cubicBezTo>
                      <a:pt x="762" y="262"/>
                      <a:pt x="393" y="298"/>
                      <a:pt x="12" y="358"/>
                    </a:cubicBezTo>
                    <a:cubicBezTo>
                      <a:pt x="2" y="358"/>
                      <a:pt x="0" y="373"/>
                      <a:pt x="6" y="373"/>
                    </a:cubicBezTo>
                    <a:cubicBezTo>
                      <a:pt x="7" y="373"/>
                      <a:pt x="9" y="372"/>
                      <a:pt x="12" y="370"/>
                    </a:cubicBezTo>
                    <a:cubicBezTo>
                      <a:pt x="512" y="346"/>
                      <a:pt x="1000" y="262"/>
                      <a:pt x="1488" y="227"/>
                    </a:cubicBezTo>
                    <a:cubicBezTo>
                      <a:pt x="1738" y="191"/>
                      <a:pt x="2083" y="239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"/>
              <p:cNvSpPr/>
              <p:nvPr/>
            </p:nvSpPr>
            <p:spPr>
              <a:xfrm>
                <a:off x="2961675" y="2774225"/>
                <a:ext cx="4935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64" extrusionOk="0">
                    <a:moveTo>
                      <a:pt x="1948" y="1"/>
                    </a:moveTo>
                    <a:cubicBezTo>
                      <a:pt x="1946" y="1"/>
                      <a:pt x="1944" y="1"/>
                      <a:pt x="1941" y="3"/>
                    </a:cubicBezTo>
                    <a:cubicBezTo>
                      <a:pt x="1455" y="47"/>
                      <a:pt x="989" y="71"/>
                      <a:pt x="509" y="71"/>
                    </a:cubicBezTo>
                    <a:cubicBezTo>
                      <a:pt x="342" y="71"/>
                      <a:pt x="172" y="68"/>
                      <a:pt x="0" y="62"/>
                    </a:cubicBezTo>
                    <a:lnTo>
                      <a:pt x="0" y="62"/>
                    </a:lnTo>
                    <a:cubicBezTo>
                      <a:pt x="274" y="132"/>
                      <a:pt x="574" y="163"/>
                      <a:pt x="877" y="163"/>
                    </a:cubicBezTo>
                    <a:cubicBezTo>
                      <a:pt x="1246" y="163"/>
                      <a:pt x="1619" y="117"/>
                      <a:pt x="1953" y="38"/>
                    </a:cubicBezTo>
                    <a:cubicBezTo>
                      <a:pt x="1974" y="38"/>
                      <a:pt x="1967" y="1"/>
                      <a:pt x="1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"/>
              <p:cNvSpPr/>
              <p:nvPr/>
            </p:nvSpPr>
            <p:spPr>
              <a:xfrm>
                <a:off x="2795075" y="2825775"/>
                <a:ext cx="107975" cy="69700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788" extrusionOk="0">
                    <a:moveTo>
                      <a:pt x="4319" y="0"/>
                    </a:moveTo>
                    <a:cubicBezTo>
                      <a:pt x="3956" y="344"/>
                      <a:pt x="3585" y="796"/>
                      <a:pt x="3187" y="1230"/>
                    </a:cubicBezTo>
                    <a:lnTo>
                      <a:pt x="3187" y="1230"/>
                    </a:lnTo>
                    <a:cubicBezTo>
                      <a:pt x="3577" y="839"/>
                      <a:pt x="3952" y="436"/>
                      <a:pt x="4319" y="0"/>
                    </a:cubicBezTo>
                    <a:close/>
                    <a:moveTo>
                      <a:pt x="3187" y="1230"/>
                    </a:moveTo>
                    <a:cubicBezTo>
                      <a:pt x="3109" y="1309"/>
                      <a:pt x="3029" y="1387"/>
                      <a:pt x="2949" y="1465"/>
                    </a:cubicBezTo>
                    <a:cubicBezTo>
                      <a:pt x="2882" y="1538"/>
                      <a:pt x="2814" y="1613"/>
                      <a:pt x="2745" y="1689"/>
                    </a:cubicBezTo>
                    <a:lnTo>
                      <a:pt x="2745" y="1689"/>
                    </a:lnTo>
                    <a:cubicBezTo>
                      <a:pt x="2896" y="1542"/>
                      <a:pt x="3043" y="1387"/>
                      <a:pt x="3187" y="1230"/>
                    </a:cubicBezTo>
                    <a:close/>
                    <a:moveTo>
                      <a:pt x="2745" y="1689"/>
                    </a:moveTo>
                    <a:lnTo>
                      <a:pt x="2745" y="1689"/>
                    </a:lnTo>
                    <a:cubicBezTo>
                      <a:pt x="2173" y="2244"/>
                      <a:pt x="1542" y="2682"/>
                      <a:pt x="810" y="2682"/>
                    </a:cubicBezTo>
                    <a:cubicBezTo>
                      <a:pt x="566" y="2682"/>
                      <a:pt x="312" y="2634"/>
                      <a:pt x="44" y="2525"/>
                    </a:cubicBezTo>
                    <a:cubicBezTo>
                      <a:pt x="40" y="2523"/>
                      <a:pt x="37" y="2523"/>
                      <a:pt x="33" y="2523"/>
                    </a:cubicBezTo>
                    <a:cubicBezTo>
                      <a:pt x="7" y="2523"/>
                      <a:pt x="1" y="2562"/>
                      <a:pt x="32" y="2572"/>
                    </a:cubicBezTo>
                    <a:cubicBezTo>
                      <a:pt x="314" y="2716"/>
                      <a:pt x="607" y="2788"/>
                      <a:pt x="897" y="2788"/>
                    </a:cubicBezTo>
                    <a:cubicBezTo>
                      <a:pt x="1232" y="2788"/>
                      <a:pt x="1565" y="2692"/>
                      <a:pt x="1878" y="2501"/>
                    </a:cubicBezTo>
                    <a:cubicBezTo>
                      <a:pt x="2200" y="2292"/>
                      <a:pt x="2477" y="1986"/>
                      <a:pt x="2745" y="16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"/>
              <p:cNvSpPr/>
              <p:nvPr/>
            </p:nvSpPr>
            <p:spPr>
              <a:xfrm>
                <a:off x="2943500" y="2821600"/>
                <a:ext cx="324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9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1" y="108"/>
                      <a:pt x="501" y="179"/>
                      <a:pt x="727" y="346"/>
                    </a:cubicBezTo>
                    <a:cubicBezTo>
                      <a:pt x="953" y="501"/>
                      <a:pt x="1096" y="703"/>
                      <a:pt x="1275" y="918"/>
                    </a:cubicBezTo>
                    <a:cubicBezTo>
                      <a:pt x="1282" y="925"/>
                      <a:pt x="1287" y="928"/>
                      <a:pt x="1291" y="928"/>
                    </a:cubicBezTo>
                    <a:cubicBezTo>
                      <a:pt x="1299" y="928"/>
                      <a:pt x="1299" y="914"/>
                      <a:pt x="1299" y="906"/>
                    </a:cubicBezTo>
                    <a:cubicBezTo>
                      <a:pt x="1072" y="441"/>
                      <a:pt x="501" y="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"/>
              <p:cNvSpPr/>
              <p:nvPr/>
            </p:nvSpPr>
            <p:spPr>
              <a:xfrm>
                <a:off x="2979825" y="2852000"/>
                <a:ext cx="101225" cy="473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893" extrusionOk="0">
                    <a:moveTo>
                      <a:pt x="19" y="1"/>
                    </a:moveTo>
                    <a:cubicBezTo>
                      <a:pt x="12" y="1"/>
                      <a:pt x="0" y="15"/>
                      <a:pt x="0" y="23"/>
                    </a:cubicBezTo>
                    <a:cubicBezTo>
                      <a:pt x="392" y="489"/>
                      <a:pt x="824" y="834"/>
                      <a:pt x="1294" y="1094"/>
                    </a:cubicBezTo>
                    <a:lnTo>
                      <a:pt x="1294" y="1094"/>
                    </a:lnTo>
                    <a:cubicBezTo>
                      <a:pt x="818" y="808"/>
                      <a:pt x="418" y="430"/>
                      <a:pt x="24" y="11"/>
                    </a:cubicBezTo>
                    <a:cubicBezTo>
                      <a:pt x="24" y="4"/>
                      <a:pt x="22" y="1"/>
                      <a:pt x="19" y="1"/>
                    </a:cubicBezTo>
                    <a:close/>
                    <a:moveTo>
                      <a:pt x="1294" y="1094"/>
                    </a:moveTo>
                    <a:cubicBezTo>
                      <a:pt x="1495" y="1215"/>
                      <a:pt x="1708" y="1320"/>
                      <a:pt x="1941" y="1404"/>
                    </a:cubicBezTo>
                    <a:cubicBezTo>
                      <a:pt x="2038" y="1439"/>
                      <a:pt x="2135" y="1470"/>
                      <a:pt x="2234" y="1500"/>
                    </a:cubicBezTo>
                    <a:lnTo>
                      <a:pt x="2234" y="1500"/>
                    </a:lnTo>
                    <a:cubicBezTo>
                      <a:pt x="1905" y="1392"/>
                      <a:pt x="1592" y="1260"/>
                      <a:pt x="1294" y="1094"/>
                    </a:cubicBezTo>
                    <a:close/>
                    <a:moveTo>
                      <a:pt x="2234" y="1500"/>
                    </a:moveTo>
                    <a:lnTo>
                      <a:pt x="2234" y="1500"/>
                    </a:lnTo>
                    <a:cubicBezTo>
                      <a:pt x="2789" y="1683"/>
                      <a:pt x="3387" y="1798"/>
                      <a:pt x="4025" y="1892"/>
                    </a:cubicBezTo>
                    <a:cubicBezTo>
                      <a:pt x="4049" y="1892"/>
                      <a:pt x="4049" y="1869"/>
                      <a:pt x="4025" y="1857"/>
                    </a:cubicBezTo>
                    <a:cubicBezTo>
                      <a:pt x="3424" y="1765"/>
                      <a:pt x="2814" y="1673"/>
                      <a:pt x="2234" y="15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"/>
              <p:cNvSpPr/>
              <p:nvPr/>
            </p:nvSpPr>
            <p:spPr>
              <a:xfrm>
                <a:off x="2597325" y="2666600"/>
                <a:ext cx="13850" cy="584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337" extrusionOk="0">
                    <a:moveTo>
                      <a:pt x="343" y="1"/>
                    </a:moveTo>
                    <a:cubicBezTo>
                      <a:pt x="337" y="1"/>
                      <a:pt x="328" y="4"/>
                      <a:pt x="322" y="10"/>
                    </a:cubicBezTo>
                    <a:cubicBezTo>
                      <a:pt x="1" y="760"/>
                      <a:pt x="37" y="1676"/>
                      <a:pt x="525" y="2331"/>
                    </a:cubicBezTo>
                    <a:cubicBezTo>
                      <a:pt x="528" y="2335"/>
                      <a:pt x="533" y="2336"/>
                      <a:pt x="537" y="2336"/>
                    </a:cubicBezTo>
                    <a:cubicBezTo>
                      <a:pt x="547" y="2336"/>
                      <a:pt x="554" y="2328"/>
                      <a:pt x="537" y="2319"/>
                    </a:cubicBezTo>
                    <a:cubicBezTo>
                      <a:pt x="168" y="1557"/>
                      <a:pt x="49" y="831"/>
                      <a:pt x="346" y="10"/>
                    </a:cubicBezTo>
                    <a:cubicBezTo>
                      <a:pt x="352" y="4"/>
                      <a:pt x="349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"/>
              <p:cNvSpPr/>
              <p:nvPr/>
            </p:nvSpPr>
            <p:spPr>
              <a:xfrm>
                <a:off x="2617575" y="2731125"/>
                <a:ext cx="193500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3823" extrusionOk="0">
                    <a:moveTo>
                      <a:pt x="1" y="0"/>
                    </a:moveTo>
                    <a:cubicBezTo>
                      <a:pt x="965" y="1131"/>
                      <a:pt x="2429" y="1834"/>
                      <a:pt x="3692" y="2572"/>
                    </a:cubicBezTo>
                    <a:cubicBezTo>
                      <a:pt x="4954" y="3322"/>
                      <a:pt x="6239" y="3691"/>
                      <a:pt x="7704" y="3822"/>
                    </a:cubicBezTo>
                    <a:cubicBezTo>
                      <a:pt x="7740" y="3822"/>
                      <a:pt x="7740" y="3798"/>
                      <a:pt x="7704" y="3786"/>
                    </a:cubicBezTo>
                    <a:cubicBezTo>
                      <a:pt x="6180" y="3525"/>
                      <a:pt x="4906" y="3227"/>
                      <a:pt x="3584" y="2441"/>
                    </a:cubicBezTo>
                    <a:cubicBezTo>
                      <a:pt x="2346" y="1703"/>
                      <a:pt x="1060" y="10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"/>
              <p:cNvSpPr/>
              <p:nvPr/>
            </p:nvSpPr>
            <p:spPr>
              <a:xfrm>
                <a:off x="2834875" y="2743025"/>
                <a:ext cx="146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34" extrusionOk="0">
                    <a:moveTo>
                      <a:pt x="0" y="1"/>
                    </a:moveTo>
                    <a:cubicBezTo>
                      <a:pt x="167" y="143"/>
                      <a:pt x="357" y="274"/>
                      <a:pt x="560" y="334"/>
                    </a:cubicBezTo>
                    <a:cubicBezTo>
                      <a:pt x="560" y="334"/>
                      <a:pt x="584" y="334"/>
                      <a:pt x="560" y="310"/>
                    </a:cubicBezTo>
                    <a:cubicBezTo>
                      <a:pt x="357" y="227"/>
                      <a:pt x="179" y="143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"/>
              <p:cNvSpPr/>
              <p:nvPr/>
            </p:nvSpPr>
            <p:spPr>
              <a:xfrm>
                <a:off x="2817775" y="2730750"/>
                <a:ext cx="36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798" extrusionOk="0">
                    <a:moveTo>
                      <a:pt x="27" y="0"/>
                    </a:moveTo>
                    <a:cubicBezTo>
                      <a:pt x="10" y="0"/>
                      <a:pt x="1" y="15"/>
                      <a:pt x="29" y="15"/>
                    </a:cubicBezTo>
                    <a:cubicBezTo>
                      <a:pt x="565" y="194"/>
                      <a:pt x="994" y="480"/>
                      <a:pt x="1458" y="789"/>
                    </a:cubicBezTo>
                    <a:cubicBezTo>
                      <a:pt x="1461" y="795"/>
                      <a:pt x="1464" y="797"/>
                      <a:pt x="1467" y="797"/>
                    </a:cubicBezTo>
                    <a:cubicBezTo>
                      <a:pt x="1474" y="797"/>
                      <a:pt x="1479" y="777"/>
                      <a:pt x="1470" y="777"/>
                    </a:cubicBezTo>
                    <a:cubicBezTo>
                      <a:pt x="1089" y="408"/>
                      <a:pt x="553" y="170"/>
                      <a:pt x="41" y="3"/>
                    </a:cubicBezTo>
                    <a:cubicBezTo>
                      <a:pt x="36" y="1"/>
                      <a:pt x="32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"/>
              <p:cNvSpPr/>
              <p:nvPr/>
            </p:nvSpPr>
            <p:spPr>
              <a:xfrm>
                <a:off x="2801225" y="2714150"/>
                <a:ext cx="511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242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691" y="417"/>
                      <a:pt x="1334" y="846"/>
                      <a:pt x="2013" y="1239"/>
                    </a:cubicBezTo>
                    <a:cubicBezTo>
                      <a:pt x="2015" y="1241"/>
                      <a:pt x="2016" y="1241"/>
                      <a:pt x="2018" y="1241"/>
                    </a:cubicBezTo>
                    <a:cubicBezTo>
                      <a:pt x="2031" y="1241"/>
                      <a:pt x="2045" y="1213"/>
                      <a:pt x="2025" y="1203"/>
                    </a:cubicBezTo>
                    <a:cubicBezTo>
                      <a:pt x="1465" y="703"/>
                      <a:pt x="703" y="29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"/>
              <p:cNvSpPr/>
              <p:nvPr/>
            </p:nvSpPr>
            <p:spPr>
              <a:xfrm>
                <a:off x="2804800" y="2708500"/>
                <a:ext cx="5267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4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39" y="417"/>
                      <a:pt x="1406" y="893"/>
                      <a:pt x="2084" y="1417"/>
                    </a:cubicBezTo>
                    <a:cubicBezTo>
                      <a:pt x="2086" y="1419"/>
                      <a:pt x="2088" y="1420"/>
                      <a:pt x="2089" y="1420"/>
                    </a:cubicBezTo>
                    <a:cubicBezTo>
                      <a:pt x="2099" y="1420"/>
                      <a:pt x="2106" y="1393"/>
                      <a:pt x="2096" y="1393"/>
                    </a:cubicBezTo>
                    <a:cubicBezTo>
                      <a:pt x="1525" y="822"/>
                      <a:pt x="751" y="3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"/>
              <p:cNvSpPr/>
              <p:nvPr/>
            </p:nvSpPr>
            <p:spPr>
              <a:xfrm>
                <a:off x="2812650" y="2706675"/>
                <a:ext cx="510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164" extrusionOk="0">
                    <a:moveTo>
                      <a:pt x="8" y="62"/>
                    </a:moveTo>
                    <a:cubicBezTo>
                      <a:pt x="0" y="62"/>
                      <a:pt x="3" y="67"/>
                      <a:pt x="5" y="67"/>
                    </a:cubicBezTo>
                    <a:cubicBezTo>
                      <a:pt x="7" y="67"/>
                      <a:pt x="8" y="66"/>
                      <a:pt x="8" y="62"/>
                    </a:cubicBezTo>
                    <a:close/>
                    <a:moveTo>
                      <a:pt x="144" y="1"/>
                    </a:moveTo>
                    <a:cubicBezTo>
                      <a:pt x="95" y="1"/>
                      <a:pt x="49" y="18"/>
                      <a:pt x="8" y="62"/>
                    </a:cubicBezTo>
                    <a:cubicBezTo>
                      <a:pt x="27" y="47"/>
                      <a:pt x="52" y="41"/>
                      <a:pt x="81" y="41"/>
                    </a:cubicBezTo>
                    <a:cubicBezTo>
                      <a:pt x="325" y="41"/>
                      <a:pt x="873" y="479"/>
                      <a:pt x="1032" y="585"/>
                    </a:cubicBezTo>
                    <a:cubicBezTo>
                      <a:pt x="1353" y="776"/>
                      <a:pt x="1663" y="966"/>
                      <a:pt x="1985" y="1157"/>
                    </a:cubicBezTo>
                    <a:cubicBezTo>
                      <a:pt x="1991" y="1162"/>
                      <a:pt x="1998" y="1163"/>
                      <a:pt x="2004" y="1163"/>
                    </a:cubicBezTo>
                    <a:cubicBezTo>
                      <a:pt x="2028" y="1163"/>
                      <a:pt x="2039" y="1131"/>
                      <a:pt x="2020" y="1121"/>
                    </a:cubicBezTo>
                    <a:cubicBezTo>
                      <a:pt x="1544" y="824"/>
                      <a:pt x="1080" y="526"/>
                      <a:pt x="603" y="240"/>
                    </a:cubicBezTo>
                    <a:cubicBezTo>
                      <a:pt x="477" y="168"/>
                      <a:pt x="297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"/>
              <p:cNvSpPr/>
              <p:nvPr/>
            </p:nvSpPr>
            <p:spPr>
              <a:xfrm>
                <a:off x="2849550" y="2729200"/>
                <a:ext cx="579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319" h="911" extrusionOk="0">
                    <a:moveTo>
                      <a:pt x="10" y="1"/>
                    </a:moveTo>
                    <a:cubicBezTo>
                      <a:pt x="4" y="1"/>
                      <a:pt x="0" y="9"/>
                      <a:pt x="8" y="18"/>
                    </a:cubicBezTo>
                    <a:cubicBezTo>
                      <a:pt x="651" y="494"/>
                      <a:pt x="1461" y="875"/>
                      <a:pt x="2283" y="911"/>
                    </a:cubicBezTo>
                    <a:cubicBezTo>
                      <a:pt x="2294" y="911"/>
                      <a:pt x="2318" y="887"/>
                      <a:pt x="2283" y="887"/>
                    </a:cubicBezTo>
                    <a:cubicBezTo>
                      <a:pt x="1449" y="696"/>
                      <a:pt x="747" y="470"/>
                      <a:pt x="20" y="6"/>
                    </a:cubicBezTo>
                    <a:cubicBezTo>
                      <a:pt x="17" y="2"/>
                      <a:pt x="13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"/>
              <p:cNvSpPr/>
              <p:nvPr/>
            </p:nvSpPr>
            <p:spPr>
              <a:xfrm>
                <a:off x="2918800" y="2690975"/>
                <a:ext cx="12300" cy="43525"/>
              </a:xfrm>
              <a:custGeom>
                <a:avLst/>
                <a:gdLst/>
                <a:ahLst/>
                <a:cxnLst/>
                <a:rect l="l" t="t" r="r" b="b"/>
                <a:pathLst>
                  <a:path w="492" h="1741" extrusionOk="0">
                    <a:moveTo>
                      <a:pt x="167" y="0"/>
                    </a:moveTo>
                    <a:cubicBezTo>
                      <a:pt x="143" y="0"/>
                      <a:pt x="120" y="15"/>
                      <a:pt x="120" y="47"/>
                    </a:cubicBezTo>
                    <a:cubicBezTo>
                      <a:pt x="153" y="338"/>
                      <a:pt x="182" y="630"/>
                      <a:pt x="210" y="919"/>
                    </a:cubicBezTo>
                    <a:lnTo>
                      <a:pt x="210" y="919"/>
                    </a:lnTo>
                    <a:cubicBezTo>
                      <a:pt x="161" y="718"/>
                      <a:pt x="110" y="516"/>
                      <a:pt x="48" y="320"/>
                    </a:cubicBezTo>
                    <a:cubicBezTo>
                      <a:pt x="48" y="320"/>
                      <a:pt x="1" y="320"/>
                      <a:pt x="1" y="344"/>
                    </a:cubicBezTo>
                    <a:cubicBezTo>
                      <a:pt x="35" y="758"/>
                      <a:pt x="158" y="1193"/>
                      <a:pt x="274" y="1597"/>
                    </a:cubicBezTo>
                    <a:lnTo>
                      <a:pt x="274" y="1597"/>
                    </a:lnTo>
                    <a:cubicBezTo>
                      <a:pt x="274" y="1600"/>
                      <a:pt x="274" y="1603"/>
                      <a:pt x="275" y="1606"/>
                    </a:cubicBezTo>
                    <a:cubicBezTo>
                      <a:pt x="275" y="1606"/>
                      <a:pt x="276" y="1606"/>
                      <a:pt x="276" y="1606"/>
                    </a:cubicBezTo>
                    <a:lnTo>
                      <a:pt x="276" y="1606"/>
                    </a:lnTo>
                    <a:cubicBezTo>
                      <a:pt x="280" y="1618"/>
                      <a:pt x="283" y="1630"/>
                      <a:pt x="286" y="1642"/>
                    </a:cubicBezTo>
                    <a:cubicBezTo>
                      <a:pt x="291" y="1667"/>
                      <a:pt x="311" y="1679"/>
                      <a:pt x="331" y="1679"/>
                    </a:cubicBezTo>
                    <a:cubicBezTo>
                      <a:pt x="331" y="1679"/>
                      <a:pt x="332" y="1679"/>
                      <a:pt x="332" y="1679"/>
                    </a:cubicBezTo>
                    <a:lnTo>
                      <a:pt x="332" y="1679"/>
                    </a:lnTo>
                    <a:cubicBezTo>
                      <a:pt x="333" y="1691"/>
                      <a:pt x="333" y="1702"/>
                      <a:pt x="334" y="1713"/>
                    </a:cubicBezTo>
                    <a:cubicBezTo>
                      <a:pt x="334" y="1731"/>
                      <a:pt x="346" y="1740"/>
                      <a:pt x="358" y="1740"/>
                    </a:cubicBezTo>
                    <a:cubicBezTo>
                      <a:pt x="370" y="1740"/>
                      <a:pt x="382" y="1731"/>
                      <a:pt x="382" y="1713"/>
                    </a:cubicBezTo>
                    <a:cubicBezTo>
                      <a:pt x="385" y="1681"/>
                      <a:pt x="388" y="1649"/>
                      <a:pt x="391" y="1616"/>
                    </a:cubicBezTo>
                    <a:lnTo>
                      <a:pt x="391" y="1616"/>
                    </a:lnTo>
                    <a:cubicBezTo>
                      <a:pt x="392" y="1621"/>
                      <a:pt x="393" y="1625"/>
                      <a:pt x="394" y="1630"/>
                    </a:cubicBezTo>
                    <a:cubicBezTo>
                      <a:pt x="398" y="1653"/>
                      <a:pt x="416" y="1664"/>
                      <a:pt x="434" y="1664"/>
                    </a:cubicBezTo>
                    <a:cubicBezTo>
                      <a:pt x="462" y="1664"/>
                      <a:pt x="491" y="1638"/>
                      <a:pt x="477" y="1594"/>
                    </a:cubicBezTo>
                    <a:cubicBezTo>
                      <a:pt x="476" y="1591"/>
                      <a:pt x="476" y="1587"/>
                      <a:pt x="475" y="1583"/>
                    </a:cubicBezTo>
                    <a:lnTo>
                      <a:pt x="475" y="1583"/>
                    </a:lnTo>
                    <a:cubicBezTo>
                      <a:pt x="476" y="1583"/>
                      <a:pt x="476" y="1583"/>
                      <a:pt x="477" y="1582"/>
                    </a:cubicBezTo>
                    <a:cubicBezTo>
                      <a:pt x="472" y="1551"/>
                      <a:pt x="467" y="1519"/>
                      <a:pt x="462" y="1488"/>
                    </a:cubicBezTo>
                    <a:lnTo>
                      <a:pt x="462" y="1488"/>
                    </a:lnTo>
                    <a:cubicBezTo>
                      <a:pt x="436" y="1307"/>
                      <a:pt x="410" y="1127"/>
                      <a:pt x="384" y="946"/>
                    </a:cubicBezTo>
                    <a:lnTo>
                      <a:pt x="384" y="946"/>
                    </a:lnTo>
                    <a:cubicBezTo>
                      <a:pt x="360" y="658"/>
                      <a:pt x="313" y="371"/>
                      <a:pt x="263" y="94"/>
                    </a:cubicBezTo>
                    <a:cubicBezTo>
                      <a:pt x="255" y="78"/>
                      <a:pt x="241" y="69"/>
                      <a:pt x="228" y="65"/>
                    </a:cubicBezTo>
                    <a:lnTo>
                      <a:pt x="228" y="65"/>
                    </a:lnTo>
                    <a:cubicBezTo>
                      <a:pt x="227" y="63"/>
                      <a:pt x="227" y="61"/>
                      <a:pt x="227" y="59"/>
                    </a:cubicBezTo>
                    <a:cubicBezTo>
                      <a:pt x="224" y="59"/>
                      <a:pt x="222" y="59"/>
                      <a:pt x="219" y="59"/>
                    </a:cubicBezTo>
                    <a:lnTo>
                      <a:pt x="219" y="59"/>
                    </a:lnTo>
                    <a:cubicBezTo>
                      <a:pt x="218" y="51"/>
                      <a:pt x="216" y="43"/>
                      <a:pt x="215" y="35"/>
                    </a:cubicBezTo>
                    <a:cubicBezTo>
                      <a:pt x="209" y="12"/>
                      <a:pt x="188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"/>
              <p:cNvSpPr/>
              <p:nvPr/>
            </p:nvSpPr>
            <p:spPr>
              <a:xfrm>
                <a:off x="2918500" y="2698400"/>
                <a:ext cx="955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466" extrusionOk="0">
                    <a:moveTo>
                      <a:pt x="8" y="1"/>
                    </a:moveTo>
                    <a:cubicBezTo>
                      <a:pt x="4" y="1"/>
                      <a:pt x="1" y="10"/>
                      <a:pt x="1" y="23"/>
                    </a:cubicBezTo>
                    <a:cubicBezTo>
                      <a:pt x="60" y="262"/>
                      <a:pt x="132" y="476"/>
                      <a:pt x="179" y="738"/>
                    </a:cubicBezTo>
                    <a:cubicBezTo>
                      <a:pt x="227" y="976"/>
                      <a:pt x="239" y="1226"/>
                      <a:pt x="298" y="1452"/>
                    </a:cubicBezTo>
                    <a:cubicBezTo>
                      <a:pt x="298" y="1462"/>
                      <a:pt x="307" y="1466"/>
                      <a:pt x="317" y="1466"/>
                    </a:cubicBezTo>
                    <a:cubicBezTo>
                      <a:pt x="330" y="1466"/>
                      <a:pt x="346" y="1459"/>
                      <a:pt x="346" y="1452"/>
                    </a:cubicBezTo>
                    <a:cubicBezTo>
                      <a:pt x="382" y="988"/>
                      <a:pt x="227" y="416"/>
                      <a:pt x="13" y="23"/>
                    </a:cubicBezTo>
                    <a:cubicBezTo>
                      <a:pt x="13" y="7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0" name="Google Shape;1090;p2"/>
            <p:cNvGrpSpPr/>
            <p:nvPr/>
          </p:nvGrpSpPr>
          <p:grpSpPr>
            <a:xfrm rot="-2799819" flipH="1">
              <a:off x="6012050" y="3851423"/>
              <a:ext cx="2184672" cy="2617131"/>
              <a:chOff x="2564300" y="2142775"/>
              <a:chExt cx="734625" cy="880025"/>
            </a:xfrm>
          </p:grpSpPr>
          <p:sp>
            <p:nvSpPr>
              <p:cNvPr id="1091" name="Google Shape;1091;p2"/>
              <p:cNvSpPr/>
              <p:nvPr/>
            </p:nvSpPr>
            <p:spPr>
              <a:xfrm>
                <a:off x="2564300" y="2142775"/>
                <a:ext cx="727500" cy="877475"/>
              </a:xfrm>
              <a:custGeom>
                <a:avLst/>
                <a:gdLst/>
                <a:ahLst/>
                <a:cxnLst/>
                <a:rect l="l" t="t" r="r" b="b"/>
                <a:pathLst>
                  <a:path w="29100" h="35099" extrusionOk="0">
                    <a:moveTo>
                      <a:pt x="16264" y="10592"/>
                    </a:moveTo>
                    <a:cubicBezTo>
                      <a:pt x="16264" y="10735"/>
                      <a:pt x="16264" y="11188"/>
                      <a:pt x="15967" y="11485"/>
                    </a:cubicBezTo>
                    <a:cubicBezTo>
                      <a:pt x="15784" y="11668"/>
                      <a:pt x="15489" y="11792"/>
                      <a:pt x="15289" y="11792"/>
                    </a:cubicBezTo>
                    <a:cubicBezTo>
                      <a:pt x="15162" y="11792"/>
                      <a:pt x="15074" y="11743"/>
                      <a:pt x="15074" y="11628"/>
                    </a:cubicBezTo>
                    <a:cubicBezTo>
                      <a:pt x="15074" y="11343"/>
                      <a:pt x="15489" y="10839"/>
                      <a:pt x="15587" y="10839"/>
                    </a:cubicBezTo>
                    <a:cubicBezTo>
                      <a:pt x="15591" y="10839"/>
                      <a:pt x="15595" y="10840"/>
                      <a:pt x="15598" y="10842"/>
                    </a:cubicBezTo>
                    <a:cubicBezTo>
                      <a:pt x="15603" y="10846"/>
                      <a:pt x="15611" y="10847"/>
                      <a:pt x="15622" y="10847"/>
                    </a:cubicBezTo>
                    <a:cubicBezTo>
                      <a:pt x="15754" y="10847"/>
                      <a:pt x="16264" y="10592"/>
                      <a:pt x="16264" y="10592"/>
                    </a:cubicBezTo>
                    <a:close/>
                    <a:moveTo>
                      <a:pt x="17828" y="11430"/>
                    </a:moveTo>
                    <a:cubicBezTo>
                      <a:pt x="17858" y="11430"/>
                      <a:pt x="17885" y="11436"/>
                      <a:pt x="17907" y="11449"/>
                    </a:cubicBezTo>
                    <a:cubicBezTo>
                      <a:pt x="18205" y="11628"/>
                      <a:pt x="18503" y="11783"/>
                      <a:pt x="18503" y="11783"/>
                    </a:cubicBezTo>
                    <a:cubicBezTo>
                      <a:pt x="18503" y="11783"/>
                      <a:pt x="18169" y="12973"/>
                      <a:pt x="17372" y="13866"/>
                    </a:cubicBezTo>
                    <a:cubicBezTo>
                      <a:pt x="16728" y="14576"/>
                      <a:pt x="16318" y="15188"/>
                      <a:pt x="15949" y="15188"/>
                    </a:cubicBezTo>
                    <a:cubicBezTo>
                      <a:pt x="15854" y="15188"/>
                      <a:pt x="15762" y="15147"/>
                      <a:pt x="15669" y="15057"/>
                    </a:cubicBezTo>
                    <a:cubicBezTo>
                      <a:pt x="15228" y="14605"/>
                      <a:pt x="15609" y="13390"/>
                      <a:pt x="16086" y="12878"/>
                    </a:cubicBezTo>
                    <a:cubicBezTo>
                      <a:pt x="16527" y="12415"/>
                      <a:pt x="17449" y="11430"/>
                      <a:pt x="17828" y="11430"/>
                    </a:cubicBezTo>
                    <a:close/>
                    <a:moveTo>
                      <a:pt x="12907" y="15652"/>
                    </a:moveTo>
                    <a:cubicBezTo>
                      <a:pt x="12907" y="15652"/>
                      <a:pt x="13407" y="15771"/>
                      <a:pt x="13431" y="16010"/>
                    </a:cubicBezTo>
                    <a:cubicBezTo>
                      <a:pt x="13439" y="16176"/>
                      <a:pt x="13295" y="16373"/>
                      <a:pt x="13106" y="16373"/>
                    </a:cubicBezTo>
                    <a:cubicBezTo>
                      <a:pt x="13025" y="16373"/>
                      <a:pt x="12936" y="16337"/>
                      <a:pt x="12847" y="16248"/>
                    </a:cubicBezTo>
                    <a:cubicBezTo>
                      <a:pt x="12550" y="15950"/>
                      <a:pt x="12692" y="15652"/>
                      <a:pt x="12692" y="15652"/>
                    </a:cubicBezTo>
                    <a:close/>
                    <a:moveTo>
                      <a:pt x="19991" y="15498"/>
                    </a:moveTo>
                    <a:cubicBezTo>
                      <a:pt x="19991" y="15498"/>
                      <a:pt x="19836" y="15652"/>
                      <a:pt x="19646" y="16010"/>
                    </a:cubicBezTo>
                    <a:cubicBezTo>
                      <a:pt x="19455" y="16367"/>
                      <a:pt x="17753" y="17581"/>
                      <a:pt x="16955" y="17962"/>
                    </a:cubicBezTo>
                    <a:cubicBezTo>
                      <a:pt x="16683" y="18090"/>
                      <a:pt x="16499" y="18155"/>
                      <a:pt x="16373" y="18155"/>
                    </a:cubicBezTo>
                    <a:cubicBezTo>
                      <a:pt x="16135" y="18155"/>
                      <a:pt x="16110" y="17921"/>
                      <a:pt x="16110" y="17438"/>
                    </a:cubicBezTo>
                    <a:cubicBezTo>
                      <a:pt x="16110" y="16688"/>
                      <a:pt x="19836" y="15498"/>
                      <a:pt x="19991" y="15498"/>
                    </a:cubicBezTo>
                    <a:close/>
                    <a:moveTo>
                      <a:pt x="10268" y="16520"/>
                    </a:moveTo>
                    <a:cubicBezTo>
                      <a:pt x="10497" y="16520"/>
                      <a:pt x="10851" y="16574"/>
                      <a:pt x="11204" y="16843"/>
                    </a:cubicBezTo>
                    <a:cubicBezTo>
                      <a:pt x="11799" y="17284"/>
                      <a:pt x="11657" y="17438"/>
                      <a:pt x="12097" y="17581"/>
                    </a:cubicBezTo>
                    <a:lnTo>
                      <a:pt x="12550" y="17736"/>
                    </a:lnTo>
                    <a:cubicBezTo>
                      <a:pt x="12550" y="17736"/>
                      <a:pt x="12847" y="18331"/>
                      <a:pt x="12395" y="18474"/>
                    </a:cubicBezTo>
                    <a:cubicBezTo>
                      <a:pt x="12201" y="18542"/>
                      <a:pt x="11986" y="18606"/>
                      <a:pt x="11766" y="18606"/>
                    </a:cubicBezTo>
                    <a:cubicBezTo>
                      <a:pt x="11486" y="18606"/>
                      <a:pt x="11197" y="18503"/>
                      <a:pt x="10930" y="18177"/>
                    </a:cubicBezTo>
                    <a:cubicBezTo>
                      <a:pt x="10454" y="17605"/>
                      <a:pt x="10014" y="16545"/>
                      <a:pt x="10014" y="16545"/>
                    </a:cubicBezTo>
                    <a:cubicBezTo>
                      <a:pt x="10014" y="16545"/>
                      <a:pt x="10112" y="16520"/>
                      <a:pt x="10268" y="16520"/>
                    </a:cubicBezTo>
                    <a:close/>
                    <a:moveTo>
                      <a:pt x="23265" y="15200"/>
                    </a:moveTo>
                    <a:cubicBezTo>
                      <a:pt x="23265" y="15200"/>
                      <a:pt x="21051" y="18748"/>
                      <a:pt x="20062" y="19355"/>
                    </a:cubicBezTo>
                    <a:cubicBezTo>
                      <a:pt x="19669" y="19603"/>
                      <a:pt x="19361" y="19676"/>
                      <a:pt x="19134" y="19676"/>
                    </a:cubicBezTo>
                    <a:cubicBezTo>
                      <a:pt x="18804" y="19676"/>
                      <a:pt x="18646" y="19522"/>
                      <a:pt x="18646" y="19522"/>
                    </a:cubicBezTo>
                    <a:lnTo>
                      <a:pt x="23265" y="15200"/>
                    </a:lnTo>
                    <a:close/>
                    <a:moveTo>
                      <a:pt x="7184" y="18108"/>
                    </a:moveTo>
                    <a:cubicBezTo>
                      <a:pt x="7484" y="18108"/>
                      <a:pt x="8193" y="18669"/>
                      <a:pt x="8692" y="18879"/>
                    </a:cubicBezTo>
                    <a:cubicBezTo>
                      <a:pt x="9287" y="19129"/>
                      <a:pt x="9287" y="19820"/>
                      <a:pt x="9287" y="19820"/>
                    </a:cubicBezTo>
                    <a:cubicBezTo>
                      <a:pt x="9287" y="19820"/>
                      <a:pt x="8382" y="19820"/>
                      <a:pt x="7739" y="19343"/>
                    </a:cubicBezTo>
                    <a:cubicBezTo>
                      <a:pt x="7096" y="18867"/>
                      <a:pt x="6894" y="18474"/>
                      <a:pt x="7061" y="18177"/>
                    </a:cubicBezTo>
                    <a:cubicBezTo>
                      <a:pt x="7084" y="18129"/>
                      <a:pt x="7126" y="18108"/>
                      <a:pt x="7184" y="18108"/>
                    </a:cubicBezTo>
                    <a:close/>
                    <a:moveTo>
                      <a:pt x="17878" y="18818"/>
                    </a:moveTo>
                    <a:cubicBezTo>
                      <a:pt x="18096" y="18818"/>
                      <a:pt x="18205" y="18927"/>
                      <a:pt x="18205" y="18927"/>
                    </a:cubicBezTo>
                    <a:cubicBezTo>
                      <a:pt x="18205" y="18927"/>
                      <a:pt x="18348" y="19129"/>
                      <a:pt x="18050" y="19403"/>
                    </a:cubicBezTo>
                    <a:cubicBezTo>
                      <a:pt x="17753" y="19665"/>
                      <a:pt x="17205" y="20427"/>
                      <a:pt x="16967" y="20427"/>
                    </a:cubicBezTo>
                    <a:cubicBezTo>
                      <a:pt x="16717" y="20427"/>
                      <a:pt x="16538" y="20058"/>
                      <a:pt x="16848" y="19558"/>
                    </a:cubicBezTo>
                    <a:cubicBezTo>
                      <a:pt x="17157" y="19069"/>
                      <a:pt x="17419" y="18915"/>
                      <a:pt x="17741" y="18831"/>
                    </a:cubicBezTo>
                    <a:cubicBezTo>
                      <a:pt x="17791" y="18822"/>
                      <a:pt x="17836" y="18818"/>
                      <a:pt x="17878" y="18818"/>
                    </a:cubicBezTo>
                    <a:close/>
                    <a:moveTo>
                      <a:pt x="15371" y="20260"/>
                    </a:moveTo>
                    <a:cubicBezTo>
                      <a:pt x="15371" y="20260"/>
                      <a:pt x="15544" y="20808"/>
                      <a:pt x="15308" y="20808"/>
                    </a:cubicBezTo>
                    <a:cubicBezTo>
                      <a:pt x="15288" y="20808"/>
                      <a:pt x="15266" y="20804"/>
                      <a:pt x="15240" y="20796"/>
                    </a:cubicBezTo>
                    <a:cubicBezTo>
                      <a:pt x="14931" y="20713"/>
                      <a:pt x="14931" y="20355"/>
                      <a:pt x="15002" y="20308"/>
                    </a:cubicBezTo>
                    <a:cubicBezTo>
                      <a:pt x="15074" y="20260"/>
                      <a:pt x="15371" y="20260"/>
                      <a:pt x="15371" y="20260"/>
                    </a:cubicBezTo>
                    <a:close/>
                    <a:moveTo>
                      <a:pt x="10582" y="19775"/>
                    </a:moveTo>
                    <a:cubicBezTo>
                      <a:pt x="10943" y="19775"/>
                      <a:pt x="11522" y="19863"/>
                      <a:pt x="12252" y="19962"/>
                    </a:cubicBezTo>
                    <a:cubicBezTo>
                      <a:pt x="13288" y="20117"/>
                      <a:pt x="13288" y="20915"/>
                      <a:pt x="13288" y="20915"/>
                    </a:cubicBezTo>
                    <a:cubicBezTo>
                      <a:pt x="13288" y="20915"/>
                      <a:pt x="13145" y="21153"/>
                      <a:pt x="12847" y="21308"/>
                    </a:cubicBezTo>
                    <a:cubicBezTo>
                      <a:pt x="12729" y="21364"/>
                      <a:pt x="12612" y="21399"/>
                      <a:pt x="12453" y="21399"/>
                    </a:cubicBezTo>
                    <a:cubicBezTo>
                      <a:pt x="12211" y="21399"/>
                      <a:pt x="11875" y="21319"/>
                      <a:pt x="11299" y="21117"/>
                    </a:cubicBezTo>
                    <a:cubicBezTo>
                      <a:pt x="10347" y="20772"/>
                      <a:pt x="10014" y="20046"/>
                      <a:pt x="10014" y="20046"/>
                    </a:cubicBezTo>
                    <a:cubicBezTo>
                      <a:pt x="10014" y="20046"/>
                      <a:pt x="10014" y="19962"/>
                      <a:pt x="10240" y="19831"/>
                    </a:cubicBezTo>
                    <a:cubicBezTo>
                      <a:pt x="10308" y="19792"/>
                      <a:pt x="10424" y="19775"/>
                      <a:pt x="10582" y="19775"/>
                    </a:cubicBezTo>
                    <a:close/>
                    <a:moveTo>
                      <a:pt x="7211" y="21963"/>
                    </a:moveTo>
                    <a:cubicBezTo>
                      <a:pt x="7484" y="21963"/>
                      <a:pt x="8005" y="22360"/>
                      <a:pt x="8311" y="22427"/>
                    </a:cubicBezTo>
                    <a:cubicBezTo>
                      <a:pt x="8680" y="22498"/>
                      <a:pt x="8823" y="22939"/>
                      <a:pt x="8823" y="22939"/>
                    </a:cubicBezTo>
                    <a:lnTo>
                      <a:pt x="8085" y="22796"/>
                    </a:lnTo>
                    <a:cubicBezTo>
                      <a:pt x="8085" y="22796"/>
                      <a:pt x="6894" y="22344"/>
                      <a:pt x="7061" y="22046"/>
                    </a:cubicBezTo>
                    <a:cubicBezTo>
                      <a:pt x="7091" y="21987"/>
                      <a:pt x="7144" y="21963"/>
                      <a:pt x="7211" y="21963"/>
                    </a:cubicBezTo>
                    <a:close/>
                    <a:moveTo>
                      <a:pt x="13052" y="22858"/>
                    </a:moveTo>
                    <a:cubicBezTo>
                      <a:pt x="13336" y="22858"/>
                      <a:pt x="13585" y="23094"/>
                      <a:pt x="13585" y="23094"/>
                    </a:cubicBezTo>
                    <a:cubicBezTo>
                      <a:pt x="13585" y="23094"/>
                      <a:pt x="13443" y="23534"/>
                      <a:pt x="13109" y="23594"/>
                    </a:cubicBezTo>
                    <a:cubicBezTo>
                      <a:pt x="13088" y="23598"/>
                      <a:pt x="13067" y="23600"/>
                      <a:pt x="13045" y="23600"/>
                    </a:cubicBezTo>
                    <a:cubicBezTo>
                      <a:pt x="12740" y="23600"/>
                      <a:pt x="12418" y="23219"/>
                      <a:pt x="12752" y="22963"/>
                    </a:cubicBezTo>
                    <a:cubicBezTo>
                      <a:pt x="12850" y="22886"/>
                      <a:pt x="12953" y="22858"/>
                      <a:pt x="13052" y="22858"/>
                    </a:cubicBezTo>
                    <a:close/>
                    <a:moveTo>
                      <a:pt x="17753" y="22498"/>
                    </a:moveTo>
                    <a:cubicBezTo>
                      <a:pt x="18050" y="22498"/>
                      <a:pt x="18205" y="22641"/>
                      <a:pt x="18134" y="23153"/>
                    </a:cubicBezTo>
                    <a:cubicBezTo>
                      <a:pt x="18050" y="23653"/>
                      <a:pt x="15669" y="23987"/>
                      <a:pt x="15669" y="23987"/>
                    </a:cubicBezTo>
                    <a:cubicBezTo>
                      <a:pt x="15669" y="23987"/>
                      <a:pt x="15526" y="23987"/>
                      <a:pt x="15371" y="23832"/>
                    </a:cubicBezTo>
                    <a:cubicBezTo>
                      <a:pt x="15228" y="23689"/>
                      <a:pt x="15074" y="23391"/>
                      <a:pt x="15228" y="23094"/>
                    </a:cubicBezTo>
                    <a:cubicBezTo>
                      <a:pt x="15371" y="22796"/>
                      <a:pt x="17455" y="22498"/>
                      <a:pt x="17753" y="22498"/>
                    </a:cubicBezTo>
                    <a:close/>
                    <a:moveTo>
                      <a:pt x="8769" y="23916"/>
                    </a:moveTo>
                    <a:cubicBezTo>
                      <a:pt x="9046" y="23916"/>
                      <a:pt x="9871" y="24427"/>
                      <a:pt x="9871" y="24427"/>
                    </a:cubicBezTo>
                    <a:lnTo>
                      <a:pt x="9394" y="24427"/>
                    </a:lnTo>
                    <a:cubicBezTo>
                      <a:pt x="9394" y="24427"/>
                      <a:pt x="8680" y="24284"/>
                      <a:pt x="8680" y="23987"/>
                    </a:cubicBezTo>
                    <a:cubicBezTo>
                      <a:pt x="8680" y="23937"/>
                      <a:pt x="8714" y="23916"/>
                      <a:pt x="8769" y="23916"/>
                    </a:cubicBezTo>
                    <a:close/>
                    <a:moveTo>
                      <a:pt x="19098" y="23534"/>
                    </a:moveTo>
                    <a:cubicBezTo>
                      <a:pt x="19539" y="23534"/>
                      <a:pt x="19396" y="23689"/>
                      <a:pt x="19288" y="23951"/>
                    </a:cubicBezTo>
                    <a:cubicBezTo>
                      <a:pt x="19169" y="24213"/>
                      <a:pt x="18384" y="24487"/>
                      <a:pt x="18384" y="24487"/>
                    </a:cubicBezTo>
                    <a:cubicBezTo>
                      <a:pt x="18384" y="24487"/>
                      <a:pt x="17907" y="24427"/>
                      <a:pt x="17907" y="24284"/>
                    </a:cubicBezTo>
                    <a:cubicBezTo>
                      <a:pt x="17907" y="24130"/>
                      <a:pt x="18646" y="23534"/>
                      <a:pt x="19098" y="23534"/>
                    </a:cubicBezTo>
                    <a:close/>
                    <a:moveTo>
                      <a:pt x="15045" y="24513"/>
                    </a:moveTo>
                    <a:cubicBezTo>
                      <a:pt x="15176" y="24513"/>
                      <a:pt x="15371" y="24582"/>
                      <a:pt x="15371" y="24582"/>
                    </a:cubicBezTo>
                    <a:cubicBezTo>
                      <a:pt x="15371" y="24582"/>
                      <a:pt x="15371" y="24880"/>
                      <a:pt x="15228" y="24880"/>
                    </a:cubicBezTo>
                    <a:cubicBezTo>
                      <a:pt x="15074" y="24880"/>
                      <a:pt x="14931" y="24725"/>
                      <a:pt x="14931" y="24582"/>
                    </a:cubicBezTo>
                    <a:cubicBezTo>
                      <a:pt x="14931" y="24530"/>
                      <a:pt x="14980" y="24513"/>
                      <a:pt x="15045" y="24513"/>
                    </a:cubicBezTo>
                    <a:close/>
                    <a:moveTo>
                      <a:pt x="12233" y="24408"/>
                    </a:moveTo>
                    <a:cubicBezTo>
                      <a:pt x="12462" y="24408"/>
                      <a:pt x="12803" y="24493"/>
                      <a:pt x="13145" y="24582"/>
                    </a:cubicBezTo>
                    <a:cubicBezTo>
                      <a:pt x="13740" y="24725"/>
                      <a:pt x="13812" y="25118"/>
                      <a:pt x="13812" y="25118"/>
                    </a:cubicBezTo>
                    <a:cubicBezTo>
                      <a:pt x="13812" y="25118"/>
                      <a:pt x="13883" y="25320"/>
                      <a:pt x="13788" y="25427"/>
                    </a:cubicBezTo>
                    <a:cubicBezTo>
                      <a:pt x="13750" y="25457"/>
                      <a:pt x="13697" y="25471"/>
                      <a:pt x="13617" y="25471"/>
                    </a:cubicBezTo>
                    <a:cubicBezTo>
                      <a:pt x="13470" y="25471"/>
                      <a:pt x="13234" y="25421"/>
                      <a:pt x="12847" y="25320"/>
                    </a:cubicBezTo>
                    <a:cubicBezTo>
                      <a:pt x="12252" y="25177"/>
                      <a:pt x="11954" y="24880"/>
                      <a:pt x="11954" y="24582"/>
                    </a:cubicBezTo>
                    <a:cubicBezTo>
                      <a:pt x="11954" y="24455"/>
                      <a:pt x="12062" y="24408"/>
                      <a:pt x="12233" y="24408"/>
                    </a:cubicBezTo>
                    <a:close/>
                    <a:moveTo>
                      <a:pt x="15026" y="25362"/>
                    </a:moveTo>
                    <a:cubicBezTo>
                      <a:pt x="15045" y="25362"/>
                      <a:pt x="15061" y="25364"/>
                      <a:pt x="15074" y="25368"/>
                    </a:cubicBezTo>
                    <a:cubicBezTo>
                      <a:pt x="15228" y="25415"/>
                      <a:pt x="15526" y="25475"/>
                      <a:pt x="15526" y="25475"/>
                    </a:cubicBezTo>
                    <a:lnTo>
                      <a:pt x="15526" y="25773"/>
                    </a:lnTo>
                    <a:cubicBezTo>
                      <a:pt x="15526" y="25816"/>
                      <a:pt x="15485" y="25833"/>
                      <a:pt x="15418" y="25833"/>
                    </a:cubicBezTo>
                    <a:cubicBezTo>
                      <a:pt x="15262" y="25833"/>
                      <a:pt x="14966" y="25740"/>
                      <a:pt x="14716" y="25666"/>
                    </a:cubicBezTo>
                    <a:cubicBezTo>
                      <a:pt x="14391" y="25568"/>
                      <a:pt x="14836" y="25362"/>
                      <a:pt x="15026" y="25362"/>
                    </a:cubicBezTo>
                    <a:close/>
                    <a:moveTo>
                      <a:pt x="22075" y="25368"/>
                    </a:moveTo>
                    <a:cubicBezTo>
                      <a:pt x="22075" y="25368"/>
                      <a:pt x="22372" y="25475"/>
                      <a:pt x="22372" y="25773"/>
                    </a:cubicBezTo>
                    <a:cubicBezTo>
                      <a:pt x="22372" y="26070"/>
                      <a:pt x="21479" y="26213"/>
                      <a:pt x="20598" y="26308"/>
                    </a:cubicBezTo>
                    <a:cubicBezTo>
                      <a:pt x="20502" y="26318"/>
                      <a:pt x="20410" y="26322"/>
                      <a:pt x="20324" y="26322"/>
                    </a:cubicBezTo>
                    <a:cubicBezTo>
                      <a:pt x="19621" y="26322"/>
                      <a:pt x="19258" y="26038"/>
                      <a:pt x="19396" y="25773"/>
                    </a:cubicBezTo>
                    <a:cubicBezTo>
                      <a:pt x="19539" y="25475"/>
                      <a:pt x="22075" y="25368"/>
                      <a:pt x="22075" y="25368"/>
                    </a:cubicBezTo>
                    <a:close/>
                    <a:moveTo>
                      <a:pt x="13636" y="25928"/>
                    </a:moveTo>
                    <a:cubicBezTo>
                      <a:pt x="13788" y="25928"/>
                      <a:pt x="14038" y="26213"/>
                      <a:pt x="14038" y="26213"/>
                    </a:cubicBezTo>
                    <a:cubicBezTo>
                      <a:pt x="14038" y="26213"/>
                      <a:pt x="14038" y="26368"/>
                      <a:pt x="13740" y="26368"/>
                    </a:cubicBezTo>
                    <a:cubicBezTo>
                      <a:pt x="13443" y="26368"/>
                      <a:pt x="13443" y="26070"/>
                      <a:pt x="13573" y="25951"/>
                    </a:cubicBezTo>
                    <a:cubicBezTo>
                      <a:pt x="13591" y="25935"/>
                      <a:pt x="13613" y="25928"/>
                      <a:pt x="13636" y="25928"/>
                    </a:cubicBezTo>
                    <a:close/>
                    <a:moveTo>
                      <a:pt x="11868" y="25747"/>
                    </a:moveTo>
                    <a:cubicBezTo>
                      <a:pt x="12362" y="25747"/>
                      <a:pt x="12716" y="26213"/>
                      <a:pt x="12716" y="26213"/>
                    </a:cubicBezTo>
                    <a:cubicBezTo>
                      <a:pt x="12716" y="26213"/>
                      <a:pt x="12692" y="26368"/>
                      <a:pt x="12204" y="26535"/>
                    </a:cubicBezTo>
                    <a:cubicBezTo>
                      <a:pt x="12012" y="26596"/>
                      <a:pt x="11823" y="26614"/>
                      <a:pt x="11665" y="26614"/>
                    </a:cubicBezTo>
                    <a:cubicBezTo>
                      <a:pt x="11422" y="26614"/>
                      <a:pt x="11252" y="26570"/>
                      <a:pt x="11252" y="26570"/>
                    </a:cubicBezTo>
                    <a:cubicBezTo>
                      <a:pt x="11252" y="26570"/>
                      <a:pt x="10882" y="26599"/>
                      <a:pt x="10525" y="26599"/>
                    </a:cubicBezTo>
                    <a:cubicBezTo>
                      <a:pt x="10234" y="26599"/>
                      <a:pt x="9952" y="26580"/>
                      <a:pt x="9883" y="26511"/>
                    </a:cubicBezTo>
                    <a:cubicBezTo>
                      <a:pt x="9740" y="26368"/>
                      <a:pt x="10014" y="26142"/>
                      <a:pt x="10014" y="26142"/>
                    </a:cubicBezTo>
                    <a:cubicBezTo>
                      <a:pt x="10014" y="26142"/>
                      <a:pt x="11073" y="25916"/>
                      <a:pt x="11668" y="25773"/>
                    </a:cubicBezTo>
                    <a:cubicBezTo>
                      <a:pt x="11737" y="25755"/>
                      <a:pt x="11804" y="25747"/>
                      <a:pt x="11868" y="25747"/>
                    </a:cubicBezTo>
                    <a:close/>
                    <a:moveTo>
                      <a:pt x="24157" y="26380"/>
                    </a:moveTo>
                    <a:lnTo>
                      <a:pt x="24157" y="26380"/>
                    </a:lnTo>
                    <a:cubicBezTo>
                      <a:pt x="24132" y="26395"/>
                      <a:pt x="23679" y="26858"/>
                      <a:pt x="22741" y="26916"/>
                    </a:cubicBezTo>
                    <a:cubicBezTo>
                      <a:pt x="21777" y="26963"/>
                      <a:pt x="21205" y="27571"/>
                      <a:pt x="20598" y="27571"/>
                    </a:cubicBezTo>
                    <a:cubicBezTo>
                      <a:pt x="19991" y="27571"/>
                      <a:pt x="19991" y="27273"/>
                      <a:pt x="19991" y="27273"/>
                    </a:cubicBezTo>
                    <a:cubicBezTo>
                      <a:pt x="19991" y="27273"/>
                      <a:pt x="20888" y="26796"/>
                      <a:pt x="21108" y="26796"/>
                    </a:cubicBezTo>
                    <a:cubicBezTo>
                      <a:pt x="21113" y="26796"/>
                      <a:pt x="21118" y="26796"/>
                      <a:pt x="21122" y="26797"/>
                    </a:cubicBezTo>
                    <a:cubicBezTo>
                      <a:pt x="21133" y="26799"/>
                      <a:pt x="21150" y="26800"/>
                      <a:pt x="21171" y="26800"/>
                    </a:cubicBezTo>
                    <a:cubicBezTo>
                      <a:pt x="21521" y="26800"/>
                      <a:pt x="23110" y="26535"/>
                      <a:pt x="23110" y="26535"/>
                    </a:cubicBezTo>
                    <a:lnTo>
                      <a:pt x="24157" y="26380"/>
                    </a:lnTo>
                    <a:close/>
                    <a:moveTo>
                      <a:pt x="17186" y="28024"/>
                    </a:moveTo>
                    <a:cubicBezTo>
                      <a:pt x="17355" y="28024"/>
                      <a:pt x="17582" y="28088"/>
                      <a:pt x="17741" y="28190"/>
                    </a:cubicBezTo>
                    <a:cubicBezTo>
                      <a:pt x="18038" y="28392"/>
                      <a:pt x="18038" y="28892"/>
                      <a:pt x="18038" y="28892"/>
                    </a:cubicBezTo>
                    <a:cubicBezTo>
                      <a:pt x="18038" y="28892"/>
                      <a:pt x="17911" y="28961"/>
                      <a:pt x="17746" y="28961"/>
                    </a:cubicBezTo>
                    <a:cubicBezTo>
                      <a:pt x="17663" y="28961"/>
                      <a:pt x="17570" y="28944"/>
                      <a:pt x="17479" y="28892"/>
                    </a:cubicBezTo>
                    <a:cubicBezTo>
                      <a:pt x="17193" y="28749"/>
                      <a:pt x="17014" y="28452"/>
                      <a:pt x="16955" y="28190"/>
                    </a:cubicBezTo>
                    <a:cubicBezTo>
                      <a:pt x="16933" y="28073"/>
                      <a:pt x="17037" y="28024"/>
                      <a:pt x="17186" y="28024"/>
                    </a:cubicBezTo>
                    <a:close/>
                    <a:moveTo>
                      <a:pt x="19986" y="28800"/>
                    </a:moveTo>
                    <a:cubicBezTo>
                      <a:pt x="20649" y="28800"/>
                      <a:pt x="21944" y="29416"/>
                      <a:pt x="21944" y="29416"/>
                    </a:cubicBezTo>
                    <a:cubicBezTo>
                      <a:pt x="21944" y="29416"/>
                      <a:pt x="21479" y="29642"/>
                      <a:pt x="20884" y="29642"/>
                    </a:cubicBezTo>
                    <a:cubicBezTo>
                      <a:pt x="20289" y="29642"/>
                      <a:pt x="19241" y="29047"/>
                      <a:pt x="19241" y="29047"/>
                    </a:cubicBezTo>
                    <a:cubicBezTo>
                      <a:pt x="19241" y="29047"/>
                      <a:pt x="19241" y="28892"/>
                      <a:pt x="19860" y="28809"/>
                    </a:cubicBezTo>
                    <a:cubicBezTo>
                      <a:pt x="19899" y="28803"/>
                      <a:pt x="19941" y="28800"/>
                      <a:pt x="19986" y="28800"/>
                    </a:cubicBezTo>
                    <a:close/>
                    <a:moveTo>
                      <a:pt x="14386" y="1"/>
                    </a:moveTo>
                    <a:cubicBezTo>
                      <a:pt x="14170" y="1"/>
                      <a:pt x="13996" y="30"/>
                      <a:pt x="13883" y="79"/>
                    </a:cubicBezTo>
                    <a:cubicBezTo>
                      <a:pt x="13454" y="281"/>
                      <a:pt x="11299" y="281"/>
                      <a:pt x="11549" y="1984"/>
                    </a:cubicBezTo>
                    <a:cubicBezTo>
                      <a:pt x="11799" y="3710"/>
                      <a:pt x="12835" y="5758"/>
                      <a:pt x="12835" y="5758"/>
                    </a:cubicBezTo>
                    <a:cubicBezTo>
                      <a:pt x="12835" y="5758"/>
                      <a:pt x="13621" y="7818"/>
                      <a:pt x="13383" y="7997"/>
                    </a:cubicBezTo>
                    <a:cubicBezTo>
                      <a:pt x="13364" y="8011"/>
                      <a:pt x="13337" y="8018"/>
                      <a:pt x="13303" y="8018"/>
                    </a:cubicBezTo>
                    <a:cubicBezTo>
                      <a:pt x="12909" y="8018"/>
                      <a:pt x="11582" y="7096"/>
                      <a:pt x="11264" y="6032"/>
                    </a:cubicBezTo>
                    <a:cubicBezTo>
                      <a:pt x="10930" y="4889"/>
                      <a:pt x="9537" y="1770"/>
                      <a:pt x="9537" y="1770"/>
                    </a:cubicBezTo>
                    <a:cubicBezTo>
                      <a:pt x="9537" y="1770"/>
                      <a:pt x="8192" y="2091"/>
                      <a:pt x="8513" y="3496"/>
                    </a:cubicBezTo>
                    <a:cubicBezTo>
                      <a:pt x="8847" y="4889"/>
                      <a:pt x="11585" y="7544"/>
                      <a:pt x="12073" y="8223"/>
                    </a:cubicBezTo>
                    <a:cubicBezTo>
                      <a:pt x="12561" y="8913"/>
                      <a:pt x="12264" y="9354"/>
                      <a:pt x="12264" y="9354"/>
                    </a:cubicBezTo>
                    <a:cubicBezTo>
                      <a:pt x="12264" y="9354"/>
                      <a:pt x="12216" y="9376"/>
                      <a:pt x="12127" y="9376"/>
                    </a:cubicBezTo>
                    <a:cubicBezTo>
                      <a:pt x="11926" y="9376"/>
                      <a:pt x="11517" y="9268"/>
                      <a:pt x="10966" y="8568"/>
                    </a:cubicBezTo>
                    <a:cubicBezTo>
                      <a:pt x="10180" y="7556"/>
                      <a:pt x="8978" y="6806"/>
                      <a:pt x="8382" y="5711"/>
                    </a:cubicBezTo>
                    <a:cubicBezTo>
                      <a:pt x="7787" y="4603"/>
                      <a:pt x="7061" y="3258"/>
                      <a:pt x="7061" y="3258"/>
                    </a:cubicBezTo>
                    <a:cubicBezTo>
                      <a:pt x="7061" y="3258"/>
                      <a:pt x="6049" y="3925"/>
                      <a:pt x="6025" y="4330"/>
                    </a:cubicBezTo>
                    <a:cubicBezTo>
                      <a:pt x="6013" y="4722"/>
                      <a:pt x="6263" y="5663"/>
                      <a:pt x="6263" y="5663"/>
                    </a:cubicBezTo>
                    <a:cubicBezTo>
                      <a:pt x="6263" y="5663"/>
                      <a:pt x="6858" y="7199"/>
                      <a:pt x="7847" y="8044"/>
                    </a:cubicBezTo>
                    <a:cubicBezTo>
                      <a:pt x="8823" y="8890"/>
                      <a:pt x="9763" y="10485"/>
                      <a:pt x="9763" y="10485"/>
                    </a:cubicBezTo>
                    <a:lnTo>
                      <a:pt x="11204" y="12188"/>
                    </a:lnTo>
                    <a:cubicBezTo>
                      <a:pt x="11204" y="12188"/>
                      <a:pt x="10192" y="11973"/>
                      <a:pt x="9585" y="11116"/>
                    </a:cubicBezTo>
                    <a:cubicBezTo>
                      <a:pt x="8978" y="10247"/>
                      <a:pt x="7632" y="8913"/>
                      <a:pt x="7632" y="8913"/>
                    </a:cubicBezTo>
                    <a:cubicBezTo>
                      <a:pt x="7632" y="8913"/>
                      <a:pt x="7076" y="6966"/>
                      <a:pt x="6501" y="6966"/>
                    </a:cubicBezTo>
                    <a:cubicBezTo>
                      <a:pt x="6481" y="6966"/>
                      <a:pt x="6461" y="6968"/>
                      <a:pt x="6442" y="6973"/>
                    </a:cubicBezTo>
                    <a:cubicBezTo>
                      <a:pt x="5846" y="7128"/>
                      <a:pt x="5251" y="8163"/>
                      <a:pt x="5108" y="9056"/>
                    </a:cubicBezTo>
                    <a:cubicBezTo>
                      <a:pt x="4953" y="9949"/>
                      <a:pt x="5275" y="10414"/>
                      <a:pt x="5275" y="10414"/>
                    </a:cubicBezTo>
                    <a:cubicBezTo>
                      <a:pt x="5275" y="10414"/>
                      <a:pt x="4394" y="10580"/>
                      <a:pt x="4382" y="10854"/>
                    </a:cubicBezTo>
                    <a:cubicBezTo>
                      <a:pt x="4358" y="11140"/>
                      <a:pt x="4656" y="12033"/>
                      <a:pt x="4656" y="12033"/>
                    </a:cubicBezTo>
                    <a:cubicBezTo>
                      <a:pt x="4656" y="12033"/>
                      <a:pt x="5120" y="13735"/>
                      <a:pt x="5299" y="14224"/>
                    </a:cubicBezTo>
                    <a:cubicBezTo>
                      <a:pt x="4918" y="13569"/>
                      <a:pt x="2870" y="10699"/>
                      <a:pt x="2870" y="10699"/>
                    </a:cubicBezTo>
                    <a:cubicBezTo>
                      <a:pt x="2870" y="10699"/>
                      <a:pt x="1489" y="11664"/>
                      <a:pt x="1882" y="13712"/>
                    </a:cubicBezTo>
                    <a:cubicBezTo>
                      <a:pt x="2274" y="15760"/>
                      <a:pt x="4525" y="17796"/>
                      <a:pt x="4525" y="17796"/>
                    </a:cubicBezTo>
                    <a:lnTo>
                      <a:pt x="7489" y="20832"/>
                    </a:lnTo>
                    <a:cubicBezTo>
                      <a:pt x="7489" y="20832"/>
                      <a:pt x="9918" y="21570"/>
                      <a:pt x="10490" y="22022"/>
                    </a:cubicBezTo>
                    <a:cubicBezTo>
                      <a:pt x="11023" y="22433"/>
                      <a:pt x="12086" y="23395"/>
                      <a:pt x="11983" y="23395"/>
                    </a:cubicBezTo>
                    <a:cubicBezTo>
                      <a:pt x="11975" y="23395"/>
                      <a:pt x="11962" y="23390"/>
                      <a:pt x="11942" y="23380"/>
                    </a:cubicBezTo>
                    <a:cubicBezTo>
                      <a:pt x="11645" y="23213"/>
                      <a:pt x="10311" y="22618"/>
                      <a:pt x="8680" y="22022"/>
                    </a:cubicBezTo>
                    <a:cubicBezTo>
                      <a:pt x="7037" y="21427"/>
                      <a:pt x="4525" y="19510"/>
                      <a:pt x="4525" y="19510"/>
                    </a:cubicBezTo>
                    <a:cubicBezTo>
                      <a:pt x="4525" y="19510"/>
                      <a:pt x="2691" y="18212"/>
                      <a:pt x="2036" y="17212"/>
                    </a:cubicBezTo>
                    <a:cubicBezTo>
                      <a:pt x="1381" y="16212"/>
                      <a:pt x="1084" y="15771"/>
                      <a:pt x="1084" y="15771"/>
                    </a:cubicBezTo>
                    <a:cubicBezTo>
                      <a:pt x="1084" y="15771"/>
                      <a:pt x="0" y="17641"/>
                      <a:pt x="762" y="19010"/>
                    </a:cubicBezTo>
                    <a:cubicBezTo>
                      <a:pt x="1536" y="20379"/>
                      <a:pt x="4918" y="23380"/>
                      <a:pt x="6787" y="24344"/>
                    </a:cubicBezTo>
                    <a:cubicBezTo>
                      <a:pt x="8680" y="25308"/>
                      <a:pt x="9716" y="25463"/>
                      <a:pt x="9418" y="25606"/>
                    </a:cubicBezTo>
                    <a:cubicBezTo>
                      <a:pt x="9293" y="25671"/>
                      <a:pt x="9091" y="25709"/>
                      <a:pt x="8822" y="25709"/>
                    </a:cubicBezTo>
                    <a:cubicBezTo>
                      <a:pt x="8448" y="25709"/>
                      <a:pt x="7943" y="25636"/>
                      <a:pt x="7335" y="25463"/>
                    </a:cubicBezTo>
                    <a:cubicBezTo>
                      <a:pt x="6299" y="25165"/>
                      <a:pt x="4060" y="23677"/>
                      <a:pt x="2870" y="22332"/>
                    </a:cubicBezTo>
                    <a:cubicBezTo>
                      <a:pt x="1679" y="20998"/>
                      <a:pt x="1441" y="20546"/>
                      <a:pt x="1441" y="20546"/>
                    </a:cubicBezTo>
                    <a:lnTo>
                      <a:pt x="1441" y="20546"/>
                    </a:lnTo>
                    <a:cubicBezTo>
                      <a:pt x="1441" y="20546"/>
                      <a:pt x="691" y="22070"/>
                      <a:pt x="1560" y="23463"/>
                    </a:cubicBezTo>
                    <a:cubicBezTo>
                      <a:pt x="2429" y="24868"/>
                      <a:pt x="6013" y="26928"/>
                      <a:pt x="7120" y="27154"/>
                    </a:cubicBezTo>
                    <a:cubicBezTo>
                      <a:pt x="7535" y="27243"/>
                      <a:pt x="8077" y="27280"/>
                      <a:pt x="8653" y="27280"/>
                    </a:cubicBezTo>
                    <a:cubicBezTo>
                      <a:pt x="9613" y="27280"/>
                      <a:pt x="10668" y="27176"/>
                      <a:pt x="11383" y="27035"/>
                    </a:cubicBezTo>
                    <a:cubicBezTo>
                      <a:pt x="12252" y="26857"/>
                      <a:pt x="12870" y="26449"/>
                      <a:pt x="13227" y="26449"/>
                    </a:cubicBezTo>
                    <a:cubicBezTo>
                      <a:pt x="13350" y="26449"/>
                      <a:pt x="13441" y="26497"/>
                      <a:pt x="13502" y="26618"/>
                    </a:cubicBezTo>
                    <a:cubicBezTo>
                      <a:pt x="13740" y="27094"/>
                      <a:pt x="12573" y="27154"/>
                      <a:pt x="12573" y="27154"/>
                    </a:cubicBezTo>
                    <a:cubicBezTo>
                      <a:pt x="12573" y="27154"/>
                      <a:pt x="10519" y="28386"/>
                      <a:pt x="8918" y="28386"/>
                    </a:cubicBezTo>
                    <a:cubicBezTo>
                      <a:pt x="8732" y="28386"/>
                      <a:pt x="8552" y="28370"/>
                      <a:pt x="8382" y="28333"/>
                    </a:cubicBezTo>
                    <a:cubicBezTo>
                      <a:pt x="6739" y="27975"/>
                      <a:pt x="2251" y="25439"/>
                      <a:pt x="2251" y="25439"/>
                    </a:cubicBezTo>
                    <a:lnTo>
                      <a:pt x="2251" y="25439"/>
                    </a:lnTo>
                    <a:cubicBezTo>
                      <a:pt x="2251" y="25439"/>
                      <a:pt x="1977" y="26201"/>
                      <a:pt x="2870" y="26797"/>
                    </a:cubicBezTo>
                    <a:cubicBezTo>
                      <a:pt x="3763" y="27392"/>
                      <a:pt x="5692" y="28714"/>
                      <a:pt x="6299" y="28952"/>
                    </a:cubicBezTo>
                    <a:cubicBezTo>
                      <a:pt x="6894" y="29178"/>
                      <a:pt x="7370" y="29297"/>
                      <a:pt x="7370" y="29297"/>
                    </a:cubicBezTo>
                    <a:cubicBezTo>
                      <a:pt x="7370" y="29297"/>
                      <a:pt x="7845" y="30411"/>
                      <a:pt x="9572" y="30411"/>
                    </a:cubicBezTo>
                    <a:cubicBezTo>
                      <a:pt x="9759" y="30411"/>
                      <a:pt x="9962" y="30398"/>
                      <a:pt x="10180" y="30368"/>
                    </a:cubicBezTo>
                    <a:cubicBezTo>
                      <a:pt x="12419" y="30071"/>
                      <a:pt x="12573" y="28452"/>
                      <a:pt x="13097" y="28082"/>
                    </a:cubicBezTo>
                    <a:cubicBezTo>
                      <a:pt x="13621" y="27701"/>
                      <a:pt x="14276" y="27320"/>
                      <a:pt x="14276" y="27320"/>
                    </a:cubicBezTo>
                    <a:cubicBezTo>
                      <a:pt x="14276" y="27320"/>
                      <a:pt x="14347" y="28594"/>
                      <a:pt x="14526" y="29595"/>
                    </a:cubicBezTo>
                    <a:cubicBezTo>
                      <a:pt x="14705" y="30595"/>
                      <a:pt x="15109" y="31214"/>
                      <a:pt x="14836" y="32321"/>
                    </a:cubicBezTo>
                    <a:cubicBezTo>
                      <a:pt x="14587" y="33361"/>
                      <a:pt x="14510" y="35099"/>
                      <a:pt x="14778" y="35099"/>
                    </a:cubicBezTo>
                    <a:cubicBezTo>
                      <a:pt x="14792" y="35099"/>
                      <a:pt x="14807" y="35094"/>
                      <a:pt x="14824" y="35083"/>
                    </a:cubicBezTo>
                    <a:cubicBezTo>
                      <a:pt x="15157" y="34893"/>
                      <a:pt x="15300" y="32166"/>
                      <a:pt x="15300" y="31238"/>
                    </a:cubicBezTo>
                    <a:cubicBezTo>
                      <a:pt x="15300" y="30297"/>
                      <a:pt x="14657" y="27928"/>
                      <a:pt x="14716" y="27582"/>
                    </a:cubicBezTo>
                    <a:cubicBezTo>
                      <a:pt x="14760" y="27337"/>
                      <a:pt x="14772" y="27189"/>
                      <a:pt x="14893" y="27189"/>
                    </a:cubicBezTo>
                    <a:cubicBezTo>
                      <a:pt x="14937" y="27189"/>
                      <a:pt x="14995" y="27208"/>
                      <a:pt x="15074" y="27249"/>
                    </a:cubicBezTo>
                    <a:cubicBezTo>
                      <a:pt x="15371" y="27392"/>
                      <a:pt x="16169" y="28928"/>
                      <a:pt x="16967" y="29571"/>
                    </a:cubicBezTo>
                    <a:cubicBezTo>
                      <a:pt x="17615" y="30111"/>
                      <a:pt x="19838" y="30465"/>
                      <a:pt x="20895" y="30465"/>
                    </a:cubicBezTo>
                    <a:cubicBezTo>
                      <a:pt x="21119" y="30465"/>
                      <a:pt x="21290" y="30449"/>
                      <a:pt x="21384" y="30416"/>
                    </a:cubicBezTo>
                    <a:cubicBezTo>
                      <a:pt x="21920" y="30226"/>
                      <a:pt x="23253" y="28571"/>
                      <a:pt x="23253" y="28571"/>
                    </a:cubicBezTo>
                    <a:cubicBezTo>
                      <a:pt x="23253" y="28571"/>
                      <a:pt x="24825" y="27737"/>
                      <a:pt x="25301" y="27106"/>
                    </a:cubicBezTo>
                    <a:cubicBezTo>
                      <a:pt x="25789" y="26487"/>
                      <a:pt x="26087" y="26035"/>
                      <a:pt x="26087" y="26035"/>
                    </a:cubicBezTo>
                    <a:cubicBezTo>
                      <a:pt x="26087" y="26035"/>
                      <a:pt x="28016" y="25165"/>
                      <a:pt x="28397" y="24844"/>
                    </a:cubicBezTo>
                    <a:cubicBezTo>
                      <a:pt x="28790" y="24534"/>
                      <a:pt x="29004" y="24213"/>
                      <a:pt x="29004" y="24213"/>
                    </a:cubicBezTo>
                    <a:cubicBezTo>
                      <a:pt x="29004" y="24213"/>
                      <a:pt x="29099" y="23653"/>
                      <a:pt x="29004" y="23153"/>
                    </a:cubicBezTo>
                    <a:cubicBezTo>
                      <a:pt x="28921" y="22641"/>
                      <a:pt x="28766" y="22498"/>
                      <a:pt x="28766" y="22498"/>
                    </a:cubicBezTo>
                    <a:cubicBezTo>
                      <a:pt x="28766" y="22498"/>
                      <a:pt x="27135" y="22939"/>
                      <a:pt x="26087" y="23094"/>
                    </a:cubicBezTo>
                    <a:cubicBezTo>
                      <a:pt x="25051" y="23237"/>
                      <a:pt x="22813" y="23689"/>
                      <a:pt x="22813" y="23689"/>
                    </a:cubicBezTo>
                    <a:lnTo>
                      <a:pt x="20729" y="24284"/>
                    </a:lnTo>
                    <a:cubicBezTo>
                      <a:pt x="20729" y="24284"/>
                      <a:pt x="22217" y="22939"/>
                      <a:pt x="23110" y="22641"/>
                    </a:cubicBezTo>
                    <a:cubicBezTo>
                      <a:pt x="24003" y="22344"/>
                      <a:pt x="25432" y="22368"/>
                      <a:pt x="26063" y="20498"/>
                    </a:cubicBezTo>
                    <a:cubicBezTo>
                      <a:pt x="26682" y="18641"/>
                      <a:pt x="26539" y="16843"/>
                      <a:pt x="26242" y="16843"/>
                    </a:cubicBezTo>
                    <a:cubicBezTo>
                      <a:pt x="25944" y="16843"/>
                      <a:pt x="25301" y="18343"/>
                      <a:pt x="24742" y="18855"/>
                    </a:cubicBezTo>
                    <a:cubicBezTo>
                      <a:pt x="24158" y="19367"/>
                      <a:pt x="22444" y="20522"/>
                      <a:pt x="22444" y="20522"/>
                    </a:cubicBezTo>
                    <a:lnTo>
                      <a:pt x="21348" y="21320"/>
                    </a:lnTo>
                    <a:cubicBezTo>
                      <a:pt x="21348" y="21320"/>
                      <a:pt x="24861" y="17569"/>
                      <a:pt x="25242" y="16307"/>
                    </a:cubicBezTo>
                    <a:cubicBezTo>
                      <a:pt x="25635" y="15045"/>
                      <a:pt x="25908" y="13759"/>
                      <a:pt x="25635" y="13354"/>
                    </a:cubicBezTo>
                    <a:cubicBezTo>
                      <a:pt x="25349" y="12962"/>
                      <a:pt x="24753" y="12962"/>
                      <a:pt x="24753" y="12962"/>
                    </a:cubicBezTo>
                    <a:lnTo>
                      <a:pt x="25646" y="10580"/>
                    </a:lnTo>
                    <a:cubicBezTo>
                      <a:pt x="25646" y="10580"/>
                      <a:pt x="25287" y="8448"/>
                      <a:pt x="24797" y="8448"/>
                    </a:cubicBezTo>
                    <a:cubicBezTo>
                      <a:pt x="24791" y="8448"/>
                      <a:pt x="24784" y="8448"/>
                      <a:pt x="24777" y="8449"/>
                    </a:cubicBezTo>
                    <a:cubicBezTo>
                      <a:pt x="24301" y="8497"/>
                      <a:pt x="24599" y="8937"/>
                      <a:pt x="24301" y="9687"/>
                    </a:cubicBezTo>
                    <a:cubicBezTo>
                      <a:pt x="24003" y="10426"/>
                      <a:pt x="22670" y="12509"/>
                      <a:pt x="22372" y="13259"/>
                    </a:cubicBezTo>
                    <a:cubicBezTo>
                      <a:pt x="22100" y="13934"/>
                      <a:pt x="21181" y="15027"/>
                      <a:pt x="20807" y="15027"/>
                    </a:cubicBezTo>
                    <a:cubicBezTo>
                      <a:pt x="20772" y="15027"/>
                      <a:pt x="20742" y="15018"/>
                      <a:pt x="20717" y="14998"/>
                    </a:cubicBezTo>
                    <a:cubicBezTo>
                      <a:pt x="20431" y="14759"/>
                      <a:pt x="21241" y="13819"/>
                      <a:pt x="21241" y="13819"/>
                    </a:cubicBezTo>
                    <a:cubicBezTo>
                      <a:pt x="21241" y="13819"/>
                      <a:pt x="23991" y="10426"/>
                      <a:pt x="23622" y="8640"/>
                    </a:cubicBezTo>
                    <a:cubicBezTo>
                      <a:pt x="23265" y="6854"/>
                      <a:pt x="22217" y="5520"/>
                      <a:pt x="22217" y="5520"/>
                    </a:cubicBezTo>
                    <a:cubicBezTo>
                      <a:pt x="22217" y="5520"/>
                      <a:pt x="21882" y="5178"/>
                      <a:pt x="21651" y="5178"/>
                    </a:cubicBezTo>
                    <a:cubicBezTo>
                      <a:pt x="21580" y="5178"/>
                      <a:pt x="21518" y="5210"/>
                      <a:pt x="21479" y="5294"/>
                    </a:cubicBezTo>
                    <a:cubicBezTo>
                      <a:pt x="21324" y="5663"/>
                      <a:pt x="20551" y="8532"/>
                      <a:pt x="20277" y="9402"/>
                    </a:cubicBezTo>
                    <a:cubicBezTo>
                      <a:pt x="20000" y="10231"/>
                      <a:pt x="19011" y="11239"/>
                      <a:pt x="18612" y="11239"/>
                    </a:cubicBezTo>
                    <a:cubicBezTo>
                      <a:pt x="18599" y="11239"/>
                      <a:pt x="18586" y="11238"/>
                      <a:pt x="18574" y="11235"/>
                    </a:cubicBezTo>
                    <a:cubicBezTo>
                      <a:pt x="18205" y="11152"/>
                      <a:pt x="17907" y="10854"/>
                      <a:pt x="17907" y="10854"/>
                    </a:cubicBezTo>
                    <a:cubicBezTo>
                      <a:pt x="17907" y="10854"/>
                      <a:pt x="19539" y="8925"/>
                      <a:pt x="19991" y="6389"/>
                    </a:cubicBezTo>
                    <a:cubicBezTo>
                      <a:pt x="20431" y="3865"/>
                      <a:pt x="20610" y="2127"/>
                      <a:pt x="19777" y="1663"/>
                    </a:cubicBezTo>
                    <a:cubicBezTo>
                      <a:pt x="19174" y="1318"/>
                      <a:pt x="18696" y="1067"/>
                      <a:pt x="18423" y="1067"/>
                    </a:cubicBezTo>
                    <a:cubicBezTo>
                      <a:pt x="18319" y="1067"/>
                      <a:pt x="18245" y="1104"/>
                      <a:pt x="18205" y="1186"/>
                    </a:cubicBezTo>
                    <a:cubicBezTo>
                      <a:pt x="18050" y="1484"/>
                      <a:pt x="18407" y="1925"/>
                      <a:pt x="18229" y="3115"/>
                    </a:cubicBezTo>
                    <a:cubicBezTo>
                      <a:pt x="18050" y="4306"/>
                      <a:pt x="17264" y="6854"/>
                      <a:pt x="16776" y="7306"/>
                    </a:cubicBezTo>
                    <a:cubicBezTo>
                      <a:pt x="16327" y="7682"/>
                      <a:pt x="15814" y="8526"/>
                      <a:pt x="15695" y="8526"/>
                    </a:cubicBezTo>
                    <a:cubicBezTo>
                      <a:pt x="15678" y="8526"/>
                      <a:pt x="15669" y="8509"/>
                      <a:pt x="15669" y="8473"/>
                    </a:cubicBezTo>
                    <a:cubicBezTo>
                      <a:pt x="15669" y="8175"/>
                      <a:pt x="15967" y="5794"/>
                      <a:pt x="16419" y="4901"/>
                    </a:cubicBezTo>
                    <a:cubicBezTo>
                      <a:pt x="16860" y="4008"/>
                      <a:pt x="17895" y="1960"/>
                      <a:pt x="16788" y="972"/>
                    </a:cubicBezTo>
                    <a:cubicBezTo>
                      <a:pt x="15974" y="246"/>
                      <a:pt x="15009" y="1"/>
                      <a:pt x="143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"/>
              <p:cNvSpPr/>
              <p:nvPr/>
            </p:nvSpPr>
            <p:spPr>
              <a:xfrm>
                <a:off x="2909575" y="2825250"/>
                <a:ext cx="280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902" extrusionOk="0">
                    <a:moveTo>
                      <a:pt x="456" y="0"/>
                    </a:moveTo>
                    <a:cubicBezTo>
                      <a:pt x="438" y="0"/>
                      <a:pt x="422" y="11"/>
                      <a:pt x="417" y="33"/>
                    </a:cubicBezTo>
                    <a:cubicBezTo>
                      <a:pt x="1" y="1284"/>
                      <a:pt x="822" y="2450"/>
                      <a:pt x="894" y="3677"/>
                    </a:cubicBezTo>
                    <a:cubicBezTo>
                      <a:pt x="989" y="5082"/>
                      <a:pt x="417" y="6439"/>
                      <a:pt x="834" y="7832"/>
                    </a:cubicBezTo>
                    <a:cubicBezTo>
                      <a:pt x="851" y="7878"/>
                      <a:pt x="894" y="7902"/>
                      <a:pt x="933" y="7902"/>
                    </a:cubicBezTo>
                    <a:cubicBezTo>
                      <a:pt x="975" y="7902"/>
                      <a:pt x="1013" y="7875"/>
                      <a:pt x="1013" y="7820"/>
                    </a:cubicBezTo>
                    <a:cubicBezTo>
                      <a:pt x="1013" y="7177"/>
                      <a:pt x="929" y="6546"/>
                      <a:pt x="941" y="5927"/>
                    </a:cubicBezTo>
                    <a:cubicBezTo>
                      <a:pt x="965" y="5225"/>
                      <a:pt x="1120" y="4546"/>
                      <a:pt x="1084" y="3843"/>
                    </a:cubicBezTo>
                    <a:cubicBezTo>
                      <a:pt x="1025" y="2546"/>
                      <a:pt x="215" y="1403"/>
                      <a:pt x="513" y="81"/>
                    </a:cubicBezTo>
                    <a:cubicBezTo>
                      <a:pt x="520" y="29"/>
                      <a:pt x="486" y="0"/>
                      <a:pt x="4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"/>
              <p:cNvSpPr/>
              <p:nvPr/>
            </p:nvSpPr>
            <p:spPr>
              <a:xfrm>
                <a:off x="2930425" y="2824500"/>
                <a:ext cx="25025" cy="1974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896" extrusionOk="0">
                    <a:moveTo>
                      <a:pt x="166" y="1"/>
                    </a:moveTo>
                    <a:cubicBezTo>
                      <a:pt x="118" y="1"/>
                      <a:pt x="71" y="31"/>
                      <a:pt x="71" y="99"/>
                    </a:cubicBezTo>
                    <a:cubicBezTo>
                      <a:pt x="0" y="1266"/>
                      <a:pt x="417" y="2361"/>
                      <a:pt x="595" y="3516"/>
                    </a:cubicBezTo>
                    <a:cubicBezTo>
                      <a:pt x="703" y="4219"/>
                      <a:pt x="655" y="4874"/>
                      <a:pt x="572" y="5576"/>
                    </a:cubicBezTo>
                    <a:cubicBezTo>
                      <a:pt x="536" y="5810"/>
                      <a:pt x="294" y="7792"/>
                      <a:pt x="105" y="7792"/>
                    </a:cubicBezTo>
                    <a:cubicBezTo>
                      <a:pt x="102" y="7792"/>
                      <a:pt x="99" y="7792"/>
                      <a:pt x="95" y="7791"/>
                    </a:cubicBezTo>
                    <a:cubicBezTo>
                      <a:pt x="84" y="7781"/>
                      <a:pt x="73" y="7777"/>
                      <a:pt x="64" y="7777"/>
                    </a:cubicBezTo>
                    <a:cubicBezTo>
                      <a:pt x="25" y="7777"/>
                      <a:pt x="9" y="7843"/>
                      <a:pt x="48" y="7862"/>
                    </a:cubicBezTo>
                    <a:cubicBezTo>
                      <a:pt x="87" y="7885"/>
                      <a:pt x="124" y="7895"/>
                      <a:pt x="159" y="7895"/>
                    </a:cubicBezTo>
                    <a:cubicBezTo>
                      <a:pt x="677" y="7895"/>
                      <a:pt x="752" y="5579"/>
                      <a:pt x="786" y="5278"/>
                    </a:cubicBezTo>
                    <a:cubicBezTo>
                      <a:pt x="1000" y="3492"/>
                      <a:pt x="191" y="1849"/>
                      <a:pt x="274" y="99"/>
                    </a:cubicBezTo>
                    <a:cubicBezTo>
                      <a:pt x="274" y="37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"/>
              <p:cNvSpPr/>
              <p:nvPr/>
            </p:nvSpPr>
            <p:spPr>
              <a:xfrm>
                <a:off x="2744925" y="2825075"/>
                <a:ext cx="175800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3280" extrusionOk="0">
                    <a:moveTo>
                      <a:pt x="6948" y="1"/>
                    </a:moveTo>
                    <a:cubicBezTo>
                      <a:pt x="6943" y="1"/>
                      <a:pt x="6937" y="2"/>
                      <a:pt x="6932" y="5"/>
                    </a:cubicBezTo>
                    <a:cubicBezTo>
                      <a:pt x="5932" y="445"/>
                      <a:pt x="5456" y="1362"/>
                      <a:pt x="4741" y="2088"/>
                    </a:cubicBezTo>
                    <a:cubicBezTo>
                      <a:pt x="4176" y="2665"/>
                      <a:pt x="3499" y="3018"/>
                      <a:pt x="2678" y="3018"/>
                    </a:cubicBezTo>
                    <a:cubicBezTo>
                      <a:pt x="2652" y="3018"/>
                      <a:pt x="2625" y="3018"/>
                      <a:pt x="2598" y="3017"/>
                    </a:cubicBezTo>
                    <a:cubicBezTo>
                      <a:pt x="1634" y="2969"/>
                      <a:pt x="943" y="2457"/>
                      <a:pt x="145" y="2017"/>
                    </a:cubicBezTo>
                    <a:cubicBezTo>
                      <a:pt x="133" y="2011"/>
                      <a:pt x="121" y="2008"/>
                      <a:pt x="109" y="2008"/>
                    </a:cubicBezTo>
                    <a:cubicBezTo>
                      <a:pt x="50" y="2008"/>
                      <a:pt x="0" y="2074"/>
                      <a:pt x="50" y="2124"/>
                    </a:cubicBezTo>
                    <a:cubicBezTo>
                      <a:pt x="693" y="2816"/>
                      <a:pt x="1731" y="3279"/>
                      <a:pt x="2726" y="3279"/>
                    </a:cubicBezTo>
                    <a:cubicBezTo>
                      <a:pt x="3187" y="3279"/>
                      <a:pt x="3639" y="3180"/>
                      <a:pt x="4039" y="2957"/>
                    </a:cubicBezTo>
                    <a:cubicBezTo>
                      <a:pt x="5289" y="2279"/>
                      <a:pt x="5682" y="707"/>
                      <a:pt x="6968" y="88"/>
                    </a:cubicBezTo>
                    <a:cubicBezTo>
                      <a:pt x="7031" y="77"/>
                      <a:pt x="6991" y="1"/>
                      <a:pt x="6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"/>
              <p:cNvSpPr/>
              <p:nvPr/>
            </p:nvSpPr>
            <p:spPr>
              <a:xfrm>
                <a:off x="2746175" y="2851650"/>
                <a:ext cx="1187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290" extrusionOk="0">
                    <a:moveTo>
                      <a:pt x="4701" y="0"/>
                    </a:moveTo>
                    <a:cubicBezTo>
                      <a:pt x="4698" y="0"/>
                      <a:pt x="4695" y="0"/>
                      <a:pt x="4691" y="1"/>
                    </a:cubicBezTo>
                    <a:cubicBezTo>
                      <a:pt x="4060" y="228"/>
                      <a:pt x="3453" y="525"/>
                      <a:pt x="2846" y="787"/>
                    </a:cubicBezTo>
                    <a:cubicBezTo>
                      <a:pt x="2364" y="1004"/>
                      <a:pt x="1980" y="1184"/>
                      <a:pt x="1498" y="1184"/>
                    </a:cubicBezTo>
                    <a:cubicBezTo>
                      <a:pt x="1372" y="1184"/>
                      <a:pt x="1239" y="1172"/>
                      <a:pt x="1095" y="1144"/>
                    </a:cubicBezTo>
                    <a:cubicBezTo>
                      <a:pt x="750" y="1085"/>
                      <a:pt x="405" y="966"/>
                      <a:pt x="60" y="882"/>
                    </a:cubicBezTo>
                    <a:cubicBezTo>
                      <a:pt x="36" y="882"/>
                      <a:pt x="0" y="942"/>
                      <a:pt x="48" y="954"/>
                    </a:cubicBezTo>
                    <a:cubicBezTo>
                      <a:pt x="583" y="1113"/>
                      <a:pt x="1072" y="1289"/>
                      <a:pt x="1583" y="1289"/>
                    </a:cubicBezTo>
                    <a:cubicBezTo>
                      <a:pt x="1800" y="1289"/>
                      <a:pt x="2020" y="1258"/>
                      <a:pt x="2250" y="1180"/>
                    </a:cubicBezTo>
                    <a:cubicBezTo>
                      <a:pt x="3084" y="894"/>
                      <a:pt x="3941" y="478"/>
                      <a:pt x="4727" y="85"/>
                    </a:cubicBezTo>
                    <a:cubicBezTo>
                      <a:pt x="4749" y="63"/>
                      <a:pt x="4740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"/>
              <p:cNvSpPr/>
              <p:nvPr/>
            </p:nvSpPr>
            <p:spPr>
              <a:xfrm>
                <a:off x="2864325" y="2832625"/>
                <a:ext cx="253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572" extrusionOk="0">
                    <a:moveTo>
                      <a:pt x="1013" y="0"/>
                    </a:moveTo>
                    <a:lnTo>
                      <a:pt x="1013" y="0"/>
                    </a:lnTo>
                    <a:cubicBezTo>
                      <a:pt x="846" y="119"/>
                      <a:pt x="668" y="227"/>
                      <a:pt x="477" y="298"/>
                    </a:cubicBezTo>
                    <a:cubicBezTo>
                      <a:pt x="322" y="358"/>
                      <a:pt x="144" y="405"/>
                      <a:pt x="25" y="512"/>
                    </a:cubicBezTo>
                    <a:cubicBezTo>
                      <a:pt x="1" y="524"/>
                      <a:pt x="25" y="572"/>
                      <a:pt x="60" y="572"/>
                    </a:cubicBezTo>
                    <a:cubicBezTo>
                      <a:pt x="239" y="560"/>
                      <a:pt x="394" y="453"/>
                      <a:pt x="549" y="358"/>
                    </a:cubicBezTo>
                    <a:cubicBezTo>
                      <a:pt x="715" y="262"/>
                      <a:pt x="870" y="143"/>
                      <a:pt x="1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"/>
              <p:cNvSpPr/>
              <p:nvPr/>
            </p:nvSpPr>
            <p:spPr>
              <a:xfrm>
                <a:off x="2619850" y="2777425"/>
                <a:ext cx="28767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11507" h="2985" extrusionOk="0">
                    <a:moveTo>
                      <a:pt x="77" y="0"/>
                    </a:moveTo>
                    <a:cubicBezTo>
                      <a:pt x="36" y="0"/>
                      <a:pt x="0" y="49"/>
                      <a:pt x="41" y="89"/>
                    </a:cubicBezTo>
                    <a:cubicBezTo>
                      <a:pt x="803" y="827"/>
                      <a:pt x="1779" y="1375"/>
                      <a:pt x="2719" y="1875"/>
                    </a:cubicBezTo>
                    <a:cubicBezTo>
                      <a:pt x="3612" y="2327"/>
                      <a:pt x="4577" y="2804"/>
                      <a:pt x="5577" y="2947"/>
                    </a:cubicBezTo>
                    <a:cubicBezTo>
                      <a:pt x="5762" y="2973"/>
                      <a:pt x="5944" y="2985"/>
                      <a:pt x="6124" y="2985"/>
                    </a:cubicBezTo>
                    <a:cubicBezTo>
                      <a:pt x="7979" y="2985"/>
                      <a:pt x="9629" y="1709"/>
                      <a:pt x="11506" y="1589"/>
                    </a:cubicBezTo>
                    <a:cubicBezTo>
                      <a:pt x="11506" y="1589"/>
                      <a:pt x="11506" y="1565"/>
                      <a:pt x="11482" y="1565"/>
                    </a:cubicBezTo>
                    <a:cubicBezTo>
                      <a:pt x="11335" y="1545"/>
                      <a:pt x="11189" y="1536"/>
                      <a:pt x="11045" y="1536"/>
                    </a:cubicBezTo>
                    <a:cubicBezTo>
                      <a:pt x="9403" y="1536"/>
                      <a:pt x="7932" y="2737"/>
                      <a:pt x="6279" y="2792"/>
                    </a:cubicBezTo>
                    <a:cubicBezTo>
                      <a:pt x="6240" y="2793"/>
                      <a:pt x="6201" y="2793"/>
                      <a:pt x="6163" y="2793"/>
                    </a:cubicBezTo>
                    <a:cubicBezTo>
                      <a:pt x="3912" y="2793"/>
                      <a:pt x="1903" y="1118"/>
                      <a:pt x="100" y="6"/>
                    </a:cubicBezTo>
                    <a:cubicBezTo>
                      <a:pt x="93" y="2"/>
                      <a:pt x="85" y="0"/>
                      <a:pt x="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"/>
              <p:cNvSpPr/>
              <p:nvPr/>
            </p:nvSpPr>
            <p:spPr>
              <a:xfrm>
                <a:off x="2619725" y="2799225"/>
                <a:ext cx="12942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3028" extrusionOk="0">
                    <a:moveTo>
                      <a:pt x="49" y="1"/>
                    </a:moveTo>
                    <a:cubicBezTo>
                      <a:pt x="27" y="1"/>
                      <a:pt x="0" y="41"/>
                      <a:pt x="22" y="62"/>
                    </a:cubicBezTo>
                    <a:cubicBezTo>
                      <a:pt x="1308" y="1372"/>
                      <a:pt x="3141" y="2837"/>
                      <a:pt x="5058" y="3027"/>
                    </a:cubicBezTo>
                    <a:cubicBezTo>
                      <a:pt x="5062" y="3027"/>
                      <a:pt x="5066" y="3028"/>
                      <a:pt x="5069" y="3028"/>
                    </a:cubicBezTo>
                    <a:cubicBezTo>
                      <a:pt x="5177" y="3028"/>
                      <a:pt x="5173" y="2860"/>
                      <a:pt x="5058" y="2848"/>
                    </a:cubicBezTo>
                    <a:cubicBezTo>
                      <a:pt x="3058" y="2622"/>
                      <a:pt x="1605" y="1122"/>
                      <a:pt x="57" y="3"/>
                    </a:cubicBezTo>
                    <a:cubicBezTo>
                      <a:pt x="55" y="2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"/>
              <p:cNvSpPr/>
              <p:nvPr/>
            </p:nvSpPr>
            <p:spPr>
              <a:xfrm>
                <a:off x="2616100" y="2777150"/>
                <a:ext cx="8950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28" extrusionOk="0">
                    <a:moveTo>
                      <a:pt x="178" y="0"/>
                    </a:moveTo>
                    <a:cubicBezTo>
                      <a:pt x="174" y="0"/>
                      <a:pt x="170" y="2"/>
                      <a:pt x="167" y="5"/>
                    </a:cubicBezTo>
                    <a:cubicBezTo>
                      <a:pt x="12" y="302"/>
                      <a:pt x="0" y="898"/>
                      <a:pt x="310" y="1124"/>
                    </a:cubicBezTo>
                    <a:cubicBezTo>
                      <a:pt x="312" y="1126"/>
                      <a:pt x="315" y="1127"/>
                      <a:pt x="318" y="1127"/>
                    </a:cubicBezTo>
                    <a:cubicBezTo>
                      <a:pt x="333" y="1127"/>
                      <a:pt x="357" y="1108"/>
                      <a:pt x="357" y="1088"/>
                    </a:cubicBezTo>
                    <a:cubicBezTo>
                      <a:pt x="322" y="910"/>
                      <a:pt x="226" y="767"/>
                      <a:pt x="191" y="600"/>
                    </a:cubicBezTo>
                    <a:cubicBezTo>
                      <a:pt x="155" y="410"/>
                      <a:pt x="179" y="219"/>
                      <a:pt x="202" y="29"/>
                    </a:cubicBezTo>
                    <a:cubicBezTo>
                      <a:pt x="202" y="11"/>
                      <a:pt x="190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"/>
              <p:cNvSpPr/>
              <p:nvPr/>
            </p:nvSpPr>
            <p:spPr>
              <a:xfrm>
                <a:off x="2590500" y="2693650"/>
                <a:ext cx="320475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2819" h="5488" extrusionOk="0">
                    <a:moveTo>
                      <a:pt x="45" y="0"/>
                    </a:moveTo>
                    <a:cubicBezTo>
                      <a:pt x="23" y="0"/>
                      <a:pt x="0" y="15"/>
                      <a:pt x="0" y="47"/>
                    </a:cubicBezTo>
                    <a:cubicBezTo>
                      <a:pt x="0" y="999"/>
                      <a:pt x="572" y="1702"/>
                      <a:pt x="1310" y="2297"/>
                    </a:cubicBezTo>
                    <a:cubicBezTo>
                      <a:pt x="2358" y="3154"/>
                      <a:pt x="3584" y="4035"/>
                      <a:pt x="4786" y="4690"/>
                    </a:cubicBezTo>
                    <a:cubicBezTo>
                      <a:pt x="5775" y="5222"/>
                      <a:pt x="6897" y="5487"/>
                      <a:pt x="8015" y="5487"/>
                    </a:cubicBezTo>
                    <a:cubicBezTo>
                      <a:pt x="8150" y="5487"/>
                      <a:pt x="8284" y="5484"/>
                      <a:pt x="8418" y="5476"/>
                    </a:cubicBezTo>
                    <a:cubicBezTo>
                      <a:pt x="9697" y="5404"/>
                      <a:pt x="10932" y="4643"/>
                      <a:pt x="12192" y="4643"/>
                    </a:cubicBezTo>
                    <a:cubicBezTo>
                      <a:pt x="12386" y="4643"/>
                      <a:pt x="12580" y="4661"/>
                      <a:pt x="12776" y="4702"/>
                    </a:cubicBezTo>
                    <a:cubicBezTo>
                      <a:pt x="12779" y="4703"/>
                      <a:pt x="12782" y="4704"/>
                      <a:pt x="12785" y="4704"/>
                    </a:cubicBezTo>
                    <a:cubicBezTo>
                      <a:pt x="12813" y="4704"/>
                      <a:pt x="12819" y="4654"/>
                      <a:pt x="12776" y="4654"/>
                    </a:cubicBezTo>
                    <a:cubicBezTo>
                      <a:pt x="12542" y="4582"/>
                      <a:pt x="12313" y="4552"/>
                      <a:pt x="12087" y="4552"/>
                    </a:cubicBezTo>
                    <a:cubicBezTo>
                      <a:pt x="11276" y="4552"/>
                      <a:pt x="10507" y="4940"/>
                      <a:pt x="9716" y="5155"/>
                    </a:cubicBezTo>
                    <a:cubicBezTo>
                      <a:pt x="9181" y="5289"/>
                      <a:pt x="8628" y="5356"/>
                      <a:pt x="8076" y="5356"/>
                    </a:cubicBezTo>
                    <a:cubicBezTo>
                      <a:pt x="7263" y="5356"/>
                      <a:pt x="6450" y="5212"/>
                      <a:pt x="5691" y="4928"/>
                    </a:cubicBezTo>
                    <a:cubicBezTo>
                      <a:pt x="4477" y="4464"/>
                      <a:pt x="3429" y="3607"/>
                      <a:pt x="2381" y="2845"/>
                    </a:cubicBezTo>
                    <a:cubicBezTo>
                      <a:pt x="1369" y="2130"/>
                      <a:pt x="238" y="1345"/>
                      <a:pt x="83" y="35"/>
                    </a:cubicBezTo>
                    <a:cubicBezTo>
                      <a:pt x="83" y="12"/>
                      <a:pt x="6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"/>
              <p:cNvSpPr/>
              <p:nvPr/>
            </p:nvSpPr>
            <p:spPr>
              <a:xfrm>
                <a:off x="2589900" y="2652125"/>
                <a:ext cx="13625" cy="453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1812" extrusionOk="0">
                    <a:moveTo>
                      <a:pt x="513" y="1"/>
                    </a:moveTo>
                    <a:cubicBezTo>
                      <a:pt x="508" y="1"/>
                      <a:pt x="503" y="2"/>
                      <a:pt x="500" y="5"/>
                    </a:cubicBezTo>
                    <a:cubicBezTo>
                      <a:pt x="84" y="446"/>
                      <a:pt x="0" y="1196"/>
                      <a:pt x="12" y="1767"/>
                    </a:cubicBezTo>
                    <a:cubicBezTo>
                      <a:pt x="18" y="1797"/>
                      <a:pt x="42" y="1812"/>
                      <a:pt x="64" y="1812"/>
                    </a:cubicBezTo>
                    <a:cubicBezTo>
                      <a:pt x="87" y="1812"/>
                      <a:pt x="107" y="1797"/>
                      <a:pt x="107" y="1767"/>
                    </a:cubicBezTo>
                    <a:cubicBezTo>
                      <a:pt x="107" y="1458"/>
                      <a:pt x="143" y="1136"/>
                      <a:pt x="227" y="827"/>
                    </a:cubicBezTo>
                    <a:cubicBezTo>
                      <a:pt x="298" y="565"/>
                      <a:pt x="453" y="303"/>
                      <a:pt x="536" y="41"/>
                    </a:cubicBezTo>
                    <a:cubicBezTo>
                      <a:pt x="545" y="14"/>
                      <a:pt x="52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"/>
              <p:cNvSpPr/>
              <p:nvPr/>
            </p:nvSpPr>
            <p:spPr>
              <a:xfrm>
                <a:off x="2601575" y="2653325"/>
                <a:ext cx="16485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5292" extrusionOk="0">
                    <a:moveTo>
                      <a:pt x="58" y="0"/>
                    </a:moveTo>
                    <a:cubicBezTo>
                      <a:pt x="25" y="0"/>
                      <a:pt x="1" y="14"/>
                      <a:pt x="10" y="41"/>
                    </a:cubicBezTo>
                    <a:cubicBezTo>
                      <a:pt x="522" y="1374"/>
                      <a:pt x="1593" y="2577"/>
                      <a:pt x="2724" y="3469"/>
                    </a:cubicBezTo>
                    <a:cubicBezTo>
                      <a:pt x="3760" y="4303"/>
                      <a:pt x="5165" y="5136"/>
                      <a:pt x="6534" y="5291"/>
                    </a:cubicBezTo>
                    <a:cubicBezTo>
                      <a:pt x="6594" y="5291"/>
                      <a:pt x="6594" y="5220"/>
                      <a:pt x="6546" y="5196"/>
                    </a:cubicBezTo>
                    <a:cubicBezTo>
                      <a:pt x="5224" y="4648"/>
                      <a:pt x="3974" y="4231"/>
                      <a:pt x="2843" y="3339"/>
                    </a:cubicBezTo>
                    <a:cubicBezTo>
                      <a:pt x="1653" y="2422"/>
                      <a:pt x="867" y="1267"/>
                      <a:pt x="93" y="5"/>
                    </a:cubicBezTo>
                    <a:cubicBezTo>
                      <a:pt x="81" y="2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"/>
              <p:cNvSpPr/>
              <p:nvPr/>
            </p:nvSpPr>
            <p:spPr>
              <a:xfrm>
                <a:off x="2772050" y="2776500"/>
                <a:ext cx="34075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96" extrusionOk="0">
                    <a:moveTo>
                      <a:pt x="512" y="1"/>
                    </a:moveTo>
                    <a:cubicBezTo>
                      <a:pt x="478" y="1"/>
                      <a:pt x="450" y="3"/>
                      <a:pt x="430" y="7"/>
                    </a:cubicBezTo>
                    <a:cubicBezTo>
                      <a:pt x="394" y="7"/>
                      <a:pt x="394" y="43"/>
                      <a:pt x="430" y="43"/>
                    </a:cubicBezTo>
                    <a:cubicBezTo>
                      <a:pt x="549" y="78"/>
                      <a:pt x="668" y="90"/>
                      <a:pt x="787" y="126"/>
                    </a:cubicBezTo>
                    <a:cubicBezTo>
                      <a:pt x="811" y="138"/>
                      <a:pt x="1013" y="197"/>
                      <a:pt x="1037" y="245"/>
                    </a:cubicBezTo>
                    <a:cubicBezTo>
                      <a:pt x="1108" y="340"/>
                      <a:pt x="1025" y="388"/>
                      <a:pt x="930" y="400"/>
                    </a:cubicBezTo>
                    <a:cubicBezTo>
                      <a:pt x="887" y="405"/>
                      <a:pt x="844" y="407"/>
                      <a:pt x="801" y="407"/>
                    </a:cubicBezTo>
                    <a:cubicBezTo>
                      <a:pt x="541" y="407"/>
                      <a:pt x="268" y="328"/>
                      <a:pt x="13" y="328"/>
                    </a:cubicBezTo>
                    <a:cubicBezTo>
                      <a:pt x="1" y="352"/>
                      <a:pt x="1" y="376"/>
                      <a:pt x="13" y="376"/>
                    </a:cubicBezTo>
                    <a:cubicBezTo>
                      <a:pt x="299" y="447"/>
                      <a:pt x="608" y="483"/>
                      <a:pt x="906" y="495"/>
                    </a:cubicBezTo>
                    <a:cubicBezTo>
                      <a:pt x="1013" y="495"/>
                      <a:pt x="1168" y="495"/>
                      <a:pt x="1215" y="388"/>
                    </a:cubicBezTo>
                    <a:cubicBezTo>
                      <a:pt x="1363" y="124"/>
                      <a:pt x="773" y="1"/>
                      <a:pt x="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"/>
              <p:cNvSpPr/>
              <p:nvPr/>
            </p:nvSpPr>
            <p:spPr>
              <a:xfrm>
                <a:off x="2611800" y="2664725"/>
                <a:ext cx="163550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4482" extrusionOk="0">
                    <a:moveTo>
                      <a:pt x="79" y="0"/>
                    </a:moveTo>
                    <a:cubicBezTo>
                      <a:pt x="34" y="0"/>
                      <a:pt x="0" y="68"/>
                      <a:pt x="29" y="96"/>
                    </a:cubicBezTo>
                    <a:cubicBezTo>
                      <a:pt x="946" y="1025"/>
                      <a:pt x="2029" y="1811"/>
                      <a:pt x="3113" y="2525"/>
                    </a:cubicBezTo>
                    <a:cubicBezTo>
                      <a:pt x="4184" y="3252"/>
                      <a:pt x="5316" y="3966"/>
                      <a:pt x="6506" y="4478"/>
                    </a:cubicBezTo>
                    <a:cubicBezTo>
                      <a:pt x="6513" y="4480"/>
                      <a:pt x="6519" y="4481"/>
                      <a:pt x="6523" y="4481"/>
                    </a:cubicBezTo>
                    <a:cubicBezTo>
                      <a:pt x="6541" y="4481"/>
                      <a:pt x="6539" y="4466"/>
                      <a:pt x="6530" y="4466"/>
                    </a:cubicBezTo>
                    <a:cubicBezTo>
                      <a:pt x="5411" y="3775"/>
                      <a:pt x="4256" y="3168"/>
                      <a:pt x="3196" y="2406"/>
                    </a:cubicBezTo>
                    <a:cubicBezTo>
                      <a:pt x="2113" y="1668"/>
                      <a:pt x="1148" y="799"/>
                      <a:pt x="113" y="13"/>
                    </a:cubicBezTo>
                    <a:cubicBezTo>
                      <a:pt x="101" y="4"/>
                      <a:pt x="90" y="0"/>
                      <a:pt x="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"/>
              <p:cNvSpPr/>
              <p:nvPr/>
            </p:nvSpPr>
            <p:spPr>
              <a:xfrm>
                <a:off x="2566675" y="2570900"/>
                <a:ext cx="33975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961" extrusionOk="0">
                    <a:moveTo>
                      <a:pt x="352" y="1"/>
                    </a:moveTo>
                    <a:cubicBezTo>
                      <a:pt x="339" y="1"/>
                      <a:pt x="327" y="9"/>
                      <a:pt x="322" y="28"/>
                    </a:cubicBezTo>
                    <a:cubicBezTo>
                      <a:pt x="1" y="1016"/>
                      <a:pt x="501" y="2278"/>
                      <a:pt x="1251" y="2945"/>
                    </a:cubicBezTo>
                    <a:cubicBezTo>
                      <a:pt x="1259" y="2956"/>
                      <a:pt x="1270" y="2960"/>
                      <a:pt x="1281" y="2960"/>
                    </a:cubicBezTo>
                    <a:cubicBezTo>
                      <a:pt x="1318" y="2960"/>
                      <a:pt x="1359" y="2910"/>
                      <a:pt x="1322" y="2873"/>
                    </a:cubicBezTo>
                    <a:cubicBezTo>
                      <a:pt x="965" y="2456"/>
                      <a:pt x="667" y="2028"/>
                      <a:pt x="513" y="1492"/>
                    </a:cubicBezTo>
                    <a:cubicBezTo>
                      <a:pt x="370" y="1016"/>
                      <a:pt x="417" y="540"/>
                      <a:pt x="394" y="39"/>
                    </a:cubicBezTo>
                    <a:cubicBezTo>
                      <a:pt x="394" y="18"/>
                      <a:pt x="372" y="1"/>
                      <a:pt x="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"/>
              <p:cNvSpPr/>
              <p:nvPr/>
            </p:nvSpPr>
            <p:spPr>
              <a:xfrm>
                <a:off x="2573325" y="2536725"/>
                <a:ext cx="185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288" extrusionOk="0">
                    <a:moveTo>
                      <a:pt x="706" y="1"/>
                    </a:moveTo>
                    <a:cubicBezTo>
                      <a:pt x="700" y="1"/>
                      <a:pt x="693" y="5"/>
                      <a:pt x="687" y="13"/>
                    </a:cubicBezTo>
                    <a:cubicBezTo>
                      <a:pt x="282" y="204"/>
                      <a:pt x="92" y="847"/>
                      <a:pt x="8" y="1252"/>
                    </a:cubicBezTo>
                    <a:cubicBezTo>
                      <a:pt x="1" y="1267"/>
                      <a:pt x="22" y="1287"/>
                      <a:pt x="42" y="1287"/>
                    </a:cubicBezTo>
                    <a:cubicBezTo>
                      <a:pt x="53" y="1287"/>
                      <a:pt x="64" y="1281"/>
                      <a:pt x="68" y="1264"/>
                    </a:cubicBezTo>
                    <a:cubicBezTo>
                      <a:pt x="128" y="1025"/>
                      <a:pt x="223" y="799"/>
                      <a:pt x="342" y="597"/>
                    </a:cubicBezTo>
                    <a:cubicBezTo>
                      <a:pt x="461" y="418"/>
                      <a:pt x="616" y="252"/>
                      <a:pt x="723" y="61"/>
                    </a:cubicBezTo>
                    <a:cubicBezTo>
                      <a:pt x="741" y="34"/>
                      <a:pt x="725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"/>
              <p:cNvSpPr/>
              <p:nvPr/>
            </p:nvSpPr>
            <p:spPr>
              <a:xfrm>
                <a:off x="2591175" y="2536375"/>
                <a:ext cx="103900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312" extrusionOk="0">
                    <a:moveTo>
                      <a:pt x="34" y="0"/>
                    </a:moveTo>
                    <a:cubicBezTo>
                      <a:pt x="21" y="0"/>
                      <a:pt x="1" y="23"/>
                      <a:pt x="9" y="39"/>
                    </a:cubicBezTo>
                    <a:cubicBezTo>
                      <a:pt x="449" y="932"/>
                      <a:pt x="1080" y="1801"/>
                      <a:pt x="1723" y="2552"/>
                    </a:cubicBezTo>
                    <a:cubicBezTo>
                      <a:pt x="2331" y="3278"/>
                      <a:pt x="3259" y="3623"/>
                      <a:pt x="3962" y="4278"/>
                    </a:cubicBezTo>
                    <a:cubicBezTo>
                      <a:pt x="3982" y="4301"/>
                      <a:pt x="4005" y="4311"/>
                      <a:pt x="4028" y="4311"/>
                    </a:cubicBezTo>
                    <a:cubicBezTo>
                      <a:pt x="4096" y="4311"/>
                      <a:pt x="4156" y="4219"/>
                      <a:pt x="4093" y="4147"/>
                    </a:cubicBezTo>
                    <a:cubicBezTo>
                      <a:pt x="3438" y="3504"/>
                      <a:pt x="2533" y="3183"/>
                      <a:pt x="1914" y="2516"/>
                    </a:cubicBezTo>
                    <a:cubicBezTo>
                      <a:pt x="1211" y="1742"/>
                      <a:pt x="687" y="849"/>
                      <a:pt x="45" y="16"/>
                    </a:cubicBezTo>
                    <a:cubicBezTo>
                      <a:pt x="45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"/>
              <p:cNvSpPr/>
              <p:nvPr/>
            </p:nvSpPr>
            <p:spPr>
              <a:xfrm>
                <a:off x="2690675" y="2639550"/>
                <a:ext cx="216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4155" extrusionOk="0">
                    <a:moveTo>
                      <a:pt x="60" y="0"/>
                    </a:moveTo>
                    <a:cubicBezTo>
                      <a:pt x="29" y="0"/>
                      <a:pt x="1" y="71"/>
                      <a:pt x="41" y="91"/>
                    </a:cubicBezTo>
                    <a:cubicBezTo>
                      <a:pt x="1363" y="984"/>
                      <a:pt x="2696" y="1925"/>
                      <a:pt x="4244" y="2389"/>
                    </a:cubicBezTo>
                    <a:cubicBezTo>
                      <a:pt x="4673" y="2508"/>
                      <a:pt x="5125" y="2616"/>
                      <a:pt x="5518" y="2818"/>
                    </a:cubicBezTo>
                    <a:cubicBezTo>
                      <a:pt x="5899" y="3008"/>
                      <a:pt x="6197" y="3306"/>
                      <a:pt x="6554" y="3544"/>
                    </a:cubicBezTo>
                    <a:cubicBezTo>
                      <a:pt x="7110" y="3922"/>
                      <a:pt x="7759" y="4155"/>
                      <a:pt x="8434" y="4155"/>
                    </a:cubicBezTo>
                    <a:cubicBezTo>
                      <a:pt x="8482" y="4155"/>
                      <a:pt x="8530" y="4154"/>
                      <a:pt x="8578" y="4151"/>
                    </a:cubicBezTo>
                    <a:cubicBezTo>
                      <a:pt x="8673" y="4151"/>
                      <a:pt x="8673" y="4032"/>
                      <a:pt x="8578" y="4020"/>
                    </a:cubicBezTo>
                    <a:cubicBezTo>
                      <a:pt x="7578" y="3925"/>
                      <a:pt x="6911" y="3580"/>
                      <a:pt x="6125" y="3008"/>
                    </a:cubicBezTo>
                    <a:cubicBezTo>
                      <a:pt x="5554" y="2592"/>
                      <a:pt x="4959" y="2413"/>
                      <a:pt x="4280" y="2223"/>
                    </a:cubicBezTo>
                    <a:cubicBezTo>
                      <a:pt x="2696" y="1758"/>
                      <a:pt x="1470" y="794"/>
                      <a:pt x="77" y="8"/>
                    </a:cubicBezTo>
                    <a:cubicBezTo>
                      <a:pt x="71" y="3"/>
                      <a:pt x="66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"/>
              <p:cNvSpPr/>
              <p:nvPr/>
            </p:nvSpPr>
            <p:spPr>
              <a:xfrm>
                <a:off x="2739100" y="2691650"/>
                <a:ext cx="4112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639" extrusionOk="0">
                    <a:moveTo>
                      <a:pt x="225" y="0"/>
                    </a:moveTo>
                    <a:cubicBezTo>
                      <a:pt x="110" y="0"/>
                      <a:pt x="1" y="86"/>
                      <a:pt x="93" y="198"/>
                    </a:cubicBezTo>
                    <a:cubicBezTo>
                      <a:pt x="97" y="203"/>
                      <a:pt x="104" y="206"/>
                      <a:pt x="111" y="206"/>
                    </a:cubicBezTo>
                    <a:cubicBezTo>
                      <a:pt x="120" y="206"/>
                      <a:pt x="128" y="200"/>
                      <a:pt x="128" y="186"/>
                    </a:cubicBezTo>
                    <a:cubicBezTo>
                      <a:pt x="131" y="133"/>
                      <a:pt x="174" y="112"/>
                      <a:pt x="238" y="112"/>
                    </a:cubicBezTo>
                    <a:cubicBezTo>
                      <a:pt x="443" y="112"/>
                      <a:pt x="872" y="326"/>
                      <a:pt x="926" y="353"/>
                    </a:cubicBezTo>
                    <a:cubicBezTo>
                      <a:pt x="1152" y="436"/>
                      <a:pt x="1378" y="543"/>
                      <a:pt x="1593" y="627"/>
                    </a:cubicBezTo>
                    <a:cubicBezTo>
                      <a:pt x="1604" y="635"/>
                      <a:pt x="1612" y="638"/>
                      <a:pt x="1619" y="638"/>
                    </a:cubicBezTo>
                    <a:cubicBezTo>
                      <a:pt x="1643" y="638"/>
                      <a:pt x="1644" y="600"/>
                      <a:pt x="1617" y="591"/>
                    </a:cubicBezTo>
                    <a:cubicBezTo>
                      <a:pt x="1390" y="484"/>
                      <a:pt x="1164" y="389"/>
                      <a:pt x="938" y="293"/>
                    </a:cubicBezTo>
                    <a:cubicBezTo>
                      <a:pt x="747" y="198"/>
                      <a:pt x="497" y="32"/>
                      <a:pt x="283" y="8"/>
                    </a:cubicBezTo>
                    <a:cubicBezTo>
                      <a:pt x="264" y="3"/>
                      <a:pt x="245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"/>
              <p:cNvSpPr/>
              <p:nvPr/>
            </p:nvSpPr>
            <p:spPr>
              <a:xfrm>
                <a:off x="2740350" y="2697975"/>
                <a:ext cx="46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772" extrusionOk="0">
                    <a:moveTo>
                      <a:pt x="20" y="0"/>
                    </a:moveTo>
                    <a:cubicBezTo>
                      <a:pt x="10" y="0"/>
                      <a:pt x="1" y="14"/>
                      <a:pt x="19" y="40"/>
                    </a:cubicBezTo>
                    <a:cubicBezTo>
                      <a:pt x="406" y="483"/>
                      <a:pt x="1051" y="772"/>
                      <a:pt x="1647" y="772"/>
                    </a:cubicBezTo>
                    <a:cubicBezTo>
                      <a:pt x="1692" y="772"/>
                      <a:pt x="1737" y="770"/>
                      <a:pt x="1781" y="767"/>
                    </a:cubicBezTo>
                    <a:cubicBezTo>
                      <a:pt x="1840" y="767"/>
                      <a:pt x="1840" y="671"/>
                      <a:pt x="1781" y="671"/>
                    </a:cubicBezTo>
                    <a:cubicBezTo>
                      <a:pt x="1102" y="612"/>
                      <a:pt x="578" y="421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"/>
              <p:cNvSpPr/>
              <p:nvPr/>
            </p:nvSpPr>
            <p:spPr>
              <a:xfrm>
                <a:off x="2781000" y="2709400"/>
                <a:ext cx="477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38" extrusionOk="0">
                    <a:moveTo>
                      <a:pt x="24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83" y="72"/>
                      <a:pt x="119" y="131"/>
                      <a:pt x="143" y="214"/>
                    </a:cubicBezTo>
                    <a:cubicBezTo>
                      <a:pt x="148" y="231"/>
                      <a:pt x="159" y="237"/>
                      <a:pt x="168" y="237"/>
                    </a:cubicBezTo>
                    <a:cubicBezTo>
                      <a:pt x="180" y="237"/>
                      <a:pt x="191" y="228"/>
                      <a:pt x="191" y="214"/>
                    </a:cubicBezTo>
                    <a:cubicBezTo>
                      <a:pt x="191" y="119"/>
                      <a:pt x="119" y="24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"/>
              <p:cNvSpPr/>
              <p:nvPr/>
            </p:nvSpPr>
            <p:spPr>
              <a:xfrm>
                <a:off x="2861650" y="2753550"/>
                <a:ext cx="509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63" extrusionOk="0">
                    <a:moveTo>
                      <a:pt x="547" y="1"/>
                    </a:moveTo>
                    <a:cubicBezTo>
                      <a:pt x="375" y="1"/>
                      <a:pt x="207" y="22"/>
                      <a:pt x="48" y="80"/>
                    </a:cubicBezTo>
                    <a:cubicBezTo>
                      <a:pt x="13" y="92"/>
                      <a:pt x="1" y="139"/>
                      <a:pt x="48" y="151"/>
                    </a:cubicBezTo>
                    <a:cubicBezTo>
                      <a:pt x="298" y="211"/>
                      <a:pt x="560" y="211"/>
                      <a:pt x="822" y="222"/>
                    </a:cubicBezTo>
                    <a:cubicBezTo>
                      <a:pt x="1037" y="258"/>
                      <a:pt x="1727" y="282"/>
                      <a:pt x="1846" y="520"/>
                    </a:cubicBezTo>
                    <a:cubicBezTo>
                      <a:pt x="1865" y="549"/>
                      <a:pt x="1893" y="562"/>
                      <a:pt x="1920" y="562"/>
                    </a:cubicBezTo>
                    <a:cubicBezTo>
                      <a:pt x="1959" y="562"/>
                      <a:pt x="1999" y="534"/>
                      <a:pt x="2013" y="484"/>
                    </a:cubicBezTo>
                    <a:cubicBezTo>
                      <a:pt x="2037" y="211"/>
                      <a:pt x="1620" y="163"/>
                      <a:pt x="1418" y="115"/>
                    </a:cubicBezTo>
                    <a:cubicBezTo>
                      <a:pt x="1140" y="63"/>
                      <a:pt x="839" y="1"/>
                      <a:pt x="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"/>
              <p:cNvSpPr/>
              <p:nvPr/>
            </p:nvSpPr>
            <p:spPr>
              <a:xfrm>
                <a:off x="2858675" y="2758875"/>
                <a:ext cx="547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62" extrusionOk="0">
                    <a:moveTo>
                      <a:pt x="249" y="1"/>
                    </a:moveTo>
                    <a:cubicBezTo>
                      <a:pt x="242" y="1"/>
                      <a:pt x="233" y="4"/>
                      <a:pt x="227" y="9"/>
                    </a:cubicBezTo>
                    <a:cubicBezTo>
                      <a:pt x="1" y="474"/>
                      <a:pt x="1072" y="819"/>
                      <a:pt x="1394" y="843"/>
                    </a:cubicBezTo>
                    <a:cubicBezTo>
                      <a:pt x="1460" y="854"/>
                      <a:pt x="1532" y="862"/>
                      <a:pt x="1604" y="862"/>
                    </a:cubicBezTo>
                    <a:cubicBezTo>
                      <a:pt x="1766" y="862"/>
                      <a:pt x="1930" y="823"/>
                      <a:pt x="2037" y="700"/>
                    </a:cubicBezTo>
                    <a:cubicBezTo>
                      <a:pt x="2144" y="581"/>
                      <a:pt x="2156" y="438"/>
                      <a:pt x="2049" y="343"/>
                    </a:cubicBezTo>
                    <a:cubicBezTo>
                      <a:pt x="2045" y="336"/>
                      <a:pt x="2041" y="333"/>
                      <a:pt x="2036" y="333"/>
                    </a:cubicBezTo>
                    <a:cubicBezTo>
                      <a:pt x="2026" y="333"/>
                      <a:pt x="2016" y="350"/>
                      <a:pt x="2025" y="367"/>
                    </a:cubicBezTo>
                    <a:cubicBezTo>
                      <a:pt x="2188" y="653"/>
                      <a:pt x="1912" y="808"/>
                      <a:pt x="1650" y="808"/>
                    </a:cubicBezTo>
                    <a:cubicBezTo>
                      <a:pt x="1607" y="808"/>
                      <a:pt x="1565" y="804"/>
                      <a:pt x="1525" y="795"/>
                    </a:cubicBezTo>
                    <a:cubicBezTo>
                      <a:pt x="1394" y="771"/>
                      <a:pt x="1275" y="736"/>
                      <a:pt x="1144" y="700"/>
                    </a:cubicBezTo>
                    <a:cubicBezTo>
                      <a:pt x="906" y="617"/>
                      <a:pt x="203" y="367"/>
                      <a:pt x="263" y="9"/>
                    </a:cubicBezTo>
                    <a:cubicBezTo>
                      <a:pt x="263" y="4"/>
                      <a:pt x="257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"/>
              <p:cNvSpPr/>
              <p:nvPr/>
            </p:nvSpPr>
            <p:spPr>
              <a:xfrm>
                <a:off x="2896475" y="2790200"/>
                <a:ext cx="23250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536" extrusionOk="0">
                    <a:moveTo>
                      <a:pt x="325" y="0"/>
                    </a:moveTo>
                    <a:cubicBezTo>
                      <a:pt x="293" y="0"/>
                      <a:pt x="261" y="6"/>
                      <a:pt x="227" y="19"/>
                    </a:cubicBezTo>
                    <a:cubicBezTo>
                      <a:pt x="96" y="78"/>
                      <a:pt x="1" y="245"/>
                      <a:pt x="108" y="376"/>
                    </a:cubicBezTo>
                    <a:cubicBezTo>
                      <a:pt x="199" y="477"/>
                      <a:pt x="404" y="536"/>
                      <a:pt x="558" y="536"/>
                    </a:cubicBezTo>
                    <a:cubicBezTo>
                      <a:pt x="584" y="536"/>
                      <a:pt x="609" y="534"/>
                      <a:pt x="632" y="531"/>
                    </a:cubicBezTo>
                    <a:cubicBezTo>
                      <a:pt x="751" y="495"/>
                      <a:pt x="929" y="316"/>
                      <a:pt x="798" y="209"/>
                    </a:cubicBezTo>
                    <a:cubicBezTo>
                      <a:pt x="792" y="206"/>
                      <a:pt x="786" y="204"/>
                      <a:pt x="780" y="204"/>
                    </a:cubicBezTo>
                    <a:cubicBezTo>
                      <a:pt x="763" y="204"/>
                      <a:pt x="748" y="215"/>
                      <a:pt x="739" y="233"/>
                    </a:cubicBezTo>
                    <a:cubicBezTo>
                      <a:pt x="679" y="316"/>
                      <a:pt x="679" y="411"/>
                      <a:pt x="537" y="411"/>
                    </a:cubicBezTo>
                    <a:cubicBezTo>
                      <a:pt x="453" y="411"/>
                      <a:pt x="346" y="376"/>
                      <a:pt x="275" y="340"/>
                    </a:cubicBezTo>
                    <a:cubicBezTo>
                      <a:pt x="120" y="257"/>
                      <a:pt x="275" y="126"/>
                      <a:pt x="394" y="126"/>
                    </a:cubicBezTo>
                    <a:cubicBezTo>
                      <a:pt x="501" y="138"/>
                      <a:pt x="596" y="185"/>
                      <a:pt x="691" y="245"/>
                    </a:cubicBezTo>
                    <a:cubicBezTo>
                      <a:pt x="693" y="247"/>
                      <a:pt x="696" y="248"/>
                      <a:pt x="698" y="248"/>
                    </a:cubicBezTo>
                    <a:cubicBezTo>
                      <a:pt x="707" y="248"/>
                      <a:pt x="713" y="228"/>
                      <a:pt x="703" y="209"/>
                    </a:cubicBezTo>
                    <a:cubicBezTo>
                      <a:pt x="595" y="121"/>
                      <a:pt x="471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"/>
              <p:cNvSpPr/>
              <p:nvPr/>
            </p:nvSpPr>
            <p:spPr>
              <a:xfrm>
                <a:off x="2809575" y="2786250"/>
                <a:ext cx="7265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535" extrusionOk="0">
                    <a:moveTo>
                      <a:pt x="2156" y="1"/>
                    </a:moveTo>
                    <a:cubicBezTo>
                      <a:pt x="2056" y="1"/>
                      <a:pt x="1956" y="9"/>
                      <a:pt x="1857" y="22"/>
                    </a:cubicBezTo>
                    <a:cubicBezTo>
                      <a:pt x="1250" y="93"/>
                      <a:pt x="655" y="296"/>
                      <a:pt x="48" y="415"/>
                    </a:cubicBezTo>
                    <a:cubicBezTo>
                      <a:pt x="0" y="438"/>
                      <a:pt x="0" y="498"/>
                      <a:pt x="48" y="510"/>
                    </a:cubicBezTo>
                    <a:cubicBezTo>
                      <a:pt x="130" y="527"/>
                      <a:pt x="212" y="535"/>
                      <a:pt x="294" y="535"/>
                    </a:cubicBezTo>
                    <a:cubicBezTo>
                      <a:pt x="609" y="535"/>
                      <a:pt x="927" y="426"/>
                      <a:pt x="1238" y="331"/>
                    </a:cubicBezTo>
                    <a:cubicBezTo>
                      <a:pt x="1557" y="236"/>
                      <a:pt x="1832" y="188"/>
                      <a:pt x="2111" y="188"/>
                    </a:cubicBezTo>
                    <a:cubicBezTo>
                      <a:pt x="2353" y="188"/>
                      <a:pt x="2599" y="224"/>
                      <a:pt x="2881" y="296"/>
                    </a:cubicBezTo>
                    <a:cubicBezTo>
                      <a:pt x="2881" y="296"/>
                      <a:pt x="2905" y="284"/>
                      <a:pt x="2881" y="284"/>
                    </a:cubicBezTo>
                    <a:cubicBezTo>
                      <a:pt x="2698" y="65"/>
                      <a:pt x="2431" y="1"/>
                      <a:pt x="2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"/>
              <p:cNvSpPr/>
              <p:nvPr/>
            </p:nvSpPr>
            <p:spPr>
              <a:xfrm>
                <a:off x="2805525" y="2793975"/>
                <a:ext cx="773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613" extrusionOk="0">
                    <a:moveTo>
                      <a:pt x="2928" y="1"/>
                    </a:moveTo>
                    <a:cubicBezTo>
                      <a:pt x="2912" y="1"/>
                      <a:pt x="2901" y="17"/>
                      <a:pt x="2901" y="34"/>
                    </a:cubicBezTo>
                    <a:cubicBezTo>
                      <a:pt x="3032" y="380"/>
                      <a:pt x="1615" y="403"/>
                      <a:pt x="1460" y="427"/>
                    </a:cubicBezTo>
                    <a:cubicBezTo>
                      <a:pt x="1281" y="439"/>
                      <a:pt x="1103" y="439"/>
                      <a:pt x="936" y="451"/>
                    </a:cubicBezTo>
                    <a:cubicBezTo>
                      <a:pt x="865" y="451"/>
                      <a:pt x="805" y="463"/>
                      <a:pt x="722" y="463"/>
                    </a:cubicBezTo>
                    <a:cubicBezTo>
                      <a:pt x="676" y="476"/>
                      <a:pt x="632" y="483"/>
                      <a:pt x="591" y="483"/>
                    </a:cubicBezTo>
                    <a:cubicBezTo>
                      <a:pt x="453" y="483"/>
                      <a:pt x="346" y="405"/>
                      <a:pt x="281" y="249"/>
                    </a:cubicBezTo>
                    <a:cubicBezTo>
                      <a:pt x="305" y="225"/>
                      <a:pt x="305" y="165"/>
                      <a:pt x="269" y="165"/>
                    </a:cubicBezTo>
                    <a:cubicBezTo>
                      <a:pt x="258" y="164"/>
                      <a:pt x="248" y="163"/>
                      <a:pt x="238" y="163"/>
                    </a:cubicBezTo>
                    <a:cubicBezTo>
                      <a:pt x="89" y="163"/>
                      <a:pt x="0" y="317"/>
                      <a:pt x="67" y="451"/>
                    </a:cubicBezTo>
                    <a:cubicBezTo>
                      <a:pt x="135" y="576"/>
                      <a:pt x="301" y="612"/>
                      <a:pt x="486" y="612"/>
                    </a:cubicBezTo>
                    <a:cubicBezTo>
                      <a:pt x="724" y="612"/>
                      <a:pt x="993" y="553"/>
                      <a:pt x="1127" y="546"/>
                    </a:cubicBezTo>
                    <a:cubicBezTo>
                      <a:pt x="1484" y="522"/>
                      <a:pt x="1829" y="499"/>
                      <a:pt x="2186" y="487"/>
                    </a:cubicBezTo>
                    <a:cubicBezTo>
                      <a:pt x="2377" y="463"/>
                      <a:pt x="2793" y="510"/>
                      <a:pt x="2960" y="368"/>
                    </a:cubicBezTo>
                    <a:cubicBezTo>
                      <a:pt x="3091" y="249"/>
                      <a:pt x="3091" y="106"/>
                      <a:pt x="2948" y="10"/>
                    </a:cubicBezTo>
                    <a:cubicBezTo>
                      <a:pt x="2941" y="3"/>
                      <a:pt x="2934" y="1"/>
                      <a:pt x="2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"/>
              <p:cNvSpPr/>
              <p:nvPr/>
            </p:nvSpPr>
            <p:spPr>
              <a:xfrm>
                <a:off x="2932800" y="2704150"/>
                <a:ext cx="881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566" extrusionOk="0">
                    <a:moveTo>
                      <a:pt x="2846" y="0"/>
                    </a:moveTo>
                    <a:cubicBezTo>
                      <a:pt x="2619" y="0"/>
                      <a:pt x="2386" y="43"/>
                      <a:pt x="2143" y="91"/>
                    </a:cubicBezTo>
                    <a:cubicBezTo>
                      <a:pt x="1643" y="174"/>
                      <a:pt x="1048" y="210"/>
                      <a:pt x="619" y="472"/>
                    </a:cubicBezTo>
                    <a:cubicBezTo>
                      <a:pt x="0" y="877"/>
                      <a:pt x="322" y="1425"/>
                      <a:pt x="929" y="1556"/>
                    </a:cubicBezTo>
                    <a:cubicBezTo>
                      <a:pt x="936" y="1563"/>
                      <a:pt x="943" y="1566"/>
                      <a:pt x="947" y="1566"/>
                    </a:cubicBezTo>
                    <a:cubicBezTo>
                      <a:pt x="958" y="1566"/>
                      <a:pt x="961" y="1552"/>
                      <a:pt x="953" y="1544"/>
                    </a:cubicBezTo>
                    <a:cubicBezTo>
                      <a:pt x="858" y="1484"/>
                      <a:pt x="774" y="1436"/>
                      <a:pt x="679" y="1377"/>
                    </a:cubicBezTo>
                    <a:cubicBezTo>
                      <a:pt x="369" y="877"/>
                      <a:pt x="488" y="579"/>
                      <a:pt x="1036" y="484"/>
                    </a:cubicBezTo>
                    <a:cubicBezTo>
                      <a:pt x="1250" y="413"/>
                      <a:pt x="1489" y="389"/>
                      <a:pt x="1703" y="341"/>
                    </a:cubicBezTo>
                    <a:cubicBezTo>
                      <a:pt x="2138" y="254"/>
                      <a:pt x="2560" y="174"/>
                      <a:pt x="2993" y="174"/>
                    </a:cubicBezTo>
                    <a:cubicBezTo>
                      <a:pt x="3152" y="174"/>
                      <a:pt x="3313" y="184"/>
                      <a:pt x="3477" y="210"/>
                    </a:cubicBezTo>
                    <a:cubicBezTo>
                      <a:pt x="3513" y="210"/>
                      <a:pt x="3525" y="163"/>
                      <a:pt x="3489" y="151"/>
                    </a:cubicBezTo>
                    <a:cubicBezTo>
                      <a:pt x="3278" y="40"/>
                      <a:pt x="3065" y="0"/>
                      <a:pt x="28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"/>
              <p:cNvSpPr/>
              <p:nvPr/>
            </p:nvSpPr>
            <p:spPr>
              <a:xfrm>
                <a:off x="2950750" y="2710275"/>
                <a:ext cx="72250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396" extrusionOk="0">
                    <a:moveTo>
                      <a:pt x="2795" y="1"/>
                    </a:moveTo>
                    <a:cubicBezTo>
                      <a:pt x="2771" y="763"/>
                      <a:pt x="1878" y="799"/>
                      <a:pt x="1318" y="941"/>
                    </a:cubicBezTo>
                    <a:cubicBezTo>
                      <a:pt x="890" y="1049"/>
                      <a:pt x="449" y="1156"/>
                      <a:pt x="56" y="1299"/>
                    </a:cubicBezTo>
                    <a:cubicBezTo>
                      <a:pt x="1" y="1321"/>
                      <a:pt x="28" y="1395"/>
                      <a:pt x="80" y="1395"/>
                    </a:cubicBezTo>
                    <a:cubicBezTo>
                      <a:pt x="84" y="1395"/>
                      <a:pt x="88" y="1395"/>
                      <a:pt x="92" y="1394"/>
                    </a:cubicBezTo>
                    <a:cubicBezTo>
                      <a:pt x="866" y="1275"/>
                      <a:pt x="1747" y="1001"/>
                      <a:pt x="2473" y="715"/>
                    </a:cubicBezTo>
                    <a:cubicBezTo>
                      <a:pt x="2818" y="584"/>
                      <a:pt x="2890" y="358"/>
                      <a:pt x="27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"/>
              <p:cNvSpPr/>
              <p:nvPr/>
            </p:nvSpPr>
            <p:spPr>
              <a:xfrm>
                <a:off x="2877725" y="2713150"/>
                <a:ext cx="304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789" extrusionOk="0">
                    <a:moveTo>
                      <a:pt x="521" y="0"/>
                    </a:moveTo>
                    <a:cubicBezTo>
                      <a:pt x="463" y="0"/>
                      <a:pt x="407" y="9"/>
                      <a:pt x="358" y="29"/>
                    </a:cubicBezTo>
                    <a:cubicBezTo>
                      <a:pt x="155" y="100"/>
                      <a:pt x="1" y="326"/>
                      <a:pt x="84" y="517"/>
                    </a:cubicBezTo>
                    <a:cubicBezTo>
                      <a:pt x="163" y="714"/>
                      <a:pt x="460" y="788"/>
                      <a:pt x="683" y="788"/>
                    </a:cubicBezTo>
                    <a:cubicBezTo>
                      <a:pt x="729" y="788"/>
                      <a:pt x="773" y="785"/>
                      <a:pt x="810" y="779"/>
                    </a:cubicBezTo>
                    <a:cubicBezTo>
                      <a:pt x="977" y="755"/>
                      <a:pt x="1215" y="517"/>
                      <a:pt x="1036" y="362"/>
                    </a:cubicBezTo>
                    <a:cubicBezTo>
                      <a:pt x="1033" y="359"/>
                      <a:pt x="1030" y="357"/>
                      <a:pt x="1027" y="357"/>
                    </a:cubicBezTo>
                    <a:cubicBezTo>
                      <a:pt x="1019" y="357"/>
                      <a:pt x="1013" y="369"/>
                      <a:pt x="1013" y="386"/>
                    </a:cubicBezTo>
                    <a:cubicBezTo>
                      <a:pt x="1039" y="604"/>
                      <a:pt x="892" y="669"/>
                      <a:pt x="732" y="669"/>
                    </a:cubicBezTo>
                    <a:cubicBezTo>
                      <a:pt x="674" y="669"/>
                      <a:pt x="614" y="661"/>
                      <a:pt x="560" y="648"/>
                    </a:cubicBezTo>
                    <a:cubicBezTo>
                      <a:pt x="394" y="624"/>
                      <a:pt x="155" y="541"/>
                      <a:pt x="215" y="338"/>
                    </a:cubicBezTo>
                    <a:cubicBezTo>
                      <a:pt x="264" y="182"/>
                      <a:pt x="416" y="114"/>
                      <a:pt x="574" y="114"/>
                    </a:cubicBezTo>
                    <a:cubicBezTo>
                      <a:pt x="609" y="114"/>
                      <a:pt x="645" y="118"/>
                      <a:pt x="679" y="124"/>
                    </a:cubicBezTo>
                    <a:cubicBezTo>
                      <a:pt x="834" y="172"/>
                      <a:pt x="953" y="291"/>
                      <a:pt x="1096" y="338"/>
                    </a:cubicBezTo>
                    <a:cubicBezTo>
                      <a:pt x="1084" y="326"/>
                      <a:pt x="1096" y="326"/>
                      <a:pt x="1096" y="303"/>
                    </a:cubicBezTo>
                    <a:cubicBezTo>
                      <a:pt x="1011" y="133"/>
                      <a:pt x="746" y="0"/>
                      <a:pt x="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"/>
              <p:cNvSpPr/>
              <p:nvPr/>
            </p:nvSpPr>
            <p:spPr>
              <a:xfrm>
                <a:off x="2904525" y="2687675"/>
                <a:ext cx="330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150" extrusionOk="0">
                    <a:moveTo>
                      <a:pt x="36" y="0"/>
                    </a:moveTo>
                    <a:cubicBezTo>
                      <a:pt x="36" y="369"/>
                      <a:pt x="0" y="762"/>
                      <a:pt x="60" y="1131"/>
                    </a:cubicBezTo>
                    <a:cubicBezTo>
                      <a:pt x="60" y="1145"/>
                      <a:pt x="65" y="1150"/>
                      <a:pt x="72" y="1150"/>
                    </a:cubicBezTo>
                    <a:cubicBezTo>
                      <a:pt x="82" y="1150"/>
                      <a:pt x="95" y="1138"/>
                      <a:pt x="95" y="1131"/>
                    </a:cubicBezTo>
                    <a:cubicBezTo>
                      <a:pt x="131" y="762"/>
                      <a:pt x="72" y="369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"/>
              <p:cNvSpPr/>
              <p:nvPr/>
            </p:nvSpPr>
            <p:spPr>
              <a:xfrm>
                <a:off x="2906425" y="2691225"/>
                <a:ext cx="48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867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8" y="4"/>
                      <a:pt x="9" y="7"/>
                      <a:pt x="10" y="11"/>
                    </a:cubicBezTo>
                    <a:lnTo>
                      <a:pt x="10" y="11"/>
                    </a:lnTo>
                    <a:cubicBezTo>
                      <a:pt x="11" y="8"/>
                      <a:pt x="12" y="5"/>
                      <a:pt x="8" y="1"/>
                    </a:cubicBezTo>
                    <a:close/>
                    <a:moveTo>
                      <a:pt x="10" y="11"/>
                    </a:moveTo>
                    <a:lnTo>
                      <a:pt x="10" y="11"/>
                    </a:lnTo>
                    <a:cubicBezTo>
                      <a:pt x="7" y="14"/>
                      <a:pt x="0" y="17"/>
                      <a:pt x="8" y="25"/>
                    </a:cubicBezTo>
                    <a:cubicBezTo>
                      <a:pt x="55" y="287"/>
                      <a:pt x="79" y="572"/>
                      <a:pt x="127" y="846"/>
                    </a:cubicBezTo>
                    <a:cubicBezTo>
                      <a:pt x="131" y="860"/>
                      <a:pt x="143" y="867"/>
                      <a:pt x="156" y="867"/>
                    </a:cubicBezTo>
                    <a:cubicBezTo>
                      <a:pt x="174" y="867"/>
                      <a:pt x="193" y="851"/>
                      <a:pt x="186" y="822"/>
                    </a:cubicBezTo>
                    <a:cubicBezTo>
                      <a:pt x="139" y="563"/>
                      <a:pt x="69" y="293"/>
                      <a:pt x="10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"/>
              <p:cNvSpPr/>
              <p:nvPr/>
            </p:nvSpPr>
            <p:spPr>
              <a:xfrm>
                <a:off x="2910475" y="2691150"/>
                <a:ext cx="4775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863" extrusionOk="0">
                    <a:moveTo>
                      <a:pt x="75" y="1"/>
                    </a:moveTo>
                    <a:cubicBezTo>
                      <a:pt x="59" y="1"/>
                      <a:pt x="36" y="18"/>
                      <a:pt x="36" y="28"/>
                    </a:cubicBezTo>
                    <a:cubicBezTo>
                      <a:pt x="24" y="278"/>
                      <a:pt x="0" y="599"/>
                      <a:pt x="84" y="849"/>
                    </a:cubicBezTo>
                    <a:cubicBezTo>
                      <a:pt x="84" y="856"/>
                      <a:pt x="100" y="863"/>
                      <a:pt x="113" y="863"/>
                    </a:cubicBezTo>
                    <a:cubicBezTo>
                      <a:pt x="123" y="863"/>
                      <a:pt x="131" y="859"/>
                      <a:pt x="131" y="849"/>
                    </a:cubicBezTo>
                    <a:cubicBezTo>
                      <a:pt x="191" y="587"/>
                      <a:pt x="107" y="266"/>
                      <a:pt x="84" y="4"/>
                    </a:cubicBezTo>
                    <a:cubicBezTo>
                      <a:pt x="81" y="2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"/>
              <p:cNvSpPr/>
              <p:nvPr/>
            </p:nvSpPr>
            <p:spPr>
              <a:xfrm>
                <a:off x="2914050" y="2694050"/>
                <a:ext cx="3875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700" extrusionOk="0">
                    <a:moveTo>
                      <a:pt x="27" y="1"/>
                    </a:moveTo>
                    <a:cubicBezTo>
                      <a:pt x="21" y="1"/>
                      <a:pt x="12" y="7"/>
                      <a:pt x="12" y="19"/>
                    </a:cubicBezTo>
                    <a:cubicBezTo>
                      <a:pt x="36" y="138"/>
                      <a:pt x="48" y="269"/>
                      <a:pt x="36" y="388"/>
                    </a:cubicBezTo>
                    <a:cubicBezTo>
                      <a:pt x="36" y="495"/>
                      <a:pt x="0" y="578"/>
                      <a:pt x="12" y="686"/>
                    </a:cubicBezTo>
                    <a:cubicBezTo>
                      <a:pt x="12" y="696"/>
                      <a:pt x="21" y="699"/>
                      <a:pt x="30" y="699"/>
                    </a:cubicBezTo>
                    <a:cubicBezTo>
                      <a:pt x="44" y="699"/>
                      <a:pt x="60" y="692"/>
                      <a:pt x="60" y="686"/>
                    </a:cubicBezTo>
                    <a:cubicBezTo>
                      <a:pt x="155" y="495"/>
                      <a:pt x="95" y="209"/>
                      <a:pt x="24" y="19"/>
                    </a:cubicBezTo>
                    <a:cubicBezTo>
                      <a:pt x="36" y="7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"/>
              <p:cNvSpPr/>
              <p:nvPr/>
            </p:nvSpPr>
            <p:spPr>
              <a:xfrm>
                <a:off x="2903450" y="2687000"/>
                <a:ext cx="912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052" extrusionOk="0">
                    <a:moveTo>
                      <a:pt x="40" y="0"/>
                    </a:moveTo>
                    <a:cubicBezTo>
                      <a:pt x="19" y="0"/>
                      <a:pt x="0" y="17"/>
                      <a:pt x="7" y="39"/>
                    </a:cubicBezTo>
                    <a:cubicBezTo>
                      <a:pt x="67" y="206"/>
                      <a:pt x="115" y="372"/>
                      <a:pt x="115" y="551"/>
                    </a:cubicBezTo>
                    <a:cubicBezTo>
                      <a:pt x="115" y="718"/>
                      <a:pt x="67" y="860"/>
                      <a:pt x="79" y="1015"/>
                    </a:cubicBezTo>
                    <a:cubicBezTo>
                      <a:pt x="79" y="1038"/>
                      <a:pt x="104" y="1051"/>
                      <a:pt x="131" y="1051"/>
                    </a:cubicBezTo>
                    <a:cubicBezTo>
                      <a:pt x="146" y="1051"/>
                      <a:pt x="162" y="1047"/>
                      <a:pt x="174" y="1039"/>
                    </a:cubicBezTo>
                    <a:cubicBezTo>
                      <a:pt x="365" y="753"/>
                      <a:pt x="234" y="301"/>
                      <a:pt x="79" y="27"/>
                    </a:cubicBezTo>
                    <a:cubicBezTo>
                      <a:pt x="69" y="8"/>
                      <a:pt x="54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"/>
              <p:cNvSpPr/>
              <p:nvPr/>
            </p:nvSpPr>
            <p:spPr>
              <a:xfrm>
                <a:off x="2906600" y="2686775"/>
                <a:ext cx="567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876" extrusionOk="0">
                    <a:moveTo>
                      <a:pt x="127" y="0"/>
                    </a:moveTo>
                    <a:cubicBezTo>
                      <a:pt x="111" y="0"/>
                      <a:pt x="96" y="12"/>
                      <a:pt x="96" y="36"/>
                    </a:cubicBezTo>
                    <a:cubicBezTo>
                      <a:pt x="60" y="286"/>
                      <a:pt x="1" y="608"/>
                      <a:pt x="72" y="858"/>
                    </a:cubicBezTo>
                    <a:cubicBezTo>
                      <a:pt x="72" y="869"/>
                      <a:pt x="84" y="875"/>
                      <a:pt x="97" y="875"/>
                    </a:cubicBezTo>
                    <a:cubicBezTo>
                      <a:pt x="111" y="875"/>
                      <a:pt x="126" y="869"/>
                      <a:pt x="132" y="858"/>
                    </a:cubicBezTo>
                    <a:cubicBezTo>
                      <a:pt x="227" y="608"/>
                      <a:pt x="191" y="286"/>
                      <a:pt x="167" y="36"/>
                    </a:cubicBezTo>
                    <a:cubicBezTo>
                      <a:pt x="161" y="12"/>
                      <a:pt x="143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"/>
              <p:cNvSpPr/>
              <p:nvPr/>
            </p:nvSpPr>
            <p:spPr>
              <a:xfrm>
                <a:off x="2930125" y="2737650"/>
                <a:ext cx="925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57" extrusionOk="0">
                    <a:moveTo>
                      <a:pt x="270" y="0"/>
                    </a:moveTo>
                    <a:cubicBezTo>
                      <a:pt x="193" y="0"/>
                      <a:pt x="101" y="68"/>
                      <a:pt x="24" y="96"/>
                    </a:cubicBezTo>
                    <a:cubicBezTo>
                      <a:pt x="0" y="120"/>
                      <a:pt x="24" y="156"/>
                      <a:pt x="60" y="156"/>
                    </a:cubicBezTo>
                    <a:cubicBezTo>
                      <a:pt x="167" y="144"/>
                      <a:pt x="298" y="156"/>
                      <a:pt x="357" y="73"/>
                    </a:cubicBezTo>
                    <a:cubicBezTo>
                      <a:pt x="369" y="37"/>
                      <a:pt x="357" y="25"/>
                      <a:pt x="322" y="13"/>
                    </a:cubicBezTo>
                    <a:cubicBezTo>
                      <a:pt x="306" y="4"/>
                      <a:pt x="288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"/>
              <p:cNvSpPr/>
              <p:nvPr/>
            </p:nvSpPr>
            <p:spPr>
              <a:xfrm>
                <a:off x="2933400" y="2659625"/>
                <a:ext cx="94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1634" extrusionOk="0">
                    <a:moveTo>
                      <a:pt x="3746" y="1"/>
                    </a:moveTo>
                    <a:cubicBezTo>
                      <a:pt x="3744" y="1"/>
                      <a:pt x="3741" y="2"/>
                      <a:pt x="3739" y="3"/>
                    </a:cubicBezTo>
                    <a:cubicBezTo>
                      <a:pt x="2453" y="467"/>
                      <a:pt x="1322" y="1193"/>
                      <a:pt x="36" y="1610"/>
                    </a:cubicBezTo>
                    <a:cubicBezTo>
                      <a:pt x="0" y="1610"/>
                      <a:pt x="12" y="1634"/>
                      <a:pt x="36" y="1634"/>
                    </a:cubicBezTo>
                    <a:cubicBezTo>
                      <a:pt x="1298" y="1479"/>
                      <a:pt x="2715" y="741"/>
                      <a:pt x="3751" y="50"/>
                    </a:cubicBezTo>
                    <a:cubicBezTo>
                      <a:pt x="3782" y="40"/>
                      <a:pt x="3767" y="1"/>
                      <a:pt x="37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"/>
              <p:cNvSpPr/>
              <p:nvPr/>
            </p:nvSpPr>
            <p:spPr>
              <a:xfrm>
                <a:off x="3035000" y="2553300"/>
                <a:ext cx="128725" cy="1021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084" extrusionOk="0">
                    <a:moveTo>
                      <a:pt x="5113" y="1"/>
                    </a:moveTo>
                    <a:cubicBezTo>
                      <a:pt x="5106" y="1"/>
                      <a:pt x="5098" y="2"/>
                      <a:pt x="5092" y="5"/>
                    </a:cubicBezTo>
                    <a:cubicBezTo>
                      <a:pt x="4794" y="291"/>
                      <a:pt x="4568" y="613"/>
                      <a:pt x="4306" y="946"/>
                    </a:cubicBezTo>
                    <a:cubicBezTo>
                      <a:pt x="3901" y="1434"/>
                      <a:pt x="3413" y="1791"/>
                      <a:pt x="2913" y="2172"/>
                    </a:cubicBezTo>
                    <a:cubicBezTo>
                      <a:pt x="1996" y="2887"/>
                      <a:pt x="1092" y="3530"/>
                      <a:pt x="20" y="4042"/>
                    </a:cubicBezTo>
                    <a:cubicBezTo>
                      <a:pt x="1" y="4051"/>
                      <a:pt x="12" y="4084"/>
                      <a:pt x="30" y="4084"/>
                    </a:cubicBezTo>
                    <a:cubicBezTo>
                      <a:pt x="34" y="4084"/>
                      <a:pt x="39" y="4082"/>
                      <a:pt x="44" y="4077"/>
                    </a:cubicBezTo>
                    <a:cubicBezTo>
                      <a:pt x="2080" y="3339"/>
                      <a:pt x="3854" y="1720"/>
                      <a:pt x="5140" y="29"/>
                    </a:cubicBezTo>
                    <a:cubicBezTo>
                      <a:pt x="5148" y="12"/>
                      <a:pt x="5132" y="1"/>
                      <a:pt x="5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"/>
              <p:cNvSpPr/>
              <p:nvPr/>
            </p:nvSpPr>
            <p:spPr>
              <a:xfrm>
                <a:off x="3030200" y="2463800"/>
                <a:ext cx="169150" cy="16962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6785" extrusionOk="0">
                    <a:moveTo>
                      <a:pt x="6438" y="1"/>
                    </a:moveTo>
                    <a:cubicBezTo>
                      <a:pt x="6264" y="1"/>
                      <a:pt x="6140" y="121"/>
                      <a:pt x="6010" y="323"/>
                    </a:cubicBezTo>
                    <a:cubicBezTo>
                      <a:pt x="5475" y="1109"/>
                      <a:pt x="4974" y="1907"/>
                      <a:pt x="4355" y="2633"/>
                    </a:cubicBezTo>
                    <a:cubicBezTo>
                      <a:pt x="3081" y="4133"/>
                      <a:pt x="1438" y="5300"/>
                      <a:pt x="45" y="6681"/>
                    </a:cubicBezTo>
                    <a:cubicBezTo>
                      <a:pt x="0" y="6726"/>
                      <a:pt x="37" y="6785"/>
                      <a:pt x="83" y="6785"/>
                    </a:cubicBezTo>
                    <a:cubicBezTo>
                      <a:pt x="98" y="6785"/>
                      <a:pt x="114" y="6779"/>
                      <a:pt x="129" y="6764"/>
                    </a:cubicBezTo>
                    <a:cubicBezTo>
                      <a:pt x="1367" y="5788"/>
                      <a:pt x="2569" y="4681"/>
                      <a:pt x="3677" y="3573"/>
                    </a:cubicBezTo>
                    <a:cubicBezTo>
                      <a:pt x="4153" y="3097"/>
                      <a:pt x="4582" y="2573"/>
                      <a:pt x="4986" y="2037"/>
                    </a:cubicBezTo>
                    <a:cubicBezTo>
                      <a:pt x="5270" y="1652"/>
                      <a:pt x="5996" y="133"/>
                      <a:pt x="6610" y="133"/>
                    </a:cubicBezTo>
                    <a:cubicBezTo>
                      <a:pt x="6640" y="133"/>
                      <a:pt x="6671" y="136"/>
                      <a:pt x="6701" y="144"/>
                    </a:cubicBezTo>
                    <a:cubicBezTo>
                      <a:pt x="6706" y="146"/>
                      <a:pt x="6710" y="147"/>
                      <a:pt x="6715" y="147"/>
                    </a:cubicBezTo>
                    <a:cubicBezTo>
                      <a:pt x="6745" y="147"/>
                      <a:pt x="6766" y="116"/>
                      <a:pt x="6725" y="85"/>
                    </a:cubicBezTo>
                    <a:cubicBezTo>
                      <a:pt x="6614" y="28"/>
                      <a:pt x="6520" y="1"/>
                      <a:pt x="6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"/>
              <p:cNvSpPr/>
              <p:nvPr/>
            </p:nvSpPr>
            <p:spPr>
              <a:xfrm>
                <a:off x="3030425" y="2511975"/>
                <a:ext cx="1271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5195" extrusionOk="0">
                    <a:moveTo>
                      <a:pt x="5025" y="1"/>
                    </a:moveTo>
                    <a:cubicBezTo>
                      <a:pt x="5012" y="1"/>
                      <a:pt x="4999" y="5"/>
                      <a:pt x="4989" y="15"/>
                    </a:cubicBezTo>
                    <a:cubicBezTo>
                      <a:pt x="4323" y="956"/>
                      <a:pt x="3680" y="1920"/>
                      <a:pt x="3001" y="2837"/>
                    </a:cubicBezTo>
                    <a:cubicBezTo>
                      <a:pt x="2803" y="3077"/>
                      <a:pt x="1065" y="5129"/>
                      <a:pt x="306" y="5129"/>
                    </a:cubicBezTo>
                    <a:cubicBezTo>
                      <a:pt x="198" y="5129"/>
                      <a:pt x="109" y="5087"/>
                      <a:pt x="48" y="4992"/>
                    </a:cubicBezTo>
                    <a:cubicBezTo>
                      <a:pt x="44" y="4979"/>
                      <a:pt x="36" y="4974"/>
                      <a:pt x="28" y="4974"/>
                    </a:cubicBezTo>
                    <a:cubicBezTo>
                      <a:pt x="15" y="4974"/>
                      <a:pt x="1" y="4989"/>
                      <a:pt x="1" y="5004"/>
                    </a:cubicBezTo>
                    <a:cubicBezTo>
                      <a:pt x="53" y="5138"/>
                      <a:pt x="154" y="5194"/>
                      <a:pt x="284" y="5194"/>
                    </a:cubicBezTo>
                    <a:cubicBezTo>
                      <a:pt x="858" y="5194"/>
                      <a:pt x="2009" y="4115"/>
                      <a:pt x="2203" y="3920"/>
                    </a:cubicBezTo>
                    <a:cubicBezTo>
                      <a:pt x="3322" y="2777"/>
                      <a:pt x="4168" y="1361"/>
                      <a:pt x="5061" y="63"/>
                    </a:cubicBezTo>
                    <a:cubicBezTo>
                      <a:pt x="5086" y="29"/>
                      <a:pt x="5057" y="1"/>
                      <a:pt x="5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"/>
              <p:cNvSpPr/>
              <p:nvPr/>
            </p:nvSpPr>
            <p:spPr>
              <a:xfrm>
                <a:off x="3153450" y="2488400"/>
                <a:ext cx="193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81" extrusionOk="0">
                    <a:moveTo>
                      <a:pt x="757" y="0"/>
                    </a:moveTo>
                    <a:cubicBezTo>
                      <a:pt x="751" y="0"/>
                      <a:pt x="743" y="2"/>
                      <a:pt x="735" y="6"/>
                    </a:cubicBezTo>
                    <a:cubicBezTo>
                      <a:pt x="485" y="327"/>
                      <a:pt x="164" y="684"/>
                      <a:pt x="9" y="1053"/>
                    </a:cubicBezTo>
                    <a:cubicBezTo>
                      <a:pt x="1" y="1062"/>
                      <a:pt x="9" y="1081"/>
                      <a:pt x="23" y="1081"/>
                    </a:cubicBezTo>
                    <a:cubicBezTo>
                      <a:pt x="29" y="1081"/>
                      <a:pt x="37" y="1077"/>
                      <a:pt x="44" y="1065"/>
                    </a:cubicBezTo>
                    <a:cubicBezTo>
                      <a:pt x="175" y="923"/>
                      <a:pt x="259" y="744"/>
                      <a:pt x="366" y="565"/>
                    </a:cubicBezTo>
                    <a:cubicBezTo>
                      <a:pt x="485" y="363"/>
                      <a:pt x="616" y="184"/>
                      <a:pt x="759" y="6"/>
                    </a:cubicBezTo>
                    <a:cubicBezTo>
                      <a:pt x="775" y="6"/>
                      <a:pt x="769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"/>
              <p:cNvSpPr/>
              <p:nvPr/>
            </p:nvSpPr>
            <p:spPr>
              <a:xfrm>
                <a:off x="3148975" y="2491075"/>
                <a:ext cx="2257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338" extrusionOk="0">
                    <a:moveTo>
                      <a:pt x="888" y="1"/>
                    </a:moveTo>
                    <a:cubicBezTo>
                      <a:pt x="885" y="1"/>
                      <a:pt x="882" y="2"/>
                      <a:pt x="878" y="6"/>
                    </a:cubicBezTo>
                    <a:cubicBezTo>
                      <a:pt x="581" y="423"/>
                      <a:pt x="235" y="851"/>
                      <a:pt x="9" y="1316"/>
                    </a:cubicBezTo>
                    <a:cubicBezTo>
                      <a:pt x="1" y="1324"/>
                      <a:pt x="10" y="1338"/>
                      <a:pt x="24" y="1338"/>
                    </a:cubicBezTo>
                    <a:cubicBezTo>
                      <a:pt x="30" y="1338"/>
                      <a:pt x="37" y="1335"/>
                      <a:pt x="45" y="1327"/>
                    </a:cubicBezTo>
                    <a:cubicBezTo>
                      <a:pt x="378" y="946"/>
                      <a:pt x="652" y="458"/>
                      <a:pt x="902" y="18"/>
                    </a:cubicBezTo>
                    <a:cubicBezTo>
                      <a:pt x="902" y="9"/>
                      <a:pt x="896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"/>
              <p:cNvSpPr/>
              <p:nvPr/>
            </p:nvSpPr>
            <p:spPr>
              <a:xfrm>
                <a:off x="3166450" y="2468100"/>
                <a:ext cx="26825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45" extrusionOk="0">
                    <a:moveTo>
                      <a:pt x="1037" y="0"/>
                    </a:moveTo>
                    <a:cubicBezTo>
                      <a:pt x="1032" y="0"/>
                      <a:pt x="1027" y="2"/>
                      <a:pt x="1025" y="8"/>
                    </a:cubicBezTo>
                    <a:cubicBezTo>
                      <a:pt x="560" y="258"/>
                      <a:pt x="132" y="734"/>
                      <a:pt x="1" y="1223"/>
                    </a:cubicBezTo>
                    <a:cubicBezTo>
                      <a:pt x="1" y="1231"/>
                      <a:pt x="6" y="1245"/>
                      <a:pt x="14" y="1245"/>
                    </a:cubicBezTo>
                    <a:cubicBezTo>
                      <a:pt x="17" y="1245"/>
                      <a:pt x="21" y="1242"/>
                      <a:pt x="25" y="1234"/>
                    </a:cubicBezTo>
                    <a:cubicBezTo>
                      <a:pt x="179" y="996"/>
                      <a:pt x="310" y="758"/>
                      <a:pt x="501" y="556"/>
                    </a:cubicBezTo>
                    <a:cubicBezTo>
                      <a:pt x="667" y="365"/>
                      <a:pt x="858" y="199"/>
                      <a:pt x="1072" y="32"/>
                    </a:cubicBezTo>
                    <a:cubicBezTo>
                      <a:pt x="1072" y="23"/>
                      <a:pt x="1052" y="0"/>
                      <a:pt x="10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"/>
              <p:cNvSpPr/>
              <p:nvPr/>
            </p:nvSpPr>
            <p:spPr>
              <a:xfrm>
                <a:off x="3052625" y="2466800"/>
                <a:ext cx="164750" cy="23617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9447" extrusionOk="0">
                    <a:moveTo>
                      <a:pt x="5828" y="1"/>
                    </a:moveTo>
                    <a:cubicBezTo>
                      <a:pt x="5828" y="1"/>
                      <a:pt x="5816" y="12"/>
                      <a:pt x="5828" y="24"/>
                    </a:cubicBezTo>
                    <a:cubicBezTo>
                      <a:pt x="6590" y="667"/>
                      <a:pt x="5959" y="2120"/>
                      <a:pt x="5768" y="2930"/>
                    </a:cubicBezTo>
                    <a:cubicBezTo>
                      <a:pt x="5518" y="4013"/>
                      <a:pt x="5006" y="4823"/>
                      <a:pt x="4256" y="5632"/>
                    </a:cubicBezTo>
                    <a:cubicBezTo>
                      <a:pt x="3018" y="6978"/>
                      <a:pt x="1791" y="8633"/>
                      <a:pt x="53" y="9359"/>
                    </a:cubicBezTo>
                    <a:cubicBezTo>
                      <a:pt x="0" y="9369"/>
                      <a:pt x="32" y="9446"/>
                      <a:pt x="73" y="9446"/>
                    </a:cubicBezTo>
                    <a:cubicBezTo>
                      <a:pt x="78" y="9446"/>
                      <a:pt x="84" y="9445"/>
                      <a:pt x="89" y="9442"/>
                    </a:cubicBezTo>
                    <a:cubicBezTo>
                      <a:pt x="1113" y="9145"/>
                      <a:pt x="1887" y="8406"/>
                      <a:pt x="2601" y="7644"/>
                    </a:cubicBezTo>
                    <a:cubicBezTo>
                      <a:pt x="3423" y="6763"/>
                      <a:pt x="4327" y="5918"/>
                      <a:pt x="5042" y="4965"/>
                    </a:cubicBezTo>
                    <a:cubicBezTo>
                      <a:pt x="5756" y="4013"/>
                      <a:pt x="5935" y="2870"/>
                      <a:pt x="6173" y="1739"/>
                    </a:cubicBezTo>
                    <a:cubicBezTo>
                      <a:pt x="6292" y="1155"/>
                      <a:pt x="6483" y="334"/>
                      <a:pt x="5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"/>
              <p:cNvSpPr/>
              <p:nvPr/>
            </p:nvSpPr>
            <p:spPr>
              <a:xfrm>
                <a:off x="3093825" y="2676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"/>
              <p:cNvSpPr/>
              <p:nvPr/>
            </p:nvSpPr>
            <p:spPr>
              <a:xfrm>
                <a:off x="3093825" y="2563650"/>
                <a:ext cx="127475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4557" extrusionOk="0">
                    <a:moveTo>
                      <a:pt x="5028" y="0"/>
                    </a:moveTo>
                    <a:cubicBezTo>
                      <a:pt x="5014" y="0"/>
                      <a:pt x="4999" y="6"/>
                      <a:pt x="4989" y="20"/>
                    </a:cubicBezTo>
                    <a:cubicBezTo>
                      <a:pt x="4251" y="1020"/>
                      <a:pt x="3703" y="2020"/>
                      <a:pt x="2608" y="2687"/>
                    </a:cubicBezTo>
                    <a:cubicBezTo>
                      <a:pt x="2251" y="2889"/>
                      <a:pt x="1894" y="3092"/>
                      <a:pt x="1560" y="3342"/>
                    </a:cubicBezTo>
                    <a:cubicBezTo>
                      <a:pt x="1072" y="3699"/>
                      <a:pt x="584" y="4366"/>
                      <a:pt x="1" y="4556"/>
                    </a:cubicBezTo>
                    <a:cubicBezTo>
                      <a:pt x="489" y="4485"/>
                      <a:pt x="739" y="4116"/>
                      <a:pt x="1096" y="3806"/>
                    </a:cubicBezTo>
                    <a:cubicBezTo>
                      <a:pt x="1656" y="3342"/>
                      <a:pt x="2251" y="3032"/>
                      <a:pt x="2846" y="2651"/>
                    </a:cubicBezTo>
                    <a:cubicBezTo>
                      <a:pt x="3799" y="2044"/>
                      <a:pt x="4549" y="1068"/>
                      <a:pt x="5073" y="79"/>
                    </a:cubicBezTo>
                    <a:cubicBezTo>
                      <a:pt x="5098" y="37"/>
                      <a:pt x="5063" y="0"/>
                      <a:pt x="5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"/>
              <p:cNvSpPr/>
              <p:nvPr/>
            </p:nvSpPr>
            <p:spPr>
              <a:xfrm>
                <a:off x="3193900" y="2565300"/>
                <a:ext cx="4172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4891" extrusionOk="0">
                    <a:moveTo>
                      <a:pt x="1127" y="1"/>
                    </a:moveTo>
                    <a:cubicBezTo>
                      <a:pt x="1120" y="1"/>
                      <a:pt x="1113" y="1"/>
                      <a:pt x="1105" y="2"/>
                    </a:cubicBezTo>
                    <a:cubicBezTo>
                      <a:pt x="1070" y="13"/>
                      <a:pt x="1070" y="25"/>
                      <a:pt x="1082" y="25"/>
                    </a:cubicBezTo>
                    <a:cubicBezTo>
                      <a:pt x="1498" y="73"/>
                      <a:pt x="1189" y="2109"/>
                      <a:pt x="1165" y="2347"/>
                    </a:cubicBezTo>
                    <a:cubicBezTo>
                      <a:pt x="1010" y="3335"/>
                      <a:pt x="665" y="4073"/>
                      <a:pt x="10" y="4835"/>
                    </a:cubicBezTo>
                    <a:cubicBezTo>
                      <a:pt x="1" y="4863"/>
                      <a:pt x="6" y="4891"/>
                      <a:pt x="31" y="4891"/>
                    </a:cubicBezTo>
                    <a:cubicBezTo>
                      <a:pt x="38" y="4891"/>
                      <a:pt x="47" y="4888"/>
                      <a:pt x="58" y="4883"/>
                    </a:cubicBezTo>
                    <a:cubicBezTo>
                      <a:pt x="986" y="4276"/>
                      <a:pt x="1236" y="3097"/>
                      <a:pt x="1320" y="2073"/>
                    </a:cubicBezTo>
                    <a:cubicBezTo>
                      <a:pt x="1355" y="1791"/>
                      <a:pt x="1669" y="1"/>
                      <a:pt x="1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"/>
              <p:cNvSpPr/>
              <p:nvPr/>
            </p:nvSpPr>
            <p:spPr>
              <a:xfrm>
                <a:off x="2985175" y="2681700"/>
                <a:ext cx="214350" cy="9117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647" extrusionOk="0">
                    <a:moveTo>
                      <a:pt x="8543" y="1"/>
                    </a:moveTo>
                    <a:cubicBezTo>
                      <a:pt x="8536" y="1"/>
                      <a:pt x="8530" y="5"/>
                      <a:pt x="8526" y="13"/>
                    </a:cubicBezTo>
                    <a:cubicBezTo>
                      <a:pt x="8038" y="787"/>
                      <a:pt x="7085" y="834"/>
                      <a:pt x="6275" y="1084"/>
                    </a:cubicBezTo>
                    <a:cubicBezTo>
                      <a:pt x="5704" y="1263"/>
                      <a:pt x="5240" y="1561"/>
                      <a:pt x="4751" y="1906"/>
                    </a:cubicBezTo>
                    <a:cubicBezTo>
                      <a:pt x="3323" y="2930"/>
                      <a:pt x="1834" y="3406"/>
                      <a:pt x="60" y="3549"/>
                    </a:cubicBezTo>
                    <a:cubicBezTo>
                      <a:pt x="1" y="3549"/>
                      <a:pt x="1" y="3632"/>
                      <a:pt x="60" y="3632"/>
                    </a:cubicBezTo>
                    <a:cubicBezTo>
                      <a:pt x="194" y="3642"/>
                      <a:pt x="329" y="3646"/>
                      <a:pt x="463" y="3646"/>
                    </a:cubicBezTo>
                    <a:cubicBezTo>
                      <a:pt x="1878" y="3646"/>
                      <a:pt x="3290" y="3141"/>
                      <a:pt x="4454" y="2358"/>
                    </a:cubicBezTo>
                    <a:cubicBezTo>
                      <a:pt x="4882" y="2061"/>
                      <a:pt x="5287" y="1703"/>
                      <a:pt x="5740" y="1465"/>
                    </a:cubicBezTo>
                    <a:cubicBezTo>
                      <a:pt x="6192" y="1227"/>
                      <a:pt x="6680" y="1144"/>
                      <a:pt x="7156" y="1013"/>
                    </a:cubicBezTo>
                    <a:cubicBezTo>
                      <a:pt x="7752" y="846"/>
                      <a:pt x="8240" y="584"/>
                      <a:pt x="8573" y="49"/>
                    </a:cubicBezTo>
                    <a:cubicBezTo>
                      <a:pt x="8573" y="17"/>
                      <a:pt x="8557" y="1"/>
                      <a:pt x="85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"/>
              <p:cNvSpPr/>
              <p:nvPr/>
            </p:nvSpPr>
            <p:spPr>
              <a:xfrm>
                <a:off x="2954225" y="2766625"/>
                <a:ext cx="253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64" extrusionOk="0">
                    <a:moveTo>
                      <a:pt x="348" y="1"/>
                    </a:moveTo>
                    <a:cubicBezTo>
                      <a:pt x="235" y="1"/>
                      <a:pt x="121" y="15"/>
                      <a:pt x="36" y="69"/>
                    </a:cubicBezTo>
                    <a:cubicBezTo>
                      <a:pt x="1" y="92"/>
                      <a:pt x="1" y="128"/>
                      <a:pt x="36" y="128"/>
                    </a:cubicBezTo>
                    <a:cubicBezTo>
                      <a:pt x="84" y="140"/>
                      <a:pt x="133" y="144"/>
                      <a:pt x="182" y="144"/>
                    </a:cubicBezTo>
                    <a:cubicBezTo>
                      <a:pt x="281" y="144"/>
                      <a:pt x="382" y="128"/>
                      <a:pt x="477" y="128"/>
                    </a:cubicBezTo>
                    <a:cubicBezTo>
                      <a:pt x="643" y="128"/>
                      <a:pt x="822" y="164"/>
                      <a:pt x="989" y="164"/>
                    </a:cubicBezTo>
                    <a:cubicBezTo>
                      <a:pt x="1001" y="164"/>
                      <a:pt x="1013" y="152"/>
                      <a:pt x="1001" y="128"/>
                    </a:cubicBezTo>
                    <a:cubicBezTo>
                      <a:pt x="846" y="57"/>
                      <a:pt x="691" y="21"/>
                      <a:pt x="524" y="9"/>
                    </a:cubicBezTo>
                    <a:cubicBezTo>
                      <a:pt x="470" y="5"/>
                      <a:pt x="409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"/>
              <p:cNvSpPr/>
              <p:nvPr/>
            </p:nvSpPr>
            <p:spPr>
              <a:xfrm>
                <a:off x="2936375" y="2755975"/>
                <a:ext cx="149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65" extrusionOk="0">
                    <a:moveTo>
                      <a:pt x="332" y="98"/>
                    </a:moveTo>
                    <a:cubicBezTo>
                      <a:pt x="376" y="98"/>
                      <a:pt x="419" y="101"/>
                      <a:pt x="463" y="106"/>
                    </a:cubicBezTo>
                    <a:lnTo>
                      <a:pt x="463" y="106"/>
                    </a:lnTo>
                    <a:cubicBezTo>
                      <a:pt x="464" y="116"/>
                      <a:pt x="465" y="126"/>
                      <a:pt x="465" y="137"/>
                    </a:cubicBezTo>
                    <a:cubicBezTo>
                      <a:pt x="453" y="185"/>
                      <a:pt x="417" y="245"/>
                      <a:pt x="369" y="256"/>
                    </a:cubicBezTo>
                    <a:cubicBezTo>
                      <a:pt x="341" y="273"/>
                      <a:pt x="312" y="281"/>
                      <a:pt x="282" y="281"/>
                    </a:cubicBezTo>
                    <a:cubicBezTo>
                      <a:pt x="197" y="281"/>
                      <a:pt x="116" y="217"/>
                      <a:pt x="99" y="126"/>
                    </a:cubicBezTo>
                    <a:lnTo>
                      <a:pt x="99" y="126"/>
                    </a:lnTo>
                    <a:cubicBezTo>
                      <a:pt x="176" y="106"/>
                      <a:pt x="254" y="98"/>
                      <a:pt x="332" y="98"/>
                    </a:cubicBezTo>
                    <a:close/>
                    <a:moveTo>
                      <a:pt x="259" y="0"/>
                    </a:moveTo>
                    <a:cubicBezTo>
                      <a:pt x="183" y="0"/>
                      <a:pt x="107" y="15"/>
                      <a:pt x="36" y="42"/>
                    </a:cubicBezTo>
                    <a:cubicBezTo>
                      <a:pt x="12" y="42"/>
                      <a:pt x="0" y="54"/>
                      <a:pt x="0" y="78"/>
                    </a:cubicBezTo>
                    <a:cubicBezTo>
                      <a:pt x="10" y="230"/>
                      <a:pt x="133" y="365"/>
                      <a:pt x="279" y="365"/>
                    </a:cubicBezTo>
                    <a:cubicBezTo>
                      <a:pt x="304" y="365"/>
                      <a:pt x="331" y="361"/>
                      <a:pt x="357" y="352"/>
                    </a:cubicBezTo>
                    <a:cubicBezTo>
                      <a:pt x="429" y="316"/>
                      <a:pt x="488" y="256"/>
                      <a:pt x="536" y="197"/>
                    </a:cubicBezTo>
                    <a:cubicBezTo>
                      <a:pt x="572" y="137"/>
                      <a:pt x="595" y="30"/>
                      <a:pt x="524" y="6"/>
                    </a:cubicBezTo>
                    <a:cubicBezTo>
                      <a:pt x="521" y="3"/>
                      <a:pt x="516" y="2"/>
                      <a:pt x="511" y="2"/>
                    </a:cubicBezTo>
                    <a:cubicBezTo>
                      <a:pt x="499" y="2"/>
                      <a:pt x="485" y="10"/>
                      <a:pt x="476" y="18"/>
                    </a:cubicBezTo>
                    <a:cubicBezTo>
                      <a:pt x="472" y="25"/>
                      <a:pt x="469" y="32"/>
                      <a:pt x="466" y="39"/>
                    </a:cubicBezTo>
                    <a:lnTo>
                      <a:pt x="466" y="39"/>
                    </a:lnTo>
                    <a:cubicBezTo>
                      <a:pt x="399" y="13"/>
                      <a:pt x="329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"/>
              <p:cNvSpPr/>
              <p:nvPr/>
            </p:nvSpPr>
            <p:spPr>
              <a:xfrm>
                <a:off x="3011675" y="2728625"/>
                <a:ext cx="3810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849" extrusionOk="0">
                    <a:moveTo>
                      <a:pt x="1289" y="1"/>
                    </a:moveTo>
                    <a:cubicBezTo>
                      <a:pt x="1043" y="1"/>
                      <a:pt x="793" y="64"/>
                      <a:pt x="572" y="184"/>
                    </a:cubicBezTo>
                    <a:cubicBezTo>
                      <a:pt x="358" y="315"/>
                      <a:pt x="36" y="541"/>
                      <a:pt x="0" y="803"/>
                    </a:cubicBezTo>
                    <a:cubicBezTo>
                      <a:pt x="0" y="829"/>
                      <a:pt x="13" y="848"/>
                      <a:pt x="33" y="848"/>
                    </a:cubicBezTo>
                    <a:cubicBezTo>
                      <a:pt x="41" y="848"/>
                      <a:pt x="50" y="845"/>
                      <a:pt x="60" y="838"/>
                    </a:cubicBezTo>
                    <a:cubicBezTo>
                      <a:pt x="262" y="636"/>
                      <a:pt x="381" y="422"/>
                      <a:pt x="631" y="267"/>
                    </a:cubicBezTo>
                    <a:cubicBezTo>
                      <a:pt x="905" y="124"/>
                      <a:pt x="1203" y="41"/>
                      <a:pt x="1501" y="41"/>
                    </a:cubicBezTo>
                    <a:cubicBezTo>
                      <a:pt x="1505" y="46"/>
                      <a:pt x="1509" y="47"/>
                      <a:pt x="1512" y="47"/>
                    </a:cubicBezTo>
                    <a:cubicBezTo>
                      <a:pt x="1523" y="47"/>
                      <a:pt x="1520" y="17"/>
                      <a:pt x="1501" y="17"/>
                    </a:cubicBezTo>
                    <a:cubicBezTo>
                      <a:pt x="1431" y="6"/>
                      <a:pt x="1360" y="1"/>
                      <a:pt x="1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"/>
              <p:cNvSpPr/>
              <p:nvPr/>
            </p:nvSpPr>
            <p:spPr>
              <a:xfrm>
                <a:off x="3012575" y="2729700"/>
                <a:ext cx="432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026" extrusionOk="0">
                    <a:moveTo>
                      <a:pt x="1480" y="0"/>
                    </a:moveTo>
                    <a:cubicBezTo>
                      <a:pt x="1467" y="0"/>
                      <a:pt x="1458" y="13"/>
                      <a:pt x="1465" y="33"/>
                    </a:cubicBezTo>
                    <a:cubicBezTo>
                      <a:pt x="1635" y="473"/>
                      <a:pt x="872" y="995"/>
                      <a:pt x="389" y="995"/>
                    </a:cubicBezTo>
                    <a:cubicBezTo>
                      <a:pt x="231" y="995"/>
                      <a:pt x="103" y="939"/>
                      <a:pt x="48" y="807"/>
                    </a:cubicBezTo>
                    <a:cubicBezTo>
                      <a:pt x="42" y="790"/>
                      <a:pt x="30" y="781"/>
                      <a:pt x="20" y="781"/>
                    </a:cubicBezTo>
                    <a:cubicBezTo>
                      <a:pt x="9" y="781"/>
                      <a:pt x="0" y="790"/>
                      <a:pt x="0" y="807"/>
                    </a:cubicBezTo>
                    <a:cubicBezTo>
                      <a:pt x="7" y="960"/>
                      <a:pt x="144" y="1026"/>
                      <a:pt x="335" y="1026"/>
                    </a:cubicBezTo>
                    <a:cubicBezTo>
                      <a:pt x="843" y="1026"/>
                      <a:pt x="1729" y="558"/>
                      <a:pt x="1512" y="22"/>
                    </a:cubicBezTo>
                    <a:cubicBezTo>
                      <a:pt x="1502" y="7"/>
                      <a:pt x="1490" y="0"/>
                      <a:pt x="1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"/>
              <p:cNvSpPr/>
              <p:nvPr/>
            </p:nvSpPr>
            <p:spPr>
              <a:xfrm>
                <a:off x="2932200" y="2776600"/>
                <a:ext cx="2235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84" extrusionOk="0">
                    <a:moveTo>
                      <a:pt x="460" y="96"/>
                    </a:moveTo>
                    <a:cubicBezTo>
                      <a:pt x="520" y="96"/>
                      <a:pt x="580" y="112"/>
                      <a:pt x="632" y="146"/>
                    </a:cubicBezTo>
                    <a:cubicBezTo>
                      <a:pt x="638" y="155"/>
                      <a:pt x="645" y="159"/>
                      <a:pt x="653" y="159"/>
                    </a:cubicBezTo>
                    <a:cubicBezTo>
                      <a:pt x="668" y="159"/>
                      <a:pt x="683" y="144"/>
                      <a:pt x="685" y="129"/>
                    </a:cubicBezTo>
                    <a:lnTo>
                      <a:pt x="685" y="129"/>
                    </a:lnTo>
                    <a:cubicBezTo>
                      <a:pt x="804" y="267"/>
                      <a:pt x="617" y="325"/>
                      <a:pt x="477" y="336"/>
                    </a:cubicBezTo>
                    <a:cubicBezTo>
                      <a:pt x="368" y="336"/>
                      <a:pt x="259" y="320"/>
                      <a:pt x="157" y="280"/>
                    </a:cubicBezTo>
                    <a:lnTo>
                      <a:pt x="157" y="280"/>
                    </a:lnTo>
                    <a:cubicBezTo>
                      <a:pt x="201" y="168"/>
                      <a:pt x="331" y="96"/>
                      <a:pt x="460" y="96"/>
                    </a:cubicBezTo>
                    <a:close/>
                    <a:moveTo>
                      <a:pt x="402" y="1"/>
                    </a:moveTo>
                    <a:cubicBezTo>
                      <a:pt x="219" y="1"/>
                      <a:pt x="39" y="119"/>
                      <a:pt x="0" y="313"/>
                    </a:cubicBezTo>
                    <a:cubicBezTo>
                      <a:pt x="0" y="348"/>
                      <a:pt x="0" y="384"/>
                      <a:pt x="36" y="384"/>
                    </a:cubicBezTo>
                    <a:cubicBezTo>
                      <a:pt x="151" y="438"/>
                      <a:pt x="314" y="484"/>
                      <a:pt x="471" y="484"/>
                    </a:cubicBezTo>
                    <a:cubicBezTo>
                      <a:pt x="593" y="484"/>
                      <a:pt x="710" y="457"/>
                      <a:pt x="798" y="384"/>
                    </a:cubicBezTo>
                    <a:cubicBezTo>
                      <a:pt x="870" y="324"/>
                      <a:pt x="893" y="241"/>
                      <a:pt x="858" y="146"/>
                    </a:cubicBezTo>
                    <a:cubicBezTo>
                      <a:pt x="831" y="101"/>
                      <a:pt x="790" y="62"/>
                      <a:pt x="740" y="62"/>
                    </a:cubicBezTo>
                    <a:cubicBezTo>
                      <a:pt x="724" y="62"/>
                      <a:pt x="708" y="66"/>
                      <a:pt x="691" y="74"/>
                    </a:cubicBezTo>
                    <a:cubicBezTo>
                      <a:pt x="682" y="83"/>
                      <a:pt x="680" y="98"/>
                      <a:pt x="679" y="110"/>
                    </a:cubicBezTo>
                    <a:lnTo>
                      <a:pt x="679" y="110"/>
                    </a:lnTo>
                    <a:cubicBezTo>
                      <a:pt x="679" y="110"/>
                      <a:pt x="679" y="110"/>
                      <a:pt x="679" y="110"/>
                    </a:cubicBezTo>
                    <a:cubicBezTo>
                      <a:pt x="600" y="35"/>
                      <a:pt x="500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"/>
              <p:cNvSpPr/>
              <p:nvPr/>
            </p:nvSpPr>
            <p:spPr>
              <a:xfrm>
                <a:off x="2934875" y="2748400"/>
                <a:ext cx="35732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14293" h="2700" extrusionOk="0">
                    <a:moveTo>
                      <a:pt x="14203" y="1"/>
                    </a:moveTo>
                    <a:cubicBezTo>
                      <a:pt x="14191" y="1"/>
                      <a:pt x="14179" y="4"/>
                      <a:pt x="14169" y="12"/>
                    </a:cubicBezTo>
                    <a:cubicBezTo>
                      <a:pt x="13729" y="369"/>
                      <a:pt x="13324" y="798"/>
                      <a:pt x="12847" y="1131"/>
                    </a:cubicBezTo>
                    <a:cubicBezTo>
                      <a:pt x="12264" y="1536"/>
                      <a:pt x="11645" y="1691"/>
                      <a:pt x="10942" y="1798"/>
                    </a:cubicBezTo>
                    <a:cubicBezTo>
                      <a:pt x="9704" y="1988"/>
                      <a:pt x="8466" y="2143"/>
                      <a:pt x="7252" y="2322"/>
                    </a:cubicBezTo>
                    <a:cubicBezTo>
                      <a:pt x="6308" y="2460"/>
                      <a:pt x="5389" y="2555"/>
                      <a:pt x="4459" y="2555"/>
                    </a:cubicBezTo>
                    <a:cubicBezTo>
                      <a:pt x="4110" y="2555"/>
                      <a:pt x="3760" y="2541"/>
                      <a:pt x="3406" y="2512"/>
                    </a:cubicBezTo>
                    <a:cubicBezTo>
                      <a:pt x="2750" y="2457"/>
                      <a:pt x="2085" y="2382"/>
                      <a:pt x="1425" y="2382"/>
                    </a:cubicBezTo>
                    <a:cubicBezTo>
                      <a:pt x="947" y="2382"/>
                      <a:pt x="470" y="2421"/>
                      <a:pt x="1" y="2536"/>
                    </a:cubicBezTo>
                    <a:cubicBezTo>
                      <a:pt x="1" y="2548"/>
                      <a:pt x="1" y="2560"/>
                      <a:pt x="13" y="2560"/>
                    </a:cubicBezTo>
                    <a:cubicBezTo>
                      <a:pt x="386" y="2524"/>
                      <a:pt x="753" y="2509"/>
                      <a:pt x="1118" y="2509"/>
                    </a:cubicBezTo>
                    <a:cubicBezTo>
                      <a:pt x="2081" y="2509"/>
                      <a:pt x="3025" y="2610"/>
                      <a:pt x="4001" y="2679"/>
                    </a:cubicBezTo>
                    <a:cubicBezTo>
                      <a:pt x="4230" y="2693"/>
                      <a:pt x="4459" y="2700"/>
                      <a:pt x="4686" y="2700"/>
                    </a:cubicBezTo>
                    <a:cubicBezTo>
                      <a:pt x="5769" y="2700"/>
                      <a:pt x="6834" y="2550"/>
                      <a:pt x="7906" y="2393"/>
                    </a:cubicBezTo>
                    <a:cubicBezTo>
                      <a:pt x="9216" y="2203"/>
                      <a:pt x="10669" y="2143"/>
                      <a:pt x="11943" y="1786"/>
                    </a:cubicBezTo>
                    <a:cubicBezTo>
                      <a:pt x="12871" y="1512"/>
                      <a:pt x="13681" y="833"/>
                      <a:pt x="14264" y="83"/>
                    </a:cubicBezTo>
                    <a:cubicBezTo>
                      <a:pt x="14292" y="46"/>
                      <a:pt x="14247" y="1"/>
                      <a:pt x="14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"/>
              <p:cNvSpPr/>
              <p:nvPr/>
            </p:nvSpPr>
            <p:spPr>
              <a:xfrm>
                <a:off x="3285525" y="2702225"/>
                <a:ext cx="1340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955" extrusionOk="0">
                    <a:moveTo>
                      <a:pt x="19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36" y="347"/>
                      <a:pt x="143" y="644"/>
                      <a:pt x="191" y="942"/>
                    </a:cubicBezTo>
                    <a:cubicBezTo>
                      <a:pt x="238" y="1299"/>
                      <a:pt x="143" y="1609"/>
                      <a:pt x="143" y="1954"/>
                    </a:cubicBezTo>
                    <a:cubicBezTo>
                      <a:pt x="536" y="1478"/>
                      <a:pt x="262" y="490"/>
                      <a:pt x="36" y="13"/>
                    </a:cubicBezTo>
                    <a:cubicBezTo>
                      <a:pt x="31" y="4"/>
                      <a:pt x="25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"/>
              <p:cNvSpPr/>
              <p:nvPr/>
            </p:nvSpPr>
            <p:spPr>
              <a:xfrm>
                <a:off x="3080475" y="2703275"/>
                <a:ext cx="2043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1938" extrusionOk="0">
                    <a:moveTo>
                      <a:pt x="8139" y="0"/>
                    </a:moveTo>
                    <a:cubicBezTo>
                      <a:pt x="8133" y="0"/>
                      <a:pt x="8126" y="2"/>
                      <a:pt x="8119" y="7"/>
                    </a:cubicBezTo>
                    <a:cubicBezTo>
                      <a:pt x="7690" y="162"/>
                      <a:pt x="7274" y="376"/>
                      <a:pt x="6833" y="448"/>
                    </a:cubicBezTo>
                    <a:cubicBezTo>
                      <a:pt x="6345" y="543"/>
                      <a:pt x="5880" y="495"/>
                      <a:pt x="5404" y="543"/>
                    </a:cubicBezTo>
                    <a:cubicBezTo>
                      <a:pt x="4785" y="602"/>
                      <a:pt x="4214" y="793"/>
                      <a:pt x="3630" y="936"/>
                    </a:cubicBezTo>
                    <a:cubicBezTo>
                      <a:pt x="2380" y="1257"/>
                      <a:pt x="1118" y="1090"/>
                      <a:pt x="23" y="1864"/>
                    </a:cubicBezTo>
                    <a:cubicBezTo>
                      <a:pt x="1" y="1886"/>
                      <a:pt x="9" y="1937"/>
                      <a:pt x="46" y="1937"/>
                    </a:cubicBezTo>
                    <a:cubicBezTo>
                      <a:pt x="50" y="1937"/>
                      <a:pt x="54" y="1937"/>
                      <a:pt x="58" y="1936"/>
                    </a:cubicBezTo>
                    <a:cubicBezTo>
                      <a:pt x="785" y="1686"/>
                      <a:pt x="1392" y="1388"/>
                      <a:pt x="2178" y="1329"/>
                    </a:cubicBezTo>
                    <a:cubicBezTo>
                      <a:pt x="2832" y="1269"/>
                      <a:pt x="3428" y="1162"/>
                      <a:pt x="4071" y="983"/>
                    </a:cubicBezTo>
                    <a:cubicBezTo>
                      <a:pt x="5476" y="614"/>
                      <a:pt x="6857" y="745"/>
                      <a:pt x="8155" y="31"/>
                    </a:cubicBezTo>
                    <a:cubicBezTo>
                      <a:pt x="8174" y="31"/>
                      <a:pt x="8162" y="0"/>
                      <a:pt x="8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"/>
              <p:cNvSpPr/>
              <p:nvPr/>
            </p:nvSpPr>
            <p:spPr>
              <a:xfrm>
                <a:off x="2936525" y="2826850"/>
                <a:ext cx="168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729" h="3375" extrusionOk="0">
                    <a:moveTo>
                      <a:pt x="38" y="1"/>
                    </a:moveTo>
                    <a:cubicBezTo>
                      <a:pt x="4" y="1"/>
                      <a:pt x="0" y="66"/>
                      <a:pt x="42" y="77"/>
                    </a:cubicBezTo>
                    <a:cubicBezTo>
                      <a:pt x="1054" y="303"/>
                      <a:pt x="1256" y="1279"/>
                      <a:pt x="1792" y="1993"/>
                    </a:cubicBezTo>
                    <a:cubicBezTo>
                      <a:pt x="2090" y="2386"/>
                      <a:pt x="2494" y="2648"/>
                      <a:pt x="2959" y="2839"/>
                    </a:cubicBezTo>
                    <a:cubicBezTo>
                      <a:pt x="3658" y="3120"/>
                      <a:pt x="4618" y="3374"/>
                      <a:pt x="5497" y="3374"/>
                    </a:cubicBezTo>
                    <a:cubicBezTo>
                      <a:pt x="5920" y="3374"/>
                      <a:pt x="6325" y="3315"/>
                      <a:pt x="6674" y="3172"/>
                    </a:cubicBezTo>
                    <a:cubicBezTo>
                      <a:pt x="6729" y="3139"/>
                      <a:pt x="6702" y="3076"/>
                      <a:pt x="6660" y="3076"/>
                    </a:cubicBezTo>
                    <a:cubicBezTo>
                      <a:pt x="6657" y="3076"/>
                      <a:pt x="6653" y="3076"/>
                      <a:pt x="6650" y="3077"/>
                    </a:cubicBezTo>
                    <a:cubicBezTo>
                      <a:pt x="6306" y="3148"/>
                      <a:pt x="5903" y="3186"/>
                      <a:pt x="5477" y="3186"/>
                    </a:cubicBezTo>
                    <a:cubicBezTo>
                      <a:pt x="4250" y="3186"/>
                      <a:pt x="2832" y="2869"/>
                      <a:pt x="2090" y="2101"/>
                    </a:cubicBezTo>
                    <a:cubicBezTo>
                      <a:pt x="1387" y="1374"/>
                      <a:pt x="1232" y="148"/>
                      <a:pt x="54" y="5"/>
                    </a:cubicBezTo>
                    <a:cubicBezTo>
                      <a:pt x="48" y="2"/>
                      <a:pt x="42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"/>
              <p:cNvSpPr/>
              <p:nvPr/>
            </p:nvSpPr>
            <p:spPr>
              <a:xfrm>
                <a:off x="3098025" y="2876775"/>
                <a:ext cx="3402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071" extrusionOk="0">
                    <a:moveTo>
                      <a:pt x="1293" y="1"/>
                    </a:moveTo>
                    <a:cubicBezTo>
                      <a:pt x="1283" y="1"/>
                      <a:pt x="1272" y="3"/>
                      <a:pt x="1261" y="8"/>
                    </a:cubicBezTo>
                    <a:cubicBezTo>
                      <a:pt x="1047" y="187"/>
                      <a:pt x="868" y="389"/>
                      <a:pt x="666" y="544"/>
                    </a:cubicBezTo>
                    <a:cubicBezTo>
                      <a:pt x="452" y="711"/>
                      <a:pt x="190" y="830"/>
                      <a:pt x="11" y="1020"/>
                    </a:cubicBezTo>
                    <a:cubicBezTo>
                      <a:pt x="1" y="1041"/>
                      <a:pt x="8" y="1070"/>
                      <a:pt x="26" y="1070"/>
                    </a:cubicBezTo>
                    <a:cubicBezTo>
                      <a:pt x="29" y="1070"/>
                      <a:pt x="32" y="1070"/>
                      <a:pt x="35" y="1068"/>
                    </a:cubicBezTo>
                    <a:cubicBezTo>
                      <a:pt x="297" y="1020"/>
                      <a:pt x="511" y="818"/>
                      <a:pt x="726" y="663"/>
                    </a:cubicBezTo>
                    <a:cubicBezTo>
                      <a:pt x="952" y="485"/>
                      <a:pt x="1166" y="294"/>
                      <a:pt x="1333" y="68"/>
                    </a:cubicBezTo>
                    <a:cubicBezTo>
                      <a:pt x="1361" y="31"/>
                      <a:pt x="1330" y="1"/>
                      <a:pt x="1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2"/>
              <p:cNvSpPr/>
              <p:nvPr/>
            </p:nvSpPr>
            <p:spPr>
              <a:xfrm>
                <a:off x="3093525" y="2882875"/>
                <a:ext cx="35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027" extrusionOk="0">
                    <a:moveTo>
                      <a:pt x="1387" y="0"/>
                    </a:moveTo>
                    <a:cubicBezTo>
                      <a:pt x="1385" y="0"/>
                      <a:pt x="1383" y="1"/>
                      <a:pt x="1382" y="2"/>
                    </a:cubicBezTo>
                    <a:cubicBezTo>
                      <a:pt x="1167" y="229"/>
                      <a:pt x="965" y="431"/>
                      <a:pt x="715" y="598"/>
                    </a:cubicBezTo>
                    <a:cubicBezTo>
                      <a:pt x="501" y="753"/>
                      <a:pt x="239" y="812"/>
                      <a:pt x="24" y="955"/>
                    </a:cubicBezTo>
                    <a:cubicBezTo>
                      <a:pt x="1" y="967"/>
                      <a:pt x="24" y="1026"/>
                      <a:pt x="60" y="1026"/>
                    </a:cubicBezTo>
                    <a:cubicBezTo>
                      <a:pt x="322" y="1026"/>
                      <a:pt x="608" y="836"/>
                      <a:pt x="810" y="693"/>
                    </a:cubicBezTo>
                    <a:cubicBezTo>
                      <a:pt x="1048" y="514"/>
                      <a:pt x="1263" y="288"/>
                      <a:pt x="1406" y="26"/>
                    </a:cubicBezTo>
                    <a:cubicBezTo>
                      <a:pt x="1406" y="26"/>
                      <a:pt x="1397" y="0"/>
                      <a:pt x="1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2"/>
              <p:cNvSpPr/>
              <p:nvPr/>
            </p:nvSpPr>
            <p:spPr>
              <a:xfrm>
                <a:off x="3043325" y="2867000"/>
                <a:ext cx="7477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21" extrusionOk="0">
                    <a:moveTo>
                      <a:pt x="37" y="0"/>
                    </a:moveTo>
                    <a:cubicBezTo>
                      <a:pt x="13" y="0"/>
                      <a:pt x="1" y="37"/>
                      <a:pt x="20" y="66"/>
                    </a:cubicBezTo>
                    <a:cubicBezTo>
                      <a:pt x="443" y="353"/>
                      <a:pt x="1341" y="720"/>
                      <a:pt x="2078" y="720"/>
                    </a:cubicBezTo>
                    <a:cubicBezTo>
                      <a:pt x="2441" y="720"/>
                      <a:pt x="2765" y="631"/>
                      <a:pt x="2973" y="399"/>
                    </a:cubicBezTo>
                    <a:cubicBezTo>
                      <a:pt x="2991" y="382"/>
                      <a:pt x="2989" y="351"/>
                      <a:pt x="2977" y="351"/>
                    </a:cubicBezTo>
                    <a:cubicBezTo>
                      <a:pt x="2973" y="351"/>
                      <a:pt x="2967" y="354"/>
                      <a:pt x="2961" y="364"/>
                    </a:cubicBezTo>
                    <a:cubicBezTo>
                      <a:pt x="2705" y="523"/>
                      <a:pt x="2425" y="584"/>
                      <a:pt x="2135" y="584"/>
                    </a:cubicBezTo>
                    <a:cubicBezTo>
                      <a:pt x="1428" y="584"/>
                      <a:pt x="664" y="218"/>
                      <a:pt x="56" y="6"/>
                    </a:cubicBezTo>
                    <a:cubicBezTo>
                      <a:pt x="49" y="2"/>
                      <a:pt x="43" y="0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"/>
              <p:cNvSpPr/>
              <p:nvPr/>
            </p:nvSpPr>
            <p:spPr>
              <a:xfrm>
                <a:off x="3043525" y="2860900"/>
                <a:ext cx="731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788" extrusionOk="0">
                    <a:moveTo>
                      <a:pt x="378" y="1"/>
                    </a:moveTo>
                    <a:cubicBezTo>
                      <a:pt x="151" y="1"/>
                      <a:pt x="3" y="61"/>
                      <a:pt x="0" y="215"/>
                    </a:cubicBezTo>
                    <a:cubicBezTo>
                      <a:pt x="0" y="234"/>
                      <a:pt x="11" y="243"/>
                      <a:pt x="21" y="243"/>
                    </a:cubicBezTo>
                    <a:cubicBezTo>
                      <a:pt x="29" y="243"/>
                      <a:pt x="36" y="237"/>
                      <a:pt x="36" y="227"/>
                    </a:cubicBezTo>
                    <a:cubicBezTo>
                      <a:pt x="64" y="140"/>
                      <a:pt x="177" y="105"/>
                      <a:pt x="343" y="105"/>
                    </a:cubicBezTo>
                    <a:cubicBezTo>
                      <a:pt x="1027" y="105"/>
                      <a:pt x="2607" y="700"/>
                      <a:pt x="2846" y="786"/>
                    </a:cubicBezTo>
                    <a:cubicBezTo>
                      <a:pt x="2850" y="787"/>
                      <a:pt x="2855" y="788"/>
                      <a:pt x="2859" y="788"/>
                    </a:cubicBezTo>
                    <a:cubicBezTo>
                      <a:pt x="2909" y="788"/>
                      <a:pt x="2925" y="724"/>
                      <a:pt x="2870" y="691"/>
                    </a:cubicBezTo>
                    <a:cubicBezTo>
                      <a:pt x="2616" y="600"/>
                      <a:pt x="1097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2"/>
              <p:cNvSpPr/>
              <p:nvPr/>
            </p:nvSpPr>
            <p:spPr>
              <a:xfrm>
                <a:off x="2983700" y="2842000"/>
                <a:ext cx="34550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012" extrusionOk="0">
                    <a:moveTo>
                      <a:pt x="468" y="121"/>
                    </a:moveTo>
                    <a:cubicBezTo>
                      <a:pt x="486" y="121"/>
                      <a:pt x="504" y="122"/>
                      <a:pt x="524" y="125"/>
                    </a:cubicBezTo>
                    <a:cubicBezTo>
                      <a:pt x="607" y="137"/>
                      <a:pt x="715" y="209"/>
                      <a:pt x="786" y="256"/>
                    </a:cubicBezTo>
                    <a:cubicBezTo>
                      <a:pt x="888" y="303"/>
                      <a:pt x="979" y="361"/>
                      <a:pt x="1071" y="411"/>
                    </a:cubicBezTo>
                    <a:lnTo>
                      <a:pt x="1071" y="411"/>
                    </a:lnTo>
                    <a:cubicBezTo>
                      <a:pt x="1024" y="412"/>
                      <a:pt x="1025" y="483"/>
                      <a:pt x="1072" y="494"/>
                    </a:cubicBezTo>
                    <a:cubicBezTo>
                      <a:pt x="1191" y="506"/>
                      <a:pt x="1239" y="602"/>
                      <a:pt x="1203" y="768"/>
                    </a:cubicBezTo>
                    <a:cubicBezTo>
                      <a:pt x="1131" y="840"/>
                      <a:pt x="1060" y="875"/>
                      <a:pt x="953" y="875"/>
                    </a:cubicBezTo>
                    <a:cubicBezTo>
                      <a:pt x="846" y="875"/>
                      <a:pt x="738" y="840"/>
                      <a:pt x="655" y="792"/>
                    </a:cubicBezTo>
                    <a:cubicBezTo>
                      <a:pt x="500" y="721"/>
                      <a:pt x="322" y="614"/>
                      <a:pt x="262" y="447"/>
                    </a:cubicBezTo>
                    <a:cubicBezTo>
                      <a:pt x="208" y="294"/>
                      <a:pt x="273" y="121"/>
                      <a:pt x="468" y="121"/>
                    </a:cubicBezTo>
                    <a:close/>
                    <a:moveTo>
                      <a:pt x="415" y="0"/>
                    </a:moveTo>
                    <a:cubicBezTo>
                      <a:pt x="356" y="0"/>
                      <a:pt x="299" y="16"/>
                      <a:pt x="250" y="54"/>
                    </a:cubicBezTo>
                    <a:cubicBezTo>
                      <a:pt x="0" y="244"/>
                      <a:pt x="143" y="590"/>
                      <a:pt x="346" y="745"/>
                    </a:cubicBezTo>
                    <a:cubicBezTo>
                      <a:pt x="503" y="878"/>
                      <a:pt x="743" y="1012"/>
                      <a:pt x="960" y="1012"/>
                    </a:cubicBezTo>
                    <a:cubicBezTo>
                      <a:pt x="1072" y="1012"/>
                      <a:pt x="1177" y="976"/>
                      <a:pt x="1262" y="887"/>
                    </a:cubicBezTo>
                    <a:cubicBezTo>
                      <a:pt x="1382" y="759"/>
                      <a:pt x="1367" y="546"/>
                      <a:pt x="1252" y="453"/>
                    </a:cubicBezTo>
                    <a:lnTo>
                      <a:pt x="1252" y="453"/>
                    </a:lnTo>
                    <a:cubicBezTo>
                      <a:pt x="1256" y="441"/>
                      <a:pt x="1256" y="428"/>
                      <a:pt x="1250" y="423"/>
                    </a:cubicBezTo>
                    <a:cubicBezTo>
                      <a:pt x="1072" y="268"/>
                      <a:pt x="846" y="137"/>
                      <a:pt x="619" y="54"/>
                    </a:cubicBezTo>
                    <a:cubicBezTo>
                      <a:pt x="555" y="22"/>
                      <a:pt x="484" y="0"/>
                      <a:pt x="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2"/>
              <p:cNvSpPr/>
              <p:nvPr/>
            </p:nvSpPr>
            <p:spPr>
              <a:xfrm>
                <a:off x="2932925" y="2823200"/>
                <a:ext cx="2580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85" extrusionOk="0">
                    <a:moveTo>
                      <a:pt x="191" y="0"/>
                    </a:moveTo>
                    <a:cubicBezTo>
                      <a:pt x="93" y="0"/>
                      <a:pt x="0" y="41"/>
                      <a:pt x="19" y="163"/>
                    </a:cubicBezTo>
                    <a:cubicBezTo>
                      <a:pt x="26" y="177"/>
                      <a:pt x="45" y="191"/>
                      <a:pt x="62" y="191"/>
                    </a:cubicBezTo>
                    <a:cubicBezTo>
                      <a:pt x="74" y="191"/>
                      <a:pt x="86" y="183"/>
                      <a:pt x="91" y="163"/>
                    </a:cubicBezTo>
                    <a:cubicBezTo>
                      <a:pt x="109" y="128"/>
                      <a:pt x="141" y="115"/>
                      <a:pt x="179" y="115"/>
                    </a:cubicBezTo>
                    <a:cubicBezTo>
                      <a:pt x="311" y="115"/>
                      <a:pt x="526" y="278"/>
                      <a:pt x="591" y="306"/>
                    </a:cubicBezTo>
                    <a:cubicBezTo>
                      <a:pt x="698" y="377"/>
                      <a:pt x="841" y="473"/>
                      <a:pt x="984" y="484"/>
                    </a:cubicBezTo>
                    <a:cubicBezTo>
                      <a:pt x="1031" y="484"/>
                      <a:pt x="1031" y="449"/>
                      <a:pt x="1019" y="425"/>
                    </a:cubicBezTo>
                    <a:cubicBezTo>
                      <a:pt x="924" y="306"/>
                      <a:pt x="769" y="246"/>
                      <a:pt x="626" y="187"/>
                    </a:cubicBezTo>
                    <a:cubicBezTo>
                      <a:pt x="507" y="127"/>
                      <a:pt x="388" y="44"/>
                      <a:pt x="269" y="8"/>
                    </a:cubicBezTo>
                    <a:cubicBezTo>
                      <a:pt x="244" y="3"/>
                      <a:pt x="21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2"/>
              <p:cNvSpPr/>
              <p:nvPr/>
            </p:nvSpPr>
            <p:spPr>
              <a:xfrm>
                <a:off x="2969100" y="2815625"/>
                <a:ext cx="769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1282" extrusionOk="0">
                    <a:moveTo>
                      <a:pt x="65" y="1"/>
                    </a:moveTo>
                    <a:cubicBezTo>
                      <a:pt x="44" y="1"/>
                      <a:pt x="22" y="1"/>
                      <a:pt x="1" y="2"/>
                    </a:cubicBezTo>
                    <a:cubicBezTo>
                      <a:pt x="1" y="2"/>
                      <a:pt x="1" y="37"/>
                      <a:pt x="13" y="37"/>
                    </a:cubicBezTo>
                    <a:cubicBezTo>
                      <a:pt x="1144" y="145"/>
                      <a:pt x="1942" y="1026"/>
                      <a:pt x="3037" y="1276"/>
                    </a:cubicBezTo>
                    <a:cubicBezTo>
                      <a:pt x="3043" y="1280"/>
                      <a:pt x="3048" y="1281"/>
                      <a:pt x="3053" y="1281"/>
                    </a:cubicBezTo>
                    <a:cubicBezTo>
                      <a:pt x="3075" y="1281"/>
                      <a:pt x="3079" y="1240"/>
                      <a:pt x="3049" y="1240"/>
                    </a:cubicBezTo>
                    <a:cubicBezTo>
                      <a:pt x="2418" y="978"/>
                      <a:pt x="1858" y="728"/>
                      <a:pt x="1287" y="359"/>
                    </a:cubicBezTo>
                    <a:cubicBezTo>
                      <a:pt x="912" y="120"/>
                      <a:pt x="515" y="1"/>
                      <a:pt x="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2"/>
              <p:cNvSpPr/>
              <p:nvPr/>
            </p:nvSpPr>
            <p:spPr>
              <a:xfrm>
                <a:off x="3055125" y="2847625"/>
                <a:ext cx="1061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615" extrusionOk="0">
                    <a:moveTo>
                      <a:pt x="4211" y="1"/>
                    </a:moveTo>
                    <a:cubicBezTo>
                      <a:pt x="4205" y="1"/>
                      <a:pt x="4199" y="3"/>
                      <a:pt x="4192" y="8"/>
                    </a:cubicBezTo>
                    <a:cubicBezTo>
                      <a:pt x="3595" y="337"/>
                      <a:pt x="3019" y="527"/>
                      <a:pt x="2377" y="527"/>
                    </a:cubicBezTo>
                    <a:cubicBezTo>
                      <a:pt x="2161" y="527"/>
                      <a:pt x="1938" y="505"/>
                      <a:pt x="1703" y="460"/>
                    </a:cubicBezTo>
                    <a:cubicBezTo>
                      <a:pt x="1144" y="365"/>
                      <a:pt x="608" y="150"/>
                      <a:pt x="25" y="79"/>
                    </a:cubicBezTo>
                    <a:cubicBezTo>
                      <a:pt x="13" y="79"/>
                      <a:pt x="1" y="103"/>
                      <a:pt x="25" y="127"/>
                    </a:cubicBezTo>
                    <a:cubicBezTo>
                      <a:pt x="834" y="351"/>
                      <a:pt x="1668" y="615"/>
                      <a:pt x="2475" y="615"/>
                    </a:cubicBezTo>
                    <a:cubicBezTo>
                      <a:pt x="3081" y="615"/>
                      <a:pt x="3671" y="467"/>
                      <a:pt x="4227" y="43"/>
                    </a:cubicBezTo>
                    <a:cubicBezTo>
                      <a:pt x="4247" y="34"/>
                      <a:pt x="4235" y="1"/>
                      <a:pt x="4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2"/>
              <p:cNvSpPr/>
              <p:nvPr/>
            </p:nvSpPr>
            <p:spPr>
              <a:xfrm>
                <a:off x="3113875" y="2867500"/>
                <a:ext cx="2365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193" extrusionOk="0">
                    <a:moveTo>
                      <a:pt x="911" y="1"/>
                    </a:moveTo>
                    <a:cubicBezTo>
                      <a:pt x="903" y="1"/>
                      <a:pt x="896" y="4"/>
                      <a:pt x="889" y="10"/>
                    </a:cubicBezTo>
                    <a:cubicBezTo>
                      <a:pt x="687" y="463"/>
                      <a:pt x="389" y="820"/>
                      <a:pt x="20" y="1153"/>
                    </a:cubicBezTo>
                    <a:cubicBezTo>
                      <a:pt x="1" y="1173"/>
                      <a:pt x="13" y="1192"/>
                      <a:pt x="25" y="1192"/>
                    </a:cubicBezTo>
                    <a:cubicBezTo>
                      <a:pt x="27" y="1192"/>
                      <a:pt x="30" y="1191"/>
                      <a:pt x="32" y="1189"/>
                    </a:cubicBezTo>
                    <a:cubicBezTo>
                      <a:pt x="473" y="963"/>
                      <a:pt x="806" y="498"/>
                      <a:pt x="937" y="46"/>
                    </a:cubicBezTo>
                    <a:cubicBezTo>
                      <a:pt x="945" y="20"/>
                      <a:pt x="929" y="1"/>
                      <a:pt x="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2"/>
              <p:cNvSpPr/>
              <p:nvPr/>
            </p:nvSpPr>
            <p:spPr>
              <a:xfrm>
                <a:off x="3105425" y="2888150"/>
                <a:ext cx="137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30" extrusionOk="0">
                    <a:moveTo>
                      <a:pt x="545" y="1"/>
                    </a:moveTo>
                    <a:cubicBezTo>
                      <a:pt x="543" y="1"/>
                      <a:pt x="541" y="2"/>
                      <a:pt x="537" y="6"/>
                    </a:cubicBezTo>
                    <a:cubicBezTo>
                      <a:pt x="545" y="6"/>
                      <a:pt x="547" y="1"/>
                      <a:pt x="545" y="1"/>
                    </a:cubicBezTo>
                    <a:close/>
                    <a:moveTo>
                      <a:pt x="537" y="6"/>
                    </a:moveTo>
                    <a:lnTo>
                      <a:pt x="394" y="89"/>
                    </a:lnTo>
                    <a:cubicBezTo>
                      <a:pt x="334" y="137"/>
                      <a:pt x="299" y="196"/>
                      <a:pt x="239" y="244"/>
                    </a:cubicBezTo>
                    <a:cubicBezTo>
                      <a:pt x="144" y="315"/>
                      <a:pt x="37" y="387"/>
                      <a:pt x="1" y="506"/>
                    </a:cubicBezTo>
                    <a:cubicBezTo>
                      <a:pt x="1" y="530"/>
                      <a:pt x="1" y="530"/>
                      <a:pt x="13" y="530"/>
                    </a:cubicBezTo>
                    <a:cubicBezTo>
                      <a:pt x="132" y="494"/>
                      <a:pt x="203" y="387"/>
                      <a:pt x="275" y="303"/>
                    </a:cubicBezTo>
                    <a:lnTo>
                      <a:pt x="430" y="149"/>
                    </a:lnTo>
                    <a:lnTo>
                      <a:pt x="501" y="77"/>
                    </a:lnTo>
                    <a:cubicBezTo>
                      <a:pt x="513" y="65"/>
                      <a:pt x="537" y="30"/>
                      <a:pt x="537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2"/>
              <p:cNvSpPr/>
              <p:nvPr/>
            </p:nvSpPr>
            <p:spPr>
              <a:xfrm>
                <a:off x="3109200" y="2887775"/>
                <a:ext cx="154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20" extrusionOk="0">
                    <a:moveTo>
                      <a:pt x="593" y="1"/>
                    </a:moveTo>
                    <a:cubicBezTo>
                      <a:pt x="588" y="1"/>
                      <a:pt x="582" y="3"/>
                      <a:pt x="576" y="9"/>
                    </a:cubicBezTo>
                    <a:cubicBezTo>
                      <a:pt x="469" y="80"/>
                      <a:pt x="386" y="140"/>
                      <a:pt x="290" y="211"/>
                    </a:cubicBezTo>
                    <a:cubicBezTo>
                      <a:pt x="207" y="283"/>
                      <a:pt x="100" y="366"/>
                      <a:pt x="29" y="449"/>
                    </a:cubicBezTo>
                    <a:cubicBezTo>
                      <a:pt x="1" y="477"/>
                      <a:pt x="31" y="520"/>
                      <a:pt x="63" y="520"/>
                    </a:cubicBezTo>
                    <a:cubicBezTo>
                      <a:pt x="71" y="520"/>
                      <a:pt x="80" y="517"/>
                      <a:pt x="88" y="509"/>
                    </a:cubicBezTo>
                    <a:cubicBezTo>
                      <a:pt x="171" y="449"/>
                      <a:pt x="267" y="366"/>
                      <a:pt x="338" y="283"/>
                    </a:cubicBezTo>
                    <a:cubicBezTo>
                      <a:pt x="421" y="199"/>
                      <a:pt x="517" y="128"/>
                      <a:pt x="588" y="33"/>
                    </a:cubicBezTo>
                    <a:cubicBezTo>
                      <a:pt x="615" y="24"/>
                      <a:pt x="608" y="1"/>
                      <a:pt x="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"/>
              <p:cNvSpPr/>
              <p:nvPr/>
            </p:nvSpPr>
            <p:spPr>
              <a:xfrm>
                <a:off x="3133725" y="2861800"/>
                <a:ext cx="65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465" extrusionOk="0">
                    <a:moveTo>
                      <a:pt x="262" y="0"/>
                    </a:moveTo>
                    <a:cubicBezTo>
                      <a:pt x="179" y="155"/>
                      <a:pt x="71" y="298"/>
                      <a:pt x="0" y="453"/>
                    </a:cubicBezTo>
                    <a:cubicBezTo>
                      <a:pt x="0" y="464"/>
                      <a:pt x="12" y="464"/>
                      <a:pt x="12" y="464"/>
                    </a:cubicBezTo>
                    <a:cubicBezTo>
                      <a:pt x="95" y="322"/>
                      <a:pt x="179" y="167"/>
                      <a:pt x="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"/>
              <p:cNvSpPr/>
              <p:nvPr/>
            </p:nvSpPr>
            <p:spPr>
              <a:xfrm>
                <a:off x="3134600" y="2860475"/>
                <a:ext cx="73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33" extrusionOk="0">
                    <a:moveTo>
                      <a:pt x="289" y="0"/>
                    </a:moveTo>
                    <a:cubicBezTo>
                      <a:pt x="288" y="0"/>
                      <a:pt x="286" y="2"/>
                      <a:pt x="286" y="6"/>
                    </a:cubicBezTo>
                    <a:cubicBezTo>
                      <a:pt x="294" y="6"/>
                      <a:pt x="292" y="0"/>
                      <a:pt x="289" y="0"/>
                    </a:cubicBezTo>
                    <a:close/>
                    <a:moveTo>
                      <a:pt x="286" y="6"/>
                    </a:moveTo>
                    <a:lnTo>
                      <a:pt x="286" y="6"/>
                    </a:lnTo>
                    <a:cubicBezTo>
                      <a:pt x="179" y="136"/>
                      <a:pt x="84" y="267"/>
                      <a:pt x="1" y="410"/>
                    </a:cubicBezTo>
                    <a:cubicBezTo>
                      <a:pt x="1" y="419"/>
                      <a:pt x="12" y="432"/>
                      <a:pt x="19" y="432"/>
                    </a:cubicBezTo>
                    <a:cubicBezTo>
                      <a:pt x="22" y="432"/>
                      <a:pt x="25" y="430"/>
                      <a:pt x="25" y="422"/>
                    </a:cubicBezTo>
                    <a:cubicBezTo>
                      <a:pt x="144" y="303"/>
                      <a:pt x="215" y="160"/>
                      <a:pt x="28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"/>
              <p:cNvSpPr/>
              <p:nvPr/>
            </p:nvSpPr>
            <p:spPr>
              <a:xfrm>
                <a:off x="3156925" y="2795800"/>
                <a:ext cx="56100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2095" extrusionOk="0">
                    <a:moveTo>
                      <a:pt x="2172" y="0"/>
                    </a:moveTo>
                    <a:cubicBezTo>
                      <a:pt x="2154" y="0"/>
                      <a:pt x="2135" y="10"/>
                      <a:pt x="2120" y="33"/>
                    </a:cubicBezTo>
                    <a:cubicBezTo>
                      <a:pt x="1846" y="449"/>
                      <a:pt x="1560" y="854"/>
                      <a:pt x="1203" y="1199"/>
                    </a:cubicBezTo>
                    <a:cubicBezTo>
                      <a:pt x="834" y="1533"/>
                      <a:pt x="417" y="1771"/>
                      <a:pt x="1" y="2069"/>
                    </a:cubicBezTo>
                    <a:cubicBezTo>
                      <a:pt x="1" y="2069"/>
                      <a:pt x="1" y="2095"/>
                      <a:pt x="16" y="2095"/>
                    </a:cubicBezTo>
                    <a:cubicBezTo>
                      <a:pt x="18" y="2095"/>
                      <a:pt x="21" y="2094"/>
                      <a:pt x="25" y="2092"/>
                    </a:cubicBezTo>
                    <a:cubicBezTo>
                      <a:pt x="941" y="1807"/>
                      <a:pt x="1810" y="926"/>
                      <a:pt x="2227" y="92"/>
                    </a:cubicBezTo>
                    <a:cubicBezTo>
                      <a:pt x="2243" y="44"/>
                      <a:pt x="2210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"/>
              <p:cNvSpPr/>
              <p:nvPr/>
            </p:nvSpPr>
            <p:spPr>
              <a:xfrm>
                <a:off x="3060050" y="2812925"/>
                <a:ext cx="86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943" extrusionOk="0">
                    <a:moveTo>
                      <a:pt x="3411" y="1"/>
                    </a:moveTo>
                    <a:cubicBezTo>
                      <a:pt x="3408" y="1"/>
                      <a:pt x="3404" y="1"/>
                      <a:pt x="3399" y="3"/>
                    </a:cubicBezTo>
                    <a:cubicBezTo>
                      <a:pt x="2864" y="62"/>
                      <a:pt x="2316" y="169"/>
                      <a:pt x="1792" y="348"/>
                    </a:cubicBezTo>
                    <a:cubicBezTo>
                      <a:pt x="1347" y="490"/>
                      <a:pt x="924" y="813"/>
                      <a:pt x="458" y="813"/>
                    </a:cubicBezTo>
                    <a:cubicBezTo>
                      <a:pt x="338" y="813"/>
                      <a:pt x="216" y="792"/>
                      <a:pt x="90" y="741"/>
                    </a:cubicBezTo>
                    <a:cubicBezTo>
                      <a:pt x="83" y="737"/>
                      <a:pt x="76" y="736"/>
                      <a:pt x="70" y="736"/>
                    </a:cubicBezTo>
                    <a:cubicBezTo>
                      <a:pt x="31" y="736"/>
                      <a:pt x="1" y="793"/>
                      <a:pt x="42" y="824"/>
                    </a:cubicBezTo>
                    <a:cubicBezTo>
                      <a:pt x="192" y="908"/>
                      <a:pt x="327" y="943"/>
                      <a:pt x="460" y="943"/>
                    </a:cubicBezTo>
                    <a:cubicBezTo>
                      <a:pt x="664" y="943"/>
                      <a:pt x="863" y="861"/>
                      <a:pt x="1102" y="753"/>
                    </a:cubicBezTo>
                    <a:cubicBezTo>
                      <a:pt x="1840" y="395"/>
                      <a:pt x="2614" y="276"/>
                      <a:pt x="3399" y="86"/>
                    </a:cubicBezTo>
                    <a:cubicBezTo>
                      <a:pt x="3454" y="53"/>
                      <a:pt x="3449" y="1"/>
                      <a:pt x="3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"/>
              <p:cNvSpPr/>
              <p:nvPr/>
            </p:nvSpPr>
            <p:spPr>
              <a:xfrm>
                <a:off x="3064350" y="2811750"/>
                <a:ext cx="3300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764" extrusionOk="0">
                    <a:moveTo>
                      <a:pt x="1286" y="0"/>
                    </a:moveTo>
                    <a:cubicBezTo>
                      <a:pt x="1282" y="0"/>
                      <a:pt x="1279" y="1"/>
                      <a:pt x="1275" y="2"/>
                    </a:cubicBezTo>
                    <a:cubicBezTo>
                      <a:pt x="953" y="61"/>
                      <a:pt x="608" y="264"/>
                      <a:pt x="310" y="395"/>
                    </a:cubicBezTo>
                    <a:cubicBezTo>
                      <a:pt x="168" y="454"/>
                      <a:pt x="1" y="561"/>
                      <a:pt x="25" y="740"/>
                    </a:cubicBezTo>
                    <a:cubicBezTo>
                      <a:pt x="25" y="752"/>
                      <a:pt x="60" y="764"/>
                      <a:pt x="72" y="764"/>
                    </a:cubicBezTo>
                    <a:lnTo>
                      <a:pt x="108" y="764"/>
                    </a:lnTo>
                    <a:cubicBezTo>
                      <a:pt x="132" y="681"/>
                      <a:pt x="144" y="597"/>
                      <a:pt x="227" y="538"/>
                    </a:cubicBezTo>
                    <a:cubicBezTo>
                      <a:pt x="310" y="466"/>
                      <a:pt x="465" y="431"/>
                      <a:pt x="560" y="383"/>
                    </a:cubicBezTo>
                    <a:cubicBezTo>
                      <a:pt x="799" y="276"/>
                      <a:pt x="1084" y="204"/>
                      <a:pt x="1299" y="50"/>
                    </a:cubicBezTo>
                    <a:cubicBezTo>
                      <a:pt x="1320" y="39"/>
                      <a:pt x="1313" y="0"/>
                      <a:pt x="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"/>
              <p:cNvSpPr/>
              <p:nvPr/>
            </p:nvSpPr>
            <p:spPr>
              <a:xfrm>
                <a:off x="3154550" y="2803025"/>
                <a:ext cx="152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63" extrusionOk="0">
                    <a:moveTo>
                      <a:pt x="545" y="0"/>
                    </a:moveTo>
                    <a:cubicBezTo>
                      <a:pt x="533" y="0"/>
                      <a:pt x="522" y="5"/>
                      <a:pt x="512" y="18"/>
                    </a:cubicBezTo>
                    <a:cubicBezTo>
                      <a:pt x="417" y="196"/>
                      <a:pt x="215" y="279"/>
                      <a:pt x="24" y="315"/>
                    </a:cubicBezTo>
                    <a:cubicBezTo>
                      <a:pt x="0" y="327"/>
                      <a:pt x="0" y="363"/>
                      <a:pt x="24" y="363"/>
                    </a:cubicBezTo>
                    <a:cubicBezTo>
                      <a:pt x="250" y="363"/>
                      <a:pt x="441" y="244"/>
                      <a:pt x="572" y="77"/>
                    </a:cubicBezTo>
                    <a:cubicBezTo>
                      <a:pt x="607" y="42"/>
                      <a:pt x="577" y="0"/>
                      <a:pt x="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"/>
              <p:cNvSpPr/>
              <p:nvPr/>
            </p:nvSpPr>
            <p:spPr>
              <a:xfrm>
                <a:off x="3153650" y="2726650"/>
                <a:ext cx="54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620" extrusionOk="0">
                    <a:moveTo>
                      <a:pt x="2191" y="1"/>
                    </a:moveTo>
                    <a:cubicBezTo>
                      <a:pt x="1477" y="108"/>
                      <a:pt x="691" y="286"/>
                      <a:pt x="36" y="572"/>
                    </a:cubicBezTo>
                    <a:cubicBezTo>
                      <a:pt x="1" y="584"/>
                      <a:pt x="13" y="620"/>
                      <a:pt x="48" y="620"/>
                    </a:cubicBezTo>
                    <a:cubicBezTo>
                      <a:pt x="763" y="465"/>
                      <a:pt x="1489" y="227"/>
                      <a:pt x="2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"/>
              <p:cNvSpPr/>
              <p:nvPr/>
            </p:nvSpPr>
            <p:spPr>
              <a:xfrm>
                <a:off x="3002450" y="2743225"/>
                <a:ext cx="14350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291" extrusionOk="0">
                    <a:moveTo>
                      <a:pt x="5339" y="0"/>
                    </a:moveTo>
                    <a:cubicBezTo>
                      <a:pt x="3476" y="0"/>
                      <a:pt x="1893" y="1220"/>
                      <a:pt x="36" y="1231"/>
                    </a:cubicBezTo>
                    <a:cubicBezTo>
                      <a:pt x="0" y="1231"/>
                      <a:pt x="0" y="1267"/>
                      <a:pt x="36" y="1278"/>
                    </a:cubicBezTo>
                    <a:cubicBezTo>
                      <a:pt x="132" y="1287"/>
                      <a:pt x="227" y="1291"/>
                      <a:pt x="322" y="1291"/>
                    </a:cubicBezTo>
                    <a:cubicBezTo>
                      <a:pt x="1036" y="1291"/>
                      <a:pt x="1707" y="1065"/>
                      <a:pt x="2370" y="802"/>
                    </a:cubicBezTo>
                    <a:cubicBezTo>
                      <a:pt x="3501" y="362"/>
                      <a:pt x="4501" y="112"/>
                      <a:pt x="5727" y="40"/>
                    </a:cubicBezTo>
                    <a:cubicBezTo>
                      <a:pt x="5727" y="28"/>
                      <a:pt x="5739" y="16"/>
                      <a:pt x="5703" y="16"/>
                    </a:cubicBezTo>
                    <a:cubicBezTo>
                      <a:pt x="5581" y="6"/>
                      <a:pt x="5459" y="0"/>
                      <a:pt x="5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"/>
              <p:cNvSpPr/>
              <p:nvPr/>
            </p:nvSpPr>
            <p:spPr>
              <a:xfrm>
                <a:off x="3206675" y="2715150"/>
                <a:ext cx="70225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1" extrusionOk="0">
                    <a:moveTo>
                      <a:pt x="3" y="455"/>
                    </a:moveTo>
                    <a:cubicBezTo>
                      <a:pt x="0" y="455"/>
                      <a:pt x="3" y="461"/>
                      <a:pt x="11" y="461"/>
                    </a:cubicBezTo>
                    <a:cubicBezTo>
                      <a:pt x="7" y="457"/>
                      <a:pt x="4" y="455"/>
                      <a:pt x="3" y="455"/>
                    </a:cubicBezTo>
                    <a:close/>
                    <a:moveTo>
                      <a:pt x="2650" y="1"/>
                    </a:moveTo>
                    <a:cubicBezTo>
                      <a:pt x="2255" y="1"/>
                      <a:pt x="1929" y="163"/>
                      <a:pt x="1547" y="258"/>
                    </a:cubicBezTo>
                    <a:cubicBezTo>
                      <a:pt x="1035" y="389"/>
                      <a:pt x="511" y="318"/>
                      <a:pt x="11" y="461"/>
                    </a:cubicBezTo>
                    <a:cubicBezTo>
                      <a:pt x="440" y="425"/>
                      <a:pt x="868" y="461"/>
                      <a:pt x="1285" y="401"/>
                    </a:cubicBezTo>
                    <a:cubicBezTo>
                      <a:pt x="1809" y="330"/>
                      <a:pt x="2261" y="68"/>
                      <a:pt x="2797" y="20"/>
                    </a:cubicBezTo>
                    <a:cubicBezTo>
                      <a:pt x="2809" y="20"/>
                      <a:pt x="2809" y="8"/>
                      <a:pt x="2797" y="8"/>
                    </a:cubicBezTo>
                    <a:cubicBezTo>
                      <a:pt x="2747" y="3"/>
                      <a:pt x="2698" y="1"/>
                      <a:pt x="2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"/>
              <p:cNvSpPr/>
              <p:nvPr/>
            </p:nvSpPr>
            <p:spPr>
              <a:xfrm>
                <a:off x="3049775" y="2778750"/>
                <a:ext cx="601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522" extrusionOk="0">
                    <a:moveTo>
                      <a:pt x="2382" y="0"/>
                    </a:moveTo>
                    <a:cubicBezTo>
                      <a:pt x="1774" y="0"/>
                      <a:pt x="1167" y="96"/>
                      <a:pt x="560" y="167"/>
                    </a:cubicBezTo>
                    <a:cubicBezTo>
                      <a:pt x="322" y="203"/>
                      <a:pt x="24" y="227"/>
                      <a:pt x="0" y="512"/>
                    </a:cubicBezTo>
                    <a:cubicBezTo>
                      <a:pt x="0" y="518"/>
                      <a:pt x="6" y="521"/>
                      <a:pt x="14" y="521"/>
                    </a:cubicBezTo>
                    <a:cubicBezTo>
                      <a:pt x="21" y="521"/>
                      <a:pt x="30" y="518"/>
                      <a:pt x="36" y="512"/>
                    </a:cubicBezTo>
                    <a:cubicBezTo>
                      <a:pt x="215" y="167"/>
                      <a:pt x="870" y="215"/>
                      <a:pt x="1191" y="179"/>
                    </a:cubicBezTo>
                    <a:cubicBezTo>
                      <a:pt x="1595" y="131"/>
                      <a:pt x="1999" y="108"/>
                      <a:pt x="2404" y="13"/>
                    </a:cubicBezTo>
                    <a:lnTo>
                      <a:pt x="2404" y="13"/>
                    </a:lnTo>
                    <a:cubicBezTo>
                      <a:pt x="2405" y="14"/>
                      <a:pt x="2405" y="16"/>
                      <a:pt x="2405" y="16"/>
                    </a:cubicBezTo>
                    <a:cubicBezTo>
                      <a:pt x="2406" y="16"/>
                      <a:pt x="2406" y="15"/>
                      <a:pt x="2406" y="12"/>
                    </a:cubicBezTo>
                    <a:lnTo>
                      <a:pt x="2406" y="12"/>
                    </a:lnTo>
                    <a:cubicBezTo>
                      <a:pt x="2405" y="12"/>
                      <a:pt x="2404" y="12"/>
                      <a:pt x="2404" y="13"/>
                    </a:cubicBezTo>
                    <a:lnTo>
                      <a:pt x="2404" y="13"/>
                    </a:lnTo>
                    <a:cubicBezTo>
                      <a:pt x="2401" y="8"/>
                      <a:pt x="2395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"/>
              <p:cNvSpPr/>
              <p:nvPr/>
            </p:nvSpPr>
            <p:spPr>
              <a:xfrm>
                <a:off x="3048275" y="2794225"/>
                <a:ext cx="625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8" y="216"/>
                      <a:pt x="353" y="254"/>
                      <a:pt x="588" y="254"/>
                    </a:cubicBezTo>
                    <a:cubicBezTo>
                      <a:pt x="638" y="254"/>
                      <a:pt x="689" y="253"/>
                      <a:pt x="739" y="250"/>
                    </a:cubicBezTo>
                    <a:cubicBezTo>
                      <a:pt x="1311" y="239"/>
                      <a:pt x="1894" y="239"/>
                      <a:pt x="2477" y="143"/>
                    </a:cubicBezTo>
                    <a:cubicBezTo>
                      <a:pt x="2501" y="143"/>
                      <a:pt x="2489" y="96"/>
                      <a:pt x="2477" y="96"/>
                    </a:cubicBezTo>
                    <a:cubicBezTo>
                      <a:pt x="2423" y="94"/>
                      <a:pt x="2368" y="93"/>
                      <a:pt x="2313" y="93"/>
                    </a:cubicBezTo>
                    <a:cubicBezTo>
                      <a:pt x="1975" y="93"/>
                      <a:pt x="1637" y="121"/>
                      <a:pt x="1299" y="131"/>
                    </a:cubicBezTo>
                    <a:cubicBezTo>
                      <a:pt x="1108" y="144"/>
                      <a:pt x="844" y="191"/>
                      <a:pt x="593" y="191"/>
                    </a:cubicBezTo>
                    <a:cubicBezTo>
                      <a:pt x="360" y="191"/>
                      <a:pt x="139" y="15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"/>
              <p:cNvSpPr/>
              <p:nvPr/>
            </p:nvSpPr>
            <p:spPr>
              <a:xfrm>
                <a:off x="3109175" y="2776675"/>
                <a:ext cx="185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00" extrusionOk="0">
                    <a:moveTo>
                      <a:pt x="237" y="1"/>
                    </a:moveTo>
                    <a:cubicBezTo>
                      <a:pt x="169" y="1"/>
                      <a:pt x="102" y="16"/>
                      <a:pt x="41" y="48"/>
                    </a:cubicBezTo>
                    <a:cubicBezTo>
                      <a:pt x="0" y="68"/>
                      <a:pt x="21" y="124"/>
                      <a:pt x="66" y="124"/>
                    </a:cubicBezTo>
                    <a:cubicBezTo>
                      <a:pt x="73" y="124"/>
                      <a:pt x="81" y="122"/>
                      <a:pt x="89" y="119"/>
                    </a:cubicBezTo>
                    <a:cubicBezTo>
                      <a:pt x="138" y="99"/>
                      <a:pt x="190" y="90"/>
                      <a:pt x="242" y="90"/>
                    </a:cubicBezTo>
                    <a:cubicBezTo>
                      <a:pt x="377" y="90"/>
                      <a:pt x="508" y="156"/>
                      <a:pt x="577" y="286"/>
                    </a:cubicBezTo>
                    <a:cubicBezTo>
                      <a:pt x="684" y="500"/>
                      <a:pt x="470" y="762"/>
                      <a:pt x="232" y="774"/>
                    </a:cubicBezTo>
                    <a:cubicBezTo>
                      <a:pt x="220" y="786"/>
                      <a:pt x="220" y="798"/>
                      <a:pt x="232" y="798"/>
                    </a:cubicBezTo>
                    <a:cubicBezTo>
                      <a:pt x="243" y="799"/>
                      <a:pt x="254" y="799"/>
                      <a:pt x="265" y="799"/>
                    </a:cubicBezTo>
                    <a:cubicBezTo>
                      <a:pt x="525" y="799"/>
                      <a:pt x="740" y="537"/>
                      <a:pt x="661" y="286"/>
                    </a:cubicBezTo>
                    <a:cubicBezTo>
                      <a:pt x="608" y="111"/>
                      <a:pt x="422" y="1"/>
                      <a:pt x="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"/>
              <p:cNvSpPr/>
              <p:nvPr/>
            </p:nvSpPr>
            <p:spPr>
              <a:xfrm>
                <a:off x="2934425" y="2802475"/>
                <a:ext cx="1787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7151" h="404" extrusionOk="0">
                    <a:moveTo>
                      <a:pt x="1738" y="1"/>
                    </a:moveTo>
                    <a:cubicBezTo>
                      <a:pt x="1174" y="1"/>
                      <a:pt x="614" y="45"/>
                      <a:pt x="54" y="170"/>
                    </a:cubicBezTo>
                    <a:cubicBezTo>
                      <a:pt x="0" y="181"/>
                      <a:pt x="5" y="232"/>
                      <a:pt x="42" y="232"/>
                    </a:cubicBezTo>
                    <a:cubicBezTo>
                      <a:pt x="46" y="232"/>
                      <a:pt x="50" y="231"/>
                      <a:pt x="54" y="230"/>
                    </a:cubicBezTo>
                    <a:cubicBezTo>
                      <a:pt x="557" y="159"/>
                      <a:pt x="1061" y="131"/>
                      <a:pt x="1564" y="131"/>
                    </a:cubicBezTo>
                    <a:cubicBezTo>
                      <a:pt x="2323" y="131"/>
                      <a:pt x="3082" y="194"/>
                      <a:pt x="3841" y="266"/>
                    </a:cubicBezTo>
                    <a:cubicBezTo>
                      <a:pt x="4493" y="324"/>
                      <a:pt x="5176" y="404"/>
                      <a:pt x="5848" y="404"/>
                    </a:cubicBezTo>
                    <a:cubicBezTo>
                      <a:pt x="6279" y="404"/>
                      <a:pt x="6705" y="371"/>
                      <a:pt x="7115" y="278"/>
                    </a:cubicBezTo>
                    <a:cubicBezTo>
                      <a:pt x="7150" y="266"/>
                      <a:pt x="7150" y="218"/>
                      <a:pt x="7115" y="218"/>
                    </a:cubicBezTo>
                    <a:cubicBezTo>
                      <a:pt x="6792" y="230"/>
                      <a:pt x="6473" y="236"/>
                      <a:pt x="6156" y="236"/>
                    </a:cubicBezTo>
                    <a:cubicBezTo>
                      <a:pt x="5247" y="236"/>
                      <a:pt x="4357" y="187"/>
                      <a:pt x="3448" y="99"/>
                    </a:cubicBezTo>
                    <a:cubicBezTo>
                      <a:pt x="2870" y="45"/>
                      <a:pt x="2302" y="1"/>
                      <a:pt x="17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"/>
              <p:cNvSpPr/>
              <p:nvPr/>
            </p:nvSpPr>
            <p:spPr>
              <a:xfrm>
                <a:off x="2936075" y="2801150"/>
                <a:ext cx="4227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91" extrusionOk="0">
                    <a:moveTo>
                      <a:pt x="1363" y="1"/>
                    </a:moveTo>
                    <a:cubicBezTo>
                      <a:pt x="1085" y="1"/>
                      <a:pt x="790" y="62"/>
                      <a:pt x="536" y="116"/>
                    </a:cubicBezTo>
                    <a:cubicBezTo>
                      <a:pt x="381" y="152"/>
                      <a:pt x="24" y="152"/>
                      <a:pt x="0" y="331"/>
                    </a:cubicBezTo>
                    <a:cubicBezTo>
                      <a:pt x="0" y="343"/>
                      <a:pt x="0" y="366"/>
                      <a:pt x="24" y="366"/>
                    </a:cubicBezTo>
                    <a:cubicBezTo>
                      <a:pt x="48" y="366"/>
                      <a:pt x="48" y="366"/>
                      <a:pt x="60" y="390"/>
                    </a:cubicBezTo>
                    <a:lnTo>
                      <a:pt x="84" y="390"/>
                    </a:lnTo>
                    <a:lnTo>
                      <a:pt x="107" y="366"/>
                    </a:lnTo>
                    <a:cubicBezTo>
                      <a:pt x="107" y="354"/>
                      <a:pt x="97" y="341"/>
                      <a:pt x="86" y="334"/>
                    </a:cubicBezTo>
                    <a:lnTo>
                      <a:pt x="86" y="334"/>
                    </a:lnTo>
                    <a:cubicBezTo>
                      <a:pt x="153" y="332"/>
                      <a:pt x="327" y="314"/>
                      <a:pt x="346" y="295"/>
                    </a:cubicBezTo>
                    <a:cubicBezTo>
                      <a:pt x="477" y="271"/>
                      <a:pt x="607" y="235"/>
                      <a:pt x="762" y="223"/>
                    </a:cubicBezTo>
                    <a:cubicBezTo>
                      <a:pt x="1060" y="176"/>
                      <a:pt x="1358" y="176"/>
                      <a:pt x="1631" y="104"/>
                    </a:cubicBezTo>
                    <a:cubicBezTo>
                      <a:pt x="1691" y="93"/>
                      <a:pt x="1679" y="33"/>
                      <a:pt x="1620" y="21"/>
                    </a:cubicBezTo>
                    <a:cubicBezTo>
                      <a:pt x="1537" y="7"/>
                      <a:pt x="1451" y="1"/>
                      <a:pt x="1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"/>
              <p:cNvSpPr/>
              <p:nvPr/>
            </p:nvSpPr>
            <p:spPr>
              <a:xfrm>
                <a:off x="2934575" y="2804025"/>
                <a:ext cx="562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99" extrusionOk="0">
                    <a:moveTo>
                      <a:pt x="1568" y="0"/>
                    </a:moveTo>
                    <a:cubicBezTo>
                      <a:pt x="1045" y="0"/>
                      <a:pt x="485" y="102"/>
                      <a:pt x="25" y="228"/>
                    </a:cubicBezTo>
                    <a:cubicBezTo>
                      <a:pt x="1" y="228"/>
                      <a:pt x="1" y="299"/>
                      <a:pt x="48" y="299"/>
                    </a:cubicBezTo>
                    <a:cubicBezTo>
                      <a:pt x="429" y="275"/>
                      <a:pt x="822" y="228"/>
                      <a:pt x="1191" y="204"/>
                    </a:cubicBezTo>
                    <a:cubicBezTo>
                      <a:pt x="1537" y="180"/>
                      <a:pt x="1858" y="216"/>
                      <a:pt x="2203" y="156"/>
                    </a:cubicBezTo>
                    <a:cubicBezTo>
                      <a:pt x="2251" y="156"/>
                      <a:pt x="2251" y="85"/>
                      <a:pt x="2203" y="61"/>
                    </a:cubicBezTo>
                    <a:cubicBezTo>
                      <a:pt x="2005" y="18"/>
                      <a:pt x="1790" y="0"/>
                      <a:pt x="1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"/>
              <p:cNvSpPr/>
              <p:nvPr/>
            </p:nvSpPr>
            <p:spPr>
              <a:xfrm>
                <a:off x="2953625" y="2803875"/>
                <a:ext cx="449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63" extrusionOk="0">
                    <a:moveTo>
                      <a:pt x="1268" y="0"/>
                    </a:moveTo>
                    <a:cubicBezTo>
                      <a:pt x="848" y="0"/>
                      <a:pt x="415" y="75"/>
                      <a:pt x="25" y="126"/>
                    </a:cubicBezTo>
                    <a:cubicBezTo>
                      <a:pt x="1" y="126"/>
                      <a:pt x="13" y="162"/>
                      <a:pt x="25" y="162"/>
                    </a:cubicBezTo>
                    <a:cubicBezTo>
                      <a:pt x="196" y="151"/>
                      <a:pt x="371" y="149"/>
                      <a:pt x="546" y="149"/>
                    </a:cubicBezTo>
                    <a:cubicBezTo>
                      <a:pt x="663" y="149"/>
                      <a:pt x="781" y="150"/>
                      <a:pt x="898" y="150"/>
                    </a:cubicBezTo>
                    <a:cubicBezTo>
                      <a:pt x="1191" y="150"/>
                      <a:pt x="1483" y="144"/>
                      <a:pt x="1763" y="103"/>
                    </a:cubicBezTo>
                    <a:cubicBezTo>
                      <a:pt x="1799" y="103"/>
                      <a:pt x="1799" y="43"/>
                      <a:pt x="1763" y="43"/>
                    </a:cubicBezTo>
                    <a:cubicBezTo>
                      <a:pt x="1603" y="12"/>
                      <a:pt x="1436" y="0"/>
                      <a:pt x="1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"/>
              <p:cNvSpPr/>
              <p:nvPr/>
            </p:nvSpPr>
            <p:spPr>
              <a:xfrm>
                <a:off x="2982500" y="2806425"/>
                <a:ext cx="232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7" extrusionOk="0">
                    <a:moveTo>
                      <a:pt x="906" y="1"/>
                    </a:moveTo>
                    <a:cubicBezTo>
                      <a:pt x="650" y="1"/>
                      <a:pt x="413" y="27"/>
                      <a:pt x="148" y="27"/>
                    </a:cubicBezTo>
                    <a:cubicBezTo>
                      <a:pt x="103" y="27"/>
                      <a:pt x="58" y="26"/>
                      <a:pt x="13" y="24"/>
                    </a:cubicBezTo>
                    <a:cubicBezTo>
                      <a:pt x="1" y="24"/>
                      <a:pt x="1" y="60"/>
                      <a:pt x="13" y="60"/>
                    </a:cubicBezTo>
                    <a:cubicBezTo>
                      <a:pt x="155" y="72"/>
                      <a:pt x="310" y="87"/>
                      <a:pt x="463" y="87"/>
                    </a:cubicBezTo>
                    <a:cubicBezTo>
                      <a:pt x="617" y="87"/>
                      <a:pt x="769" y="72"/>
                      <a:pt x="906" y="24"/>
                    </a:cubicBezTo>
                    <a:cubicBezTo>
                      <a:pt x="929" y="24"/>
                      <a:pt x="929" y="1"/>
                      <a:pt x="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"/>
              <p:cNvSpPr/>
              <p:nvPr/>
            </p:nvSpPr>
            <p:spPr>
              <a:xfrm>
                <a:off x="2813725" y="2641200"/>
                <a:ext cx="813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1498" extrusionOk="0">
                    <a:moveTo>
                      <a:pt x="20" y="1"/>
                    </a:moveTo>
                    <a:cubicBezTo>
                      <a:pt x="10" y="1"/>
                      <a:pt x="1" y="11"/>
                      <a:pt x="1" y="25"/>
                    </a:cubicBezTo>
                    <a:cubicBezTo>
                      <a:pt x="13" y="645"/>
                      <a:pt x="799" y="1026"/>
                      <a:pt x="1275" y="1252"/>
                    </a:cubicBezTo>
                    <a:cubicBezTo>
                      <a:pt x="1617" y="1417"/>
                      <a:pt x="1921" y="1498"/>
                      <a:pt x="2220" y="1498"/>
                    </a:cubicBezTo>
                    <a:cubicBezTo>
                      <a:pt x="2546" y="1498"/>
                      <a:pt x="2867" y="1402"/>
                      <a:pt x="3227" y="1216"/>
                    </a:cubicBezTo>
                    <a:cubicBezTo>
                      <a:pt x="3251" y="1204"/>
                      <a:pt x="3239" y="1180"/>
                      <a:pt x="3227" y="1180"/>
                    </a:cubicBezTo>
                    <a:cubicBezTo>
                      <a:pt x="2977" y="1216"/>
                      <a:pt x="2739" y="1359"/>
                      <a:pt x="2465" y="1383"/>
                    </a:cubicBezTo>
                    <a:cubicBezTo>
                      <a:pt x="2409" y="1389"/>
                      <a:pt x="2353" y="1392"/>
                      <a:pt x="2297" y="1392"/>
                    </a:cubicBezTo>
                    <a:cubicBezTo>
                      <a:pt x="1928" y="1392"/>
                      <a:pt x="1570" y="1262"/>
                      <a:pt x="1239" y="1097"/>
                    </a:cubicBezTo>
                    <a:cubicBezTo>
                      <a:pt x="739" y="847"/>
                      <a:pt x="263" y="549"/>
                      <a:pt x="37" y="14"/>
                    </a:cubicBezTo>
                    <a:cubicBezTo>
                      <a:pt x="32" y="4"/>
                      <a:pt x="26" y="1"/>
                      <a:pt x="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"/>
              <p:cNvSpPr/>
              <p:nvPr/>
            </p:nvSpPr>
            <p:spPr>
              <a:xfrm>
                <a:off x="2814550" y="2634775"/>
                <a:ext cx="95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1545" extrusionOk="0">
                    <a:moveTo>
                      <a:pt x="559" y="1"/>
                    </a:moveTo>
                    <a:cubicBezTo>
                      <a:pt x="367" y="1"/>
                      <a:pt x="185" y="39"/>
                      <a:pt x="27" y="163"/>
                    </a:cubicBezTo>
                    <a:cubicBezTo>
                      <a:pt x="1" y="181"/>
                      <a:pt x="1" y="192"/>
                      <a:pt x="11" y="192"/>
                    </a:cubicBezTo>
                    <a:cubicBezTo>
                      <a:pt x="15" y="192"/>
                      <a:pt x="21" y="190"/>
                      <a:pt x="27" y="187"/>
                    </a:cubicBezTo>
                    <a:cubicBezTo>
                      <a:pt x="165" y="111"/>
                      <a:pt x="327" y="83"/>
                      <a:pt x="498" y="83"/>
                    </a:cubicBezTo>
                    <a:cubicBezTo>
                      <a:pt x="862" y="83"/>
                      <a:pt x="1268" y="206"/>
                      <a:pt x="1575" y="247"/>
                    </a:cubicBezTo>
                    <a:cubicBezTo>
                      <a:pt x="1837" y="282"/>
                      <a:pt x="2147" y="306"/>
                      <a:pt x="2420" y="378"/>
                    </a:cubicBezTo>
                    <a:cubicBezTo>
                      <a:pt x="2659" y="449"/>
                      <a:pt x="3814" y="1140"/>
                      <a:pt x="2980" y="1497"/>
                    </a:cubicBezTo>
                    <a:cubicBezTo>
                      <a:pt x="2956" y="1509"/>
                      <a:pt x="2968" y="1545"/>
                      <a:pt x="3016" y="1545"/>
                    </a:cubicBezTo>
                    <a:cubicBezTo>
                      <a:pt x="3814" y="1461"/>
                      <a:pt x="3159" y="580"/>
                      <a:pt x="2778" y="378"/>
                    </a:cubicBezTo>
                    <a:cubicBezTo>
                      <a:pt x="2349" y="140"/>
                      <a:pt x="1706" y="140"/>
                      <a:pt x="1218" y="80"/>
                    </a:cubicBezTo>
                    <a:cubicBezTo>
                      <a:pt x="998" y="49"/>
                      <a:pt x="772" y="1"/>
                      <a:pt x="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"/>
              <p:cNvSpPr/>
              <p:nvPr/>
            </p:nvSpPr>
            <p:spPr>
              <a:xfrm>
                <a:off x="2934875" y="2649175"/>
                <a:ext cx="196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493" extrusionOk="0">
                    <a:moveTo>
                      <a:pt x="380" y="0"/>
                    </a:moveTo>
                    <a:cubicBezTo>
                      <a:pt x="280" y="0"/>
                      <a:pt x="181" y="32"/>
                      <a:pt x="108" y="111"/>
                    </a:cubicBezTo>
                    <a:cubicBezTo>
                      <a:pt x="1" y="230"/>
                      <a:pt x="48" y="409"/>
                      <a:pt x="191" y="468"/>
                    </a:cubicBezTo>
                    <a:cubicBezTo>
                      <a:pt x="240" y="485"/>
                      <a:pt x="298" y="493"/>
                      <a:pt x="356" y="493"/>
                    </a:cubicBezTo>
                    <a:cubicBezTo>
                      <a:pt x="468" y="493"/>
                      <a:pt x="585" y="464"/>
                      <a:pt x="655" y="409"/>
                    </a:cubicBezTo>
                    <a:cubicBezTo>
                      <a:pt x="727" y="349"/>
                      <a:pt x="786" y="111"/>
                      <a:pt x="632" y="111"/>
                    </a:cubicBezTo>
                    <a:cubicBezTo>
                      <a:pt x="608" y="111"/>
                      <a:pt x="596" y="123"/>
                      <a:pt x="596" y="147"/>
                    </a:cubicBezTo>
                    <a:cubicBezTo>
                      <a:pt x="596" y="171"/>
                      <a:pt x="632" y="183"/>
                      <a:pt x="632" y="218"/>
                    </a:cubicBezTo>
                    <a:cubicBezTo>
                      <a:pt x="644" y="290"/>
                      <a:pt x="584" y="326"/>
                      <a:pt x="525" y="349"/>
                    </a:cubicBezTo>
                    <a:cubicBezTo>
                      <a:pt x="489" y="361"/>
                      <a:pt x="441" y="367"/>
                      <a:pt x="392" y="367"/>
                    </a:cubicBezTo>
                    <a:cubicBezTo>
                      <a:pt x="343" y="367"/>
                      <a:pt x="292" y="361"/>
                      <a:pt x="251" y="349"/>
                    </a:cubicBezTo>
                    <a:cubicBezTo>
                      <a:pt x="132" y="302"/>
                      <a:pt x="167" y="183"/>
                      <a:pt x="274" y="123"/>
                    </a:cubicBezTo>
                    <a:cubicBezTo>
                      <a:pt x="316" y="99"/>
                      <a:pt x="370" y="93"/>
                      <a:pt x="426" y="93"/>
                    </a:cubicBezTo>
                    <a:cubicBezTo>
                      <a:pt x="483" y="93"/>
                      <a:pt x="542" y="99"/>
                      <a:pt x="596" y="99"/>
                    </a:cubicBezTo>
                    <a:cubicBezTo>
                      <a:pt x="632" y="99"/>
                      <a:pt x="632" y="52"/>
                      <a:pt x="608" y="52"/>
                    </a:cubicBezTo>
                    <a:cubicBezTo>
                      <a:pt x="539" y="20"/>
                      <a:pt x="459" y="0"/>
                      <a:pt x="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"/>
              <p:cNvSpPr/>
              <p:nvPr/>
            </p:nvSpPr>
            <p:spPr>
              <a:xfrm>
                <a:off x="2978050" y="2612075"/>
                <a:ext cx="41225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446" extrusionOk="0">
                    <a:moveTo>
                      <a:pt x="1278" y="0"/>
                    </a:moveTo>
                    <a:cubicBezTo>
                      <a:pt x="651" y="0"/>
                      <a:pt x="61" y="892"/>
                      <a:pt x="0" y="1417"/>
                    </a:cubicBezTo>
                    <a:cubicBezTo>
                      <a:pt x="0" y="1436"/>
                      <a:pt x="14" y="1445"/>
                      <a:pt x="27" y="1445"/>
                    </a:cubicBezTo>
                    <a:cubicBezTo>
                      <a:pt x="38" y="1445"/>
                      <a:pt x="48" y="1439"/>
                      <a:pt x="48" y="1429"/>
                    </a:cubicBezTo>
                    <a:cubicBezTo>
                      <a:pt x="191" y="1131"/>
                      <a:pt x="298" y="857"/>
                      <a:pt x="512" y="595"/>
                    </a:cubicBezTo>
                    <a:cubicBezTo>
                      <a:pt x="702" y="376"/>
                      <a:pt x="1015" y="81"/>
                      <a:pt x="1345" y="81"/>
                    </a:cubicBezTo>
                    <a:cubicBezTo>
                      <a:pt x="1428" y="81"/>
                      <a:pt x="1512" y="100"/>
                      <a:pt x="1595" y="143"/>
                    </a:cubicBezTo>
                    <a:cubicBezTo>
                      <a:pt x="1600" y="147"/>
                      <a:pt x="1605" y="149"/>
                      <a:pt x="1610" y="149"/>
                    </a:cubicBezTo>
                    <a:cubicBezTo>
                      <a:pt x="1630" y="149"/>
                      <a:pt x="1648" y="114"/>
                      <a:pt x="1619" y="95"/>
                    </a:cubicBezTo>
                    <a:cubicBezTo>
                      <a:pt x="1506" y="30"/>
                      <a:pt x="1392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"/>
              <p:cNvSpPr/>
              <p:nvPr/>
            </p:nvSpPr>
            <p:spPr>
              <a:xfrm>
                <a:off x="2982200" y="2618725"/>
                <a:ext cx="40225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18" extrusionOk="0">
                    <a:moveTo>
                      <a:pt x="1496" y="0"/>
                    </a:moveTo>
                    <a:cubicBezTo>
                      <a:pt x="1469" y="0"/>
                      <a:pt x="1441" y="25"/>
                      <a:pt x="1441" y="55"/>
                    </a:cubicBezTo>
                    <a:cubicBezTo>
                      <a:pt x="1489" y="424"/>
                      <a:pt x="1072" y="555"/>
                      <a:pt x="846" y="770"/>
                    </a:cubicBezTo>
                    <a:cubicBezTo>
                      <a:pt x="679" y="937"/>
                      <a:pt x="511" y="1341"/>
                      <a:pt x="236" y="1341"/>
                    </a:cubicBezTo>
                    <a:cubicBezTo>
                      <a:pt x="179" y="1341"/>
                      <a:pt x="116" y="1323"/>
                      <a:pt x="48" y="1282"/>
                    </a:cubicBezTo>
                    <a:cubicBezTo>
                      <a:pt x="13" y="1282"/>
                      <a:pt x="1" y="1305"/>
                      <a:pt x="13" y="1317"/>
                    </a:cubicBezTo>
                    <a:cubicBezTo>
                      <a:pt x="87" y="1389"/>
                      <a:pt x="161" y="1418"/>
                      <a:pt x="233" y="1418"/>
                    </a:cubicBezTo>
                    <a:cubicBezTo>
                      <a:pt x="451" y="1418"/>
                      <a:pt x="649" y="1154"/>
                      <a:pt x="775" y="984"/>
                    </a:cubicBezTo>
                    <a:cubicBezTo>
                      <a:pt x="1013" y="674"/>
                      <a:pt x="1608" y="508"/>
                      <a:pt x="1537" y="31"/>
                    </a:cubicBezTo>
                    <a:cubicBezTo>
                      <a:pt x="1528" y="9"/>
                      <a:pt x="1512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"/>
              <p:cNvSpPr/>
              <p:nvPr/>
            </p:nvSpPr>
            <p:spPr>
              <a:xfrm>
                <a:off x="2903625" y="2624475"/>
                <a:ext cx="747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49" extrusionOk="0">
                    <a:moveTo>
                      <a:pt x="147" y="0"/>
                    </a:moveTo>
                    <a:cubicBezTo>
                      <a:pt x="127" y="0"/>
                      <a:pt x="108" y="14"/>
                      <a:pt x="108" y="28"/>
                    </a:cubicBezTo>
                    <a:cubicBezTo>
                      <a:pt x="108" y="778"/>
                      <a:pt x="48" y="1492"/>
                      <a:pt x="0" y="2218"/>
                    </a:cubicBezTo>
                    <a:cubicBezTo>
                      <a:pt x="0" y="2234"/>
                      <a:pt x="20" y="2249"/>
                      <a:pt x="37" y="2249"/>
                    </a:cubicBezTo>
                    <a:cubicBezTo>
                      <a:pt x="46" y="2249"/>
                      <a:pt x="56" y="2243"/>
                      <a:pt x="60" y="2230"/>
                    </a:cubicBezTo>
                    <a:cubicBezTo>
                      <a:pt x="274" y="1552"/>
                      <a:pt x="298" y="730"/>
                      <a:pt x="179" y="28"/>
                    </a:cubicBezTo>
                    <a:cubicBezTo>
                      <a:pt x="174" y="8"/>
                      <a:pt x="160" y="0"/>
                      <a:pt x="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"/>
              <p:cNvSpPr/>
              <p:nvPr/>
            </p:nvSpPr>
            <p:spPr>
              <a:xfrm>
                <a:off x="2917025" y="2632000"/>
                <a:ext cx="11625" cy="104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185" extrusionOk="0">
                    <a:moveTo>
                      <a:pt x="131" y="1"/>
                    </a:moveTo>
                    <a:cubicBezTo>
                      <a:pt x="131" y="1"/>
                      <a:pt x="131" y="2"/>
                      <a:pt x="131" y="3"/>
                    </a:cubicBezTo>
                    <a:lnTo>
                      <a:pt x="131" y="3"/>
                    </a:lnTo>
                    <a:cubicBezTo>
                      <a:pt x="139" y="1"/>
                      <a:pt x="145" y="1"/>
                      <a:pt x="131" y="1"/>
                    </a:cubicBezTo>
                    <a:close/>
                    <a:moveTo>
                      <a:pt x="131" y="3"/>
                    </a:moveTo>
                    <a:cubicBezTo>
                      <a:pt x="126" y="5"/>
                      <a:pt x="119" y="7"/>
                      <a:pt x="119" y="12"/>
                    </a:cubicBezTo>
                    <a:cubicBezTo>
                      <a:pt x="84" y="620"/>
                      <a:pt x="0" y="1251"/>
                      <a:pt x="72" y="1846"/>
                    </a:cubicBezTo>
                    <a:cubicBezTo>
                      <a:pt x="167" y="2632"/>
                      <a:pt x="369" y="3334"/>
                      <a:pt x="334" y="4144"/>
                    </a:cubicBezTo>
                    <a:cubicBezTo>
                      <a:pt x="334" y="4169"/>
                      <a:pt x="354" y="4184"/>
                      <a:pt x="372" y="4184"/>
                    </a:cubicBezTo>
                    <a:cubicBezTo>
                      <a:pt x="389" y="4184"/>
                      <a:pt x="405" y="4172"/>
                      <a:pt x="405" y="4144"/>
                    </a:cubicBezTo>
                    <a:cubicBezTo>
                      <a:pt x="465" y="3477"/>
                      <a:pt x="393" y="2953"/>
                      <a:pt x="226" y="2298"/>
                    </a:cubicBezTo>
                    <a:cubicBezTo>
                      <a:pt x="36" y="1561"/>
                      <a:pt x="119" y="776"/>
                      <a:pt x="13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"/>
              <p:cNvSpPr/>
              <p:nvPr/>
            </p:nvSpPr>
            <p:spPr>
              <a:xfrm>
                <a:off x="2908975" y="2733650"/>
                <a:ext cx="54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541" extrusionOk="0">
                    <a:moveTo>
                      <a:pt x="124" y="1"/>
                    </a:moveTo>
                    <a:cubicBezTo>
                      <a:pt x="114" y="1"/>
                      <a:pt x="102" y="6"/>
                      <a:pt x="96" y="18"/>
                    </a:cubicBezTo>
                    <a:cubicBezTo>
                      <a:pt x="1" y="483"/>
                      <a:pt x="1" y="1054"/>
                      <a:pt x="132" y="1507"/>
                    </a:cubicBezTo>
                    <a:cubicBezTo>
                      <a:pt x="137" y="1529"/>
                      <a:pt x="156" y="1541"/>
                      <a:pt x="175" y="1541"/>
                    </a:cubicBezTo>
                    <a:cubicBezTo>
                      <a:pt x="195" y="1541"/>
                      <a:pt x="215" y="1526"/>
                      <a:pt x="215" y="1495"/>
                    </a:cubicBezTo>
                    <a:cubicBezTo>
                      <a:pt x="204" y="1167"/>
                      <a:pt x="160" y="861"/>
                      <a:pt x="156" y="535"/>
                    </a:cubicBezTo>
                    <a:lnTo>
                      <a:pt x="156" y="535"/>
                    </a:lnTo>
                    <a:cubicBezTo>
                      <a:pt x="157" y="535"/>
                      <a:pt x="158" y="535"/>
                      <a:pt x="158" y="535"/>
                    </a:cubicBezTo>
                    <a:cubicBezTo>
                      <a:pt x="172" y="535"/>
                      <a:pt x="188" y="527"/>
                      <a:pt x="179" y="518"/>
                    </a:cubicBezTo>
                    <a:cubicBezTo>
                      <a:pt x="172" y="482"/>
                      <a:pt x="165" y="445"/>
                      <a:pt x="159" y="409"/>
                    </a:cubicBezTo>
                    <a:lnTo>
                      <a:pt x="159" y="409"/>
                    </a:lnTo>
                    <a:cubicBezTo>
                      <a:pt x="164" y="324"/>
                      <a:pt x="167" y="196"/>
                      <a:pt x="139" y="145"/>
                    </a:cubicBezTo>
                    <a:lnTo>
                      <a:pt x="139" y="145"/>
                    </a:lnTo>
                    <a:cubicBezTo>
                      <a:pt x="139" y="103"/>
                      <a:pt x="141" y="61"/>
                      <a:pt x="144" y="18"/>
                    </a:cubicBezTo>
                    <a:cubicBezTo>
                      <a:pt x="144" y="6"/>
                      <a:pt x="135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"/>
              <p:cNvSpPr/>
              <p:nvPr/>
            </p:nvSpPr>
            <p:spPr>
              <a:xfrm>
                <a:off x="2926850" y="2751075"/>
                <a:ext cx="6850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31"/>
                      <a:pt x="60" y="1274"/>
                      <a:pt x="131" y="1905"/>
                    </a:cubicBezTo>
                    <a:cubicBezTo>
                      <a:pt x="131" y="1915"/>
                      <a:pt x="140" y="1919"/>
                      <a:pt x="149" y="1919"/>
                    </a:cubicBezTo>
                    <a:cubicBezTo>
                      <a:pt x="163" y="1919"/>
                      <a:pt x="179" y="1912"/>
                      <a:pt x="179" y="1905"/>
                    </a:cubicBezTo>
                    <a:cubicBezTo>
                      <a:pt x="274" y="1274"/>
                      <a:pt x="143" y="58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"/>
              <p:cNvSpPr/>
              <p:nvPr/>
            </p:nvSpPr>
            <p:spPr>
              <a:xfrm>
                <a:off x="2917325" y="2775475"/>
                <a:ext cx="30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13" extrusionOk="0">
                    <a:moveTo>
                      <a:pt x="48" y="0"/>
                    </a:moveTo>
                    <a:cubicBezTo>
                      <a:pt x="48" y="1"/>
                      <a:pt x="48" y="2"/>
                      <a:pt x="48" y="3"/>
                    </a:cubicBezTo>
                    <a:lnTo>
                      <a:pt x="48" y="3"/>
                    </a:lnTo>
                    <a:cubicBezTo>
                      <a:pt x="51" y="1"/>
                      <a:pt x="51" y="0"/>
                      <a:pt x="48" y="0"/>
                    </a:cubicBezTo>
                    <a:close/>
                    <a:moveTo>
                      <a:pt x="48" y="3"/>
                    </a:moveTo>
                    <a:cubicBezTo>
                      <a:pt x="43" y="8"/>
                      <a:pt x="24" y="19"/>
                      <a:pt x="24" y="36"/>
                    </a:cubicBezTo>
                    <a:cubicBezTo>
                      <a:pt x="0" y="179"/>
                      <a:pt x="24" y="346"/>
                      <a:pt x="24" y="488"/>
                    </a:cubicBezTo>
                    <a:cubicBezTo>
                      <a:pt x="24" y="631"/>
                      <a:pt x="24" y="774"/>
                      <a:pt x="48" y="893"/>
                    </a:cubicBezTo>
                    <a:cubicBezTo>
                      <a:pt x="48" y="901"/>
                      <a:pt x="65" y="912"/>
                      <a:pt x="79" y="912"/>
                    </a:cubicBezTo>
                    <a:cubicBezTo>
                      <a:pt x="88" y="912"/>
                      <a:pt x="95" y="907"/>
                      <a:pt x="95" y="893"/>
                    </a:cubicBezTo>
                    <a:cubicBezTo>
                      <a:pt x="119" y="750"/>
                      <a:pt x="95" y="596"/>
                      <a:pt x="95" y="453"/>
                    </a:cubicBezTo>
                    <a:cubicBezTo>
                      <a:pt x="84" y="299"/>
                      <a:pt x="84" y="157"/>
                      <a:pt x="48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"/>
              <p:cNvSpPr/>
              <p:nvPr/>
            </p:nvSpPr>
            <p:spPr>
              <a:xfrm>
                <a:off x="2900650" y="2493325"/>
                <a:ext cx="21150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118" extrusionOk="0">
                    <a:moveTo>
                      <a:pt x="556" y="1"/>
                    </a:moveTo>
                    <a:cubicBezTo>
                      <a:pt x="552" y="1"/>
                      <a:pt x="548" y="4"/>
                      <a:pt x="548" y="11"/>
                    </a:cubicBezTo>
                    <a:cubicBezTo>
                      <a:pt x="0" y="1630"/>
                      <a:pt x="631" y="3428"/>
                      <a:pt x="215" y="5095"/>
                    </a:cubicBezTo>
                    <a:cubicBezTo>
                      <a:pt x="198" y="5103"/>
                      <a:pt x="210" y="5117"/>
                      <a:pt x="223" y="5117"/>
                    </a:cubicBezTo>
                    <a:cubicBezTo>
                      <a:pt x="229" y="5117"/>
                      <a:pt x="235" y="5114"/>
                      <a:pt x="239" y="5107"/>
                    </a:cubicBezTo>
                    <a:cubicBezTo>
                      <a:pt x="846" y="3488"/>
                      <a:pt x="191" y="1702"/>
                      <a:pt x="584" y="23"/>
                    </a:cubicBezTo>
                    <a:cubicBezTo>
                      <a:pt x="584" y="15"/>
                      <a:pt x="567" y="1"/>
                      <a:pt x="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"/>
              <p:cNvSpPr/>
              <p:nvPr/>
            </p:nvSpPr>
            <p:spPr>
              <a:xfrm>
                <a:off x="2907800" y="2350175"/>
                <a:ext cx="11925" cy="1289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158" extrusionOk="0">
                    <a:moveTo>
                      <a:pt x="135" y="1"/>
                    </a:moveTo>
                    <a:cubicBezTo>
                      <a:pt x="121" y="1"/>
                      <a:pt x="112" y="13"/>
                      <a:pt x="119" y="34"/>
                    </a:cubicBezTo>
                    <a:cubicBezTo>
                      <a:pt x="369" y="939"/>
                      <a:pt x="84" y="1725"/>
                      <a:pt x="48" y="2618"/>
                    </a:cubicBezTo>
                    <a:cubicBezTo>
                      <a:pt x="0" y="3451"/>
                      <a:pt x="191" y="4285"/>
                      <a:pt x="203" y="5118"/>
                    </a:cubicBezTo>
                    <a:cubicBezTo>
                      <a:pt x="203" y="5146"/>
                      <a:pt x="219" y="5157"/>
                      <a:pt x="232" y="5157"/>
                    </a:cubicBezTo>
                    <a:cubicBezTo>
                      <a:pt x="242" y="5157"/>
                      <a:pt x="250" y="5152"/>
                      <a:pt x="250" y="5142"/>
                    </a:cubicBezTo>
                    <a:cubicBezTo>
                      <a:pt x="298" y="4166"/>
                      <a:pt x="60" y="3201"/>
                      <a:pt x="179" y="2237"/>
                    </a:cubicBezTo>
                    <a:cubicBezTo>
                      <a:pt x="262" y="1475"/>
                      <a:pt x="476" y="748"/>
                      <a:pt x="167" y="22"/>
                    </a:cubicBezTo>
                    <a:cubicBezTo>
                      <a:pt x="157" y="7"/>
                      <a:pt x="145" y="1"/>
                      <a:pt x="1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"/>
              <p:cNvSpPr/>
              <p:nvPr/>
            </p:nvSpPr>
            <p:spPr>
              <a:xfrm>
                <a:off x="2910775" y="2293800"/>
                <a:ext cx="4775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25" extrusionOk="0">
                    <a:moveTo>
                      <a:pt x="107" y="0"/>
                    </a:moveTo>
                    <a:cubicBezTo>
                      <a:pt x="95" y="0"/>
                      <a:pt x="84" y="9"/>
                      <a:pt x="84" y="27"/>
                    </a:cubicBezTo>
                    <a:cubicBezTo>
                      <a:pt x="0" y="515"/>
                      <a:pt x="72" y="1039"/>
                      <a:pt x="72" y="1515"/>
                    </a:cubicBezTo>
                    <a:cubicBezTo>
                      <a:pt x="107" y="1027"/>
                      <a:pt x="191" y="515"/>
                      <a:pt x="131" y="27"/>
                    </a:cubicBezTo>
                    <a:cubicBezTo>
                      <a:pt x="131" y="9"/>
                      <a:pt x="119" y="0"/>
                      <a:pt x="107" y="0"/>
                    </a:cubicBezTo>
                    <a:close/>
                    <a:moveTo>
                      <a:pt x="72" y="1515"/>
                    </a:moveTo>
                    <a:lnTo>
                      <a:pt x="72" y="1515"/>
                    </a:lnTo>
                    <a:cubicBezTo>
                      <a:pt x="66" y="1521"/>
                      <a:pt x="66" y="1524"/>
                      <a:pt x="67" y="1524"/>
                    </a:cubicBezTo>
                    <a:cubicBezTo>
                      <a:pt x="69" y="1524"/>
                      <a:pt x="72" y="1521"/>
                      <a:pt x="72" y="1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"/>
              <p:cNvSpPr/>
              <p:nvPr/>
            </p:nvSpPr>
            <p:spPr>
              <a:xfrm>
                <a:off x="2917325" y="2477825"/>
                <a:ext cx="9850" cy="1367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5469" extrusionOk="0">
                    <a:moveTo>
                      <a:pt x="155" y="0"/>
                    </a:moveTo>
                    <a:lnTo>
                      <a:pt x="155" y="0"/>
                    </a:lnTo>
                    <a:cubicBezTo>
                      <a:pt x="226" y="941"/>
                      <a:pt x="214" y="1857"/>
                      <a:pt x="107" y="2786"/>
                    </a:cubicBezTo>
                    <a:cubicBezTo>
                      <a:pt x="0" y="3691"/>
                      <a:pt x="179" y="4536"/>
                      <a:pt x="167" y="5441"/>
                    </a:cubicBezTo>
                    <a:cubicBezTo>
                      <a:pt x="167" y="5459"/>
                      <a:pt x="179" y="5468"/>
                      <a:pt x="191" y="5468"/>
                    </a:cubicBezTo>
                    <a:cubicBezTo>
                      <a:pt x="203" y="5468"/>
                      <a:pt x="214" y="5459"/>
                      <a:pt x="214" y="5441"/>
                    </a:cubicBezTo>
                    <a:cubicBezTo>
                      <a:pt x="393" y="4584"/>
                      <a:pt x="107" y="3655"/>
                      <a:pt x="203" y="2762"/>
                    </a:cubicBezTo>
                    <a:cubicBezTo>
                      <a:pt x="298" y="1846"/>
                      <a:pt x="322" y="941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"/>
              <p:cNvSpPr/>
              <p:nvPr/>
            </p:nvSpPr>
            <p:spPr>
              <a:xfrm>
                <a:off x="2915525" y="2271850"/>
                <a:ext cx="1225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167" extrusionOk="0">
                    <a:moveTo>
                      <a:pt x="1" y="0"/>
                    </a:moveTo>
                    <a:cubicBezTo>
                      <a:pt x="1" y="6"/>
                      <a:pt x="1" y="12"/>
                      <a:pt x="1" y="18"/>
                    </a:cubicBezTo>
                    <a:lnTo>
                      <a:pt x="1" y="18"/>
                    </a:lnTo>
                    <a:cubicBezTo>
                      <a:pt x="1" y="12"/>
                      <a:pt x="1" y="6"/>
                      <a:pt x="1" y="0"/>
                    </a:cubicBezTo>
                    <a:close/>
                    <a:moveTo>
                      <a:pt x="1" y="18"/>
                    </a:moveTo>
                    <a:lnTo>
                      <a:pt x="1" y="18"/>
                    </a:lnTo>
                    <a:cubicBezTo>
                      <a:pt x="13" y="393"/>
                      <a:pt x="13" y="792"/>
                      <a:pt x="36" y="1167"/>
                    </a:cubicBezTo>
                    <a:lnTo>
                      <a:pt x="48" y="1167"/>
                    </a:lnTo>
                    <a:cubicBezTo>
                      <a:pt x="37" y="791"/>
                      <a:pt x="13" y="405"/>
                      <a:pt x="1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"/>
              <p:cNvSpPr/>
              <p:nvPr/>
            </p:nvSpPr>
            <p:spPr>
              <a:xfrm>
                <a:off x="2915225" y="2279025"/>
                <a:ext cx="6275" cy="915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663" extrusionOk="0">
                    <a:moveTo>
                      <a:pt x="213" y="0"/>
                    </a:moveTo>
                    <a:cubicBezTo>
                      <a:pt x="207" y="0"/>
                      <a:pt x="203" y="3"/>
                      <a:pt x="203" y="11"/>
                    </a:cubicBezTo>
                    <a:cubicBezTo>
                      <a:pt x="1" y="1201"/>
                      <a:pt x="25" y="2463"/>
                      <a:pt x="191" y="3654"/>
                    </a:cubicBezTo>
                    <a:cubicBezTo>
                      <a:pt x="191" y="3660"/>
                      <a:pt x="203" y="3663"/>
                      <a:pt x="215" y="3663"/>
                    </a:cubicBezTo>
                    <a:cubicBezTo>
                      <a:pt x="227" y="3663"/>
                      <a:pt x="239" y="3660"/>
                      <a:pt x="239" y="3654"/>
                    </a:cubicBezTo>
                    <a:cubicBezTo>
                      <a:pt x="203" y="2416"/>
                      <a:pt x="72" y="1237"/>
                      <a:pt x="251" y="11"/>
                    </a:cubicBezTo>
                    <a:cubicBezTo>
                      <a:pt x="243" y="11"/>
                      <a:pt x="224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"/>
              <p:cNvSpPr/>
              <p:nvPr/>
            </p:nvSpPr>
            <p:spPr>
              <a:xfrm>
                <a:off x="2914050" y="2379300"/>
                <a:ext cx="11925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90" extrusionOk="0">
                    <a:moveTo>
                      <a:pt x="274" y="0"/>
                    </a:moveTo>
                    <a:lnTo>
                      <a:pt x="274" y="0"/>
                    </a:lnTo>
                    <a:cubicBezTo>
                      <a:pt x="107" y="464"/>
                      <a:pt x="0" y="976"/>
                      <a:pt x="72" y="1465"/>
                    </a:cubicBezTo>
                    <a:cubicBezTo>
                      <a:pt x="119" y="1798"/>
                      <a:pt x="274" y="2084"/>
                      <a:pt x="310" y="2417"/>
                    </a:cubicBezTo>
                    <a:cubicBezTo>
                      <a:pt x="357" y="2810"/>
                      <a:pt x="310" y="3179"/>
                      <a:pt x="298" y="3572"/>
                    </a:cubicBezTo>
                    <a:cubicBezTo>
                      <a:pt x="298" y="3584"/>
                      <a:pt x="310" y="3590"/>
                      <a:pt x="322" y="3590"/>
                    </a:cubicBezTo>
                    <a:cubicBezTo>
                      <a:pt x="334" y="3590"/>
                      <a:pt x="345" y="3584"/>
                      <a:pt x="345" y="3572"/>
                    </a:cubicBezTo>
                    <a:cubicBezTo>
                      <a:pt x="429" y="3120"/>
                      <a:pt x="476" y="2631"/>
                      <a:pt x="369" y="2167"/>
                    </a:cubicBezTo>
                    <a:cubicBezTo>
                      <a:pt x="298" y="1810"/>
                      <a:pt x="155" y="1548"/>
                      <a:pt x="131" y="1167"/>
                    </a:cubicBezTo>
                    <a:cubicBezTo>
                      <a:pt x="131" y="786"/>
                      <a:pt x="215" y="381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"/>
              <p:cNvSpPr/>
              <p:nvPr/>
            </p:nvSpPr>
            <p:spPr>
              <a:xfrm>
                <a:off x="2841425" y="2182725"/>
                <a:ext cx="61625" cy="165550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6622" extrusionOk="0">
                    <a:moveTo>
                      <a:pt x="452" y="0"/>
                    </a:moveTo>
                    <a:cubicBezTo>
                      <a:pt x="441" y="0"/>
                      <a:pt x="427" y="6"/>
                      <a:pt x="417" y="17"/>
                    </a:cubicBezTo>
                    <a:cubicBezTo>
                      <a:pt x="0" y="969"/>
                      <a:pt x="703" y="1922"/>
                      <a:pt x="1095" y="2755"/>
                    </a:cubicBezTo>
                    <a:cubicBezTo>
                      <a:pt x="1345" y="3303"/>
                      <a:pt x="1453" y="3898"/>
                      <a:pt x="1667" y="4470"/>
                    </a:cubicBezTo>
                    <a:cubicBezTo>
                      <a:pt x="1953" y="5184"/>
                      <a:pt x="2262" y="5839"/>
                      <a:pt x="2358" y="6613"/>
                    </a:cubicBezTo>
                    <a:cubicBezTo>
                      <a:pt x="2358" y="6619"/>
                      <a:pt x="2360" y="6622"/>
                      <a:pt x="2363" y="6622"/>
                    </a:cubicBezTo>
                    <a:cubicBezTo>
                      <a:pt x="2366" y="6622"/>
                      <a:pt x="2369" y="6619"/>
                      <a:pt x="2369" y="6613"/>
                    </a:cubicBezTo>
                    <a:cubicBezTo>
                      <a:pt x="2465" y="5565"/>
                      <a:pt x="1810" y="4541"/>
                      <a:pt x="1524" y="3565"/>
                    </a:cubicBezTo>
                    <a:cubicBezTo>
                      <a:pt x="1167" y="2339"/>
                      <a:pt x="345" y="1362"/>
                      <a:pt x="476" y="29"/>
                    </a:cubicBezTo>
                    <a:cubicBezTo>
                      <a:pt x="476" y="9"/>
                      <a:pt x="465" y="0"/>
                      <a:pt x="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"/>
              <p:cNvSpPr/>
              <p:nvPr/>
            </p:nvSpPr>
            <p:spPr>
              <a:xfrm>
                <a:off x="2854275" y="2143800"/>
                <a:ext cx="859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1161" extrusionOk="0">
                    <a:moveTo>
                      <a:pt x="2565" y="1"/>
                    </a:moveTo>
                    <a:cubicBezTo>
                      <a:pt x="1616" y="1"/>
                      <a:pt x="595" y="493"/>
                      <a:pt x="10" y="1133"/>
                    </a:cubicBezTo>
                    <a:cubicBezTo>
                      <a:pt x="0" y="1143"/>
                      <a:pt x="14" y="1160"/>
                      <a:pt x="32" y="1160"/>
                    </a:cubicBezTo>
                    <a:cubicBezTo>
                      <a:pt x="37" y="1160"/>
                      <a:pt x="41" y="1160"/>
                      <a:pt x="46" y="1157"/>
                    </a:cubicBezTo>
                    <a:cubicBezTo>
                      <a:pt x="546" y="752"/>
                      <a:pt x="1058" y="443"/>
                      <a:pt x="1689" y="300"/>
                    </a:cubicBezTo>
                    <a:cubicBezTo>
                      <a:pt x="2000" y="222"/>
                      <a:pt x="2302" y="204"/>
                      <a:pt x="2606" y="204"/>
                    </a:cubicBezTo>
                    <a:cubicBezTo>
                      <a:pt x="2859" y="204"/>
                      <a:pt x="3114" y="217"/>
                      <a:pt x="3379" y="217"/>
                    </a:cubicBezTo>
                    <a:cubicBezTo>
                      <a:pt x="3415" y="217"/>
                      <a:pt x="3439" y="157"/>
                      <a:pt x="3391" y="145"/>
                    </a:cubicBezTo>
                    <a:cubicBezTo>
                      <a:pt x="3132" y="46"/>
                      <a:pt x="2851" y="1"/>
                      <a:pt x="2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"/>
              <p:cNvSpPr/>
              <p:nvPr/>
            </p:nvSpPr>
            <p:spPr>
              <a:xfrm>
                <a:off x="2934275" y="2154925"/>
                <a:ext cx="2125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85" h="587" extrusionOk="0">
                    <a:moveTo>
                      <a:pt x="78" y="1"/>
                    </a:moveTo>
                    <a:cubicBezTo>
                      <a:pt x="75" y="1"/>
                      <a:pt x="72" y="4"/>
                      <a:pt x="72" y="10"/>
                    </a:cubicBezTo>
                    <a:cubicBezTo>
                      <a:pt x="37" y="188"/>
                      <a:pt x="1" y="391"/>
                      <a:pt x="1" y="581"/>
                    </a:cubicBezTo>
                    <a:cubicBezTo>
                      <a:pt x="1" y="581"/>
                      <a:pt x="6" y="587"/>
                      <a:pt x="10" y="587"/>
                    </a:cubicBezTo>
                    <a:cubicBezTo>
                      <a:pt x="11" y="587"/>
                      <a:pt x="13" y="585"/>
                      <a:pt x="13" y="581"/>
                    </a:cubicBezTo>
                    <a:cubicBezTo>
                      <a:pt x="60" y="403"/>
                      <a:pt x="72" y="212"/>
                      <a:pt x="84" y="10"/>
                    </a:cubicBezTo>
                    <a:cubicBezTo>
                      <a:pt x="84" y="4"/>
                      <a:pt x="81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"/>
              <p:cNvSpPr/>
              <p:nvPr/>
            </p:nvSpPr>
            <p:spPr>
              <a:xfrm>
                <a:off x="2935175" y="2148600"/>
                <a:ext cx="3900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843" extrusionOk="0">
                    <a:moveTo>
                      <a:pt x="84" y="1"/>
                    </a:moveTo>
                    <a:cubicBezTo>
                      <a:pt x="36" y="120"/>
                      <a:pt x="48" y="251"/>
                      <a:pt x="48" y="382"/>
                    </a:cubicBezTo>
                    <a:cubicBezTo>
                      <a:pt x="36" y="537"/>
                      <a:pt x="1" y="679"/>
                      <a:pt x="1" y="822"/>
                    </a:cubicBezTo>
                    <a:cubicBezTo>
                      <a:pt x="1" y="836"/>
                      <a:pt x="17" y="842"/>
                      <a:pt x="33" y="842"/>
                    </a:cubicBezTo>
                    <a:cubicBezTo>
                      <a:pt x="44" y="842"/>
                      <a:pt x="55" y="839"/>
                      <a:pt x="60" y="834"/>
                    </a:cubicBezTo>
                    <a:cubicBezTo>
                      <a:pt x="120" y="703"/>
                      <a:pt x="143" y="537"/>
                      <a:pt x="143" y="382"/>
                    </a:cubicBezTo>
                    <a:cubicBezTo>
                      <a:pt x="143" y="251"/>
                      <a:pt x="155" y="120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"/>
              <p:cNvSpPr/>
              <p:nvPr/>
            </p:nvSpPr>
            <p:spPr>
              <a:xfrm>
                <a:off x="2938750" y="2146975"/>
                <a:ext cx="4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974" extrusionOk="0">
                    <a:moveTo>
                      <a:pt x="108" y="0"/>
                    </a:moveTo>
                    <a:cubicBezTo>
                      <a:pt x="96" y="0"/>
                      <a:pt x="84" y="6"/>
                      <a:pt x="84" y="18"/>
                    </a:cubicBezTo>
                    <a:cubicBezTo>
                      <a:pt x="36" y="304"/>
                      <a:pt x="0" y="661"/>
                      <a:pt x="36" y="947"/>
                    </a:cubicBezTo>
                    <a:cubicBezTo>
                      <a:pt x="36" y="965"/>
                      <a:pt x="57" y="974"/>
                      <a:pt x="78" y="974"/>
                    </a:cubicBezTo>
                    <a:cubicBezTo>
                      <a:pt x="99" y="974"/>
                      <a:pt x="119" y="965"/>
                      <a:pt x="119" y="947"/>
                    </a:cubicBezTo>
                    <a:cubicBezTo>
                      <a:pt x="179" y="661"/>
                      <a:pt x="155" y="304"/>
                      <a:pt x="131" y="18"/>
                    </a:cubicBezTo>
                    <a:cubicBezTo>
                      <a:pt x="131" y="6"/>
                      <a:pt x="119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"/>
              <p:cNvSpPr/>
              <p:nvPr/>
            </p:nvSpPr>
            <p:spPr>
              <a:xfrm>
                <a:off x="2945600" y="2149950"/>
                <a:ext cx="3900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09" extrusionOk="0">
                    <a:moveTo>
                      <a:pt x="96" y="0"/>
                    </a:moveTo>
                    <a:cubicBezTo>
                      <a:pt x="90" y="0"/>
                      <a:pt x="84" y="6"/>
                      <a:pt x="84" y="18"/>
                    </a:cubicBezTo>
                    <a:cubicBezTo>
                      <a:pt x="36" y="292"/>
                      <a:pt x="0" y="614"/>
                      <a:pt x="48" y="899"/>
                    </a:cubicBezTo>
                    <a:cubicBezTo>
                      <a:pt x="48" y="905"/>
                      <a:pt x="57" y="908"/>
                      <a:pt x="67" y="908"/>
                    </a:cubicBezTo>
                    <a:cubicBezTo>
                      <a:pt x="78" y="908"/>
                      <a:pt x="90" y="905"/>
                      <a:pt x="96" y="899"/>
                    </a:cubicBezTo>
                    <a:cubicBezTo>
                      <a:pt x="155" y="625"/>
                      <a:pt x="131" y="304"/>
                      <a:pt x="107" y="18"/>
                    </a:cubicBezTo>
                    <a:cubicBezTo>
                      <a:pt x="107" y="6"/>
                      <a:pt x="10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"/>
              <p:cNvSpPr/>
              <p:nvPr/>
            </p:nvSpPr>
            <p:spPr>
              <a:xfrm>
                <a:off x="2941425" y="2145475"/>
                <a:ext cx="4230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089" extrusionOk="0">
                    <a:moveTo>
                      <a:pt x="275" y="1"/>
                    </a:moveTo>
                    <a:cubicBezTo>
                      <a:pt x="178" y="1"/>
                      <a:pt x="92" y="16"/>
                      <a:pt x="24" y="54"/>
                    </a:cubicBezTo>
                    <a:cubicBezTo>
                      <a:pt x="1" y="54"/>
                      <a:pt x="1" y="66"/>
                      <a:pt x="1" y="78"/>
                    </a:cubicBezTo>
                    <a:cubicBezTo>
                      <a:pt x="1" y="150"/>
                      <a:pt x="1" y="138"/>
                      <a:pt x="48" y="185"/>
                    </a:cubicBezTo>
                    <a:cubicBezTo>
                      <a:pt x="48" y="188"/>
                      <a:pt x="49" y="189"/>
                      <a:pt x="51" y="189"/>
                    </a:cubicBezTo>
                    <a:cubicBezTo>
                      <a:pt x="57" y="189"/>
                      <a:pt x="72" y="173"/>
                      <a:pt x="72" y="173"/>
                    </a:cubicBezTo>
                    <a:cubicBezTo>
                      <a:pt x="51" y="152"/>
                      <a:pt x="111" y="148"/>
                      <a:pt x="162" y="148"/>
                    </a:cubicBezTo>
                    <a:cubicBezTo>
                      <a:pt x="196" y="148"/>
                      <a:pt x="227" y="150"/>
                      <a:pt x="227" y="150"/>
                    </a:cubicBezTo>
                    <a:cubicBezTo>
                      <a:pt x="310" y="173"/>
                      <a:pt x="370" y="185"/>
                      <a:pt x="441" y="197"/>
                    </a:cubicBezTo>
                    <a:cubicBezTo>
                      <a:pt x="608" y="245"/>
                      <a:pt x="763" y="269"/>
                      <a:pt x="929" y="352"/>
                    </a:cubicBezTo>
                    <a:cubicBezTo>
                      <a:pt x="1263" y="495"/>
                      <a:pt x="1417" y="733"/>
                      <a:pt x="1536" y="1066"/>
                    </a:cubicBezTo>
                    <a:cubicBezTo>
                      <a:pt x="1550" y="1079"/>
                      <a:pt x="1573" y="1089"/>
                      <a:pt x="1594" y="1089"/>
                    </a:cubicBezTo>
                    <a:cubicBezTo>
                      <a:pt x="1611" y="1089"/>
                      <a:pt x="1626" y="1083"/>
                      <a:pt x="1632" y="1066"/>
                    </a:cubicBezTo>
                    <a:cubicBezTo>
                      <a:pt x="1691" y="721"/>
                      <a:pt x="1441" y="435"/>
                      <a:pt x="1155" y="257"/>
                    </a:cubicBezTo>
                    <a:cubicBezTo>
                      <a:pt x="958" y="149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"/>
              <p:cNvSpPr/>
              <p:nvPr/>
            </p:nvSpPr>
            <p:spPr>
              <a:xfrm>
                <a:off x="2958100" y="2186450"/>
                <a:ext cx="45550" cy="14267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5707" extrusionOk="0">
                    <a:moveTo>
                      <a:pt x="1281" y="0"/>
                    </a:moveTo>
                    <a:cubicBezTo>
                      <a:pt x="1278" y="0"/>
                      <a:pt x="1274" y="10"/>
                      <a:pt x="1274" y="23"/>
                    </a:cubicBezTo>
                    <a:cubicBezTo>
                      <a:pt x="1762" y="1190"/>
                      <a:pt x="1155" y="2130"/>
                      <a:pt x="715" y="3202"/>
                    </a:cubicBezTo>
                    <a:cubicBezTo>
                      <a:pt x="381" y="3988"/>
                      <a:pt x="84" y="4821"/>
                      <a:pt x="0" y="5678"/>
                    </a:cubicBezTo>
                    <a:cubicBezTo>
                      <a:pt x="0" y="5698"/>
                      <a:pt x="18" y="5707"/>
                      <a:pt x="37" y="5707"/>
                    </a:cubicBezTo>
                    <a:cubicBezTo>
                      <a:pt x="51" y="5707"/>
                      <a:pt x="66" y="5701"/>
                      <a:pt x="72" y="5690"/>
                    </a:cubicBezTo>
                    <a:cubicBezTo>
                      <a:pt x="488" y="4511"/>
                      <a:pt x="834" y="3356"/>
                      <a:pt x="1310" y="2202"/>
                    </a:cubicBezTo>
                    <a:cubicBezTo>
                      <a:pt x="1608" y="1487"/>
                      <a:pt x="1822" y="654"/>
                      <a:pt x="1286" y="23"/>
                    </a:cubicBezTo>
                    <a:cubicBezTo>
                      <a:pt x="1286" y="7"/>
                      <a:pt x="1284" y="0"/>
                      <a:pt x="1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"/>
              <p:cNvSpPr/>
              <p:nvPr/>
            </p:nvSpPr>
            <p:spPr>
              <a:xfrm>
                <a:off x="2953625" y="2177650"/>
                <a:ext cx="753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7143" extrusionOk="0">
                    <a:moveTo>
                      <a:pt x="2572" y="0"/>
                    </a:moveTo>
                    <a:cubicBezTo>
                      <a:pt x="2523" y="0"/>
                      <a:pt x="2480" y="47"/>
                      <a:pt x="2525" y="101"/>
                    </a:cubicBezTo>
                    <a:cubicBezTo>
                      <a:pt x="3013" y="696"/>
                      <a:pt x="2561" y="1815"/>
                      <a:pt x="2418" y="2482"/>
                    </a:cubicBezTo>
                    <a:cubicBezTo>
                      <a:pt x="2299" y="3137"/>
                      <a:pt x="2191" y="3804"/>
                      <a:pt x="1953" y="4435"/>
                    </a:cubicBezTo>
                    <a:cubicBezTo>
                      <a:pt x="1715" y="5102"/>
                      <a:pt x="1358" y="5709"/>
                      <a:pt x="906" y="6233"/>
                    </a:cubicBezTo>
                    <a:cubicBezTo>
                      <a:pt x="751" y="6399"/>
                      <a:pt x="584" y="6637"/>
                      <a:pt x="394" y="6745"/>
                    </a:cubicBezTo>
                    <a:cubicBezTo>
                      <a:pt x="336" y="6846"/>
                      <a:pt x="286" y="6897"/>
                      <a:pt x="241" y="6897"/>
                    </a:cubicBezTo>
                    <a:cubicBezTo>
                      <a:pt x="201" y="6897"/>
                      <a:pt x="165" y="6858"/>
                      <a:pt x="132" y="6780"/>
                    </a:cubicBezTo>
                    <a:cubicBezTo>
                      <a:pt x="156" y="6590"/>
                      <a:pt x="167" y="6399"/>
                      <a:pt x="215" y="6221"/>
                    </a:cubicBezTo>
                    <a:cubicBezTo>
                      <a:pt x="209" y="6203"/>
                      <a:pt x="200" y="6194"/>
                      <a:pt x="190" y="6194"/>
                    </a:cubicBezTo>
                    <a:cubicBezTo>
                      <a:pt x="179" y="6194"/>
                      <a:pt x="167" y="6203"/>
                      <a:pt x="156" y="6221"/>
                    </a:cubicBezTo>
                    <a:cubicBezTo>
                      <a:pt x="60" y="6518"/>
                      <a:pt x="13" y="6768"/>
                      <a:pt x="1" y="7078"/>
                    </a:cubicBezTo>
                    <a:cubicBezTo>
                      <a:pt x="1" y="7118"/>
                      <a:pt x="28" y="7142"/>
                      <a:pt x="57" y="7142"/>
                    </a:cubicBezTo>
                    <a:cubicBezTo>
                      <a:pt x="71" y="7142"/>
                      <a:pt x="85" y="7137"/>
                      <a:pt x="96" y="7126"/>
                    </a:cubicBezTo>
                    <a:cubicBezTo>
                      <a:pt x="1251" y="6233"/>
                      <a:pt x="1977" y="5042"/>
                      <a:pt x="2322" y="3649"/>
                    </a:cubicBezTo>
                    <a:cubicBezTo>
                      <a:pt x="2525" y="2816"/>
                      <a:pt x="2692" y="1934"/>
                      <a:pt x="2834" y="1089"/>
                    </a:cubicBezTo>
                    <a:cubicBezTo>
                      <a:pt x="2894" y="684"/>
                      <a:pt x="2953" y="291"/>
                      <a:pt x="2620" y="18"/>
                    </a:cubicBezTo>
                    <a:cubicBezTo>
                      <a:pt x="2605" y="6"/>
                      <a:pt x="2588" y="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"/>
              <p:cNvSpPr/>
              <p:nvPr/>
            </p:nvSpPr>
            <p:spPr>
              <a:xfrm>
                <a:off x="3017625" y="2169700"/>
                <a:ext cx="238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17" extrusionOk="0">
                    <a:moveTo>
                      <a:pt x="387" y="0"/>
                    </a:moveTo>
                    <a:cubicBezTo>
                      <a:pt x="263" y="0"/>
                      <a:pt x="137" y="26"/>
                      <a:pt x="24" y="74"/>
                    </a:cubicBezTo>
                    <a:cubicBezTo>
                      <a:pt x="12" y="97"/>
                      <a:pt x="1" y="121"/>
                      <a:pt x="12" y="133"/>
                    </a:cubicBezTo>
                    <a:cubicBezTo>
                      <a:pt x="60" y="205"/>
                      <a:pt x="72" y="300"/>
                      <a:pt x="72" y="383"/>
                    </a:cubicBezTo>
                    <a:cubicBezTo>
                      <a:pt x="65" y="404"/>
                      <a:pt x="82" y="417"/>
                      <a:pt x="100" y="417"/>
                    </a:cubicBezTo>
                    <a:cubicBezTo>
                      <a:pt x="113" y="417"/>
                      <a:pt x="127" y="410"/>
                      <a:pt x="132" y="395"/>
                    </a:cubicBezTo>
                    <a:cubicBezTo>
                      <a:pt x="151" y="296"/>
                      <a:pt x="146" y="213"/>
                      <a:pt x="110" y="140"/>
                    </a:cubicBezTo>
                    <a:lnTo>
                      <a:pt x="110" y="140"/>
                    </a:lnTo>
                    <a:cubicBezTo>
                      <a:pt x="197" y="104"/>
                      <a:pt x="285" y="88"/>
                      <a:pt x="371" y="88"/>
                    </a:cubicBezTo>
                    <a:cubicBezTo>
                      <a:pt x="565" y="88"/>
                      <a:pt x="752" y="169"/>
                      <a:pt x="917" y="288"/>
                    </a:cubicBezTo>
                    <a:cubicBezTo>
                      <a:pt x="919" y="290"/>
                      <a:pt x="921" y="290"/>
                      <a:pt x="923" y="290"/>
                    </a:cubicBezTo>
                    <a:cubicBezTo>
                      <a:pt x="935" y="290"/>
                      <a:pt x="953" y="262"/>
                      <a:pt x="953" y="252"/>
                    </a:cubicBezTo>
                    <a:cubicBezTo>
                      <a:pt x="817" y="78"/>
                      <a:pt x="604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"/>
              <p:cNvSpPr/>
              <p:nvPr/>
            </p:nvSpPr>
            <p:spPr>
              <a:xfrm>
                <a:off x="3046200" y="2178925"/>
                <a:ext cx="345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442" extrusionOk="0">
                    <a:moveTo>
                      <a:pt x="9" y="0"/>
                    </a:moveTo>
                    <a:cubicBezTo>
                      <a:pt x="1" y="0"/>
                      <a:pt x="2" y="39"/>
                      <a:pt x="12" y="50"/>
                    </a:cubicBezTo>
                    <a:cubicBezTo>
                      <a:pt x="1084" y="455"/>
                      <a:pt x="1120" y="1431"/>
                      <a:pt x="1096" y="2384"/>
                    </a:cubicBezTo>
                    <a:cubicBezTo>
                      <a:pt x="1096" y="2419"/>
                      <a:pt x="1130" y="2442"/>
                      <a:pt x="1160" y="2442"/>
                    </a:cubicBezTo>
                    <a:cubicBezTo>
                      <a:pt x="1180" y="2442"/>
                      <a:pt x="1198" y="2431"/>
                      <a:pt x="1203" y="2407"/>
                    </a:cubicBezTo>
                    <a:cubicBezTo>
                      <a:pt x="1382" y="1491"/>
                      <a:pt x="1084" y="217"/>
                      <a:pt x="12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"/>
              <p:cNvSpPr/>
              <p:nvPr/>
            </p:nvSpPr>
            <p:spPr>
              <a:xfrm>
                <a:off x="3011050" y="2248425"/>
                <a:ext cx="68875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6811" extrusionOk="0">
                    <a:moveTo>
                      <a:pt x="2730" y="1"/>
                    </a:moveTo>
                    <a:cubicBezTo>
                      <a:pt x="2720" y="1"/>
                      <a:pt x="2709" y="3"/>
                      <a:pt x="2704" y="8"/>
                    </a:cubicBezTo>
                    <a:cubicBezTo>
                      <a:pt x="1835" y="2199"/>
                      <a:pt x="1585" y="4830"/>
                      <a:pt x="37" y="6712"/>
                    </a:cubicBezTo>
                    <a:cubicBezTo>
                      <a:pt x="1" y="6757"/>
                      <a:pt x="49" y="6810"/>
                      <a:pt x="100" y="6810"/>
                    </a:cubicBezTo>
                    <a:cubicBezTo>
                      <a:pt x="115" y="6810"/>
                      <a:pt x="131" y="6806"/>
                      <a:pt x="145" y="6795"/>
                    </a:cubicBezTo>
                    <a:cubicBezTo>
                      <a:pt x="954" y="6057"/>
                      <a:pt x="1276" y="4842"/>
                      <a:pt x="1609" y="3854"/>
                    </a:cubicBezTo>
                    <a:cubicBezTo>
                      <a:pt x="2050" y="2616"/>
                      <a:pt x="2538" y="1318"/>
                      <a:pt x="2740" y="20"/>
                    </a:cubicBezTo>
                    <a:cubicBezTo>
                      <a:pt x="2754" y="6"/>
                      <a:pt x="2743" y="1"/>
                      <a:pt x="27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"/>
              <p:cNvSpPr/>
              <p:nvPr/>
            </p:nvSpPr>
            <p:spPr>
              <a:xfrm>
                <a:off x="2938150" y="2429200"/>
                <a:ext cx="681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3519" extrusionOk="0">
                    <a:moveTo>
                      <a:pt x="2697" y="1"/>
                    </a:moveTo>
                    <a:cubicBezTo>
                      <a:pt x="2689" y="1"/>
                      <a:pt x="2679" y="5"/>
                      <a:pt x="2668" y="16"/>
                    </a:cubicBezTo>
                    <a:cubicBezTo>
                      <a:pt x="1763" y="683"/>
                      <a:pt x="1" y="2183"/>
                      <a:pt x="441" y="3481"/>
                    </a:cubicBezTo>
                    <a:cubicBezTo>
                      <a:pt x="446" y="3506"/>
                      <a:pt x="468" y="3518"/>
                      <a:pt x="489" y="3518"/>
                    </a:cubicBezTo>
                    <a:cubicBezTo>
                      <a:pt x="520" y="3518"/>
                      <a:pt x="550" y="3494"/>
                      <a:pt x="536" y="3445"/>
                    </a:cubicBezTo>
                    <a:cubicBezTo>
                      <a:pt x="298" y="2052"/>
                      <a:pt x="1787" y="885"/>
                      <a:pt x="2715" y="28"/>
                    </a:cubicBezTo>
                    <a:cubicBezTo>
                      <a:pt x="2723" y="20"/>
                      <a:pt x="2715" y="1"/>
                      <a:pt x="2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"/>
              <p:cNvSpPr/>
              <p:nvPr/>
            </p:nvSpPr>
            <p:spPr>
              <a:xfrm>
                <a:off x="2951550" y="2438650"/>
                <a:ext cx="77300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308" extrusionOk="0">
                    <a:moveTo>
                      <a:pt x="3028" y="1"/>
                    </a:moveTo>
                    <a:cubicBezTo>
                      <a:pt x="3009" y="1"/>
                      <a:pt x="2990" y="10"/>
                      <a:pt x="2977" y="31"/>
                    </a:cubicBezTo>
                    <a:cubicBezTo>
                      <a:pt x="2703" y="650"/>
                      <a:pt x="2465" y="1246"/>
                      <a:pt x="2060" y="1793"/>
                    </a:cubicBezTo>
                    <a:cubicBezTo>
                      <a:pt x="1705" y="2274"/>
                      <a:pt x="1038" y="3158"/>
                      <a:pt x="349" y="3158"/>
                    </a:cubicBezTo>
                    <a:cubicBezTo>
                      <a:pt x="253" y="3158"/>
                      <a:pt x="156" y="3141"/>
                      <a:pt x="60" y="3103"/>
                    </a:cubicBezTo>
                    <a:cubicBezTo>
                      <a:pt x="24" y="3103"/>
                      <a:pt x="0" y="3151"/>
                      <a:pt x="36" y="3163"/>
                    </a:cubicBezTo>
                    <a:cubicBezTo>
                      <a:pt x="170" y="3265"/>
                      <a:pt x="307" y="3308"/>
                      <a:pt x="443" y="3308"/>
                    </a:cubicBezTo>
                    <a:cubicBezTo>
                      <a:pt x="923" y="3308"/>
                      <a:pt x="1394" y="2773"/>
                      <a:pt x="1691" y="2448"/>
                    </a:cubicBezTo>
                    <a:cubicBezTo>
                      <a:pt x="2298" y="1781"/>
                      <a:pt x="2846" y="948"/>
                      <a:pt x="3084" y="67"/>
                    </a:cubicBezTo>
                    <a:cubicBezTo>
                      <a:pt x="3092" y="29"/>
                      <a:pt x="3060" y="1"/>
                      <a:pt x="30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"/>
              <p:cNvSpPr/>
              <p:nvPr/>
            </p:nvSpPr>
            <p:spPr>
              <a:xfrm>
                <a:off x="3004225" y="2427575"/>
                <a:ext cx="243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341" extrusionOk="0">
                    <a:moveTo>
                      <a:pt x="317" y="0"/>
                    </a:moveTo>
                    <a:cubicBezTo>
                      <a:pt x="201" y="0"/>
                      <a:pt x="81" y="25"/>
                      <a:pt x="13" y="93"/>
                    </a:cubicBezTo>
                    <a:cubicBezTo>
                      <a:pt x="1" y="105"/>
                      <a:pt x="13" y="141"/>
                      <a:pt x="25" y="141"/>
                    </a:cubicBezTo>
                    <a:cubicBezTo>
                      <a:pt x="164" y="141"/>
                      <a:pt x="278" y="99"/>
                      <a:pt x="408" y="99"/>
                    </a:cubicBezTo>
                    <a:cubicBezTo>
                      <a:pt x="434" y="99"/>
                      <a:pt x="461" y="101"/>
                      <a:pt x="489" y="105"/>
                    </a:cubicBezTo>
                    <a:cubicBezTo>
                      <a:pt x="668" y="141"/>
                      <a:pt x="787" y="224"/>
                      <a:pt x="929" y="331"/>
                    </a:cubicBezTo>
                    <a:cubicBezTo>
                      <a:pt x="936" y="338"/>
                      <a:pt x="943" y="341"/>
                      <a:pt x="949" y="341"/>
                    </a:cubicBezTo>
                    <a:cubicBezTo>
                      <a:pt x="964" y="341"/>
                      <a:pt x="974" y="321"/>
                      <a:pt x="965" y="296"/>
                    </a:cubicBezTo>
                    <a:cubicBezTo>
                      <a:pt x="858" y="153"/>
                      <a:pt x="679" y="57"/>
                      <a:pt x="501" y="22"/>
                    </a:cubicBezTo>
                    <a:cubicBezTo>
                      <a:pt x="449" y="9"/>
                      <a:pt x="383" y="0"/>
                      <a:pt x="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"/>
              <p:cNvSpPr/>
              <p:nvPr/>
            </p:nvSpPr>
            <p:spPr>
              <a:xfrm>
                <a:off x="3010775" y="2416500"/>
                <a:ext cx="220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372" extrusionOk="0">
                    <a:moveTo>
                      <a:pt x="96" y="0"/>
                    </a:moveTo>
                    <a:cubicBezTo>
                      <a:pt x="1" y="119"/>
                      <a:pt x="108" y="227"/>
                      <a:pt x="203" y="274"/>
                    </a:cubicBezTo>
                    <a:cubicBezTo>
                      <a:pt x="317" y="331"/>
                      <a:pt x="461" y="371"/>
                      <a:pt x="596" y="371"/>
                    </a:cubicBezTo>
                    <a:cubicBezTo>
                      <a:pt x="687" y="371"/>
                      <a:pt x="774" y="353"/>
                      <a:pt x="846" y="310"/>
                    </a:cubicBezTo>
                    <a:cubicBezTo>
                      <a:pt x="882" y="298"/>
                      <a:pt x="882" y="250"/>
                      <a:pt x="834" y="239"/>
                    </a:cubicBezTo>
                    <a:cubicBezTo>
                      <a:pt x="775" y="227"/>
                      <a:pt x="715" y="227"/>
                      <a:pt x="656" y="227"/>
                    </a:cubicBezTo>
                    <a:cubicBezTo>
                      <a:pt x="596" y="227"/>
                      <a:pt x="537" y="227"/>
                      <a:pt x="477" y="215"/>
                    </a:cubicBezTo>
                    <a:cubicBezTo>
                      <a:pt x="406" y="203"/>
                      <a:pt x="48" y="143"/>
                      <a:pt x="108" y="12"/>
                    </a:cubicBezTo>
                    <a:cubicBezTo>
                      <a:pt x="120" y="0"/>
                      <a:pt x="96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"/>
              <p:cNvSpPr/>
              <p:nvPr/>
            </p:nvSpPr>
            <p:spPr>
              <a:xfrm>
                <a:off x="3033400" y="2282575"/>
                <a:ext cx="64925" cy="1414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5656" extrusionOk="0">
                    <a:moveTo>
                      <a:pt x="2532" y="1"/>
                    </a:moveTo>
                    <a:cubicBezTo>
                      <a:pt x="2512" y="1"/>
                      <a:pt x="2494" y="11"/>
                      <a:pt x="2489" y="35"/>
                    </a:cubicBezTo>
                    <a:cubicBezTo>
                      <a:pt x="2168" y="988"/>
                      <a:pt x="2001" y="2000"/>
                      <a:pt x="1727" y="2976"/>
                    </a:cubicBezTo>
                    <a:cubicBezTo>
                      <a:pt x="1417" y="4119"/>
                      <a:pt x="941" y="4857"/>
                      <a:pt x="24" y="5619"/>
                    </a:cubicBezTo>
                    <a:cubicBezTo>
                      <a:pt x="1" y="5619"/>
                      <a:pt x="24" y="5655"/>
                      <a:pt x="48" y="5655"/>
                    </a:cubicBezTo>
                    <a:cubicBezTo>
                      <a:pt x="929" y="5262"/>
                      <a:pt x="1417" y="4417"/>
                      <a:pt x="1703" y="3548"/>
                    </a:cubicBezTo>
                    <a:cubicBezTo>
                      <a:pt x="2072" y="2440"/>
                      <a:pt x="2489" y="1214"/>
                      <a:pt x="2596" y="59"/>
                    </a:cubicBezTo>
                    <a:cubicBezTo>
                      <a:pt x="2596" y="24"/>
                      <a:pt x="2562" y="1"/>
                      <a:pt x="2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"/>
              <p:cNvSpPr/>
              <p:nvPr/>
            </p:nvSpPr>
            <p:spPr>
              <a:xfrm>
                <a:off x="3095750" y="2267025"/>
                <a:ext cx="665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4712" extrusionOk="0">
                    <a:moveTo>
                      <a:pt x="7" y="610"/>
                    </a:moveTo>
                    <a:cubicBezTo>
                      <a:pt x="1" y="616"/>
                      <a:pt x="1" y="619"/>
                      <a:pt x="2" y="619"/>
                    </a:cubicBezTo>
                    <a:cubicBezTo>
                      <a:pt x="4" y="619"/>
                      <a:pt x="7" y="616"/>
                      <a:pt x="7" y="610"/>
                    </a:cubicBezTo>
                    <a:close/>
                    <a:moveTo>
                      <a:pt x="357" y="0"/>
                    </a:moveTo>
                    <a:cubicBezTo>
                      <a:pt x="193" y="0"/>
                      <a:pt x="54" y="175"/>
                      <a:pt x="7" y="610"/>
                    </a:cubicBezTo>
                    <a:cubicBezTo>
                      <a:pt x="114" y="476"/>
                      <a:pt x="240" y="243"/>
                      <a:pt x="452" y="243"/>
                    </a:cubicBezTo>
                    <a:cubicBezTo>
                      <a:pt x="523" y="243"/>
                      <a:pt x="604" y="270"/>
                      <a:pt x="697" y="336"/>
                    </a:cubicBezTo>
                    <a:cubicBezTo>
                      <a:pt x="817" y="431"/>
                      <a:pt x="840" y="753"/>
                      <a:pt x="900" y="884"/>
                    </a:cubicBezTo>
                    <a:cubicBezTo>
                      <a:pt x="1019" y="1169"/>
                      <a:pt x="1186" y="1360"/>
                      <a:pt x="1376" y="1598"/>
                    </a:cubicBezTo>
                    <a:cubicBezTo>
                      <a:pt x="2186" y="2550"/>
                      <a:pt x="2352" y="3479"/>
                      <a:pt x="2472" y="4670"/>
                    </a:cubicBezTo>
                    <a:cubicBezTo>
                      <a:pt x="2472" y="4696"/>
                      <a:pt x="2490" y="4712"/>
                      <a:pt x="2509" y="4712"/>
                    </a:cubicBezTo>
                    <a:cubicBezTo>
                      <a:pt x="2523" y="4712"/>
                      <a:pt x="2538" y="4703"/>
                      <a:pt x="2543" y="4682"/>
                    </a:cubicBezTo>
                    <a:cubicBezTo>
                      <a:pt x="2662" y="4086"/>
                      <a:pt x="2543" y="3479"/>
                      <a:pt x="2329" y="2908"/>
                    </a:cubicBezTo>
                    <a:cubicBezTo>
                      <a:pt x="2007" y="2062"/>
                      <a:pt x="1281" y="1503"/>
                      <a:pt x="959" y="669"/>
                    </a:cubicBezTo>
                    <a:cubicBezTo>
                      <a:pt x="813" y="283"/>
                      <a:pt x="565" y="0"/>
                      <a:pt x="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"/>
              <p:cNvSpPr/>
              <p:nvPr/>
            </p:nvSpPr>
            <p:spPr>
              <a:xfrm>
                <a:off x="3079200" y="2384675"/>
                <a:ext cx="77450" cy="1229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4919" extrusionOk="0">
                    <a:moveTo>
                      <a:pt x="3085" y="1"/>
                    </a:moveTo>
                    <a:cubicBezTo>
                      <a:pt x="3082" y="1"/>
                      <a:pt x="3078" y="3"/>
                      <a:pt x="3074" y="11"/>
                    </a:cubicBezTo>
                    <a:cubicBezTo>
                      <a:pt x="2633" y="1845"/>
                      <a:pt x="1169" y="3369"/>
                      <a:pt x="38" y="4810"/>
                    </a:cubicBezTo>
                    <a:cubicBezTo>
                      <a:pt x="0" y="4857"/>
                      <a:pt x="45" y="4919"/>
                      <a:pt x="94" y="4919"/>
                    </a:cubicBezTo>
                    <a:cubicBezTo>
                      <a:pt x="107" y="4919"/>
                      <a:pt x="121" y="4915"/>
                      <a:pt x="133" y="4905"/>
                    </a:cubicBezTo>
                    <a:cubicBezTo>
                      <a:pt x="883" y="4238"/>
                      <a:pt x="1490" y="3369"/>
                      <a:pt x="2014" y="2524"/>
                    </a:cubicBezTo>
                    <a:cubicBezTo>
                      <a:pt x="2479" y="1797"/>
                      <a:pt x="3074" y="904"/>
                      <a:pt x="3098" y="11"/>
                    </a:cubicBezTo>
                    <a:cubicBezTo>
                      <a:pt x="3098" y="11"/>
                      <a:pt x="3092" y="1"/>
                      <a:pt x="30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2"/>
              <p:cNvSpPr/>
              <p:nvPr/>
            </p:nvSpPr>
            <p:spPr>
              <a:xfrm>
                <a:off x="3074475" y="2437725"/>
                <a:ext cx="758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3521" extrusionOk="0">
                    <a:moveTo>
                      <a:pt x="2984" y="1"/>
                    </a:moveTo>
                    <a:cubicBezTo>
                      <a:pt x="2977" y="1"/>
                      <a:pt x="2971" y="3"/>
                      <a:pt x="2965" y="9"/>
                    </a:cubicBezTo>
                    <a:cubicBezTo>
                      <a:pt x="2394" y="473"/>
                      <a:pt x="2084" y="1187"/>
                      <a:pt x="1691" y="1795"/>
                    </a:cubicBezTo>
                    <a:cubicBezTo>
                      <a:pt x="1501" y="2104"/>
                      <a:pt x="1287" y="2390"/>
                      <a:pt x="1060" y="2676"/>
                    </a:cubicBezTo>
                    <a:cubicBezTo>
                      <a:pt x="985" y="2742"/>
                      <a:pt x="441" y="3239"/>
                      <a:pt x="246" y="3239"/>
                    </a:cubicBezTo>
                    <a:cubicBezTo>
                      <a:pt x="194" y="3239"/>
                      <a:pt x="167" y="3204"/>
                      <a:pt x="179" y="3116"/>
                    </a:cubicBezTo>
                    <a:cubicBezTo>
                      <a:pt x="179" y="3092"/>
                      <a:pt x="144" y="3045"/>
                      <a:pt x="120" y="3045"/>
                    </a:cubicBezTo>
                    <a:lnTo>
                      <a:pt x="72" y="3045"/>
                    </a:lnTo>
                    <a:lnTo>
                      <a:pt x="72" y="3069"/>
                    </a:lnTo>
                    <a:cubicBezTo>
                      <a:pt x="60" y="3211"/>
                      <a:pt x="1" y="3307"/>
                      <a:pt x="24" y="3438"/>
                    </a:cubicBezTo>
                    <a:cubicBezTo>
                      <a:pt x="24" y="3461"/>
                      <a:pt x="60" y="3485"/>
                      <a:pt x="72" y="3497"/>
                    </a:cubicBezTo>
                    <a:cubicBezTo>
                      <a:pt x="116" y="3513"/>
                      <a:pt x="160" y="3520"/>
                      <a:pt x="206" y="3520"/>
                    </a:cubicBezTo>
                    <a:cubicBezTo>
                      <a:pt x="639" y="3520"/>
                      <a:pt x="1118" y="2850"/>
                      <a:pt x="1334" y="2580"/>
                    </a:cubicBezTo>
                    <a:cubicBezTo>
                      <a:pt x="1965" y="1807"/>
                      <a:pt x="2501" y="890"/>
                      <a:pt x="3013" y="56"/>
                    </a:cubicBezTo>
                    <a:cubicBezTo>
                      <a:pt x="3031" y="29"/>
                      <a:pt x="3007" y="1"/>
                      <a:pt x="2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2"/>
              <p:cNvSpPr/>
              <p:nvPr/>
            </p:nvSpPr>
            <p:spPr>
              <a:xfrm>
                <a:off x="3149275" y="2351300"/>
                <a:ext cx="29100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3462" extrusionOk="0">
                    <a:moveTo>
                      <a:pt x="1049" y="0"/>
                    </a:moveTo>
                    <a:cubicBezTo>
                      <a:pt x="1039" y="0"/>
                      <a:pt x="1030" y="4"/>
                      <a:pt x="1021" y="13"/>
                    </a:cubicBezTo>
                    <a:cubicBezTo>
                      <a:pt x="866" y="549"/>
                      <a:pt x="842" y="1120"/>
                      <a:pt x="723" y="1668"/>
                    </a:cubicBezTo>
                    <a:cubicBezTo>
                      <a:pt x="581" y="2275"/>
                      <a:pt x="342" y="2847"/>
                      <a:pt x="9" y="3382"/>
                    </a:cubicBezTo>
                    <a:cubicBezTo>
                      <a:pt x="1" y="3425"/>
                      <a:pt x="28" y="3461"/>
                      <a:pt x="58" y="3461"/>
                    </a:cubicBezTo>
                    <a:cubicBezTo>
                      <a:pt x="70" y="3461"/>
                      <a:pt x="82" y="3455"/>
                      <a:pt x="92" y="3442"/>
                    </a:cubicBezTo>
                    <a:cubicBezTo>
                      <a:pt x="771" y="2549"/>
                      <a:pt x="1164" y="1144"/>
                      <a:pt x="1081" y="37"/>
                    </a:cubicBezTo>
                    <a:cubicBezTo>
                      <a:pt x="1081" y="14"/>
                      <a:pt x="1066" y="0"/>
                      <a:pt x="1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"/>
              <p:cNvSpPr/>
              <p:nvPr/>
            </p:nvSpPr>
            <p:spPr>
              <a:xfrm>
                <a:off x="3174200" y="2349650"/>
                <a:ext cx="333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2185" extrusionOk="0">
                    <a:moveTo>
                      <a:pt x="198" y="1"/>
                    </a:moveTo>
                    <a:cubicBezTo>
                      <a:pt x="95" y="1"/>
                      <a:pt x="11" y="54"/>
                      <a:pt x="0" y="198"/>
                    </a:cubicBezTo>
                    <a:cubicBezTo>
                      <a:pt x="8" y="221"/>
                      <a:pt x="25" y="229"/>
                      <a:pt x="36" y="229"/>
                    </a:cubicBezTo>
                    <a:cubicBezTo>
                      <a:pt x="43" y="229"/>
                      <a:pt x="48" y="226"/>
                      <a:pt x="48" y="222"/>
                    </a:cubicBezTo>
                    <a:cubicBezTo>
                      <a:pt x="106" y="138"/>
                      <a:pt x="166" y="105"/>
                      <a:pt x="225" y="105"/>
                    </a:cubicBezTo>
                    <a:cubicBezTo>
                      <a:pt x="446" y="105"/>
                      <a:pt x="656" y="568"/>
                      <a:pt x="703" y="662"/>
                    </a:cubicBezTo>
                    <a:cubicBezTo>
                      <a:pt x="762" y="793"/>
                      <a:pt x="834" y="936"/>
                      <a:pt x="893" y="1067"/>
                    </a:cubicBezTo>
                    <a:cubicBezTo>
                      <a:pt x="1060" y="1424"/>
                      <a:pt x="1108" y="1781"/>
                      <a:pt x="1215" y="2151"/>
                    </a:cubicBezTo>
                    <a:cubicBezTo>
                      <a:pt x="1226" y="2173"/>
                      <a:pt x="1248" y="2185"/>
                      <a:pt x="1268" y="2185"/>
                    </a:cubicBezTo>
                    <a:cubicBezTo>
                      <a:pt x="1290" y="2185"/>
                      <a:pt x="1310" y="2170"/>
                      <a:pt x="1310" y="2139"/>
                    </a:cubicBezTo>
                    <a:cubicBezTo>
                      <a:pt x="1334" y="1805"/>
                      <a:pt x="1215" y="1496"/>
                      <a:pt x="1096" y="1198"/>
                    </a:cubicBezTo>
                    <a:cubicBezTo>
                      <a:pt x="965" y="865"/>
                      <a:pt x="798" y="448"/>
                      <a:pt x="560" y="174"/>
                    </a:cubicBezTo>
                    <a:cubicBezTo>
                      <a:pt x="481" y="82"/>
                      <a:pt x="326" y="1"/>
                      <a:pt x="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"/>
              <p:cNvSpPr/>
              <p:nvPr/>
            </p:nvSpPr>
            <p:spPr>
              <a:xfrm>
                <a:off x="3181125" y="2406250"/>
                <a:ext cx="2762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2608" extrusionOk="0">
                    <a:moveTo>
                      <a:pt x="1048" y="0"/>
                    </a:moveTo>
                    <a:cubicBezTo>
                      <a:pt x="1036" y="0"/>
                      <a:pt x="1025" y="6"/>
                      <a:pt x="1021" y="18"/>
                    </a:cubicBezTo>
                    <a:cubicBezTo>
                      <a:pt x="640" y="815"/>
                      <a:pt x="378" y="1672"/>
                      <a:pt x="33" y="2494"/>
                    </a:cubicBezTo>
                    <a:cubicBezTo>
                      <a:pt x="0" y="2551"/>
                      <a:pt x="68" y="2608"/>
                      <a:pt x="129" y="2608"/>
                    </a:cubicBezTo>
                    <a:cubicBezTo>
                      <a:pt x="157" y="2608"/>
                      <a:pt x="184" y="2596"/>
                      <a:pt x="200" y="2565"/>
                    </a:cubicBezTo>
                    <a:cubicBezTo>
                      <a:pt x="569" y="1792"/>
                      <a:pt x="973" y="899"/>
                      <a:pt x="1104" y="53"/>
                    </a:cubicBezTo>
                    <a:cubicBezTo>
                      <a:pt x="1104" y="21"/>
                      <a:pt x="1073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"/>
              <p:cNvSpPr/>
              <p:nvPr/>
            </p:nvSpPr>
            <p:spPr>
              <a:xfrm>
                <a:off x="2956900" y="2528575"/>
                <a:ext cx="1097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4389" h="2623" extrusionOk="0">
                    <a:moveTo>
                      <a:pt x="4321" y="1"/>
                    </a:moveTo>
                    <a:cubicBezTo>
                      <a:pt x="4314" y="1"/>
                      <a:pt x="4306" y="2"/>
                      <a:pt x="4299" y="6"/>
                    </a:cubicBezTo>
                    <a:cubicBezTo>
                      <a:pt x="3334" y="530"/>
                      <a:pt x="2322" y="840"/>
                      <a:pt x="1322" y="1292"/>
                    </a:cubicBezTo>
                    <a:cubicBezTo>
                      <a:pt x="787" y="1530"/>
                      <a:pt x="1" y="1899"/>
                      <a:pt x="251" y="2590"/>
                    </a:cubicBezTo>
                    <a:cubicBezTo>
                      <a:pt x="257" y="2608"/>
                      <a:pt x="283" y="2622"/>
                      <a:pt x="309" y="2622"/>
                    </a:cubicBezTo>
                    <a:cubicBezTo>
                      <a:pt x="334" y="2622"/>
                      <a:pt x="358" y="2608"/>
                      <a:pt x="358" y="2566"/>
                    </a:cubicBezTo>
                    <a:cubicBezTo>
                      <a:pt x="346" y="1602"/>
                      <a:pt x="1834" y="1244"/>
                      <a:pt x="2572" y="959"/>
                    </a:cubicBezTo>
                    <a:cubicBezTo>
                      <a:pt x="3203" y="720"/>
                      <a:pt x="3823" y="482"/>
                      <a:pt x="4358" y="89"/>
                    </a:cubicBezTo>
                    <a:cubicBezTo>
                      <a:pt x="4388" y="49"/>
                      <a:pt x="4359" y="1"/>
                      <a:pt x="43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"/>
              <p:cNvSpPr/>
              <p:nvPr/>
            </p:nvSpPr>
            <p:spPr>
              <a:xfrm>
                <a:off x="2964050" y="2527500"/>
                <a:ext cx="10595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835" extrusionOk="0">
                    <a:moveTo>
                      <a:pt x="4152" y="1"/>
                    </a:moveTo>
                    <a:cubicBezTo>
                      <a:pt x="4135" y="1"/>
                      <a:pt x="4119" y="8"/>
                      <a:pt x="4108" y="25"/>
                    </a:cubicBezTo>
                    <a:cubicBezTo>
                      <a:pt x="3608" y="728"/>
                      <a:pt x="3001" y="1264"/>
                      <a:pt x="2275" y="1716"/>
                    </a:cubicBezTo>
                    <a:cubicBezTo>
                      <a:pt x="1964" y="1917"/>
                      <a:pt x="901" y="2700"/>
                      <a:pt x="310" y="2700"/>
                    </a:cubicBezTo>
                    <a:cubicBezTo>
                      <a:pt x="200" y="2700"/>
                      <a:pt x="106" y="2673"/>
                      <a:pt x="36" y="2609"/>
                    </a:cubicBezTo>
                    <a:cubicBezTo>
                      <a:pt x="24" y="2609"/>
                      <a:pt x="0" y="2645"/>
                      <a:pt x="12" y="2657"/>
                    </a:cubicBezTo>
                    <a:cubicBezTo>
                      <a:pt x="112" y="2783"/>
                      <a:pt x="245" y="2834"/>
                      <a:pt x="396" y="2834"/>
                    </a:cubicBezTo>
                    <a:cubicBezTo>
                      <a:pt x="897" y="2834"/>
                      <a:pt x="1597" y="2274"/>
                      <a:pt x="1917" y="2073"/>
                    </a:cubicBezTo>
                    <a:cubicBezTo>
                      <a:pt x="2810" y="1561"/>
                      <a:pt x="3632" y="942"/>
                      <a:pt x="4203" y="85"/>
                    </a:cubicBezTo>
                    <a:cubicBezTo>
                      <a:pt x="4237" y="43"/>
                      <a:pt x="4193" y="1"/>
                      <a:pt x="4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2"/>
              <p:cNvSpPr/>
              <p:nvPr/>
            </p:nvSpPr>
            <p:spPr>
              <a:xfrm>
                <a:off x="3070300" y="2500025"/>
                <a:ext cx="1522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77" extrusionOk="0">
                    <a:moveTo>
                      <a:pt x="595" y="0"/>
                    </a:moveTo>
                    <a:cubicBezTo>
                      <a:pt x="591" y="0"/>
                      <a:pt x="588" y="2"/>
                      <a:pt x="584" y="5"/>
                    </a:cubicBezTo>
                    <a:cubicBezTo>
                      <a:pt x="477" y="184"/>
                      <a:pt x="1" y="719"/>
                      <a:pt x="394" y="874"/>
                    </a:cubicBezTo>
                    <a:cubicBezTo>
                      <a:pt x="396" y="876"/>
                      <a:pt x="397" y="877"/>
                      <a:pt x="399" y="877"/>
                    </a:cubicBezTo>
                    <a:cubicBezTo>
                      <a:pt x="409" y="877"/>
                      <a:pt x="416" y="849"/>
                      <a:pt x="406" y="839"/>
                    </a:cubicBezTo>
                    <a:cubicBezTo>
                      <a:pt x="168" y="541"/>
                      <a:pt x="549" y="303"/>
                      <a:pt x="608" y="17"/>
                    </a:cubicBezTo>
                    <a:cubicBezTo>
                      <a:pt x="608" y="9"/>
                      <a:pt x="602" y="0"/>
                      <a:pt x="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2"/>
              <p:cNvSpPr/>
              <p:nvPr/>
            </p:nvSpPr>
            <p:spPr>
              <a:xfrm>
                <a:off x="3028500" y="2527225"/>
                <a:ext cx="850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2744" extrusionOk="0">
                    <a:moveTo>
                      <a:pt x="3399" y="1"/>
                    </a:moveTo>
                    <a:cubicBezTo>
                      <a:pt x="2364" y="894"/>
                      <a:pt x="1375" y="2203"/>
                      <a:pt x="42" y="2668"/>
                    </a:cubicBezTo>
                    <a:cubicBezTo>
                      <a:pt x="0" y="2678"/>
                      <a:pt x="4" y="2743"/>
                      <a:pt x="38" y="2743"/>
                    </a:cubicBezTo>
                    <a:cubicBezTo>
                      <a:pt x="42" y="2743"/>
                      <a:pt x="48" y="2742"/>
                      <a:pt x="54" y="2739"/>
                    </a:cubicBezTo>
                    <a:cubicBezTo>
                      <a:pt x="637" y="2656"/>
                      <a:pt x="1078" y="2251"/>
                      <a:pt x="1494" y="1870"/>
                    </a:cubicBezTo>
                    <a:cubicBezTo>
                      <a:pt x="2149" y="1275"/>
                      <a:pt x="2792" y="643"/>
                      <a:pt x="3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2"/>
              <p:cNvSpPr/>
              <p:nvPr/>
            </p:nvSpPr>
            <p:spPr>
              <a:xfrm>
                <a:off x="3119125" y="2409700"/>
                <a:ext cx="61525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4397" extrusionOk="0">
                    <a:moveTo>
                      <a:pt x="2432" y="1"/>
                    </a:moveTo>
                    <a:cubicBezTo>
                      <a:pt x="2422" y="1"/>
                      <a:pt x="2411" y="7"/>
                      <a:pt x="2406" y="22"/>
                    </a:cubicBezTo>
                    <a:cubicBezTo>
                      <a:pt x="2072" y="701"/>
                      <a:pt x="1810" y="1427"/>
                      <a:pt x="1489" y="2130"/>
                    </a:cubicBezTo>
                    <a:cubicBezTo>
                      <a:pt x="1096" y="2975"/>
                      <a:pt x="524" y="3618"/>
                      <a:pt x="1" y="4380"/>
                    </a:cubicBezTo>
                    <a:cubicBezTo>
                      <a:pt x="1" y="4388"/>
                      <a:pt x="7" y="4397"/>
                      <a:pt x="14" y="4397"/>
                    </a:cubicBezTo>
                    <a:cubicBezTo>
                      <a:pt x="17" y="4397"/>
                      <a:pt x="21" y="4395"/>
                      <a:pt x="24" y="4392"/>
                    </a:cubicBezTo>
                    <a:cubicBezTo>
                      <a:pt x="1251" y="3273"/>
                      <a:pt x="1918" y="1546"/>
                      <a:pt x="2453" y="34"/>
                    </a:cubicBezTo>
                    <a:cubicBezTo>
                      <a:pt x="2460" y="14"/>
                      <a:pt x="2447" y="1"/>
                      <a:pt x="2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2"/>
              <p:cNvSpPr/>
              <p:nvPr/>
            </p:nvSpPr>
            <p:spPr>
              <a:xfrm>
                <a:off x="3058100" y="2698075"/>
                <a:ext cx="488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000" extrusionOk="0">
                    <a:moveTo>
                      <a:pt x="1906" y="1"/>
                    </a:moveTo>
                    <a:cubicBezTo>
                      <a:pt x="1584" y="108"/>
                      <a:pt x="1311" y="275"/>
                      <a:pt x="1025" y="429"/>
                    </a:cubicBezTo>
                    <a:cubicBezTo>
                      <a:pt x="763" y="584"/>
                      <a:pt x="322" y="965"/>
                      <a:pt x="1" y="965"/>
                    </a:cubicBezTo>
                    <a:cubicBezTo>
                      <a:pt x="64" y="989"/>
                      <a:pt x="125" y="1000"/>
                      <a:pt x="185" y="1000"/>
                    </a:cubicBezTo>
                    <a:cubicBezTo>
                      <a:pt x="421" y="1000"/>
                      <a:pt x="637" y="838"/>
                      <a:pt x="846" y="715"/>
                    </a:cubicBezTo>
                    <a:cubicBezTo>
                      <a:pt x="1215" y="513"/>
                      <a:pt x="1608" y="310"/>
                      <a:pt x="1930" y="48"/>
                    </a:cubicBezTo>
                    <a:cubicBezTo>
                      <a:pt x="1953" y="36"/>
                      <a:pt x="1930" y="1"/>
                      <a:pt x="1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"/>
              <p:cNvSpPr/>
              <p:nvPr/>
            </p:nvSpPr>
            <p:spPr>
              <a:xfrm>
                <a:off x="3108750" y="2668225"/>
                <a:ext cx="564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1138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5" y="4"/>
                    </a:cubicBezTo>
                    <a:cubicBezTo>
                      <a:pt x="1475" y="278"/>
                      <a:pt x="678" y="659"/>
                      <a:pt x="11" y="1088"/>
                    </a:cubicBezTo>
                    <a:cubicBezTo>
                      <a:pt x="1" y="1108"/>
                      <a:pt x="17" y="1138"/>
                      <a:pt x="44" y="1138"/>
                    </a:cubicBezTo>
                    <a:cubicBezTo>
                      <a:pt x="49" y="1138"/>
                      <a:pt x="54" y="1137"/>
                      <a:pt x="58" y="1135"/>
                    </a:cubicBezTo>
                    <a:lnTo>
                      <a:pt x="2249" y="16"/>
                    </a:lnTo>
                    <a:cubicBezTo>
                      <a:pt x="2259" y="16"/>
                      <a:pt x="2253" y="1"/>
                      <a:pt x="2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"/>
              <p:cNvSpPr/>
              <p:nvPr/>
            </p:nvSpPr>
            <p:spPr>
              <a:xfrm>
                <a:off x="3161175" y="2598525"/>
                <a:ext cx="547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809" extrusionOk="0">
                    <a:moveTo>
                      <a:pt x="2172" y="1"/>
                    </a:moveTo>
                    <a:cubicBezTo>
                      <a:pt x="2167" y="1"/>
                      <a:pt x="2160" y="2"/>
                      <a:pt x="2152" y="6"/>
                    </a:cubicBezTo>
                    <a:cubicBezTo>
                      <a:pt x="1855" y="625"/>
                      <a:pt x="1581" y="1232"/>
                      <a:pt x="1188" y="1792"/>
                    </a:cubicBezTo>
                    <a:cubicBezTo>
                      <a:pt x="950" y="2137"/>
                      <a:pt x="712" y="2304"/>
                      <a:pt x="355" y="2494"/>
                    </a:cubicBezTo>
                    <a:cubicBezTo>
                      <a:pt x="212" y="2590"/>
                      <a:pt x="105" y="2661"/>
                      <a:pt x="9" y="2792"/>
                    </a:cubicBezTo>
                    <a:cubicBezTo>
                      <a:pt x="1" y="2801"/>
                      <a:pt x="16" y="2809"/>
                      <a:pt x="30" y="2809"/>
                    </a:cubicBezTo>
                    <a:cubicBezTo>
                      <a:pt x="36" y="2809"/>
                      <a:pt x="42" y="2807"/>
                      <a:pt x="45" y="2804"/>
                    </a:cubicBezTo>
                    <a:cubicBezTo>
                      <a:pt x="450" y="2411"/>
                      <a:pt x="902" y="2304"/>
                      <a:pt x="1236" y="1816"/>
                    </a:cubicBezTo>
                    <a:cubicBezTo>
                      <a:pt x="1605" y="1244"/>
                      <a:pt x="1914" y="637"/>
                      <a:pt x="2188" y="6"/>
                    </a:cubicBezTo>
                    <a:cubicBezTo>
                      <a:pt x="2188" y="6"/>
                      <a:pt x="2183" y="1"/>
                      <a:pt x="2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"/>
              <p:cNvSpPr/>
              <p:nvPr/>
            </p:nvSpPr>
            <p:spPr>
              <a:xfrm>
                <a:off x="3163775" y="2653125"/>
                <a:ext cx="274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799" extrusionOk="0">
                    <a:moveTo>
                      <a:pt x="1096" y="1"/>
                    </a:moveTo>
                    <a:lnTo>
                      <a:pt x="1096" y="1"/>
                    </a:lnTo>
                    <a:cubicBezTo>
                      <a:pt x="917" y="60"/>
                      <a:pt x="763" y="203"/>
                      <a:pt x="608" y="322"/>
                    </a:cubicBezTo>
                    <a:cubicBezTo>
                      <a:pt x="417" y="477"/>
                      <a:pt x="179" y="596"/>
                      <a:pt x="12" y="775"/>
                    </a:cubicBezTo>
                    <a:cubicBezTo>
                      <a:pt x="1" y="787"/>
                      <a:pt x="12" y="799"/>
                      <a:pt x="24" y="799"/>
                    </a:cubicBezTo>
                    <a:cubicBezTo>
                      <a:pt x="227" y="715"/>
                      <a:pt x="405" y="549"/>
                      <a:pt x="584" y="430"/>
                    </a:cubicBezTo>
                    <a:cubicBezTo>
                      <a:pt x="763" y="299"/>
                      <a:pt x="977" y="179"/>
                      <a:pt x="10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2"/>
              <p:cNvSpPr/>
              <p:nvPr/>
            </p:nvSpPr>
            <p:spPr>
              <a:xfrm>
                <a:off x="3172475" y="2653675"/>
                <a:ext cx="2282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55" extrusionOk="0">
                    <a:moveTo>
                      <a:pt x="896" y="0"/>
                    </a:moveTo>
                    <a:cubicBezTo>
                      <a:pt x="894" y="0"/>
                      <a:pt x="892" y="1"/>
                      <a:pt x="891" y="3"/>
                    </a:cubicBezTo>
                    <a:cubicBezTo>
                      <a:pt x="748" y="146"/>
                      <a:pt x="617" y="265"/>
                      <a:pt x="474" y="384"/>
                    </a:cubicBezTo>
                    <a:cubicBezTo>
                      <a:pt x="319" y="503"/>
                      <a:pt x="176" y="586"/>
                      <a:pt x="22" y="705"/>
                    </a:cubicBezTo>
                    <a:cubicBezTo>
                      <a:pt x="0" y="716"/>
                      <a:pt x="17" y="755"/>
                      <a:pt x="46" y="755"/>
                    </a:cubicBezTo>
                    <a:cubicBezTo>
                      <a:pt x="50" y="755"/>
                      <a:pt x="53" y="754"/>
                      <a:pt x="57" y="753"/>
                    </a:cubicBezTo>
                    <a:cubicBezTo>
                      <a:pt x="379" y="598"/>
                      <a:pt x="676" y="324"/>
                      <a:pt x="903" y="38"/>
                    </a:cubicBezTo>
                    <a:cubicBezTo>
                      <a:pt x="913" y="28"/>
                      <a:pt x="906" y="0"/>
                      <a:pt x="8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2"/>
              <p:cNvSpPr/>
              <p:nvPr/>
            </p:nvSpPr>
            <p:spPr>
              <a:xfrm>
                <a:off x="3162000" y="2642425"/>
                <a:ext cx="53000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096" extrusionOk="0">
                    <a:moveTo>
                      <a:pt x="2119" y="0"/>
                    </a:moveTo>
                    <a:lnTo>
                      <a:pt x="2119" y="0"/>
                    </a:lnTo>
                    <a:cubicBezTo>
                      <a:pt x="1750" y="917"/>
                      <a:pt x="1012" y="1822"/>
                      <a:pt x="12" y="2060"/>
                    </a:cubicBezTo>
                    <a:cubicBezTo>
                      <a:pt x="0" y="2060"/>
                      <a:pt x="0" y="2096"/>
                      <a:pt x="12" y="2096"/>
                    </a:cubicBezTo>
                    <a:cubicBezTo>
                      <a:pt x="512" y="2084"/>
                      <a:pt x="965" y="1762"/>
                      <a:pt x="1274" y="1393"/>
                    </a:cubicBezTo>
                    <a:cubicBezTo>
                      <a:pt x="1631" y="1012"/>
                      <a:pt x="2024" y="500"/>
                      <a:pt x="2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2"/>
              <p:cNvSpPr/>
              <p:nvPr/>
            </p:nvSpPr>
            <p:spPr>
              <a:xfrm>
                <a:off x="3047500" y="2699275"/>
                <a:ext cx="1076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2127" extrusionOk="0">
                    <a:moveTo>
                      <a:pt x="4259" y="0"/>
                    </a:moveTo>
                    <a:cubicBezTo>
                      <a:pt x="2687" y="322"/>
                      <a:pt x="1461" y="1441"/>
                      <a:pt x="20" y="2084"/>
                    </a:cubicBezTo>
                    <a:cubicBezTo>
                      <a:pt x="1" y="2094"/>
                      <a:pt x="5" y="2126"/>
                      <a:pt x="20" y="2126"/>
                    </a:cubicBezTo>
                    <a:cubicBezTo>
                      <a:pt x="23" y="2126"/>
                      <a:pt x="27" y="2124"/>
                      <a:pt x="32" y="2120"/>
                    </a:cubicBezTo>
                    <a:cubicBezTo>
                      <a:pt x="1568" y="1643"/>
                      <a:pt x="2687" y="441"/>
                      <a:pt x="4259" y="36"/>
                    </a:cubicBezTo>
                    <a:cubicBezTo>
                      <a:pt x="4264" y="37"/>
                      <a:pt x="4268" y="38"/>
                      <a:pt x="4272" y="38"/>
                    </a:cubicBezTo>
                    <a:cubicBezTo>
                      <a:pt x="4303" y="38"/>
                      <a:pt x="4290" y="0"/>
                      <a:pt x="4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"/>
              <p:cNvSpPr/>
              <p:nvPr/>
            </p:nvSpPr>
            <p:spPr>
              <a:xfrm>
                <a:off x="3176875" y="2466675"/>
                <a:ext cx="182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707" extrusionOk="0">
                    <a:moveTo>
                      <a:pt x="688" y="0"/>
                    </a:moveTo>
                    <a:cubicBezTo>
                      <a:pt x="682" y="0"/>
                      <a:pt x="675" y="2"/>
                      <a:pt x="667" y="6"/>
                    </a:cubicBezTo>
                    <a:cubicBezTo>
                      <a:pt x="381" y="89"/>
                      <a:pt x="24" y="375"/>
                      <a:pt x="0" y="684"/>
                    </a:cubicBezTo>
                    <a:cubicBezTo>
                      <a:pt x="0" y="692"/>
                      <a:pt x="12" y="706"/>
                      <a:pt x="23" y="706"/>
                    </a:cubicBezTo>
                    <a:cubicBezTo>
                      <a:pt x="28" y="706"/>
                      <a:pt x="32" y="704"/>
                      <a:pt x="36" y="696"/>
                    </a:cubicBezTo>
                    <a:cubicBezTo>
                      <a:pt x="131" y="577"/>
                      <a:pt x="203" y="446"/>
                      <a:pt x="310" y="339"/>
                    </a:cubicBezTo>
                    <a:cubicBezTo>
                      <a:pt x="429" y="220"/>
                      <a:pt x="560" y="137"/>
                      <a:pt x="691" y="65"/>
                    </a:cubicBezTo>
                    <a:cubicBezTo>
                      <a:pt x="731" y="45"/>
                      <a:pt x="721" y="0"/>
                      <a:pt x="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"/>
              <p:cNvSpPr/>
              <p:nvPr/>
            </p:nvSpPr>
            <p:spPr>
              <a:xfrm>
                <a:off x="3185200" y="2467925"/>
                <a:ext cx="104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52" extrusionOk="0">
                    <a:moveTo>
                      <a:pt x="252" y="0"/>
                    </a:moveTo>
                    <a:cubicBezTo>
                      <a:pt x="229" y="0"/>
                      <a:pt x="205" y="4"/>
                      <a:pt x="179" y="15"/>
                    </a:cubicBezTo>
                    <a:cubicBezTo>
                      <a:pt x="120" y="27"/>
                      <a:pt x="37" y="75"/>
                      <a:pt x="1" y="134"/>
                    </a:cubicBezTo>
                    <a:cubicBezTo>
                      <a:pt x="1" y="143"/>
                      <a:pt x="13" y="151"/>
                      <a:pt x="20" y="151"/>
                    </a:cubicBezTo>
                    <a:cubicBezTo>
                      <a:pt x="23" y="151"/>
                      <a:pt x="25" y="150"/>
                      <a:pt x="25" y="146"/>
                    </a:cubicBezTo>
                    <a:cubicBezTo>
                      <a:pt x="72" y="134"/>
                      <a:pt x="108" y="87"/>
                      <a:pt x="167" y="75"/>
                    </a:cubicBezTo>
                    <a:cubicBezTo>
                      <a:pt x="197" y="63"/>
                      <a:pt x="230" y="57"/>
                      <a:pt x="264" y="57"/>
                    </a:cubicBezTo>
                    <a:cubicBezTo>
                      <a:pt x="298" y="57"/>
                      <a:pt x="334" y="63"/>
                      <a:pt x="370" y="75"/>
                    </a:cubicBezTo>
                    <a:cubicBezTo>
                      <a:pt x="375" y="76"/>
                      <a:pt x="379" y="77"/>
                      <a:pt x="383" y="77"/>
                    </a:cubicBezTo>
                    <a:cubicBezTo>
                      <a:pt x="408" y="77"/>
                      <a:pt x="416" y="49"/>
                      <a:pt x="406" y="39"/>
                    </a:cubicBezTo>
                    <a:cubicBezTo>
                      <a:pt x="356" y="22"/>
                      <a:pt x="306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2"/>
              <p:cNvSpPr/>
              <p:nvPr/>
            </p:nvSpPr>
            <p:spPr>
              <a:xfrm>
                <a:off x="3197700" y="2469175"/>
                <a:ext cx="330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85" extrusionOk="0">
                    <a:moveTo>
                      <a:pt x="13" y="1"/>
                    </a:moveTo>
                    <a:cubicBezTo>
                      <a:pt x="1" y="1"/>
                      <a:pt x="1" y="25"/>
                      <a:pt x="13" y="25"/>
                    </a:cubicBezTo>
                    <a:cubicBezTo>
                      <a:pt x="37" y="37"/>
                      <a:pt x="72" y="60"/>
                      <a:pt x="120" y="84"/>
                    </a:cubicBezTo>
                    <a:cubicBezTo>
                      <a:pt x="120" y="84"/>
                      <a:pt x="132" y="48"/>
                      <a:pt x="120" y="48"/>
                    </a:cubicBezTo>
                    <a:cubicBezTo>
                      <a:pt x="84" y="37"/>
                      <a:pt x="37" y="25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2"/>
              <p:cNvSpPr/>
              <p:nvPr/>
            </p:nvSpPr>
            <p:spPr>
              <a:xfrm>
                <a:off x="3130725" y="2768500"/>
                <a:ext cx="1223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68" extrusionOk="0">
                    <a:moveTo>
                      <a:pt x="4875" y="1"/>
                    </a:moveTo>
                    <a:cubicBezTo>
                      <a:pt x="4871" y="1"/>
                      <a:pt x="4865" y="2"/>
                      <a:pt x="4859" y="5"/>
                    </a:cubicBezTo>
                    <a:cubicBezTo>
                      <a:pt x="3406" y="1113"/>
                      <a:pt x="1632" y="589"/>
                      <a:pt x="1" y="1101"/>
                    </a:cubicBezTo>
                    <a:cubicBezTo>
                      <a:pt x="1525" y="803"/>
                      <a:pt x="3668" y="1268"/>
                      <a:pt x="4883" y="29"/>
                    </a:cubicBezTo>
                    <a:cubicBezTo>
                      <a:pt x="4891" y="12"/>
                      <a:pt x="4887" y="1"/>
                      <a:pt x="4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"/>
              <p:cNvSpPr/>
              <p:nvPr/>
            </p:nvSpPr>
            <p:spPr>
              <a:xfrm>
                <a:off x="3248725" y="2742925"/>
                <a:ext cx="362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87" extrusionOk="0">
                    <a:moveTo>
                      <a:pt x="1432" y="0"/>
                    </a:moveTo>
                    <a:cubicBezTo>
                      <a:pt x="1430" y="0"/>
                      <a:pt x="1428" y="2"/>
                      <a:pt x="1425" y="5"/>
                    </a:cubicBezTo>
                    <a:cubicBezTo>
                      <a:pt x="1186" y="159"/>
                      <a:pt x="972" y="350"/>
                      <a:pt x="758" y="528"/>
                    </a:cubicBezTo>
                    <a:cubicBezTo>
                      <a:pt x="520" y="719"/>
                      <a:pt x="258" y="921"/>
                      <a:pt x="20" y="1136"/>
                    </a:cubicBezTo>
                    <a:cubicBezTo>
                      <a:pt x="0" y="1165"/>
                      <a:pt x="29" y="1186"/>
                      <a:pt x="53" y="1186"/>
                    </a:cubicBezTo>
                    <a:cubicBezTo>
                      <a:pt x="58" y="1186"/>
                      <a:pt x="63" y="1185"/>
                      <a:pt x="67" y="1183"/>
                    </a:cubicBezTo>
                    <a:cubicBezTo>
                      <a:pt x="305" y="1005"/>
                      <a:pt x="532" y="814"/>
                      <a:pt x="770" y="624"/>
                    </a:cubicBezTo>
                    <a:cubicBezTo>
                      <a:pt x="996" y="421"/>
                      <a:pt x="1246" y="243"/>
                      <a:pt x="1448" y="40"/>
                    </a:cubicBezTo>
                    <a:cubicBezTo>
                      <a:pt x="1439" y="13"/>
                      <a:pt x="1437" y="0"/>
                      <a:pt x="1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2"/>
              <p:cNvSpPr/>
              <p:nvPr/>
            </p:nvSpPr>
            <p:spPr>
              <a:xfrm>
                <a:off x="3249500" y="2736775"/>
                <a:ext cx="3217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06" extrusionOk="0">
                    <a:moveTo>
                      <a:pt x="1263" y="1"/>
                    </a:moveTo>
                    <a:cubicBezTo>
                      <a:pt x="1060" y="179"/>
                      <a:pt x="870" y="358"/>
                      <a:pt x="643" y="512"/>
                    </a:cubicBezTo>
                    <a:cubicBezTo>
                      <a:pt x="453" y="643"/>
                      <a:pt x="215" y="727"/>
                      <a:pt x="24" y="858"/>
                    </a:cubicBezTo>
                    <a:cubicBezTo>
                      <a:pt x="1" y="882"/>
                      <a:pt x="1" y="905"/>
                      <a:pt x="36" y="905"/>
                    </a:cubicBezTo>
                    <a:cubicBezTo>
                      <a:pt x="262" y="846"/>
                      <a:pt x="477" y="679"/>
                      <a:pt x="679" y="548"/>
                    </a:cubicBezTo>
                    <a:cubicBezTo>
                      <a:pt x="894" y="405"/>
                      <a:pt x="1096" y="227"/>
                      <a:pt x="1275" y="12"/>
                    </a:cubicBezTo>
                    <a:cubicBezTo>
                      <a:pt x="1286" y="12"/>
                      <a:pt x="1263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"/>
              <p:cNvSpPr/>
              <p:nvPr/>
            </p:nvSpPr>
            <p:spPr>
              <a:xfrm>
                <a:off x="3255750" y="2727850"/>
                <a:ext cx="277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787" extrusionOk="0">
                    <a:moveTo>
                      <a:pt x="1108" y="0"/>
                    </a:moveTo>
                    <a:cubicBezTo>
                      <a:pt x="786" y="334"/>
                      <a:pt x="417" y="536"/>
                      <a:pt x="12" y="762"/>
                    </a:cubicBezTo>
                    <a:cubicBezTo>
                      <a:pt x="1" y="774"/>
                      <a:pt x="12" y="786"/>
                      <a:pt x="24" y="786"/>
                    </a:cubicBezTo>
                    <a:cubicBezTo>
                      <a:pt x="441" y="655"/>
                      <a:pt x="846" y="346"/>
                      <a:pt x="1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"/>
              <p:cNvSpPr/>
              <p:nvPr/>
            </p:nvSpPr>
            <p:spPr>
              <a:xfrm>
                <a:off x="3260800" y="2721525"/>
                <a:ext cx="226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623" extrusionOk="0">
                    <a:moveTo>
                      <a:pt x="878" y="0"/>
                    </a:moveTo>
                    <a:cubicBezTo>
                      <a:pt x="875" y="0"/>
                      <a:pt x="872" y="1"/>
                      <a:pt x="870" y="3"/>
                    </a:cubicBezTo>
                    <a:cubicBezTo>
                      <a:pt x="751" y="134"/>
                      <a:pt x="608" y="253"/>
                      <a:pt x="465" y="360"/>
                    </a:cubicBezTo>
                    <a:cubicBezTo>
                      <a:pt x="311" y="444"/>
                      <a:pt x="168" y="491"/>
                      <a:pt x="13" y="575"/>
                    </a:cubicBezTo>
                    <a:cubicBezTo>
                      <a:pt x="1" y="599"/>
                      <a:pt x="1" y="622"/>
                      <a:pt x="37" y="622"/>
                    </a:cubicBezTo>
                    <a:cubicBezTo>
                      <a:pt x="358" y="575"/>
                      <a:pt x="715" y="277"/>
                      <a:pt x="894" y="27"/>
                    </a:cubicBezTo>
                    <a:cubicBezTo>
                      <a:pt x="904" y="17"/>
                      <a:pt x="890" y="0"/>
                      <a:pt x="8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"/>
              <p:cNvSpPr/>
              <p:nvPr/>
            </p:nvSpPr>
            <p:spPr>
              <a:xfrm>
                <a:off x="3266200" y="2717350"/>
                <a:ext cx="15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8" extrusionOk="0">
                    <a:moveTo>
                      <a:pt x="601" y="0"/>
                    </a:moveTo>
                    <a:cubicBezTo>
                      <a:pt x="599" y="0"/>
                      <a:pt x="597" y="1"/>
                      <a:pt x="595" y="4"/>
                    </a:cubicBezTo>
                    <a:cubicBezTo>
                      <a:pt x="487" y="63"/>
                      <a:pt x="380" y="158"/>
                      <a:pt x="297" y="230"/>
                    </a:cubicBezTo>
                    <a:cubicBezTo>
                      <a:pt x="202" y="301"/>
                      <a:pt x="83" y="373"/>
                      <a:pt x="11" y="480"/>
                    </a:cubicBezTo>
                    <a:cubicBezTo>
                      <a:pt x="1" y="490"/>
                      <a:pt x="17" y="518"/>
                      <a:pt x="29" y="518"/>
                    </a:cubicBezTo>
                    <a:cubicBezTo>
                      <a:pt x="31" y="518"/>
                      <a:pt x="33" y="517"/>
                      <a:pt x="35" y="516"/>
                    </a:cubicBezTo>
                    <a:cubicBezTo>
                      <a:pt x="142" y="468"/>
                      <a:pt x="237" y="373"/>
                      <a:pt x="321" y="301"/>
                    </a:cubicBezTo>
                    <a:cubicBezTo>
                      <a:pt x="428" y="218"/>
                      <a:pt x="511" y="135"/>
                      <a:pt x="607" y="39"/>
                    </a:cubicBezTo>
                    <a:cubicBezTo>
                      <a:pt x="616" y="20"/>
                      <a:pt x="610" y="0"/>
                      <a:pt x="6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"/>
              <p:cNvSpPr/>
              <p:nvPr/>
            </p:nvSpPr>
            <p:spPr>
              <a:xfrm>
                <a:off x="2754275" y="2669700"/>
                <a:ext cx="113650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220" extrusionOk="0">
                    <a:moveTo>
                      <a:pt x="23" y="0"/>
                    </a:moveTo>
                    <a:cubicBezTo>
                      <a:pt x="12" y="0"/>
                      <a:pt x="1" y="14"/>
                      <a:pt x="9" y="40"/>
                    </a:cubicBezTo>
                    <a:cubicBezTo>
                      <a:pt x="367" y="529"/>
                      <a:pt x="1200" y="588"/>
                      <a:pt x="1748" y="767"/>
                    </a:cubicBezTo>
                    <a:cubicBezTo>
                      <a:pt x="2796" y="1088"/>
                      <a:pt x="3653" y="1588"/>
                      <a:pt x="4546" y="2219"/>
                    </a:cubicBezTo>
                    <a:cubicBezTo>
                      <a:pt x="4058" y="1707"/>
                      <a:pt x="3403" y="1326"/>
                      <a:pt x="2748" y="1052"/>
                    </a:cubicBezTo>
                    <a:cubicBezTo>
                      <a:pt x="2343" y="874"/>
                      <a:pt x="1926" y="731"/>
                      <a:pt x="1510" y="600"/>
                    </a:cubicBezTo>
                    <a:cubicBezTo>
                      <a:pt x="1033" y="457"/>
                      <a:pt x="390" y="362"/>
                      <a:pt x="33" y="5"/>
                    </a:cubicBezTo>
                    <a:cubicBezTo>
                      <a:pt x="30" y="2"/>
                      <a:pt x="27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"/>
              <p:cNvSpPr/>
              <p:nvPr/>
            </p:nvSpPr>
            <p:spPr>
              <a:xfrm>
                <a:off x="2597925" y="2446775"/>
                <a:ext cx="150600" cy="21867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8747" extrusionOk="0">
                    <a:moveTo>
                      <a:pt x="523" y="0"/>
                    </a:moveTo>
                    <a:cubicBezTo>
                      <a:pt x="511" y="0"/>
                      <a:pt x="501" y="6"/>
                      <a:pt x="501" y="16"/>
                    </a:cubicBezTo>
                    <a:cubicBezTo>
                      <a:pt x="1" y="1647"/>
                      <a:pt x="1144" y="3207"/>
                      <a:pt x="2096" y="4445"/>
                    </a:cubicBezTo>
                    <a:cubicBezTo>
                      <a:pt x="3275" y="5933"/>
                      <a:pt x="4382" y="7624"/>
                      <a:pt x="5978" y="8743"/>
                    </a:cubicBezTo>
                    <a:cubicBezTo>
                      <a:pt x="5980" y="8745"/>
                      <a:pt x="5983" y="8746"/>
                      <a:pt x="5986" y="8746"/>
                    </a:cubicBezTo>
                    <a:cubicBezTo>
                      <a:pt x="6001" y="8746"/>
                      <a:pt x="6023" y="8725"/>
                      <a:pt x="6013" y="8695"/>
                    </a:cubicBezTo>
                    <a:cubicBezTo>
                      <a:pt x="4716" y="7600"/>
                      <a:pt x="3716" y="6302"/>
                      <a:pt x="2692" y="4969"/>
                    </a:cubicBezTo>
                    <a:cubicBezTo>
                      <a:pt x="1513" y="3445"/>
                      <a:pt x="382" y="2028"/>
                      <a:pt x="560" y="40"/>
                    </a:cubicBezTo>
                    <a:cubicBezTo>
                      <a:pt x="560" y="12"/>
                      <a:pt x="540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"/>
              <p:cNvSpPr/>
              <p:nvPr/>
            </p:nvSpPr>
            <p:spPr>
              <a:xfrm>
                <a:off x="2608350" y="2412250"/>
                <a:ext cx="27350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34" extrusionOk="0">
                    <a:moveTo>
                      <a:pt x="1065" y="1"/>
                    </a:moveTo>
                    <a:cubicBezTo>
                      <a:pt x="1061" y="1"/>
                      <a:pt x="1055" y="2"/>
                      <a:pt x="1048" y="4"/>
                    </a:cubicBezTo>
                    <a:cubicBezTo>
                      <a:pt x="512" y="373"/>
                      <a:pt x="120" y="992"/>
                      <a:pt x="0" y="1611"/>
                    </a:cubicBezTo>
                    <a:cubicBezTo>
                      <a:pt x="0" y="1619"/>
                      <a:pt x="6" y="1633"/>
                      <a:pt x="14" y="1633"/>
                    </a:cubicBezTo>
                    <a:cubicBezTo>
                      <a:pt x="17" y="1633"/>
                      <a:pt x="21" y="1630"/>
                      <a:pt x="24" y="1623"/>
                    </a:cubicBezTo>
                    <a:cubicBezTo>
                      <a:pt x="274" y="1004"/>
                      <a:pt x="596" y="516"/>
                      <a:pt x="1084" y="39"/>
                    </a:cubicBezTo>
                    <a:cubicBezTo>
                      <a:pt x="1094" y="20"/>
                      <a:pt x="1088" y="1"/>
                      <a:pt x="10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"/>
              <p:cNvSpPr/>
              <p:nvPr/>
            </p:nvSpPr>
            <p:spPr>
              <a:xfrm>
                <a:off x="2637450" y="2411725"/>
                <a:ext cx="17115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8208" extrusionOk="0">
                    <a:moveTo>
                      <a:pt x="63" y="0"/>
                    </a:moveTo>
                    <a:cubicBezTo>
                      <a:pt x="28" y="0"/>
                      <a:pt x="0" y="36"/>
                      <a:pt x="27" y="72"/>
                    </a:cubicBezTo>
                    <a:cubicBezTo>
                      <a:pt x="1111" y="1799"/>
                      <a:pt x="2230" y="3454"/>
                      <a:pt x="3218" y="5240"/>
                    </a:cubicBezTo>
                    <a:cubicBezTo>
                      <a:pt x="3563" y="5847"/>
                      <a:pt x="3980" y="6347"/>
                      <a:pt x="4575" y="6740"/>
                    </a:cubicBezTo>
                    <a:cubicBezTo>
                      <a:pt x="5337" y="7228"/>
                      <a:pt x="6111" y="7573"/>
                      <a:pt x="6778" y="8192"/>
                    </a:cubicBezTo>
                    <a:cubicBezTo>
                      <a:pt x="6788" y="8203"/>
                      <a:pt x="6799" y="8207"/>
                      <a:pt x="6808" y="8207"/>
                    </a:cubicBezTo>
                    <a:cubicBezTo>
                      <a:pt x="6830" y="8207"/>
                      <a:pt x="6846" y="8182"/>
                      <a:pt x="6837" y="8157"/>
                    </a:cubicBezTo>
                    <a:cubicBezTo>
                      <a:pt x="6468" y="7561"/>
                      <a:pt x="5873" y="7240"/>
                      <a:pt x="5278" y="6907"/>
                    </a:cubicBezTo>
                    <a:cubicBezTo>
                      <a:pt x="4349" y="6395"/>
                      <a:pt x="3778" y="5847"/>
                      <a:pt x="3266" y="4918"/>
                    </a:cubicBezTo>
                    <a:cubicBezTo>
                      <a:pt x="2325" y="3239"/>
                      <a:pt x="1349" y="1501"/>
                      <a:pt x="99" y="13"/>
                    </a:cubicBezTo>
                    <a:cubicBezTo>
                      <a:pt x="87" y="4"/>
                      <a:pt x="75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"/>
              <p:cNvSpPr/>
              <p:nvPr/>
            </p:nvSpPr>
            <p:spPr>
              <a:xfrm>
                <a:off x="2817175" y="2615300"/>
                <a:ext cx="916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1104" extrusionOk="0">
                    <a:moveTo>
                      <a:pt x="14" y="1"/>
                    </a:moveTo>
                    <a:cubicBezTo>
                      <a:pt x="2" y="1"/>
                      <a:pt x="0" y="29"/>
                      <a:pt x="18" y="38"/>
                    </a:cubicBezTo>
                    <a:cubicBezTo>
                      <a:pt x="434" y="252"/>
                      <a:pt x="851" y="395"/>
                      <a:pt x="1327" y="490"/>
                    </a:cubicBezTo>
                    <a:cubicBezTo>
                      <a:pt x="2101" y="621"/>
                      <a:pt x="2863" y="526"/>
                      <a:pt x="3482" y="1085"/>
                    </a:cubicBezTo>
                    <a:cubicBezTo>
                      <a:pt x="3501" y="1098"/>
                      <a:pt x="3521" y="1104"/>
                      <a:pt x="3540" y="1104"/>
                    </a:cubicBezTo>
                    <a:cubicBezTo>
                      <a:pt x="3608" y="1104"/>
                      <a:pt x="3666" y="1034"/>
                      <a:pt x="3601" y="978"/>
                    </a:cubicBezTo>
                    <a:cubicBezTo>
                      <a:pt x="3244" y="633"/>
                      <a:pt x="2851" y="514"/>
                      <a:pt x="2351" y="466"/>
                    </a:cubicBezTo>
                    <a:cubicBezTo>
                      <a:pt x="1553" y="383"/>
                      <a:pt x="791" y="323"/>
                      <a:pt x="29" y="14"/>
                    </a:cubicBezTo>
                    <a:cubicBezTo>
                      <a:pt x="23" y="4"/>
                      <a:pt x="18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"/>
              <p:cNvSpPr/>
              <p:nvPr/>
            </p:nvSpPr>
            <p:spPr>
              <a:xfrm>
                <a:off x="2735450" y="2593475"/>
                <a:ext cx="589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08" extrusionOk="0">
                    <a:moveTo>
                      <a:pt x="338" y="1"/>
                    </a:moveTo>
                    <a:cubicBezTo>
                      <a:pt x="304" y="1"/>
                      <a:pt x="271" y="9"/>
                      <a:pt x="239" y="29"/>
                    </a:cubicBezTo>
                    <a:cubicBezTo>
                      <a:pt x="0" y="184"/>
                      <a:pt x="250" y="565"/>
                      <a:pt x="346" y="708"/>
                    </a:cubicBezTo>
                    <a:cubicBezTo>
                      <a:pt x="730" y="1296"/>
                      <a:pt x="1468" y="1808"/>
                      <a:pt x="2203" y="1808"/>
                    </a:cubicBezTo>
                    <a:cubicBezTo>
                      <a:pt x="2243" y="1808"/>
                      <a:pt x="2283" y="1807"/>
                      <a:pt x="2322" y="1803"/>
                    </a:cubicBezTo>
                    <a:cubicBezTo>
                      <a:pt x="2358" y="1803"/>
                      <a:pt x="2358" y="1756"/>
                      <a:pt x="2334" y="1756"/>
                    </a:cubicBezTo>
                    <a:cubicBezTo>
                      <a:pt x="1727" y="1637"/>
                      <a:pt x="1191" y="1482"/>
                      <a:pt x="727" y="1030"/>
                    </a:cubicBezTo>
                    <a:cubicBezTo>
                      <a:pt x="608" y="911"/>
                      <a:pt x="512" y="791"/>
                      <a:pt x="417" y="660"/>
                    </a:cubicBezTo>
                    <a:cubicBezTo>
                      <a:pt x="310" y="494"/>
                      <a:pt x="167" y="363"/>
                      <a:pt x="346" y="196"/>
                    </a:cubicBezTo>
                    <a:cubicBezTo>
                      <a:pt x="420" y="132"/>
                      <a:pt x="451" y="109"/>
                      <a:pt x="475" y="109"/>
                    </a:cubicBezTo>
                    <a:cubicBezTo>
                      <a:pt x="508" y="109"/>
                      <a:pt x="527" y="154"/>
                      <a:pt x="631" y="196"/>
                    </a:cubicBezTo>
                    <a:cubicBezTo>
                      <a:pt x="727" y="256"/>
                      <a:pt x="715" y="256"/>
                      <a:pt x="822" y="256"/>
                    </a:cubicBezTo>
                    <a:cubicBezTo>
                      <a:pt x="684" y="206"/>
                      <a:pt x="504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"/>
              <p:cNvSpPr/>
              <p:nvPr/>
            </p:nvSpPr>
            <p:spPr>
              <a:xfrm>
                <a:off x="2756375" y="2600725"/>
                <a:ext cx="4935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31" extrusionOk="0">
                    <a:moveTo>
                      <a:pt x="16" y="0"/>
                    </a:moveTo>
                    <a:cubicBezTo>
                      <a:pt x="4" y="0"/>
                      <a:pt x="0" y="28"/>
                      <a:pt x="9" y="37"/>
                    </a:cubicBezTo>
                    <a:cubicBezTo>
                      <a:pt x="521" y="275"/>
                      <a:pt x="1759" y="811"/>
                      <a:pt x="1545" y="1513"/>
                    </a:cubicBezTo>
                    <a:cubicBezTo>
                      <a:pt x="1545" y="1522"/>
                      <a:pt x="1551" y="1530"/>
                      <a:pt x="1563" y="1530"/>
                    </a:cubicBezTo>
                    <a:cubicBezTo>
                      <a:pt x="1567" y="1530"/>
                      <a:pt x="1573" y="1529"/>
                      <a:pt x="1580" y="1525"/>
                    </a:cubicBezTo>
                    <a:cubicBezTo>
                      <a:pt x="1973" y="871"/>
                      <a:pt x="461" y="180"/>
                      <a:pt x="33" y="13"/>
                    </a:cubicBezTo>
                    <a:cubicBezTo>
                      <a:pt x="26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"/>
              <p:cNvSpPr/>
              <p:nvPr/>
            </p:nvSpPr>
            <p:spPr>
              <a:xfrm>
                <a:off x="2592875" y="2637350"/>
                <a:ext cx="252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9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9" y="156"/>
                      <a:pt x="334" y="322"/>
                      <a:pt x="489" y="477"/>
                    </a:cubicBezTo>
                    <a:cubicBezTo>
                      <a:pt x="655" y="644"/>
                      <a:pt x="774" y="822"/>
                      <a:pt x="953" y="989"/>
                    </a:cubicBezTo>
                    <a:cubicBezTo>
                      <a:pt x="963" y="996"/>
                      <a:pt x="972" y="999"/>
                      <a:pt x="979" y="999"/>
                    </a:cubicBezTo>
                    <a:cubicBezTo>
                      <a:pt x="999" y="999"/>
                      <a:pt x="1009" y="979"/>
                      <a:pt x="1000" y="953"/>
                    </a:cubicBezTo>
                    <a:cubicBezTo>
                      <a:pt x="798" y="525"/>
                      <a:pt x="393" y="22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"/>
              <p:cNvSpPr/>
              <p:nvPr/>
            </p:nvSpPr>
            <p:spPr>
              <a:xfrm>
                <a:off x="2597525" y="2643650"/>
                <a:ext cx="2365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8" extrusionOk="0">
                    <a:moveTo>
                      <a:pt x="20" y="1"/>
                    </a:moveTo>
                    <a:cubicBezTo>
                      <a:pt x="7" y="1"/>
                      <a:pt x="0" y="14"/>
                      <a:pt x="17" y="23"/>
                    </a:cubicBezTo>
                    <a:cubicBezTo>
                      <a:pt x="160" y="213"/>
                      <a:pt x="314" y="392"/>
                      <a:pt x="469" y="570"/>
                    </a:cubicBezTo>
                    <a:cubicBezTo>
                      <a:pt x="612" y="725"/>
                      <a:pt x="743" y="928"/>
                      <a:pt x="922" y="1035"/>
                    </a:cubicBezTo>
                    <a:cubicBezTo>
                      <a:pt x="924" y="1037"/>
                      <a:pt x="926" y="1038"/>
                      <a:pt x="928" y="1038"/>
                    </a:cubicBezTo>
                    <a:cubicBezTo>
                      <a:pt x="938" y="1038"/>
                      <a:pt x="945" y="1018"/>
                      <a:pt x="945" y="999"/>
                    </a:cubicBezTo>
                    <a:cubicBezTo>
                      <a:pt x="862" y="820"/>
                      <a:pt x="684" y="666"/>
                      <a:pt x="529" y="511"/>
                    </a:cubicBezTo>
                    <a:cubicBezTo>
                      <a:pt x="374" y="332"/>
                      <a:pt x="207" y="166"/>
                      <a:pt x="41" y="11"/>
                    </a:cubicBezTo>
                    <a:cubicBezTo>
                      <a:pt x="33" y="3"/>
                      <a:pt x="26" y="1"/>
                      <a:pt x="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"/>
              <p:cNvSpPr/>
              <p:nvPr/>
            </p:nvSpPr>
            <p:spPr>
              <a:xfrm>
                <a:off x="2607750" y="2650125"/>
                <a:ext cx="208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19" extrusionOk="0">
                    <a:moveTo>
                      <a:pt x="25" y="1"/>
                    </a:moveTo>
                    <a:cubicBezTo>
                      <a:pt x="14" y="1"/>
                      <a:pt x="1" y="11"/>
                      <a:pt x="1" y="26"/>
                    </a:cubicBezTo>
                    <a:cubicBezTo>
                      <a:pt x="108" y="204"/>
                      <a:pt x="227" y="371"/>
                      <a:pt x="358" y="550"/>
                    </a:cubicBezTo>
                    <a:cubicBezTo>
                      <a:pt x="477" y="704"/>
                      <a:pt x="620" y="919"/>
                      <a:pt x="786" y="1014"/>
                    </a:cubicBezTo>
                    <a:cubicBezTo>
                      <a:pt x="792" y="1017"/>
                      <a:pt x="798" y="1018"/>
                      <a:pt x="804" y="1018"/>
                    </a:cubicBezTo>
                    <a:cubicBezTo>
                      <a:pt x="821" y="1018"/>
                      <a:pt x="834" y="1005"/>
                      <a:pt x="834" y="978"/>
                    </a:cubicBezTo>
                    <a:cubicBezTo>
                      <a:pt x="786" y="800"/>
                      <a:pt x="632" y="657"/>
                      <a:pt x="513" y="526"/>
                    </a:cubicBezTo>
                    <a:cubicBezTo>
                      <a:pt x="358" y="347"/>
                      <a:pt x="215" y="180"/>
                      <a:pt x="36" y="14"/>
                    </a:cubicBezTo>
                    <a:cubicBezTo>
                      <a:pt x="36" y="5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"/>
              <p:cNvSpPr/>
              <p:nvPr/>
            </p:nvSpPr>
            <p:spPr>
              <a:xfrm>
                <a:off x="2611100" y="2656650"/>
                <a:ext cx="2517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87" extrusionOk="0">
                    <a:moveTo>
                      <a:pt x="39" y="0"/>
                    </a:moveTo>
                    <a:cubicBezTo>
                      <a:pt x="25" y="0"/>
                      <a:pt x="1" y="28"/>
                      <a:pt x="21" y="38"/>
                    </a:cubicBezTo>
                    <a:cubicBezTo>
                      <a:pt x="331" y="419"/>
                      <a:pt x="617" y="836"/>
                      <a:pt x="974" y="1181"/>
                    </a:cubicBezTo>
                    <a:cubicBezTo>
                      <a:pt x="977" y="1185"/>
                      <a:pt x="982" y="1186"/>
                      <a:pt x="986" y="1186"/>
                    </a:cubicBezTo>
                    <a:cubicBezTo>
                      <a:pt x="997" y="1186"/>
                      <a:pt x="1006" y="1178"/>
                      <a:pt x="998" y="1170"/>
                    </a:cubicBezTo>
                    <a:cubicBezTo>
                      <a:pt x="736" y="753"/>
                      <a:pt x="367" y="396"/>
                      <a:pt x="45" y="3"/>
                    </a:cubicBezTo>
                    <a:cubicBezTo>
                      <a:pt x="44" y="1"/>
                      <a:pt x="41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"/>
              <p:cNvSpPr/>
              <p:nvPr/>
            </p:nvSpPr>
            <p:spPr>
              <a:xfrm>
                <a:off x="2781875" y="2742725"/>
                <a:ext cx="327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538" extrusionOk="0">
                    <a:moveTo>
                      <a:pt x="183" y="109"/>
                    </a:moveTo>
                    <a:cubicBezTo>
                      <a:pt x="195" y="109"/>
                      <a:pt x="214" y="113"/>
                      <a:pt x="239" y="120"/>
                    </a:cubicBezTo>
                    <a:cubicBezTo>
                      <a:pt x="298" y="120"/>
                      <a:pt x="358" y="132"/>
                      <a:pt x="418" y="155"/>
                    </a:cubicBezTo>
                    <a:cubicBezTo>
                      <a:pt x="501" y="167"/>
                      <a:pt x="572" y="191"/>
                      <a:pt x="656" y="227"/>
                    </a:cubicBezTo>
                    <a:cubicBezTo>
                      <a:pt x="813" y="279"/>
                      <a:pt x="988" y="350"/>
                      <a:pt x="1134" y="439"/>
                    </a:cubicBezTo>
                    <a:lnTo>
                      <a:pt x="1134" y="439"/>
                    </a:lnTo>
                    <a:cubicBezTo>
                      <a:pt x="1034" y="428"/>
                      <a:pt x="937" y="425"/>
                      <a:pt x="834" y="417"/>
                    </a:cubicBezTo>
                    <a:cubicBezTo>
                      <a:pt x="691" y="405"/>
                      <a:pt x="263" y="346"/>
                      <a:pt x="203" y="179"/>
                    </a:cubicBezTo>
                    <a:cubicBezTo>
                      <a:pt x="162" y="129"/>
                      <a:pt x="155" y="109"/>
                      <a:pt x="183" y="109"/>
                    </a:cubicBezTo>
                    <a:close/>
                    <a:moveTo>
                      <a:pt x="96" y="1"/>
                    </a:moveTo>
                    <a:cubicBezTo>
                      <a:pt x="84" y="1"/>
                      <a:pt x="48" y="13"/>
                      <a:pt x="48" y="36"/>
                    </a:cubicBezTo>
                    <a:cubicBezTo>
                      <a:pt x="1" y="227"/>
                      <a:pt x="156" y="334"/>
                      <a:pt x="322" y="394"/>
                    </a:cubicBezTo>
                    <a:cubicBezTo>
                      <a:pt x="520" y="466"/>
                      <a:pt x="807" y="538"/>
                      <a:pt x="1058" y="538"/>
                    </a:cubicBezTo>
                    <a:cubicBezTo>
                      <a:pt x="1139" y="538"/>
                      <a:pt x="1217" y="530"/>
                      <a:pt x="1287" y="513"/>
                    </a:cubicBezTo>
                    <a:cubicBezTo>
                      <a:pt x="1311" y="513"/>
                      <a:pt x="1311" y="465"/>
                      <a:pt x="1287" y="465"/>
                    </a:cubicBezTo>
                    <a:cubicBezTo>
                      <a:pt x="1267" y="460"/>
                      <a:pt x="1247" y="456"/>
                      <a:pt x="1227" y="453"/>
                    </a:cubicBezTo>
                    <a:lnTo>
                      <a:pt x="1227" y="453"/>
                    </a:lnTo>
                    <a:cubicBezTo>
                      <a:pt x="917" y="167"/>
                      <a:pt x="513" y="13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"/>
              <p:cNvSpPr/>
              <p:nvPr/>
            </p:nvSpPr>
            <p:spPr>
              <a:xfrm>
                <a:off x="2612725" y="2661850"/>
                <a:ext cx="199850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4641" extrusionOk="0">
                    <a:moveTo>
                      <a:pt x="63" y="0"/>
                    </a:moveTo>
                    <a:cubicBezTo>
                      <a:pt x="26" y="0"/>
                      <a:pt x="0" y="61"/>
                      <a:pt x="40" y="81"/>
                    </a:cubicBezTo>
                    <a:cubicBezTo>
                      <a:pt x="1326" y="1021"/>
                      <a:pt x="2647" y="1926"/>
                      <a:pt x="3969" y="2807"/>
                    </a:cubicBezTo>
                    <a:cubicBezTo>
                      <a:pt x="5183" y="3593"/>
                      <a:pt x="6529" y="4307"/>
                      <a:pt x="7957" y="4641"/>
                    </a:cubicBezTo>
                    <a:cubicBezTo>
                      <a:pt x="7993" y="4617"/>
                      <a:pt x="7993" y="4593"/>
                      <a:pt x="7981" y="4593"/>
                    </a:cubicBezTo>
                    <a:cubicBezTo>
                      <a:pt x="6505" y="4010"/>
                      <a:pt x="5100" y="3426"/>
                      <a:pt x="3778" y="2557"/>
                    </a:cubicBezTo>
                    <a:cubicBezTo>
                      <a:pt x="2540" y="1724"/>
                      <a:pt x="1338" y="831"/>
                      <a:pt x="87" y="9"/>
                    </a:cubicBezTo>
                    <a:cubicBezTo>
                      <a:pt x="79" y="3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2"/>
              <p:cNvSpPr/>
              <p:nvPr/>
            </p:nvSpPr>
            <p:spPr>
              <a:xfrm>
                <a:off x="2815525" y="2553950"/>
                <a:ext cx="6282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46" extrusionOk="0">
                    <a:moveTo>
                      <a:pt x="272" y="1"/>
                    </a:moveTo>
                    <a:cubicBezTo>
                      <a:pt x="191" y="1"/>
                      <a:pt x="108" y="13"/>
                      <a:pt x="24" y="39"/>
                    </a:cubicBezTo>
                    <a:cubicBezTo>
                      <a:pt x="0" y="51"/>
                      <a:pt x="0" y="98"/>
                      <a:pt x="24" y="98"/>
                    </a:cubicBezTo>
                    <a:cubicBezTo>
                      <a:pt x="655" y="158"/>
                      <a:pt x="1000" y="456"/>
                      <a:pt x="1441" y="825"/>
                    </a:cubicBezTo>
                    <a:cubicBezTo>
                      <a:pt x="1706" y="1035"/>
                      <a:pt x="1993" y="1245"/>
                      <a:pt x="2347" y="1245"/>
                    </a:cubicBezTo>
                    <a:cubicBezTo>
                      <a:pt x="2374" y="1245"/>
                      <a:pt x="2401" y="1244"/>
                      <a:pt x="2429" y="1241"/>
                    </a:cubicBezTo>
                    <a:cubicBezTo>
                      <a:pt x="2489" y="1241"/>
                      <a:pt x="2512" y="1182"/>
                      <a:pt x="2453" y="1170"/>
                    </a:cubicBezTo>
                    <a:cubicBezTo>
                      <a:pt x="1858" y="1039"/>
                      <a:pt x="1536" y="658"/>
                      <a:pt x="1060" y="325"/>
                    </a:cubicBezTo>
                    <a:cubicBezTo>
                      <a:pt x="828" y="148"/>
                      <a:pt x="560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"/>
              <p:cNvSpPr/>
              <p:nvPr/>
            </p:nvSpPr>
            <p:spPr>
              <a:xfrm>
                <a:off x="2814625" y="2563125"/>
                <a:ext cx="61925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1793" extrusionOk="0">
                    <a:moveTo>
                      <a:pt x="21" y="1"/>
                    </a:moveTo>
                    <a:cubicBezTo>
                      <a:pt x="11" y="1"/>
                      <a:pt x="1" y="9"/>
                      <a:pt x="1" y="29"/>
                    </a:cubicBezTo>
                    <a:cubicBezTo>
                      <a:pt x="1" y="291"/>
                      <a:pt x="155" y="458"/>
                      <a:pt x="322" y="672"/>
                    </a:cubicBezTo>
                    <a:cubicBezTo>
                      <a:pt x="536" y="946"/>
                      <a:pt x="763" y="1279"/>
                      <a:pt x="1060" y="1505"/>
                    </a:cubicBezTo>
                    <a:cubicBezTo>
                      <a:pt x="1318" y="1697"/>
                      <a:pt x="1613" y="1793"/>
                      <a:pt x="1913" y="1793"/>
                    </a:cubicBezTo>
                    <a:cubicBezTo>
                      <a:pt x="2097" y="1793"/>
                      <a:pt x="2284" y="1757"/>
                      <a:pt x="2465" y="1684"/>
                    </a:cubicBezTo>
                    <a:cubicBezTo>
                      <a:pt x="2477" y="1684"/>
                      <a:pt x="2465" y="1660"/>
                      <a:pt x="2465" y="1660"/>
                    </a:cubicBezTo>
                    <a:cubicBezTo>
                      <a:pt x="2316" y="1695"/>
                      <a:pt x="2171" y="1712"/>
                      <a:pt x="2032" y="1712"/>
                    </a:cubicBezTo>
                    <a:cubicBezTo>
                      <a:pt x="1594" y="1712"/>
                      <a:pt x="1207" y="1542"/>
                      <a:pt x="882" y="1208"/>
                    </a:cubicBezTo>
                    <a:cubicBezTo>
                      <a:pt x="572" y="886"/>
                      <a:pt x="155" y="434"/>
                      <a:pt x="36" y="17"/>
                    </a:cubicBezTo>
                    <a:cubicBezTo>
                      <a:pt x="36" y="6"/>
                      <a:pt x="29" y="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"/>
              <p:cNvSpPr/>
              <p:nvPr/>
            </p:nvSpPr>
            <p:spPr>
              <a:xfrm>
                <a:off x="2875125" y="2584300"/>
                <a:ext cx="91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62" extrusionOk="0">
                    <a:moveTo>
                      <a:pt x="204" y="0"/>
                    </a:moveTo>
                    <a:cubicBezTo>
                      <a:pt x="183" y="0"/>
                      <a:pt x="168" y="23"/>
                      <a:pt x="176" y="39"/>
                    </a:cubicBezTo>
                    <a:cubicBezTo>
                      <a:pt x="224" y="182"/>
                      <a:pt x="236" y="313"/>
                      <a:pt x="188" y="444"/>
                    </a:cubicBezTo>
                    <a:cubicBezTo>
                      <a:pt x="164" y="563"/>
                      <a:pt x="69" y="635"/>
                      <a:pt x="9" y="730"/>
                    </a:cubicBezTo>
                    <a:cubicBezTo>
                      <a:pt x="0" y="739"/>
                      <a:pt x="5" y="762"/>
                      <a:pt x="23" y="762"/>
                    </a:cubicBezTo>
                    <a:cubicBezTo>
                      <a:pt x="29" y="762"/>
                      <a:pt x="37" y="759"/>
                      <a:pt x="45" y="754"/>
                    </a:cubicBezTo>
                    <a:cubicBezTo>
                      <a:pt x="319" y="658"/>
                      <a:pt x="367" y="242"/>
                      <a:pt x="236" y="15"/>
                    </a:cubicBezTo>
                    <a:cubicBezTo>
                      <a:pt x="225" y="5"/>
                      <a:pt x="214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"/>
              <p:cNvSpPr/>
              <p:nvPr/>
            </p:nvSpPr>
            <p:spPr>
              <a:xfrm>
                <a:off x="2878025" y="2533400"/>
                <a:ext cx="256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69" extrusionOk="0">
                    <a:moveTo>
                      <a:pt x="661" y="1"/>
                    </a:moveTo>
                    <a:cubicBezTo>
                      <a:pt x="652" y="1"/>
                      <a:pt x="643" y="10"/>
                      <a:pt x="643" y="27"/>
                    </a:cubicBezTo>
                    <a:cubicBezTo>
                      <a:pt x="608" y="135"/>
                      <a:pt x="655" y="206"/>
                      <a:pt x="715" y="289"/>
                    </a:cubicBezTo>
                    <a:cubicBezTo>
                      <a:pt x="798" y="408"/>
                      <a:pt x="894" y="587"/>
                      <a:pt x="667" y="635"/>
                    </a:cubicBezTo>
                    <a:cubicBezTo>
                      <a:pt x="644" y="640"/>
                      <a:pt x="619" y="642"/>
                      <a:pt x="595" y="642"/>
                    </a:cubicBezTo>
                    <a:cubicBezTo>
                      <a:pt x="443" y="642"/>
                      <a:pt x="278" y="552"/>
                      <a:pt x="227" y="408"/>
                    </a:cubicBezTo>
                    <a:cubicBezTo>
                      <a:pt x="191" y="325"/>
                      <a:pt x="203" y="218"/>
                      <a:pt x="286" y="158"/>
                    </a:cubicBezTo>
                    <a:cubicBezTo>
                      <a:pt x="320" y="133"/>
                      <a:pt x="364" y="119"/>
                      <a:pt x="407" y="119"/>
                    </a:cubicBezTo>
                    <a:cubicBezTo>
                      <a:pt x="484" y="119"/>
                      <a:pt x="561" y="162"/>
                      <a:pt x="584" y="254"/>
                    </a:cubicBezTo>
                    <a:cubicBezTo>
                      <a:pt x="608" y="254"/>
                      <a:pt x="620" y="254"/>
                      <a:pt x="620" y="230"/>
                    </a:cubicBezTo>
                    <a:cubicBezTo>
                      <a:pt x="612" y="103"/>
                      <a:pt x="493" y="23"/>
                      <a:pt x="368" y="23"/>
                    </a:cubicBezTo>
                    <a:cubicBezTo>
                      <a:pt x="306" y="23"/>
                      <a:pt x="243" y="43"/>
                      <a:pt x="191" y="87"/>
                    </a:cubicBezTo>
                    <a:cubicBezTo>
                      <a:pt x="1" y="266"/>
                      <a:pt x="120" y="563"/>
                      <a:pt x="310" y="682"/>
                    </a:cubicBezTo>
                    <a:cubicBezTo>
                      <a:pt x="390" y="734"/>
                      <a:pt x="506" y="769"/>
                      <a:pt x="617" y="769"/>
                    </a:cubicBezTo>
                    <a:cubicBezTo>
                      <a:pt x="736" y="769"/>
                      <a:pt x="850" y="728"/>
                      <a:pt x="905" y="623"/>
                    </a:cubicBezTo>
                    <a:cubicBezTo>
                      <a:pt x="1024" y="396"/>
                      <a:pt x="715" y="230"/>
                      <a:pt x="679" y="27"/>
                    </a:cubicBezTo>
                    <a:cubicBezTo>
                      <a:pt x="679" y="10"/>
                      <a:pt x="670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"/>
              <p:cNvSpPr/>
              <p:nvPr/>
            </p:nvSpPr>
            <p:spPr>
              <a:xfrm>
                <a:off x="2936675" y="2407900"/>
                <a:ext cx="369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142" extrusionOk="0">
                    <a:moveTo>
                      <a:pt x="1312" y="1"/>
                    </a:moveTo>
                    <a:cubicBezTo>
                      <a:pt x="965" y="1"/>
                      <a:pt x="624" y="185"/>
                      <a:pt x="393" y="416"/>
                    </a:cubicBezTo>
                    <a:cubicBezTo>
                      <a:pt x="238" y="583"/>
                      <a:pt x="0" y="964"/>
                      <a:pt x="286" y="1130"/>
                    </a:cubicBezTo>
                    <a:cubicBezTo>
                      <a:pt x="296" y="1138"/>
                      <a:pt x="307" y="1141"/>
                      <a:pt x="317" y="1141"/>
                    </a:cubicBezTo>
                    <a:cubicBezTo>
                      <a:pt x="354" y="1141"/>
                      <a:pt x="385" y="1096"/>
                      <a:pt x="357" y="1059"/>
                    </a:cubicBezTo>
                    <a:cubicBezTo>
                      <a:pt x="191" y="773"/>
                      <a:pt x="453" y="511"/>
                      <a:pt x="679" y="344"/>
                    </a:cubicBezTo>
                    <a:cubicBezTo>
                      <a:pt x="917" y="178"/>
                      <a:pt x="1167" y="118"/>
                      <a:pt x="1453" y="59"/>
                    </a:cubicBezTo>
                    <a:cubicBezTo>
                      <a:pt x="1476" y="59"/>
                      <a:pt x="1476" y="11"/>
                      <a:pt x="1453" y="11"/>
                    </a:cubicBezTo>
                    <a:cubicBezTo>
                      <a:pt x="1406" y="4"/>
                      <a:pt x="1359" y="1"/>
                      <a:pt x="1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"/>
              <p:cNvSpPr/>
              <p:nvPr/>
            </p:nvSpPr>
            <p:spPr>
              <a:xfrm>
                <a:off x="2945000" y="2409050"/>
                <a:ext cx="336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151" extrusionOk="0">
                    <a:moveTo>
                      <a:pt x="1088" y="0"/>
                    </a:moveTo>
                    <a:cubicBezTo>
                      <a:pt x="1063" y="0"/>
                      <a:pt x="1036" y="15"/>
                      <a:pt x="1036" y="48"/>
                    </a:cubicBezTo>
                    <a:cubicBezTo>
                      <a:pt x="1060" y="322"/>
                      <a:pt x="1024" y="608"/>
                      <a:pt x="822" y="822"/>
                    </a:cubicBezTo>
                    <a:cubicBezTo>
                      <a:pt x="637" y="997"/>
                      <a:pt x="391" y="1092"/>
                      <a:pt x="143" y="1092"/>
                    </a:cubicBezTo>
                    <a:cubicBezTo>
                      <a:pt x="103" y="1092"/>
                      <a:pt x="64" y="1089"/>
                      <a:pt x="24" y="1084"/>
                    </a:cubicBezTo>
                    <a:cubicBezTo>
                      <a:pt x="0" y="1084"/>
                      <a:pt x="0" y="1132"/>
                      <a:pt x="24" y="1132"/>
                    </a:cubicBezTo>
                    <a:cubicBezTo>
                      <a:pt x="85" y="1144"/>
                      <a:pt x="146" y="1150"/>
                      <a:pt x="207" y="1150"/>
                    </a:cubicBezTo>
                    <a:cubicBezTo>
                      <a:pt x="783" y="1150"/>
                      <a:pt x="1347" y="617"/>
                      <a:pt x="1132" y="25"/>
                    </a:cubicBezTo>
                    <a:cubicBezTo>
                      <a:pt x="1126" y="9"/>
                      <a:pt x="1108" y="0"/>
                      <a:pt x="10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"/>
              <p:cNvSpPr/>
              <p:nvPr/>
            </p:nvSpPr>
            <p:spPr>
              <a:xfrm>
                <a:off x="2967625" y="2321250"/>
                <a:ext cx="300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358" extrusionOk="0">
                    <a:moveTo>
                      <a:pt x="1179" y="0"/>
                    </a:moveTo>
                    <a:cubicBezTo>
                      <a:pt x="834" y="489"/>
                      <a:pt x="417" y="905"/>
                      <a:pt x="0" y="1334"/>
                    </a:cubicBezTo>
                    <a:cubicBezTo>
                      <a:pt x="0" y="1334"/>
                      <a:pt x="0" y="1358"/>
                      <a:pt x="12" y="1358"/>
                    </a:cubicBezTo>
                    <a:cubicBezTo>
                      <a:pt x="512" y="1012"/>
                      <a:pt x="905" y="501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"/>
              <p:cNvSpPr/>
              <p:nvPr/>
            </p:nvSpPr>
            <p:spPr>
              <a:xfrm>
                <a:off x="2967400" y="2335825"/>
                <a:ext cx="264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998" extrusionOk="0">
                    <a:moveTo>
                      <a:pt x="1057" y="1"/>
                    </a:moveTo>
                    <a:cubicBezTo>
                      <a:pt x="736" y="370"/>
                      <a:pt x="355" y="632"/>
                      <a:pt x="9" y="965"/>
                    </a:cubicBezTo>
                    <a:cubicBezTo>
                      <a:pt x="0" y="974"/>
                      <a:pt x="5" y="997"/>
                      <a:pt x="23" y="997"/>
                    </a:cubicBezTo>
                    <a:cubicBezTo>
                      <a:pt x="29" y="997"/>
                      <a:pt x="36" y="995"/>
                      <a:pt x="45" y="989"/>
                    </a:cubicBezTo>
                    <a:cubicBezTo>
                      <a:pt x="474" y="810"/>
                      <a:pt x="795" y="382"/>
                      <a:pt x="1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"/>
              <p:cNvSpPr/>
              <p:nvPr/>
            </p:nvSpPr>
            <p:spPr>
              <a:xfrm>
                <a:off x="2973650" y="2340475"/>
                <a:ext cx="246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71" extrusionOk="0">
                    <a:moveTo>
                      <a:pt x="978" y="0"/>
                    </a:moveTo>
                    <a:cubicBezTo>
                      <a:pt x="975" y="0"/>
                      <a:pt x="970" y="1"/>
                      <a:pt x="962" y="5"/>
                    </a:cubicBezTo>
                    <a:cubicBezTo>
                      <a:pt x="978" y="5"/>
                      <a:pt x="983" y="0"/>
                      <a:pt x="978" y="0"/>
                    </a:cubicBezTo>
                    <a:close/>
                    <a:moveTo>
                      <a:pt x="962" y="5"/>
                    </a:moveTo>
                    <a:lnTo>
                      <a:pt x="962" y="5"/>
                    </a:lnTo>
                    <a:cubicBezTo>
                      <a:pt x="819" y="148"/>
                      <a:pt x="664" y="303"/>
                      <a:pt x="509" y="434"/>
                    </a:cubicBezTo>
                    <a:cubicBezTo>
                      <a:pt x="343" y="565"/>
                      <a:pt x="152" y="684"/>
                      <a:pt x="9" y="839"/>
                    </a:cubicBezTo>
                    <a:cubicBezTo>
                      <a:pt x="0" y="848"/>
                      <a:pt x="5" y="871"/>
                      <a:pt x="18" y="871"/>
                    </a:cubicBezTo>
                    <a:cubicBezTo>
                      <a:pt x="22" y="871"/>
                      <a:pt x="27" y="868"/>
                      <a:pt x="33" y="863"/>
                    </a:cubicBezTo>
                    <a:cubicBezTo>
                      <a:pt x="224" y="803"/>
                      <a:pt x="402" y="636"/>
                      <a:pt x="533" y="505"/>
                    </a:cubicBezTo>
                    <a:cubicBezTo>
                      <a:pt x="712" y="363"/>
                      <a:pt x="867" y="196"/>
                      <a:pt x="962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"/>
              <p:cNvSpPr/>
              <p:nvPr/>
            </p:nvSpPr>
            <p:spPr>
              <a:xfrm>
                <a:off x="3000900" y="2195475"/>
                <a:ext cx="30450" cy="11605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4642" extrusionOk="0">
                    <a:moveTo>
                      <a:pt x="1181" y="1"/>
                    </a:moveTo>
                    <a:cubicBezTo>
                      <a:pt x="1169" y="1"/>
                      <a:pt x="1158" y="10"/>
                      <a:pt x="1158" y="31"/>
                    </a:cubicBezTo>
                    <a:cubicBezTo>
                      <a:pt x="991" y="805"/>
                      <a:pt x="932" y="1579"/>
                      <a:pt x="741" y="2353"/>
                    </a:cubicBezTo>
                    <a:cubicBezTo>
                      <a:pt x="551" y="3115"/>
                      <a:pt x="289" y="3853"/>
                      <a:pt x="15" y="4603"/>
                    </a:cubicBezTo>
                    <a:cubicBezTo>
                      <a:pt x="0" y="4624"/>
                      <a:pt x="25" y="4641"/>
                      <a:pt x="49" y="4641"/>
                    </a:cubicBezTo>
                    <a:cubicBezTo>
                      <a:pt x="65" y="4641"/>
                      <a:pt x="81" y="4634"/>
                      <a:pt x="86" y="4615"/>
                    </a:cubicBezTo>
                    <a:cubicBezTo>
                      <a:pt x="681" y="3210"/>
                      <a:pt x="1217" y="1567"/>
                      <a:pt x="1205" y="43"/>
                    </a:cubicBezTo>
                    <a:cubicBezTo>
                      <a:pt x="1212" y="16"/>
                      <a:pt x="1196" y="1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"/>
              <p:cNvSpPr/>
              <p:nvPr/>
            </p:nvSpPr>
            <p:spPr>
              <a:xfrm>
                <a:off x="3027100" y="2183475"/>
                <a:ext cx="3095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14" extrusionOk="0">
                    <a:moveTo>
                      <a:pt x="174" y="0"/>
                    </a:moveTo>
                    <a:cubicBezTo>
                      <a:pt x="24" y="0"/>
                      <a:pt x="0" y="181"/>
                      <a:pt x="110" y="320"/>
                    </a:cubicBezTo>
                    <a:cubicBezTo>
                      <a:pt x="134" y="320"/>
                      <a:pt x="181" y="297"/>
                      <a:pt x="169" y="273"/>
                    </a:cubicBezTo>
                    <a:cubicBezTo>
                      <a:pt x="169" y="261"/>
                      <a:pt x="134" y="201"/>
                      <a:pt x="134" y="177"/>
                    </a:cubicBezTo>
                    <a:cubicBezTo>
                      <a:pt x="134" y="104"/>
                      <a:pt x="172" y="81"/>
                      <a:pt x="220" y="81"/>
                    </a:cubicBezTo>
                    <a:cubicBezTo>
                      <a:pt x="265" y="81"/>
                      <a:pt x="319" y="101"/>
                      <a:pt x="360" y="118"/>
                    </a:cubicBezTo>
                    <a:cubicBezTo>
                      <a:pt x="467" y="166"/>
                      <a:pt x="550" y="225"/>
                      <a:pt x="657" y="297"/>
                    </a:cubicBezTo>
                    <a:cubicBezTo>
                      <a:pt x="872" y="451"/>
                      <a:pt x="1003" y="642"/>
                      <a:pt x="1193" y="808"/>
                    </a:cubicBezTo>
                    <a:cubicBezTo>
                      <a:pt x="1197" y="812"/>
                      <a:pt x="1202" y="813"/>
                      <a:pt x="1208" y="813"/>
                    </a:cubicBezTo>
                    <a:cubicBezTo>
                      <a:pt x="1222" y="813"/>
                      <a:pt x="1237" y="805"/>
                      <a:pt x="1229" y="797"/>
                    </a:cubicBezTo>
                    <a:cubicBezTo>
                      <a:pt x="1074" y="463"/>
                      <a:pt x="610" y="142"/>
                      <a:pt x="276" y="23"/>
                    </a:cubicBezTo>
                    <a:cubicBezTo>
                      <a:pt x="237" y="7"/>
                      <a:pt x="203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"/>
              <p:cNvSpPr/>
              <p:nvPr/>
            </p:nvSpPr>
            <p:spPr>
              <a:xfrm>
                <a:off x="3000925" y="2220125"/>
                <a:ext cx="73575" cy="1986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947" extrusionOk="0">
                    <a:moveTo>
                      <a:pt x="2578" y="0"/>
                    </a:moveTo>
                    <a:lnTo>
                      <a:pt x="2578" y="0"/>
                    </a:lnTo>
                    <a:cubicBezTo>
                      <a:pt x="2577" y="0"/>
                      <a:pt x="2574" y="3"/>
                      <a:pt x="2574" y="9"/>
                    </a:cubicBezTo>
                    <a:cubicBezTo>
                      <a:pt x="2580" y="3"/>
                      <a:pt x="2580" y="0"/>
                      <a:pt x="2578" y="0"/>
                    </a:cubicBezTo>
                    <a:close/>
                    <a:moveTo>
                      <a:pt x="2574" y="9"/>
                    </a:moveTo>
                    <a:cubicBezTo>
                      <a:pt x="2788" y="1509"/>
                      <a:pt x="2335" y="2700"/>
                      <a:pt x="1788" y="4093"/>
                    </a:cubicBezTo>
                    <a:cubicBezTo>
                      <a:pt x="1288" y="5415"/>
                      <a:pt x="847" y="6712"/>
                      <a:pt x="26" y="7879"/>
                    </a:cubicBezTo>
                    <a:cubicBezTo>
                      <a:pt x="0" y="7913"/>
                      <a:pt x="29" y="7947"/>
                      <a:pt x="60" y="7947"/>
                    </a:cubicBezTo>
                    <a:cubicBezTo>
                      <a:pt x="73" y="7947"/>
                      <a:pt x="87" y="7941"/>
                      <a:pt x="97" y="7927"/>
                    </a:cubicBezTo>
                    <a:cubicBezTo>
                      <a:pt x="1050" y="6724"/>
                      <a:pt x="1454" y="5236"/>
                      <a:pt x="1954" y="3819"/>
                    </a:cubicBezTo>
                    <a:cubicBezTo>
                      <a:pt x="2419" y="2569"/>
                      <a:pt x="2943" y="1355"/>
                      <a:pt x="2574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"/>
              <p:cNvSpPr/>
              <p:nvPr/>
            </p:nvSpPr>
            <p:spPr>
              <a:xfrm>
                <a:off x="3098925" y="2284950"/>
                <a:ext cx="113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355" extrusionOk="0">
                    <a:moveTo>
                      <a:pt x="358" y="1"/>
                    </a:moveTo>
                    <a:cubicBezTo>
                      <a:pt x="31" y="1"/>
                      <a:pt x="0" y="1154"/>
                      <a:pt x="23" y="1345"/>
                    </a:cubicBezTo>
                    <a:cubicBezTo>
                      <a:pt x="23" y="1351"/>
                      <a:pt x="29" y="1354"/>
                      <a:pt x="35" y="1354"/>
                    </a:cubicBezTo>
                    <a:cubicBezTo>
                      <a:pt x="41" y="1354"/>
                      <a:pt x="47" y="1351"/>
                      <a:pt x="47" y="1345"/>
                    </a:cubicBezTo>
                    <a:cubicBezTo>
                      <a:pt x="82" y="1156"/>
                      <a:pt x="118" y="47"/>
                      <a:pt x="411" y="47"/>
                    </a:cubicBezTo>
                    <a:cubicBezTo>
                      <a:pt x="413" y="47"/>
                      <a:pt x="414" y="47"/>
                      <a:pt x="416" y="48"/>
                    </a:cubicBezTo>
                    <a:cubicBezTo>
                      <a:pt x="440" y="48"/>
                      <a:pt x="451" y="12"/>
                      <a:pt x="416" y="12"/>
                    </a:cubicBezTo>
                    <a:cubicBezTo>
                      <a:pt x="396" y="4"/>
                      <a:pt x="376" y="1"/>
                      <a:pt x="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"/>
              <p:cNvSpPr/>
              <p:nvPr/>
            </p:nvSpPr>
            <p:spPr>
              <a:xfrm>
                <a:off x="3032075" y="2333525"/>
                <a:ext cx="6490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4466" extrusionOk="0">
                    <a:moveTo>
                      <a:pt x="2588" y="1"/>
                    </a:moveTo>
                    <a:cubicBezTo>
                      <a:pt x="2584" y="1"/>
                      <a:pt x="2578" y="4"/>
                      <a:pt x="2578" y="10"/>
                    </a:cubicBezTo>
                    <a:cubicBezTo>
                      <a:pt x="1923" y="1676"/>
                      <a:pt x="1506" y="3248"/>
                      <a:pt x="30" y="4415"/>
                    </a:cubicBezTo>
                    <a:cubicBezTo>
                      <a:pt x="0" y="4444"/>
                      <a:pt x="19" y="4466"/>
                      <a:pt x="40" y="4466"/>
                    </a:cubicBezTo>
                    <a:cubicBezTo>
                      <a:pt x="45" y="4466"/>
                      <a:pt x="49" y="4465"/>
                      <a:pt x="54" y="4462"/>
                    </a:cubicBezTo>
                    <a:cubicBezTo>
                      <a:pt x="792" y="4153"/>
                      <a:pt x="1244" y="3427"/>
                      <a:pt x="1590" y="2748"/>
                    </a:cubicBezTo>
                    <a:cubicBezTo>
                      <a:pt x="2006" y="1903"/>
                      <a:pt x="2423" y="938"/>
                      <a:pt x="2590" y="10"/>
                    </a:cubicBezTo>
                    <a:cubicBezTo>
                      <a:pt x="2596" y="4"/>
                      <a:pt x="2593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"/>
              <p:cNvSpPr/>
              <p:nvPr/>
            </p:nvSpPr>
            <p:spPr>
              <a:xfrm>
                <a:off x="2939350" y="2532825"/>
                <a:ext cx="419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46" extrusionOk="0">
                    <a:moveTo>
                      <a:pt x="1631" y="1"/>
                    </a:moveTo>
                    <a:cubicBezTo>
                      <a:pt x="1627" y="1"/>
                      <a:pt x="1623" y="1"/>
                      <a:pt x="1619" y="3"/>
                    </a:cubicBezTo>
                    <a:cubicBezTo>
                      <a:pt x="1369" y="158"/>
                      <a:pt x="1167" y="396"/>
                      <a:pt x="941" y="550"/>
                    </a:cubicBezTo>
                    <a:cubicBezTo>
                      <a:pt x="655" y="777"/>
                      <a:pt x="346" y="955"/>
                      <a:pt x="12" y="1110"/>
                    </a:cubicBezTo>
                    <a:cubicBezTo>
                      <a:pt x="0" y="1122"/>
                      <a:pt x="0" y="1146"/>
                      <a:pt x="36" y="1146"/>
                    </a:cubicBezTo>
                    <a:lnTo>
                      <a:pt x="226" y="1146"/>
                    </a:lnTo>
                    <a:cubicBezTo>
                      <a:pt x="226" y="1146"/>
                      <a:pt x="226" y="1134"/>
                      <a:pt x="215" y="1134"/>
                    </a:cubicBezTo>
                    <a:cubicBezTo>
                      <a:pt x="36" y="1110"/>
                      <a:pt x="131" y="1134"/>
                      <a:pt x="226" y="1074"/>
                    </a:cubicBezTo>
                    <a:cubicBezTo>
                      <a:pt x="286" y="1027"/>
                      <a:pt x="393" y="1003"/>
                      <a:pt x="465" y="967"/>
                    </a:cubicBezTo>
                    <a:cubicBezTo>
                      <a:pt x="631" y="884"/>
                      <a:pt x="810" y="789"/>
                      <a:pt x="953" y="705"/>
                    </a:cubicBezTo>
                    <a:cubicBezTo>
                      <a:pt x="1203" y="539"/>
                      <a:pt x="1500" y="336"/>
                      <a:pt x="1667" y="62"/>
                    </a:cubicBezTo>
                    <a:cubicBezTo>
                      <a:pt x="1678" y="41"/>
                      <a:pt x="1660" y="1"/>
                      <a:pt x="1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"/>
              <p:cNvSpPr/>
              <p:nvPr/>
            </p:nvSpPr>
            <p:spPr>
              <a:xfrm>
                <a:off x="2922375" y="2557000"/>
                <a:ext cx="37225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715" extrusionOk="0">
                    <a:moveTo>
                      <a:pt x="1394" y="0"/>
                    </a:moveTo>
                    <a:cubicBezTo>
                      <a:pt x="1167" y="48"/>
                      <a:pt x="977" y="262"/>
                      <a:pt x="763" y="345"/>
                    </a:cubicBezTo>
                    <a:cubicBezTo>
                      <a:pt x="524" y="465"/>
                      <a:pt x="274" y="536"/>
                      <a:pt x="36" y="643"/>
                    </a:cubicBezTo>
                    <a:cubicBezTo>
                      <a:pt x="1" y="655"/>
                      <a:pt x="12" y="715"/>
                      <a:pt x="60" y="715"/>
                    </a:cubicBezTo>
                    <a:cubicBezTo>
                      <a:pt x="322" y="715"/>
                      <a:pt x="608" y="631"/>
                      <a:pt x="858" y="512"/>
                    </a:cubicBezTo>
                    <a:cubicBezTo>
                      <a:pt x="1060" y="417"/>
                      <a:pt x="1358" y="286"/>
                      <a:pt x="1465" y="84"/>
                    </a:cubicBezTo>
                    <a:cubicBezTo>
                      <a:pt x="1489" y="36"/>
                      <a:pt x="1441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"/>
              <p:cNvSpPr/>
              <p:nvPr/>
            </p:nvSpPr>
            <p:spPr>
              <a:xfrm>
                <a:off x="2930525" y="2552375"/>
                <a:ext cx="306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652" extrusionOk="0">
                    <a:moveTo>
                      <a:pt x="1114" y="0"/>
                    </a:moveTo>
                    <a:cubicBezTo>
                      <a:pt x="1103" y="0"/>
                      <a:pt x="1092" y="2"/>
                      <a:pt x="1080" y="7"/>
                    </a:cubicBezTo>
                    <a:cubicBezTo>
                      <a:pt x="722" y="185"/>
                      <a:pt x="389" y="411"/>
                      <a:pt x="32" y="602"/>
                    </a:cubicBezTo>
                    <a:cubicBezTo>
                      <a:pt x="1" y="622"/>
                      <a:pt x="6" y="652"/>
                      <a:pt x="30" y="652"/>
                    </a:cubicBezTo>
                    <a:cubicBezTo>
                      <a:pt x="34" y="652"/>
                      <a:pt x="39" y="651"/>
                      <a:pt x="44" y="650"/>
                    </a:cubicBezTo>
                    <a:cubicBezTo>
                      <a:pt x="413" y="530"/>
                      <a:pt x="829" y="388"/>
                      <a:pt x="1163" y="149"/>
                    </a:cubicBezTo>
                    <a:cubicBezTo>
                      <a:pt x="1225" y="97"/>
                      <a:pt x="1188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"/>
              <p:cNvSpPr/>
              <p:nvPr/>
            </p:nvSpPr>
            <p:spPr>
              <a:xfrm>
                <a:off x="2953225" y="2533525"/>
                <a:ext cx="33000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188" extrusionOk="0">
                    <a:moveTo>
                      <a:pt x="1294" y="0"/>
                    </a:moveTo>
                    <a:cubicBezTo>
                      <a:pt x="1288" y="0"/>
                      <a:pt x="1282" y="3"/>
                      <a:pt x="1279" y="10"/>
                    </a:cubicBezTo>
                    <a:cubicBezTo>
                      <a:pt x="1053" y="165"/>
                      <a:pt x="862" y="403"/>
                      <a:pt x="648" y="606"/>
                    </a:cubicBezTo>
                    <a:cubicBezTo>
                      <a:pt x="445" y="796"/>
                      <a:pt x="231" y="987"/>
                      <a:pt x="17" y="1165"/>
                    </a:cubicBezTo>
                    <a:cubicBezTo>
                      <a:pt x="0" y="1174"/>
                      <a:pt x="12" y="1187"/>
                      <a:pt x="25" y="1187"/>
                    </a:cubicBezTo>
                    <a:cubicBezTo>
                      <a:pt x="31" y="1187"/>
                      <a:pt x="37" y="1185"/>
                      <a:pt x="41" y="1177"/>
                    </a:cubicBezTo>
                    <a:cubicBezTo>
                      <a:pt x="279" y="999"/>
                      <a:pt x="517" y="808"/>
                      <a:pt x="743" y="606"/>
                    </a:cubicBezTo>
                    <a:cubicBezTo>
                      <a:pt x="934" y="427"/>
                      <a:pt x="1160" y="249"/>
                      <a:pt x="1303" y="22"/>
                    </a:cubicBezTo>
                    <a:cubicBezTo>
                      <a:pt x="1319" y="14"/>
                      <a:pt x="1307" y="0"/>
                      <a:pt x="1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"/>
              <p:cNvSpPr/>
              <p:nvPr/>
            </p:nvSpPr>
            <p:spPr>
              <a:xfrm>
                <a:off x="2975050" y="2442075"/>
                <a:ext cx="104400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871" extrusionOk="0">
                    <a:moveTo>
                      <a:pt x="4156" y="1"/>
                    </a:moveTo>
                    <a:cubicBezTo>
                      <a:pt x="4149" y="1"/>
                      <a:pt x="4141" y="5"/>
                      <a:pt x="4132" y="13"/>
                    </a:cubicBezTo>
                    <a:cubicBezTo>
                      <a:pt x="3620" y="894"/>
                      <a:pt x="3120" y="1668"/>
                      <a:pt x="2263" y="2299"/>
                    </a:cubicBezTo>
                    <a:cubicBezTo>
                      <a:pt x="1513" y="2835"/>
                      <a:pt x="739" y="3311"/>
                      <a:pt x="13" y="3859"/>
                    </a:cubicBezTo>
                    <a:cubicBezTo>
                      <a:pt x="1" y="3859"/>
                      <a:pt x="13" y="3871"/>
                      <a:pt x="37" y="3871"/>
                    </a:cubicBezTo>
                    <a:cubicBezTo>
                      <a:pt x="1727" y="2847"/>
                      <a:pt x="3311" y="1835"/>
                      <a:pt x="4168" y="37"/>
                    </a:cubicBezTo>
                    <a:cubicBezTo>
                      <a:pt x="4176" y="14"/>
                      <a:pt x="4169" y="1"/>
                      <a:pt x="4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2"/>
              <p:cNvSpPr/>
              <p:nvPr/>
            </p:nvSpPr>
            <p:spPr>
              <a:xfrm>
                <a:off x="3084600" y="2391275"/>
                <a:ext cx="1847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831" extrusionOk="0">
                    <a:moveTo>
                      <a:pt x="733" y="0"/>
                    </a:moveTo>
                    <a:cubicBezTo>
                      <a:pt x="730" y="0"/>
                      <a:pt x="727" y="3"/>
                      <a:pt x="727" y="9"/>
                    </a:cubicBezTo>
                    <a:cubicBezTo>
                      <a:pt x="477" y="617"/>
                      <a:pt x="239" y="1236"/>
                      <a:pt x="0" y="1831"/>
                    </a:cubicBezTo>
                    <a:lnTo>
                      <a:pt x="12" y="1831"/>
                    </a:lnTo>
                    <a:cubicBezTo>
                      <a:pt x="310" y="1248"/>
                      <a:pt x="560" y="617"/>
                      <a:pt x="739" y="9"/>
                    </a:cubicBezTo>
                    <a:cubicBezTo>
                      <a:pt x="739" y="3"/>
                      <a:pt x="736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2"/>
              <p:cNvSpPr/>
              <p:nvPr/>
            </p:nvSpPr>
            <p:spPr>
              <a:xfrm>
                <a:off x="3093925" y="2378400"/>
                <a:ext cx="20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547" extrusionOk="0">
                    <a:moveTo>
                      <a:pt x="818" y="0"/>
                    </a:moveTo>
                    <a:cubicBezTo>
                      <a:pt x="532" y="500"/>
                      <a:pt x="259" y="989"/>
                      <a:pt x="8" y="1489"/>
                    </a:cubicBezTo>
                    <a:cubicBezTo>
                      <a:pt x="1" y="1520"/>
                      <a:pt x="19" y="1547"/>
                      <a:pt x="39" y="1547"/>
                    </a:cubicBezTo>
                    <a:cubicBezTo>
                      <a:pt x="49" y="1547"/>
                      <a:pt x="60" y="1540"/>
                      <a:pt x="68" y="1524"/>
                    </a:cubicBezTo>
                    <a:cubicBezTo>
                      <a:pt x="342" y="1036"/>
                      <a:pt x="592" y="524"/>
                      <a:pt x="8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2"/>
              <p:cNvSpPr/>
              <p:nvPr/>
            </p:nvSpPr>
            <p:spPr>
              <a:xfrm>
                <a:off x="3124875" y="2316650"/>
                <a:ext cx="26725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449" extrusionOk="0">
                    <a:moveTo>
                      <a:pt x="11" y="1"/>
                    </a:moveTo>
                    <a:cubicBezTo>
                      <a:pt x="4" y="1"/>
                      <a:pt x="0" y="9"/>
                      <a:pt x="9" y="18"/>
                    </a:cubicBezTo>
                    <a:cubicBezTo>
                      <a:pt x="616" y="780"/>
                      <a:pt x="854" y="1482"/>
                      <a:pt x="949" y="2435"/>
                    </a:cubicBezTo>
                    <a:cubicBezTo>
                      <a:pt x="949" y="2442"/>
                      <a:pt x="957" y="2448"/>
                      <a:pt x="964" y="2448"/>
                    </a:cubicBezTo>
                    <a:cubicBezTo>
                      <a:pt x="969" y="2448"/>
                      <a:pt x="973" y="2445"/>
                      <a:pt x="973" y="2435"/>
                    </a:cubicBezTo>
                    <a:cubicBezTo>
                      <a:pt x="1068" y="1566"/>
                      <a:pt x="664" y="601"/>
                      <a:pt x="21" y="6"/>
                    </a:cubicBezTo>
                    <a:cubicBezTo>
                      <a:pt x="17" y="2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2"/>
              <p:cNvSpPr/>
              <p:nvPr/>
            </p:nvSpPr>
            <p:spPr>
              <a:xfrm>
                <a:off x="3078050" y="2393875"/>
                <a:ext cx="69375" cy="12005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4802" extrusionOk="0">
                    <a:moveTo>
                      <a:pt x="2763" y="1"/>
                    </a:moveTo>
                    <a:cubicBezTo>
                      <a:pt x="2191" y="905"/>
                      <a:pt x="1703" y="1846"/>
                      <a:pt x="1084" y="2739"/>
                    </a:cubicBezTo>
                    <a:cubicBezTo>
                      <a:pt x="655" y="3370"/>
                      <a:pt x="60" y="3965"/>
                      <a:pt x="1" y="4763"/>
                    </a:cubicBezTo>
                    <a:cubicBezTo>
                      <a:pt x="1" y="4784"/>
                      <a:pt x="31" y="4802"/>
                      <a:pt x="57" y="4802"/>
                    </a:cubicBezTo>
                    <a:cubicBezTo>
                      <a:pt x="75" y="4802"/>
                      <a:pt x="91" y="4794"/>
                      <a:pt x="96" y="4775"/>
                    </a:cubicBezTo>
                    <a:cubicBezTo>
                      <a:pt x="262" y="3882"/>
                      <a:pt x="929" y="3180"/>
                      <a:pt x="1394" y="2418"/>
                    </a:cubicBezTo>
                    <a:cubicBezTo>
                      <a:pt x="1882" y="1632"/>
                      <a:pt x="2358" y="834"/>
                      <a:pt x="2775" y="12"/>
                    </a:cubicBezTo>
                    <a:cubicBezTo>
                      <a:pt x="2775" y="1"/>
                      <a:pt x="2763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2"/>
              <p:cNvSpPr/>
              <p:nvPr/>
            </p:nvSpPr>
            <p:spPr>
              <a:xfrm>
                <a:off x="2837925" y="2532075"/>
                <a:ext cx="6850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860" extrusionOk="0">
                    <a:moveTo>
                      <a:pt x="13" y="1"/>
                    </a:moveTo>
                    <a:cubicBezTo>
                      <a:pt x="5" y="1"/>
                      <a:pt x="0" y="24"/>
                      <a:pt x="9" y="33"/>
                    </a:cubicBezTo>
                    <a:cubicBezTo>
                      <a:pt x="735" y="795"/>
                      <a:pt x="1736" y="1378"/>
                      <a:pt x="2676" y="1854"/>
                    </a:cubicBezTo>
                    <a:cubicBezTo>
                      <a:pt x="2684" y="1858"/>
                      <a:pt x="2691" y="1860"/>
                      <a:pt x="2697" y="1860"/>
                    </a:cubicBezTo>
                    <a:cubicBezTo>
                      <a:pt x="2730" y="1860"/>
                      <a:pt x="2740" y="1815"/>
                      <a:pt x="2700" y="1795"/>
                    </a:cubicBezTo>
                    <a:cubicBezTo>
                      <a:pt x="1736" y="1271"/>
                      <a:pt x="914" y="616"/>
                      <a:pt x="21" y="9"/>
                    </a:cubicBezTo>
                    <a:cubicBezTo>
                      <a:pt x="18" y="3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2"/>
              <p:cNvSpPr/>
              <p:nvPr/>
            </p:nvSpPr>
            <p:spPr>
              <a:xfrm>
                <a:off x="2825050" y="2518000"/>
                <a:ext cx="86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70" extrusionOk="0">
                    <a:moveTo>
                      <a:pt x="0" y="0"/>
                    </a:moveTo>
                    <a:cubicBezTo>
                      <a:pt x="143" y="96"/>
                      <a:pt x="262" y="227"/>
                      <a:pt x="346" y="370"/>
                    </a:cubicBezTo>
                    <a:cubicBezTo>
                      <a:pt x="274" y="215"/>
                      <a:pt x="155" y="9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2"/>
              <p:cNvSpPr/>
              <p:nvPr/>
            </p:nvSpPr>
            <p:spPr>
              <a:xfrm>
                <a:off x="2722350" y="2354650"/>
                <a:ext cx="92900" cy="1523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6094" extrusionOk="0">
                    <a:moveTo>
                      <a:pt x="30" y="0"/>
                    </a:moveTo>
                    <a:cubicBezTo>
                      <a:pt x="17" y="0"/>
                      <a:pt x="1" y="13"/>
                      <a:pt x="1" y="34"/>
                    </a:cubicBezTo>
                    <a:cubicBezTo>
                      <a:pt x="155" y="1391"/>
                      <a:pt x="1036" y="2379"/>
                      <a:pt x="1667" y="3546"/>
                    </a:cubicBezTo>
                    <a:cubicBezTo>
                      <a:pt x="2227" y="4510"/>
                      <a:pt x="2739" y="5475"/>
                      <a:pt x="3715" y="6094"/>
                    </a:cubicBezTo>
                    <a:cubicBezTo>
                      <a:pt x="2739" y="5356"/>
                      <a:pt x="2203" y="4332"/>
                      <a:pt x="1632" y="3308"/>
                    </a:cubicBezTo>
                    <a:cubicBezTo>
                      <a:pt x="1001" y="2201"/>
                      <a:pt x="274" y="1296"/>
                      <a:pt x="48" y="22"/>
                    </a:cubicBezTo>
                    <a:cubicBezTo>
                      <a:pt x="48" y="7"/>
                      <a:pt x="40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2"/>
              <p:cNvSpPr/>
              <p:nvPr/>
            </p:nvSpPr>
            <p:spPr>
              <a:xfrm>
                <a:off x="2686050" y="2318800"/>
                <a:ext cx="35700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2440" extrusionOk="0">
                    <a:moveTo>
                      <a:pt x="1395" y="1"/>
                    </a:moveTo>
                    <a:cubicBezTo>
                      <a:pt x="1391" y="1"/>
                      <a:pt x="1386" y="1"/>
                      <a:pt x="1381" y="3"/>
                    </a:cubicBezTo>
                    <a:cubicBezTo>
                      <a:pt x="643" y="479"/>
                      <a:pt x="0" y="1491"/>
                      <a:pt x="71" y="2384"/>
                    </a:cubicBezTo>
                    <a:cubicBezTo>
                      <a:pt x="71" y="2414"/>
                      <a:pt x="109" y="2439"/>
                      <a:pt x="140" y="2439"/>
                    </a:cubicBezTo>
                    <a:cubicBezTo>
                      <a:pt x="158" y="2439"/>
                      <a:pt x="174" y="2430"/>
                      <a:pt x="179" y="2408"/>
                    </a:cubicBezTo>
                    <a:cubicBezTo>
                      <a:pt x="286" y="1944"/>
                      <a:pt x="321" y="1527"/>
                      <a:pt x="548" y="1099"/>
                    </a:cubicBezTo>
                    <a:cubicBezTo>
                      <a:pt x="774" y="682"/>
                      <a:pt x="1072" y="348"/>
                      <a:pt x="1417" y="27"/>
                    </a:cubicBezTo>
                    <a:cubicBezTo>
                      <a:pt x="1427" y="27"/>
                      <a:pt x="1420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2"/>
              <p:cNvSpPr/>
              <p:nvPr/>
            </p:nvSpPr>
            <p:spPr>
              <a:xfrm>
                <a:off x="2687525" y="2383925"/>
                <a:ext cx="4160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882" extrusionOk="0">
                    <a:moveTo>
                      <a:pt x="19" y="1"/>
                    </a:moveTo>
                    <a:cubicBezTo>
                      <a:pt x="12" y="1"/>
                      <a:pt x="1" y="9"/>
                      <a:pt x="1" y="18"/>
                    </a:cubicBezTo>
                    <a:cubicBezTo>
                      <a:pt x="322" y="1065"/>
                      <a:pt x="1072" y="1911"/>
                      <a:pt x="1596" y="2863"/>
                    </a:cubicBezTo>
                    <a:cubicBezTo>
                      <a:pt x="1600" y="2876"/>
                      <a:pt x="1611" y="2881"/>
                      <a:pt x="1622" y="2881"/>
                    </a:cubicBezTo>
                    <a:cubicBezTo>
                      <a:pt x="1642" y="2881"/>
                      <a:pt x="1663" y="2866"/>
                      <a:pt x="1656" y="2851"/>
                    </a:cubicBezTo>
                    <a:cubicBezTo>
                      <a:pt x="1620" y="2435"/>
                      <a:pt x="1322" y="2101"/>
                      <a:pt x="1084" y="1780"/>
                    </a:cubicBezTo>
                    <a:cubicBezTo>
                      <a:pt x="667" y="1208"/>
                      <a:pt x="358" y="613"/>
                      <a:pt x="24" y="6"/>
                    </a:cubicBezTo>
                    <a:cubicBezTo>
                      <a:pt x="24" y="2"/>
                      <a:pt x="22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2"/>
              <p:cNvSpPr/>
              <p:nvPr/>
            </p:nvSpPr>
            <p:spPr>
              <a:xfrm>
                <a:off x="2725325" y="2455950"/>
                <a:ext cx="85900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056" extrusionOk="0">
                    <a:moveTo>
                      <a:pt x="10" y="0"/>
                    </a:moveTo>
                    <a:cubicBezTo>
                      <a:pt x="7" y="0"/>
                      <a:pt x="1" y="6"/>
                      <a:pt x="1" y="18"/>
                    </a:cubicBezTo>
                    <a:cubicBezTo>
                      <a:pt x="13" y="6"/>
                      <a:pt x="13" y="0"/>
                      <a:pt x="10" y="0"/>
                    </a:cubicBezTo>
                    <a:close/>
                    <a:moveTo>
                      <a:pt x="1" y="18"/>
                    </a:moveTo>
                    <a:cubicBezTo>
                      <a:pt x="203" y="494"/>
                      <a:pt x="120" y="1054"/>
                      <a:pt x="346" y="1518"/>
                    </a:cubicBezTo>
                    <a:cubicBezTo>
                      <a:pt x="525" y="1863"/>
                      <a:pt x="870" y="2054"/>
                      <a:pt x="1120" y="2316"/>
                    </a:cubicBezTo>
                    <a:cubicBezTo>
                      <a:pt x="1406" y="2613"/>
                      <a:pt x="1584" y="2959"/>
                      <a:pt x="1929" y="3197"/>
                    </a:cubicBezTo>
                    <a:cubicBezTo>
                      <a:pt x="2370" y="3506"/>
                      <a:pt x="2894" y="3614"/>
                      <a:pt x="3263" y="4030"/>
                    </a:cubicBezTo>
                    <a:cubicBezTo>
                      <a:pt x="3280" y="4048"/>
                      <a:pt x="3301" y="4055"/>
                      <a:pt x="3320" y="4055"/>
                    </a:cubicBezTo>
                    <a:cubicBezTo>
                      <a:pt x="3381" y="4055"/>
                      <a:pt x="3436" y="3983"/>
                      <a:pt x="3382" y="3911"/>
                    </a:cubicBezTo>
                    <a:cubicBezTo>
                      <a:pt x="3144" y="3661"/>
                      <a:pt x="2858" y="3506"/>
                      <a:pt x="2537" y="3364"/>
                    </a:cubicBezTo>
                    <a:cubicBezTo>
                      <a:pt x="2001" y="3090"/>
                      <a:pt x="1679" y="2768"/>
                      <a:pt x="1298" y="2316"/>
                    </a:cubicBezTo>
                    <a:cubicBezTo>
                      <a:pt x="870" y="1840"/>
                      <a:pt x="441" y="1637"/>
                      <a:pt x="310" y="935"/>
                    </a:cubicBezTo>
                    <a:cubicBezTo>
                      <a:pt x="263" y="566"/>
                      <a:pt x="274" y="280"/>
                      <a:pt x="1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2"/>
              <p:cNvSpPr/>
              <p:nvPr/>
            </p:nvSpPr>
            <p:spPr>
              <a:xfrm>
                <a:off x="2723550" y="2317925"/>
                <a:ext cx="123675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5400" extrusionOk="0">
                    <a:moveTo>
                      <a:pt x="264" y="1"/>
                    </a:moveTo>
                    <a:cubicBezTo>
                      <a:pt x="169" y="1"/>
                      <a:pt x="79" y="80"/>
                      <a:pt x="0" y="276"/>
                    </a:cubicBezTo>
                    <a:cubicBezTo>
                      <a:pt x="76" y="141"/>
                      <a:pt x="156" y="85"/>
                      <a:pt x="238" y="85"/>
                    </a:cubicBezTo>
                    <a:cubicBezTo>
                      <a:pt x="605" y="85"/>
                      <a:pt x="992" y="1205"/>
                      <a:pt x="989" y="1205"/>
                    </a:cubicBezTo>
                    <a:cubicBezTo>
                      <a:pt x="989" y="1205"/>
                      <a:pt x="988" y="1205"/>
                      <a:pt x="988" y="1205"/>
                    </a:cubicBezTo>
                    <a:lnTo>
                      <a:pt x="988" y="1205"/>
                    </a:lnTo>
                    <a:cubicBezTo>
                      <a:pt x="1072" y="1443"/>
                      <a:pt x="1119" y="1681"/>
                      <a:pt x="1250" y="1884"/>
                    </a:cubicBezTo>
                    <a:cubicBezTo>
                      <a:pt x="1548" y="2336"/>
                      <a:pt x="2096" y="2681"/>
                      <a:pt x="2441" y="3110"/>
                    </a:cubicBezTo>
                    <a:cubicBezTo>
                      <a:pt x="3084" y="3896"/>
                      <a:pt x="3763" y="5158"/>
                      <a:pt x="4858" y="5396"/>
                    </a:cubicBezTo>
                    <a:cubicBezTo>
                      <a:pt x="4864" y="5399"/>
                      <a:pt x="4871" y="5400"/>
                      <a:pt x="4877" y="5400"/>
                    </a:cubicBezTo>
                    <a:cubicBezTo>
                      <a:pt x="4924" y="5400"/>
                      <a:pt x="4947" y="5322"/>
                      <a:pt x="4894" y="5301"/>
                    </a:cubicBezTo>
                    <a:cubicBezTo>
                      <a:pt x="4096" y="4884"/>
                      <a:pt x="3584" y="4265"/>
                      <a:pt x="3024" y="3586"/>
                    </a:cubicBezTo>
                    <a:cubicBezTo>
                      <a:pt x="2762" y="3277"/>
                      <a:pt x="2512" y="2931"/>
                      <a:pt x="2239" y="2634"/>
                    </a:cubicBezTo>
                    <a:cubicBezTo>
                      <a:pt x="1846" y="2217"/>
                      <a:pt x="1429" y="1979"/>
                      <a:pt x="1179" y="1431"/>
                    </a:cubicBezTo>
                    <a:cubicBezTo>
                      <a:pt x="1093" y="1260"/>
                      <a:pt x="643" y="1"/>
                      <a:pt x="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2"/>
              <p:cNvSpPr/>
              <p:nvPr/>
            </p:nvSpPr>
            <p:spPr>
              <a:xfrm>
                <a:off x="2711050" y="2247650"/>
                <a:ext cx="1341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8151" extrusionOk="0">
                    <a:moveTo>
                      <a:pt x="101" y="1"/>
                    </a:moveTo>
                    <a:cubicBezTo>
                      <a:pt x="86" y="1"/>
                      <a:pt x="72" y="10"/>
                      <a:pt x="72" y="27"/>
                    </a:cubicBezTo>
                    <a:cubicBezTo>
                      <a:pt x="0" y="1623"/>
                      <a:pt x="798" y="2956"/>
                      <a:pt x="1929" y="4040"/>
                    </a:cubicBezTo>
                    <a:cubicBezTo>
                      <a:pt x="2643" y="4730"/>
                      <a:pt x="3155" y="5445"/>
                      <a:pt x="3691" y="6242"/>
                    </a:cubicBezTo>
                    <a:cubicBezTo>
                      <a:pt x="4167" y="6945"/>
                      <a:pt x="4917" y="7374"/>
                      <a:pt x="5298" y="8136"/>
                    </a:cubicBezTo>
                    <a:cubicBezTo>
                      <a:pt x="5306" y="8146"/>
                      <a:pt x="5315" y="8151"/>
                      <a:pt x="5324" y="8151"/>
                    </a:cubicBezTo>
                    <a:cubicBezTo>
                      <a:pt x="5346" y="8151"/>
                      <a:pt x="5366" y="8128"/>
                      <a:pt x="5358" y="8112"/>
                    </a:cubicBezTo>
                    <a:cubicBezTo>
                      <a:pt x="5096" y="7469"/>
                      <a:pt x="4501" y="7112"/>
                      <a:pt x="4060" y="6600"/>
                    </a:cubicBezTo>
                    <a:cubicBezTo>
                      <a:pt x="3536" y="5992"/>
                      <a:pt x="3239" y="5242"/>
                      <a:pt x="2703" y="4647"/>
                    </a:cubicBezTo>
                    <a:cubicBezTo>
                      <a:pt x="2119" y="4016"/>
                      <a:pt x="1453" y="3504"/>
                      <a:pt x="988" y="2766"/>
                    </a:cubicBezTo>
                    <a:cubicBezTo>
                      <a:pt x="453" y="1921"/>
                      <a:pt x="238" y="992"/>
                      <a:pt x="131" y="27"/>
                    </a:cubicBezTo>
                    <a:cubicBezTo>
                      <a:pt x="131" y="10"/>
                      <a:pt x="116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2"/>
              <p:cNvSpPr/>
              <p:nvPr/>
            </p:nvSpPr>
            <p:spPr>
              <a:xfrm>
                <a:off x="2713225" y="2224500"/>
                <a:ext cx="237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66" extrusionOk="0">
                    <a:moveTo>
                      <a:pt x="889" y="1"/>
                    </a:moveTo>
                    <a:cubicBezTo>
                      <a:pt x="485" y="84"/>
                      <a:pt x="127" y="549"/>
                      <a:pt x="8" y="918"/>
                    </a:cubicBezTo>
                    <a:cubicBezTo>
                      <a:pt x="0" y="949"/>
                      <a:pt x="19" y="965"/>
                      <a:pt x="36" y="965"/>
                    </a:cubicBezTo>
                    <a:cubicBezTo>
                      <a:pt x="44" y="965"/>
                      <a:pt x="52" y="961"/>
                      <a:pt x="56" y="953"/>
                    </a:cubicBezTo>
                    <a:cubicBezTo>
                      <a:pt x="163" y="763"/>
                      <a:pt x="282" y="584"/>
                      <a:pt x="449" y="430"/>
                    </a:cubicBezTo>
                    <a:cubicBezTo>
                      <a:pt x="592" y="299"/>
                      <a:pt x="770" y="191"/>
                      <a:pt x="925" y="60"/>
                    </a:cubicBezTo>
                    <a:cubicBezTo>
                      <a:pt x="949" y="49"/>
                      <a:pt x="925" y="1"/>
                      <a:pt x="8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2"/>
              <p:cNvSpPr/>
              <p:nvPr/>
            </p:nvSpPr>
            <p:spPr>
              <a:xfrm>
                <a:off x="2738950" y="2225175"/>
                <a:ext cx="131775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225" extrusionOk="0">
                    <a:moveTo>
                      <a:pt x="40" y="1"/>
                    </a:moveTo>
                    <a:cubicBezTo>
                      <a:pt x="17" y="1"/>
                      <a:pt x="1" y="17"/>
                      <a:pt x="15" y="45"/>
                    </a:cubicBezTo>
                    <a:cubicBezTo>
                      <a:pt x="587" y="1569"/>
                      <a:pt x="1277" y="2796"/>
                      <a:pt x="2551" y="3855"/>
                    </a:cubicBezTo>
                    <a:cubicBezTo>
                      <a:pt x="2897" y="4141"/>
                      <a:pt x="3194" y="4403"/>
                      <a:pt x="3444" y="4760"/>
                    </a:cubicBezTo>
                    <a:cubicBezTo>
                      <a:pt x="3670" y="5094"/>
                      <a:pt x="3801" y="5475"/>
                      <a:pt x="4075" y="5772"/>
                    </a:cubicBezTo>
                    <a:cubicBezTo>
                      <a:pt x="4313" y="6048"/>
                      <a:pt x="4595" y="6225"/>
                      <a:pt x="4936" y="6225"/>
                    </a:cubicBezTo>
                    <a:cubicBezTo>
                      <a:pt x="5022" y="6225"/>
                      <a:pt x="5112" y="6213"/>
                      <a:pt x="5206" y="6189"/>
                    </a:cubicBezTo>
                    <a:cubicBezTo>
                      <a:pt x="5271" y="6178"/>
                      <a:pt x="5258" y="6090"/>
                      <a:pt x="5194" y="6090"/>
                    </a:cubicBezTo>
                    <a:cubicBezTo>
                      <a:pt x="5187" y="6090"/>
                      <a:pt x="5179" y="6091"/>
                      <a:pt x="5171" y="6094"/>
                    </a:cubicBezTo>
                    <a:cubicBezTo>
                      <a:pt x="5129" y="6098"/>
                      <a:pt x="5088" y="6099"/>
                      <a:pt x="5049" y="6099"/>
                    </a:cubicBezTo>
                    <a:cubicBezTo>
                      <a:pt x="4130" y="6099"/>
                      <a:pt x="3924" y="5056"/>
                      <a:pt x="3444" y="4463"/>
                    </a:cubicBezTo>
                    <a:cubicBezTo>
                      <a:pt x="3087" y="4034"/>
                      <a:pt x="2635" y="3724"/>
                      <a:pt x="2218" y="3367"/>
                    </a:cubicBezTo>
                    <a:cubicBezTo>
                      <a:pt x="1146" y="2462"/>
                      <a:pt x="753" y="1188"/>
                      <a:pt x="87" y="22"/>
                    </a:cubicBezTo>
                    <a:cubicBezTo>
                      <a:pt x="73" y="7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2"/>
              <p:cNvSpPr/>
              <p:nvPr/>
            </p:nvSpPr>
            <p:spPr>
              <a:xfrm>
                <a:off x="2737225" y="2192050"/>
                <a:ext cx="1375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7494" extrusionOk="0">
                    <a:moveTo>
                      <a:pt x="2147" y="1"/>
                    </a:moveTo>
                    <a:cubicBezTo>
                      <a:pt x="2136" y="1"/>
                      <a:pt x="2126" y="4"/>
                      <a:pt x="2120" y="13"/>
                    </a:cubicBezTo>
                    <a:cubicBezTo>
                      <a:pt x="1156" y="835"/>
                      <a:pt x="1608" y="2192"/>
                      <a:pt x="2239" y="3073"/>
                    </a:cubicBezTo>
                    <a:cubicBezTo>
                      <a:pt x="2704" y="3692"/>
                      <a:pt x="3239" y="4275"/>
                      <a:pt x="3739" y="4859"/>
                    </a:cubicBezTo>
                    <a:cubicBezTo>
                      <a:pt x="4394" y="5633"/>
                      <a:pt x="5263" y="6383"/>
                      <a:pt x="5275" y="7478"/>
                    </a:cubicBezTo>
                    <a:cubicBezTo>
                      <a:pt x="5270" y="7488"/>
                      <a:pt x="5280" y="7494"/>
                      <a:pt x="5292" y="7494"/>
                    </a:cubicBezTo>
                    <a:cubicBezTo>
                      <a:pt x="5310" y="7494"/>
                      <a:pt x="5335" y="7482"/>
                      <a:pt x="5335" y="7454"/>
                    </a:cubicBezTo>
                    <a:cubicBezTo>
                      <a:pt x="5502" y="4859"/>
                      <a:pt x="1" y="2728"/>
                      <a:pt x="2192" y="73"/>
                    </a:cubicBezTo>
                    <a:cubicBezTo>
                      <a:pt x="2228" y="37"/>
                      <a:pt x="2182" y="1"/>
                      <a:pt x="2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"/>
              <p:cNvSpPr/>
              <p:nvPr/>
            </p:nvSpPr>
            <p:spPr>
              <a:xfrm>
                <a:off x="2782550" y="2185700"/>
                <a:ext cx="20675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89" extrusionOk="0">
                    <a:moveTo>
                      <a:pt x="767" y="0"/>
                    </a:moveTo>
                    <a:cubicBezTo>
                      <a:pt x="761" y="0"/>
                      <a:pt x="754" y="2"/>
                      <a:pt x="748" y="5"/>
                    </a:cubicBezTo>
                    <a:cubicBezTo>
                      <a:pt x="569" y="53"/>
                      <a:pt x="355" y="148"/>
                      <a:pt x="295" y="327"/>
                    </a:cubicBezTo>
                    <a:cubicBezTo>
                      <a:pt x="295" y="350"/>
                      <a:pt x="307" y="350"/>
                      <a:pt x="319" y="350"/>
                    </a:cubicBezTo>
                    <a:cubicBezTo>
                      <a:pt x="200" y="469"/>
                      <a:pt x="69" y="600"/>
                      <a:pt x="10" y="743"/>
                    </a:cubicBezTo>
                    <a:cubicBezTo>
                      <a:pt x="1" y="769"/>
                      <a:pt x="17" y="789"/>
                      <a:pt x="36" y="789"/>
                    </a:cubicBezTo>
                    <a:cubicBezTo>
                      <a:pt x="43" y="789"/>
                      <a:pt x="51" y="786"/>
                      <a:pt x="57" y="779"/>
                    </a:cubicBezTo>
                    <a:cubicBezTo>
                      <a:pt x="188" y="684"/>
                      <a:pt x="271" y="541"/>
                      <a:pt x="391" y="422"/>
                    </a:cubicBezTo>
                    <a:cubicBezTo>
                      <a:pt x="506" y="317"/>
                      <a:pt x="640" y="221"/>
                      <a:pt x="751" y="119"/>
                    </a:cubicBezTo>
                    <a:lnTo>
                      <a:pt x="751" y="119"/>
                    </a:lnTo>
                    <a:cubicBezTo>
                      <a:pt x="765" y="116"/>
                      <a:pt x="780" y="114"/>
                      <a:pt x="795" y="112"/>
                    </a:cubicBezTo>
                    <a:cubicBezTo>
                      <a:pt x="792" y="103"/>
                      <a:pt x="789" y="94"/>
                      <a:pt x="786" y="86"/>
                    </a:cubicBezTo>
                    <a:lnTo>
                      <a:pt x="786" y="86"/>
                    </a:lnTo>
                    <a:cubicBezTo>
                      <a:pt x="789" y="83"/>
                      <a:pt x="792" y="80"/>
                      <a:pt x="795" y="77"/>
                    </a:cubicBezTo>
                    <a:cubicBezTo>
                      <a:pt x="826" y="56"/>
                      <a:pt x="804" y="0"/>
                      <a:pt x="7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"/>
              <p:cNvSpPr/>
              <p:nvPr/>
            </p:nvSpPr>
            <p:spPr>
              <a:xfrm>
                <a:off x="2802425" y="2184925"/>
                <a:ext cx="97650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6525" extrusionOk="0">
                    <a:moveTo>
                      <a:pt x="0" y="0"/>
                    </a:moveTo>
                    <a:cubicBezTo>
                      <a:pt x="238" y="715"/>
                      <a:pt x="655" y="1358"/>
                      <a:pt x="881" y="2072"/>
                    </a:cubicBezTo>
                    <a:cubicBezTo>
                      <a:pt x="1084" y="2727"/>
                      <a:pt x="1203" y="3394"/>
                      <a:pt x="1501" y="4025"/>
                    </a:cubicBezTo>
                    <a:cubicBezTo>
                      <a:pt x="1965" y="4989"/>
                      <a:pt x="2608" y="6239"/>
                      <a:pt x="3739" y="6525"/>
                    </a:cubicBezTo>
                    <a:cubicBezTo>
                      <a:pt x="3763" y="6525"/>
                      <a:pt x="3798" y="6525"/>
                      <a:pt x="3822" y="6513"/>
                    </a:cubicBezTo>
                    <a:lnTo>
                      <a:pt x="3870" y="6465"/>
                    </a:lnTo>
                    <a:cubicBezTo>
                      <a:pt x="3906" y="6418"/>
                      <a:pt x="3906" y="6370"/>
                      <a:pt x="3858" y="6346"/>
                    </a:cubicBezTo>
                    <a:lnTo>
                      <a:pt x="3846" y="6346"/>
                    </a:lnTo>
                    <a:cubicBezTo>
                      <a:pt x="3832" y="6336"/>
                      <a:pt x="3817" y="6331"/>
                      <a:pt x="3802" y="6331"/>
                    </a:cubicBezTo>
                    <a:cubicBezTo>
                      <a:pt x="3750" y="6331"/>
                      <a:pt x="3702" y="6384"/>
                      <a:pt x="3739" y="6430"/>
                    </a:cubicBezTo>
                    <a:cubicBezTo>
                      <a:pt x="3584" y="6287"/>
                      <a:pt x="3406" y="6180"/>
                      <a:pt x="3203" y="6108"/>
                    </a:cubicBezTo>
                    <a:cubicBezTo>
                      <a:pt x="3025" y="5977"/>
                      <a:pt x="2858" y="5823"/>
                      <a:pt x="2727" y="5656"/>
                    </a:cubicBezTo>
                    <a:cubicBezTo>
                      <a:pt x="2536" y="5442"/>
                      <a:pt x="2370" y="5180"/>
                      <a:pt x="2203" y="4930"/>
                    </a:cubicBezTo>
                    <a:cubicBezTo>
                      <a:pt x="1846" y="4370"/>
                      <a:pt x="1548" y="3787"/>
                      <a:pt x="1346" y="3144"/>
                    </a:cubicBezTo>
                    <a:cubicBezTo>
                      <a:pt x="1000" y="2024"/>
                      <a:pt x="703" y="97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"/>
              <p:cNvSpPr/>
              <p:nvPr/>
            </p:nvSpPr>
            <p:spPr>
              <a:xfrm>
                <a:off x="2895000" y="2311175"/>
                <a:ext cx="113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495" extrusionOk="0">
                    <a:moveTo>
                      <a:pt x="43" y="1"/>
                    </a:moveTo>
                    <a:cubicBezTo>
                      <a:pt x="25" y="1"/>
                      <a:pt x="0" y="21"/>
                      <a:pt x="0" y="46"/>
                    </a:cubicBezTo>
                    <a:cubicBezTo>
                      <a:pt x="84" y="296"/>
                      <a:pt x="167" y="523"/>
                      <a:pt x="155" y="784"/>
                    </a:cubicBezTo>
                    <a:cubicBezTo>
                      <a:pt x="155" y="1023"/>
                      <a:pt x="48" y="1237"/>
                      <a:pt x="24" y="1475"/>
                    </a:cubicBezTo>
                    <a:cubicBezTo>
                      <a:pt x="31" y="1489"/>
                      <a:pt x="42" y="1495"/>
                      <a:pt x="55" y="1495"/>
                    </a:cubicBezTo>
                    <a:cubicBezTo>
                      <a:pt x="64" y="1495"/>
                      <a:pt x="74" y="1492"/>
                      <a:pt x="84" y="1487"/>
                    </a:cubicBezTo>
                    <a:cubicBezTo>
                      <a:pt x="453" y="1142"/>
                      <a:pt x="357" y="368"/>
                      <a:pt x="60" y="11"/>
                    </a:cubicBezTo>
                    <a:cubicBezTo>
                      <a:pt x="56" y="4"/>
                      <a:pt x="50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2"/>
              <p:cNvSpPr/>
              <p:nvPr/>
            </p:nvSpPr>
            <p:spPr>
              <a:xfrm>
                <a:off x="2946200" y="2532150"/>
                <a:ext cx="4042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209" extrusionOk="0">
                    <a:moveTo>
                      <a:pt x="1500" y="0"/>
                    </a:moveTo>
                    <a:cubicBezTo>
                      <a:pt x="1484" y="0"/>
                      <a:pt x="1467" y="5"/>
                      <a:pt x="1453" y="18"/>
                    </a:cubicBezTo>
                    <a:cubicBezTo>
                      <a:pt x="1215" y="220"/>
                      <a:pt x="988" y="446"/>
                      <a:pt x="738" y="637"/>
                    </a:cubicBezTo>
                    <a:cubicBezTo>
                      <a:pt x="512" y="804"/>
                      <a:pt x="191" y="923"/>
                      <a:pt x="24" y="1137"/>
                    </a:cubicBezTo>
                    <a:cubicBezTo>
                      <a:pt x="0" y="1161"/>
                      <a:pt x="24" y="1208"/>
                      <a:pt x="72" y="1208"/>
                    </a:cubicBezTo>
                    <a:cubicBezTo>
                      <a:pt x="333" y="1208"/>
                      <a:pt x="619" y="958"/>
                      <a:pt x="834" y="804"/>
                    </a:cubicBezTo>
                    <a:cubicBezTo>
                      <a:pt x="1082" y="623"/>
                      <a:pt x="1341" y="399"/>
                      <a:pt x="1530" y="143"/>
                    </a:cubicBezTo>
                    <a:lnTo>
                      <a:pt x="1530" y="143"/>
                    </a:lnTo>
                    <a:lnTo>
                      <a:pt x="1560" y="113"/>
                    </a:lnTo>
                    <a:cubicBezTo>
                      <a:pt x="1616" y="75"/>
                      <a:pt x="1561" y="0"/>
                      <a:pt x="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2"/>
              <p:cNvSpPr/>
              <p:nvPr/>
            </p:nvSpPr>
            <p:spPr>
              <a:xfrm>
                <a:off x="2947100" y="2511325"/>
                <a:ext cx="72550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2180" extrusionOk="0">
                    <a:moveTo>
                      <a:pt x="2862" y="0"/>
                    </a:moveTo>
                    <a:cubicBezTo>
                      <a:pt x="2857" y="0"/>
                      <a:pt x="2851" y="2"/>
                      <a:pt x="2845" y="6"/>
                    </a:cubicBezTo>
                    <a:cubicBezTo>
                      <a:pt x="1810" y="387"/>
                      <a:pt x="762" y="1220"/>
                      <a:pt x="47" y="2053"/>
                    </a:cubicBezTo>
                    <a:cubicBezTo>
                      <a:pt x="1" y="2109"/>
                      <a:pt x="49" y="2179"/>
                      <a:pt x="106" y="2179"/>
                    </a:cubicBezTo>
                    <a:cubicBezTo>
                      <a:pt x="122" y="2179"/>
                      <a:pt x="139" y="2174"/>
                      <a:pt x="155" y="2161"/>
                    </a:cubicBezTo>
                    <a:cubicBezTo>
                      <a:pt x="643" y="1756"/>
                      <a:pt x="1131" y="1351"/>
                      <a:pt x="1607" y="922"/>
                    </a:cubicBezTo>
                    <a:cubicBezTo>
                      <a:pt x="1623" y="906"/>
                      <a:pt x="1626" y="889"/>
                      <a:pt x="1620" y="874"/>
                    </a:cubicBezTo>
                    <a:lnTo>
                      <a:pt x="1620" y="874"/>
                    </a:lnTo>
                    <a:cubicBezTo>
                      <a:pt x="2041" y="600"/>
                      <a:pt x="2498" y="380"/>
                      <a:pt x="2881" y="65"/>
                    </a:cubicBezTo>
                    <a:cubicBezTo>
                      <a:pt x="2901" y="45"/>
                      <a:pt x="2888" y="0"/>
                      <a:pt x="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2"/>
              <p:cNvSpPr/>
              <p:nvPr/>
            </p:nvSpPr>
            <p:spPr>
              <a:xfrm>
                <a:off x="2993750" y="2504300"/>
                <a:ext cx="364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038" extrusionOk="0">
                    <a:moveTo>
                      <a:pt x="1456" y="1"/>
                    </a:moveTo>
                    <a:cubicBezTo>
                      <a:pt x="967" y="263"/>
                      <a:pt x="432" y="596"/>
                      <a:pt x="27" y="977"/>
                    </a:cubicBezTo>
                    <a:cubicBezTo>
                      <a:pt x="0" y="1004"/>
                      <a:pt x="13" y="1037"/>
                      <a:pt x="42" y="1037"/>
                    </a:cubicBezTo>
                    <a:cubicBezTo>
                      <a:pt x="51" y="1037"/>
                      <a:pt x="63" y="1034"/>
                      <a:pt x="75" y="1025"/>
                    </a:cubicBezTo>
                    <a:cubicBezTo>
                      <a:pt x="563" y="775"/>
                      <a:pt x="1039" y="370"/>
                      <a:pt x="14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2"/>
              <p:cNvSpPr/>
              <p:nvPr/>
            </p:nvSpPr>
            <p:spPr>
              <a:xfrm>
                <a:off x="2677400" y="2315575"/>
                <a:ext cx="53475" cy="855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3422" extrusionOk="0">
                    <a:moveTo>
                      <a:pt x="2074" y="0"/>
                    </a:moveTo>
                    <a:cubicBezTo>
                      <a:pt x="2070" y="0"/>
                      <a:pt x="2065" y="0"/>
                      <a:pt x="2061" y="1"/>
                    </a:cubicBezTo>
                    <a:cubicBezTo>
                      <a:pt x="1668" y="61"/>
                      <a:pt x="1549" y="287"/>
                      <a:pt x="1310" y="573"/>
                    </a:cubicBezTo>
                    <a:cubicBezTo>
                      <a:pt x="1072" y="847"/>
                      <a:pt x="703" y="1049"/>
                      <a:pt x="513" y="1359"/>
                    </a:cubicBezTo>
                    <a:cubicBezTo>
                      <a:pt x="179" y="1882"/>
                      <a:pt x="1" y="2966"/>
                      <a:pt x="537" y="3406"/>
                    </a:cubicBezTo>
                    <a:cubicBezTo>
                      <a:pt x="547" y="3417"/>
                      <a:pt x="558" y="3422"/>
                      <a:pt x="567" y="3422"/>
                    </a:cubicBezTo>
                    <a:cubicBezTo>
                      <a:pt x="588" y="3422"/>
                      <a:pt x="601" y="3399"/>
                      <a:pt x="584" y="3383"/>
                    </a:cubicBezTo>
                    <a:cubicBezTo>
                      <a:pt x="275" y="2716"/>
                      <a:pt x="275" y="1859"/>
                      <a:pt x="810" y="1323"/>
                    </a:cubicBezTo>
                    <a:cubicBezTo>
                      <a:pt x="1144" y="989"/>
                      <a:pt x="1608" y="227"/>
                      <a:pt x="2061" y="108"/>
                    </a:cubicBezTo>
                    <a:cubicBezTo>
                      <a:pt x="2138" y="75"/>
                      <a:pt x="2133" y="0"/>
                      <a:pt x="2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2"/>
              <p:cNvSpPr/>
              <p:nvPr/>
            </p:nvSpPr>
            <p:spPr>
              <a:xfrm>
                <a:off x="2685750" y="2369025"/>
                <a:ext cx="825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1046" extrusionOk="0">
                    <a:moveTo>
                      <a:pt x="113" y="0"/>
                    </a:moveTo>
                    <a:cubicBezTo>
                      <a:pt x="98" y="0"/>
                      <a:pt x="83" y="6"/>
                      <a:pt x="83" y="18"/>
                    </a:cubicBezTo>
                    <a:cubicBezTo>
                      <a:pt x="0" y="304"/>
                      <a:pt x="24" y="816"/>
                      <a:pt x="250" y="1030"/>
                    </a:cubicBezTo>
                    <a:cubicBezTo>
                      <a:pt x="257" y="1041"/>
                      <a:pt x="267" y="1045"/>
                      <a:pt x="278" y="1045"/>
                    </a:cubicBezTo>
                    <a:cubicBezTo>
                      <a:pt x="303" y="1045"/>
                      <a:pt x="330" y="1020"/>
                      <a:pt x="322" y="995"/>
                    </a:cubicBezTo>
                    <a:cubicBezTo>
                      <a:pt x="298" y="840"/>
                      <a:pt x="214" y="697"/>
                      <a:pt x="191" y="542"/>
                    </a:cubicBezTo>
                    <a:cubicBezTo>
                      <a:pt x="143" y="364"/>
                      <a:pt x="155" y="197"/>
                      <a:pt x="143" y="18"/>
                    </a:cubicBezTo>
                    <a:cubicBezTo>
                      <a:pt x="143" y="6"/>
                      <a:pt x="128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2"/>
              <p:cNvSpPr/>
              <p:nvPr/>
            </p:nvSpPr>
            <p:spPr>
              <a:xfrm>
                <a:off x="2677700" y="2368925"/>
                <a:ext cx="3247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300" extrusionOk="0">
                    <a:moveTo>
                      <a:pt x="484" y="1"/>
                    </a:moveTo>
                    <a:cubicBezTo>
                      <a:pt x="475" y="1"/>
                      <a:pt x="468" y="4"/>
                      <a:pt x="465" y="10"/>
                    </a:cubicBezTo>
                    <a:cubicBezTo>
                      <a:pt x="1" y="760"/>
                      <a:pt x="763" y="1713"/>
                      <a:pt x="1227" y="2284"/>
                    </a:cubicBezTo>
                    <a:cubicBezTo>
                      <a:pt x="1234" y="2295"/>
                      <a:pt x="1244" y="2300"/>
                      <a:pt x="1253" y="2300"/>
                    </a:cubicBezTo>
                    <a:cubicBezTo>
                      <a:pt x="1275" y="2300"/>
                      <a:pt x="1298" y="2277"/>
                      <a:pt x="1298" y="2261"/>
                    </a:cubicBezTo>
                    <a:cubicBezTo>
                      <a:pt x="1156" y="1439"/>
                      <a:pt x="239" y="999"/>
                      <a:pt x="536" y="46"/>
                    </a:cubicBezTo>
                    <a:cubicBezTo>
                      <a:pt x="536" y="20"/>
                      <a:pt x="50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2"/>
              <p:cNvSpPr/>
              <p:nvPr/>
            </p:nvSpPr>
            <p:spPr>
              <a:xfrm>
                <a:off x="2857775" y="2466200"/>
                <a:ext cx="481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81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01" y="703"/>
                      <a:pt x="1168" y="1346"/>
                      <a:pt x="1894" y="1811"/>
                    </a:cubicBezTo>
                    <a:cubicBezTo>
                      <a:pt x="1896" y="1812"/>
                      <a:pt x="1898" y="1813"/>
                      <a:pt x="1900" y="1813"/>
                    </a:cubicBezTo>
                    <a:cubicBezTo>
                      <a:pt x="1912" y="1813"/>
                      <a:pt x="1926" y="1787"/>
                      <a:pt x="1906" y="1787"/>
                    </a:cubicBezTo>
                    <a:cubicBezTo>
                      <a:pt x="1192" y="1239"/>
                      <a:pt x="584" y="69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2"/>
              <p:cNvSpPr/>
              <p:nvPr/>
            </p:nvSpPr>
            <p:spPr>
              <a:xfrm>
                <a:off x="2869400" y="2470075"/>
                <a:ext cx="40450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492" extrusionOk="0">
                    <a:moveTo>
                      <a:pt x="36" y="1"/>
                    </a:moveTo>
                    <a:cubicBezTo>
                      <a:pt x="12" y="1"/>
                      <a:pt x="0" y="12"/>
                      <a:pt x="12" y="12"/>
                    </a:cubicBezTo>
                    <a:cubicBezTo>
                      <a:pt x="417" y="584"/>
                      <a:pt x="953" y="1179"/>
                      <a:pt x="1596" y="1489"/>
                    </a:cubicBezTo>
                    <a:cubicBezTo>
                      <a:pt x="1597" y="1491"/>
                      <a:pt x="1599" y="1491"/>
                      <a:pt x="1601" y="1491"/>
                    </a:cubicBezTo>
                    <a:cubicBezTo>
                      <a:pt x="1611" y="1491"/>
                      <a:pt x="1618" y="1465"/>
                      <a:pt x="1608" y="1465"/>
                    </a:cubicBezTo>
                    <a:cubicBezTo>
                      <a:pt x="1024" y="1013"/>
                      <a:pt x="477" y="596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2"/>
              <p:cNvSpPr/>
              <p:nvPr/>
            </p:nvSpPr>
            <p:spPr>
              <a:xfrm>
                <a:off x="2880275" y="2473225"/>
                <a:ext cx="277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83" extrusionOk="0">
                    <a:moveTo>
                      <a:pt x="27" y="1"/>
                    </a:moveTo>
                    <a:cubicBezTo>
                      <a:pt x="14" y="1"/>
                      <a:pt x="1" y="9"/>
                      <a:pt x="18" y="17"/>
                    </a:cubicBezTo>
                    <a:cubicBezTo>
                      <a:pt x="196" y="220"/>
                      <a:pt x="387" y="398"/>
                      <a:pt x="565" y="589"/>
                    </a:cubicBezTo>
                    <a:cubicBezTo>
                      <a:pt x="732" y="756"/>
                      <a:pt x="887" y="946"/>
                      <a:pt x="1089" y="1077"/>
                    </a:cubicBezTo>
                    <a:cubicBezTo>
                      <a:pt x="1093" y="1081"/>
                      <a:pt x="1096" y="1082"/>
                      <a:pt x="1099" y="1082"/>
                    </a:cubicBezTo>
                    <a:cubicBezTo>
                      <a:pt x="1106" y="1082"/>
                      <a:pt x="1110" y="1074"/>
                      <a:pt x="1101" y="1065"/>
                    </a:cubicBezTo>
                    <a:cubicBezTo>
                      <a:pt x="970" y="875"/>
                      <a:pt x="768" y="720"/>
                      <a:pt x="613" y="553"/>
                    </a:cubicBezTo>
                    <a:cubicBezTo>
                      <a:pt x="411" y="375"/>
                      <a:pt x="232" y="184"/>
                      <a:pt x="42" y="6"/>
                    </a:cubicBezTo>
                    <a:cubicBezTo>
                      <a:pt x="38" y="2"/>
                      <a:pt x="32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2"/>
              <p:cNvSpPr/>
              <p:nvPr/>
            </p:nvSpPr>
            <p:spPr>
              <a:xfrm>
                <a:off x="2884125" y="2467725"/>
                <a:ext cx="251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24" extrusionOk="0">
                    <a:moveTo>
                      <a:pt x="13" y="1"/>
                    </a:moveTo>
                    <a:cubicBezTo>
                      <a:pt x="4" y="1"/>
                      <a:pt x="0" y="10"/>
                      <a:pt x="7" y="23"/>
                    </a:cubicBezTo>
                    <a:cubicBezTo>
                      <a:pt x="185" y="202"/>
                      <a:pt x="352" y="356"/>
                      <a:pt x="519" y="559"/>
                    </a:cubicBezTo>
                    <a:cubicBezTo>
                      <a:pt x="673" y="737"/>
                      <a:pt x="816" y="940"/>
                      <a:pt x="971" y="1118"/>
                    </a:cubicBezTo>
                    <a:cubicBezTo>
                      <a:pt x="978" y="1122"/>
                      <a:pt x="984" y="1123"/>
                      <a:pt x="989" y="1123"/>
                    </a:cubicBezTo>
                    <a:cubicBezTo>
                      <a:pt x="1001" y="1123"/>
                      <a:pt x="1007" y="1115"/>
                      <a:pt x="1007" y="1107"/>
                    </a:cubicBezTo>
                    <a:cubicBezTo>
                      <a:pt x="780" y="690"/>
                      <a:pt x="376" y="321"/>
                      <a:pt x="42" y="23"/>
                    </a:cubicBezTo>
                    <a:cubicBezTo>
                      <a:pt x="32" y="7"/>
                      <a:pt x="21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2"/>
              <p:cNvSpPr/>
              <p:nvPr/>
            </p:nvSpPr>
            <p:spPr>
              <a:xfrm>
                <a:off x="2889725" y="2465950"/>
                <a:ext cx="207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33" extrusionOk="0">
                    <a:moveTo>
                      <a:pt x="16" y="1"/>
                    </a:moveTo>
                    <a:cubicBezTo>
                      <a:pt x="10" y="1"/>
                      <a:pt x="0" y="18"/>
                      <a:pt x="9" y="35"/>
                    </a:cubicBezTo>
                    <a:cubicBezTo>
                      <a:pt x="140" y="177"/>
                      <a:pt x="295" y="308"/>
                      <a:pt x="426" y="463"/>
                    </a:cubicBezTo>
                    <a:cubicBezTo>
                      <a:pt x="545" y="582"/>
                      <a:pt x="664" y="725"/>
                      <a:pt x="807" y="832"/>
                    </a:cubicBezTo>
                    <a:cubicBezTo>
                      <a:pt x="830" y="832"/>
                      <a:pt x="830" y="832"/>
                      <a:pt x="830" y="820"/>
                    </a:cubicBezTo>
                    <a:cubicBezTo>
                      <a:pt x="735" y="666"/>
                      <a:pt x="592" y="547"/>
                      <a:pt x="449" y="427"/>
                    </a:cubicBezTo>
                    <a:cubicBezTo>
                      <a:pt x="306" y="297"/>
                      <a:pt x="175" y="142"/>
                      <a:pt x="21" y="11"/>
                    </a:cubicBezTo>
                    <a:cubicBezTo>
                      <a:pt x="21" y="4"/>
                      <a:pt x="19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2"/>
              <p:cNvSpPr/>
              <p:nvPr/>
            </p:nvSpPr>
            <p:spPr>
              <a:xfrm>
                <a:off x="2897475" y="2466425"/>
                <a:ext cx="139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98" extrusionOk="0">
                    <a:moveTo>
                      <a:pt x="17" y="0"/>
                    </a:moveTo>
                    <a:cubicBezTo>
                      <a:pt x="3" y="0"/>
                      <a:pt x="0" y="19"/>
                      <a:pt x="8" y="27"/>
                    </a:cubicBezTo>
                    <a:lnTo>
                      <a:pt x="270" y="289"/>
                    </a:lnTo>
                    <a:cubicBezTo>
                      <a:pt x="366" y="385"/>
                      <a:pt x="437" y="504"/>
                      <a:pt x="532" y="587"/>
                    </a:cubicBezTo>
                    <a:cubicBezTo>
                      <a:pt x="536" y="594"/>
                      <a:pt x="540" y="597"/>
                      <a:pt x="543" y="597"/>
                    </a:cubicBezTo>
                    <a:cubicBezTo>
                      <a:pt x="550" y="597"/>
                      <a:pt x="556" y="583"/>
                      <a:pt x="556" y="575"/>
                    </a:cubicBezTo>
                    <a:cubicBezTo>
                      <a:pt x="437" y="349"/>
                      <a:pt x="235" y="158"/>
                      <a:pt x="44" y="16"/>
                    </a:cubicBezTo>
                    <a:cubicBezTo>
                      <a:pt x="33" y="4"/>
                      <a:pt x="24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2"/>
              <p:cNvSpPr/>
              <p:nvPr/>
            </p:nvSpPr>
            <p:spPr>
              <a:xfrm>
                <a:off x="2905125" y="2470350"/>
                <a:ext cx="83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00" extrusionOk="0">
                    <a:moveTo>
                      <a:pt x="15" y="1"/>
                    </a:moveTo>
                    <a:cubicBezTo>
                      <a:pt x="5" y="1"/>
                      <a:pt x="0" y="14"/>
                      <a:pt x="0" y="37"/>
                    </a:cubicBezTo>
                    <a:cubicBezTo>
                      <a:pt x="107" y="180"/>
                      <a:pt x="191" y="359"/>
                      <a:pt x="310" y="490"/>
                    </a:cubicBezTo>
                    <a:cubicBezTo>
                      <a:pt x="317" y="497"/>
                      <a:pt x="322" y="500"/>
                      <a:pt x="326" y="500"/>
                    </a:cubicBezTo>
                    <a:cubicBezTo>
                      <a:pt x="333" y="500"/>
                      <a:pt x="333" y="486"/>
                      <a:pt x="333" y="478"/>
                    </a:cubicBezTo>
                    <a:cubicBezTo>
                      <a:pt x="238" y="311"/>
                      <a:pt x="131" y="168"/>
                      <a:pt x="36" y="13"/>
                    </a:cubicBezTo>
                    <a:cubicBezTo>
                      <a:pt x="27" y="5"/>
                      <a:pt x="20" y="1"/>
                      <a:pt x="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2"/>
              <p:cNvSpPr/>
              <p:nvPr/>
            </p:nvSpPr>
            <p:spPr>
              <a:xfrm>
                <a:off x="2907800" y="2466875"/>
                <a:ext cx="417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810" extrusionOk="0">
                    <a:moveTo>
                      <a:pt x="146" y="1"/>
                    </a:moveTo>
                    <a:cubicBezTo>
                      <a:pt x="140" y="1"/>
                      <a:pt x="131" y="4"/>
                      <a:pt x="131" y="9"/>
                    </a:cubicBezTo>
                    <a:cubicBezTo>
                      <a:pt x="48" y="569"/>
                      <a:pt x="0" y="1212"/>
                      <a:pt x="60" y="1795"/>
                    </a:cubicBezTo>
                    <a:cubicBezTo>
                      <a:pt x="60" y="1802"/>
                      <a:pt x="68" y="1809"/>
                      <a:pt x="74" y="1809"/>
                    </a:cubicBezTo>
                    <a:cubicBezTo>
                      <a:pt x="79" y="1809"/>
                      <a:pt x="84" y="1805"/>
                      <a:pt x="84" y="1795"/>
                    </a:cubicBezTo>
                    <a:cubicBezTo>
                      <a:pt x="143" y="1212"/>
                      <a:pt x="167" y="593"/>
                      <a:pt x="143" y="9"/>
                    </a:cubicBezTo>
                    <a:cubicBezTo>
                      <a:pt x="155" y="4"/>
                      <a:pt x="152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2"/>
              <p:cNvSpPr/>
              <p:nvPr/>
            </p:nvSpPr>
            <p:spPr>
              <a:xfrm>
                <a:off x="2907625" y="2470325"/>
                <a:ext cx="6150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700" extrusionOk="0">
                    <a:moveTo>
                      <a:pt x="64" y="1"/>
                    </a:moveTo>
                    <a:cubicBezTo>
                      <a:pt x="59" y="1"/>
                      <a:pt x="55" y="7"/>
                      <a:pt x="55" y="14"/>
                    </a:cubicBezTo>
                    <a:cubicBezTo>
                      <a:pt x="126" y="598"/>
                      <a:pt x="114" y="1074"/>
                      <a:pt x="7" y="1657"/>
                    </a:cubicBezTo>
                    <a:cubicBezTo>
                      <a:pt x="0" y="1684"/>
                      <a:pt x="16" y="1700"/>
                      <a:pt x="34" y="1700"/>
                    </a:cubicBezTo>
                    <a:cubicBezTo>
                      <a:pt x="47" y="1700"/>
                      <a:pt x="61" y="1690"/>
                      <a:pt x="67" y="1669"/>
                    </a:cubicBezTo>
                    <a:cubicBezTo>
                      <a:pt x="245" y="1145"/>
                      <a:pt x="245" y="538"/>
                      <a:pt x="79" y="14"/>
                    </a:cubicBezTo>
                    <a:cubicBezTo>
                      <a:pt x="74" y="4"/>
                      <a:pt x="69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2"/>
              <p:cNvSpPr/>
              <p:nvPr/>
            </p:nvSpPr>
            <p:spPr>
              <a:xfrm>
                <a:off x="2909275" y="2465425"/>
                <a:ext cx="510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774" extrusionOk="0">
                    <a:moveTo>
                      <a:pt x="125" y="0"/>
                    </a:moveTo>
                    <a:cubicBezTo>
                      <a:pt x="116" y="0"/>
                      <a:pt x="108" y="6"/>
                      <a:pt x="108" y="20"/>
                    </a:cubicBezTo>
                    <a:cubicBezTo>
                      <a:pt x="60" y="591"/>
                      <a:pt x="1" y="1187"/>
                      <a:pt x="1" y="1746"/>
                    </a:cubicBezTo>
                    <a:cubicBezTo>
                      <a:pt x="1" y="1764"/>
                      <a:pt x="13" y="1773"/>
                      <a:pt x="25" y="1773"/>
                    </a:cubicBezTo>
                    <a:cubicBezTo>
                      <a:pt x="36" y="1773"/>
                      <a:pt x="48" y="1764"/>
                      <a:pt x="48" y="1746"/>
                    </a:cubicBezTo>
                    <a:cubicBezTo>
                      <a:pt x="179" y="1210"/>
                      <a:pt x="203" y="556"/>
                      <a:pt x="144" y="8"/>
                    </a:cubicBezTo>
                    <a:cubicBezTo>
                      <a:pt x="139" y="3"/>
                      <a:pt x="132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2"/>
              <p:cNvSpPr/>
              <p:nvPr/>
            </p:nvSpPr>
            <p:spPr>
              <a:xfrm>
                <a:off x="2909575" y="2469100"/>
                <a:ext cx="390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519" extrusionOk="0">
                    <a:moveTo>
                      <a:pt x="108" y="1"/>
                    </a:moveTo>
                    <a:cubicBezTo>
                      <a:pt x="102" y="1"/>
                      <a:pt x="96" y="10"/>
                      <a:pt x="96" y="28"/>
                    </a:cubicBezTo>
                    <a:cubicBezTo>
                      <a:pt x="48" y="504"/>
                      <a:pt x="1" y="1016"/>
                      <a:pt x="48" y="1492"/>
                    </a:cubicBezTo>
                    <a:cubicBezTo>
                      <a:pt x="48" y="1510"/>
                      <a:pt x="54" y="1519"/>
                      <a:pt x="60" y="1519"/>
                    </a:cubicBezTo>
                    <a:cubicBezTo>
                      <a:pt x="66" y="1519"/>
                      <a:pt x="72" y="1510"/>
                      <a:pt x="72" y="1492"/>
                    </a:cubicBezTo>
                    <a:cubicBezTo>
                      <a:pt x="155" y="1016"/>
                      <a:pt x="132" y="504"/>
                      <a:pt x="120" y="28"/>
                    </a:cubicBezTo>
                    <a:cubicBezTo>
                      <a:pt x="120" y="10"/>
                      <a:pt x="114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2"/>
              <p:cNvSpPr/>
              <p:nvPr/>
            </p:nvSpPr>
            <p:spPr>
              <a:xfrm>
                <a:off x="2910775" y="2449675"/>
                <a:ext cx="3150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26" extrusionOk="0">
                    <a:moveTo>
                      <a:pt x="95" y="1"/>
                    </a:moveTo>
                    <a:cubicBezTo>
                      <a:pt x="84" y="1"/>
                      <a:pt x="72" y="7"/>
                      <a:pt x="72" y="19"/>
                    </a:cubicBezTo>
                    <a:cubicBezTo>
                      <a:pt x="34" y="428"/>
                      <a:pt x="25" y="846"/>
                      <a:pt x="21" y="1261"/>
                    </a:cubicBezTo>
                    <a:lnTo>
                      <a:pt x="21" y="1261"/>
                    </a:lnTo>
                    <a:cubicBezTo>
                      <a:pt x="6" y="1516"/>
                      <a:pt x="0" y="1764"/>
                      <a:pt x="0" y="2007"/>
                    </a:cubicBezTo>
                    <a:cubicBezTo>
                      <a:pt x="0" y="2019"/>
                      <a:pt x="15" y="2025"/>
                      <a:pt x="30" y="2025"/>
                    </a:cubicBezTo>
                    <a:cubicBezTo>
                      <a:pt x="32" y="2025"/>
                      <a:pt x="34" y="2025"/>
                      <a:pt x="36" y="2025"/>
                    </a:cubicBezTo>
                    <a:lnTo>
                      <a:pt x="36" y="2025"/>
                    </a:lnTo>
                    <a:cubicBezTo>
                      <a:pt x="38" y="2025"/>
                      <a:pt x="40" y="2025"/>
                      <a:pt x="42" y="2025"/>
                    </a:cubicBezTo>
                    <a:cubicBezTo>
                      <a:pt x="57" y="2025"/>
                      <a:pt x="72" y="2019"/>
                      <a:pt x="72" y="2007"/>
                    </a:cubicBezTo>
                    <a:cubicBezTo>
                      <a:pt x="81" y="1711"/>
                      <a:pt x="97" y="1423"/>
                      <a:pt x="93" y="1135"/>
                    </a:cubicBezTo>
                    <a:lnTo>
                      <a:pt x="93" y="1135"/>
                    </a:lnTo>
                    <a:cubicBezTo>
                      <a:pt x="110" y="765"/>
                      <a:pt x="126" y="392"/>
                      <a:pt x="119" y="19"/>
                    </a:cubicBezTo>
                    <a:cubicBezTo>
                      <a:pt x="119" y="7"/>
                      <a:pt x="107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2"/>
              <p:cNvSpPr/>
              <p:nvPr/>
            </p:nvSpPr>
            <p:spPr>
              <a:xfrm>
                <a:off x="2860475" y="2170375"/>
                <a:ext cx="667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37" extrusionOk="0">
                    <a:moveTo>
                      <a:pt x="242" y="1"/>
                    </a:moveTo>
                    <a:cubicBezTo>
                      <a:pt x="236" y="1"/>
                      <a:pt x="230" y="4"/>
                      <a:pt x="226" y="11"/>
                    </a:cubicBezTo>
                    <a:cubicBezTo>
                      <a:pt x="72" y="285"/>
                      <a:pt x="0" y="618"/>
                      <a:pt x="48" y="928"/>
                    </a:cubicBezTo>
                    <a:cubicBezTo>
                      <a:pt x="48" y="934"/>
                      <a:pt x="51" y="937"/>
                      <a:pt x="54" y="937"/>
                    </a:cubicBezTo>
                    <a:cubicBezTo>
                      <a:pt x="57" y="937"/>
                      <a:pt x="60" y="934"/>
                      <a:pt x="60" y="928"/>
                    </a:cubicBezTo>
                    <a:cubicBezTo>
                      <a:pt x="60" y="606"/>
                      <a:pt x="119" y="320"/>
                      <a:pt x="250" y="23"/>
                    </a:cubicBezTo>
                    <a:cubicBezTo>
                      <a:pt x="267" y="15"/>
                      <a:pt x="255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2"/>
              <p:cNvSpPr/>
              <p:nvPr/>
            </p:nvSpPr>
            <p:spPr>
              <a:xfrm>
                <a:off x="2860950" y="2206825"/>
                <a:ext cx="3792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4400" extrusionOk="0">
                    <a:moveTo>
                      <a:pt x="24" y="0"/>
                    </a:moveTo>
                    <a:cubicBezTo>
                      <a:pt x="11" y="0"/>
                      <a:pt x="1" y="5"/>
                      <a:pt x="17" y="5"/>
                    </a:cubicBezTo>
                    <a:cubicBezTo>
                      <a:pt x="517" y="1470"/>
                      <a:pt x="1184" y="2839"/>
                      <a:pt x="1457" y="4387"/>
                    </a:cubicBezTo>
                    <a:cubicBezTo>
                      <a:pt x="1457" y="4395"/>
                      <a:pt x="1465" y="4399"/>
                      <a:pt x="1475" y="4399"/>
                    </a:cubicBezTo>
                    <a:cubicBezTo>
                      <a:pt x="1492" y="4399"/>
                      <a:pt x="1517" y="4386"/>
                      <a:pt x="1517" y="4363"/>
                    </a:cubicBezTo>
                    <a:cubicBezTo>
                      <a:pt x="1338" y="2863"/>
                      <a:pt x="684" y="1363"/>
                      <a:pt x="41" y="5"/>
                    </a:cubicBezTo>
                    <a:cubicBezTo>
                      <a:pt x="37" y="1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2"/>
              <p:cNvSpPr/>
              <p:nvPr/>
            </p:nvSpPr>
            <p:spPr>
              <a:xfrm>
                <a:off x="2867900" y="2152975"/>
                <a:ext cx="613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07" extrusionOk="0">
                    <a:moveTo>
                      <a:pt x="2243" y="1"/>
                    </a:moveTo>
                    <a:cubicBezTo>
                      <a:pt x="1474" y="1"/>
                      <a:pt x="610" y="219"/>
                      <a:pt x="13" y="683"/>
                    </a:cubicBezTo>
                    <a:cubicBezTo>
                      <a:pt x="1" y="683"/>
                      <a:pt x="13" y="707"/>
                      <a:pt x="36" y="707"/>
                    </a:cubicBezTo>
                    <a:cubicBezTo>
                      <a:pt x="834" y="326"/>
                      <a:pt x="1501" y="88"/>
                      <a:pt x="2418" y="64"/>
                    </a:cubicBezTo>
                    <a:cubicBezTo>
                      <a:pt x="2453" y="64"/>
                      <a:pt x="2453" y="4"/>
                      <a:pt x="2418" y="4"/>
                    </a:cubicBezTo>
                    <a:cubicBezTo>
                      <a:pt x="2360" y="2"/>
                      <a:pt x="2302" y="1"/>
                      <a:pt x="2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2"/>
              <p:cNvSpPr/>
              <p:nvPr/>
            </p:nvSpPr>
            <p:spPr>
              <a:xfrm>
                <a:off x="2930125" y="2190875"/>
                <a:ext cx="657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60" extrusionOk="0">
                    <a:moveTo>
                      <a:pt x="262" y="1"/>
                    </a:moveTo>
                    <a:lnTo>
                      <a:pt x="262" y="1"/>
                    </a:lnTo>
                    <a:cubicBezTo>
                      <a:pt x="155" y="810"/>
                      <a:pt x="48" y="1632"/>
                      <a:pt x="0" y="2441"/>
                    </a:cubicBezTo>
                    <a:cubicBezTo>
                      <a:pt x="0" y="2453"/>
                      <a:pt x="3" y="2459"/>
                      <a:pt x="6" y="2459"/>
                    </a:cubicBezTo>
                    <a:cubicBezTo>
                      <a:pt x="9" y="2459"/>
                      <a:pt x="12" y="2453"/>
                      <a:pt x="12" y="2441"/>
                    </a:cubicBezTo>
                    <a:cubicBezTo>
                      <a:pt x="143" y="1644"/>
                      <a:pt x="203" y="810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2"/>
              <p:cNvSpPr/>
              <p:nvPr/>
            </p:nvSpPr>
            <p:spPr>
              <a:xfrm>
                <a:off x="2934875" y="2227600"/>
                <a:ext cx="4200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113" extrusionOk="0">
                    <a:moveTo>
                      <a:pt x="111" y="0"/>
                    </a:moveTo>
                    <a:cubicBezTo>
                      <a:pt x="106" y="0"/>
                      <a:pt x="101" y="3"/>
                      <a:pt x="96" y="8"/>
                    </a:cubicBezTo>
                    <a:cubicBezTo>
                      <a:pt x="72" y="365"/>
                      <a:pt x="48" y="722"/>
                      <a:pt x="1" y="1079"/>
                    </a:cubicBezTo>
                    <a:cubicBezTo>
                      <a:pt x="1" y="1100"/>
                      <a:pt x="17" y="1113"/>
                      <a:pt x="33" y="1113"/>
                    </a:cubicBezTo>
                    <a:cubicBezTo>
                      <a:pt x="44" y="1113"/>
                      <a:pt x="55" y="1106"/>
                      <a:pt x="60" y="1091"/>
                    </a:cubicBezTo>
                    <a:cubicBezTo>
                      <a:pt x="132" y="734"/>
                      <a:pt x="167" y="377"/>
                      <a:pt x="132" y="20"/>
                    </a:cubicBezTo>
                    <a:cubicBezTo>
                      <a:pt x="125" y="6"/>
                      <a:pt x="118" y="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2"/>
              <p:cNvSpPr/>
              <p:nvPr/>
            </p:nvSpPr>
            <p:spPr>
              <a:xfrm>
                <a:off x="2941125" y="2230250"/>
                <a:ext cx="480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53" extrusionOk="0">
                    <a:moveTo>
                      <a:pt x="176" y="0"/>
                    </a:moveTo>
                    <a:cubicBezTo>
                      <a:pt x="167" y="0"/>
                      <a:pt x="155" y="3"/>
                      <a:pt x="155" y="9"/>
                    </a:cubicBezTo>
                    <a:cubicBezTo>
                      <a:pt x="96" y="307"/>
                      <a:pt x="24" y="616"/>
                      <a:pt x="1" y="926"/>
                    </a:cubicBezTo>
                    <a:cubicBezTo>
                      <a:pt x="1" y="944"/>
                      <a:pt x="13" y="953"/>
                      <a:pt x="24" y="953"/>
                    </a:cubicBezTo>
                    <a:cubicBezTo>
                      <a:pt x="36" y="953"/>
                      <a:pt x="48" y="944"/>
                      <a:pt x="48" y="926"/>
                    </a:cubicBezTo>
                    <a:cubicBezTo>
                      <a:pt x="120" y="628"/>
                      <a:pt x="155" y="319"/>
                      <a:pt x="179" y="9"/>
                    </a:cubicBezTo>
                    <a:cubicBezTo>
                      <a:pt x="191" y="3"/>
                      <a:pt x="185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2"/>
              <p:cNvSpPr/>
              <p:nvPr/>
            </p:nvSpPr>
            <p:spPr>
              <a:xfrm>
                <a:off x="2971800" y="2169450"/>
                <a:ext cx="173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09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0" y="298"/>
                      <a:pt x="500" y="655"/>
                      <a:pt x="619" y="1072"/>
                    </a:cubicBezTo>
                    <a:cubicBezTo>
                      <a:pt x="629" y="1091"/>
                      <a:pt x="644" y="1098"/>
                      <a:pt x="657" y="1098"/>
                    </a:cubicBezTo>
                    <a:cubicBezTo>
                      <a:pt x="677" y="1098"/>
                      <a:pt x="693" y="1081"/>
                      <a:pt x="679" y="1060"/>
                    </a:cubicBezTo>
                    <a:cubicBezTo>
                      <a:pt x="583" y="619"/>
                      <a:pt x="345" y="26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2"/>
              <p:cNvSpPr/>
              <p:nvPr/>
            </p:nvSpPr>
            <p:spPr>
              <a:xfrm>
                <a:off x="2973725" y="2157750"/>
                <a:ext cx="2250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726" extrusionOk="0">
                    <a:moveTo>
                      <a:pt x="222" y="154"/>
                    </a:moveTo>
                    <a:cubicBezTo>
                      <a:pt x="401" y="272"/>
                      <a:pt x="506" y="449"/>
                      <a:pt x="573" y="650"/>
                    </a:cubicBezTo>
                    <a:lnTo>
                      <a:pt x="573" y="650"/>
                    </a:lnTo>
                    <a:cubicBezTo>
                      <a:pt x="504" y="534"/>
                      <a:pt x="424" y="424"/>
                      <a:pt x="333" y="322"/>
                    </a:cubicBezTo>
                    <a:lnTo>
                      <a:pt x="333" y="322"/>
                    </a:lnTo>
                    <a:cubicBezTo>
                      <a:pt x="297" y="265"/>
                      <a:pt x="260" y="209"/>
                      <a:pt x="222" y="154"/>
                    </a:cubicBezTo>
                    <a:close/>
                    <a:moveTo>
                      <a:pt x="77" y="1"/>
                    </a:moveTo>
                    <a:cubicBezTo>
                      <a:pt x="36" y="1"/>
                      <a:pt x="1" y="24"/>
                      <a:pt x="30" y="63"/>
                    </a:cubicBezTo>
                    <a:cubicBezTo>
                      <a:pt x="48" y="87"/>
                      <a:pt x="65" y="111"/>
                      <a:pt x="82" y="135"/>
                    </a:cubicBezTo>
                    <a:lnTo>
                      <a:pt x="82" y="135"/>
                    </a:lnTo>
                    <a:cubicBezTo>
                      <a:pt x="82" y="142"/>
                      <a:pt x="84" y="150"/>
                      <a:pt x="90" y="159"/>
                    </a:cubicBezTo>
                    <a:cubicBezTo>
                      <a:pt x="105" y="176"/>
                      <a:pt x="120" y="194"/>
                      <a:pt x="134" y="211"/>
                    </a:cubicBezTo>
                    <a:lnTo>
                      <a:pt x="134" y="211"/>
                    </a:lnTo>
                    <a:cubicBezTo>
                      <a:pt x="413" y="622"/>
                      <a:pt x="625" y="1067"/>
                      <a:pt x="749" y="1552"/>
                    </a:cubicBezTo>
                    <a:lnTo>
                      <a:pt x="749" y="1552"/>
                    </a:lnTo>
                    <a:cubicBezTo>
                      <a:pt x="755" y="1580"/>
                      <a:pt x="761" y="1608"/>
                      <a:pt x="768" y="1635"/>
                    </a:cubicBezTo>
                    <a:cubicBezTo>
                      <a:pt x="769" y="1637"/>
                      <a:pt x="770" y="1640"/>
                      <a:pt x="771" y="1642"/>
                    </a:cubicBezTo>
                    <a:lnTo>
                      <a:pt x="771" y="1642"/>
                    </a:lnTo>
                    <a:cubicBezTo>
                      <a:pt x="774" y="1655"/>
                      <a:pt x="777" y="1669"/>
                      <a:pt x="780" y="1683"/>
                    </a:cubicBezTo>
                    <a:cubicBezTo>
                      <a:pt x="792" y="1711"/>
                      <a:pt x="819" y="1726"/>
                      <a:pt x="845" y="1726"/>
                    </a:cubicBezTo>
                    <a:cubicBezTo>
                      <a:pt x="873" y="1726"/>
                      <a:pt x="899" y="1708"/>
                      <a:pt x="899" y="1671"/>
                    </a:cubicBezTo>
                    <a:cubicBezTo>
                      <a:pt x="899" y="1667"/>
                      <a:pt x="899" y="1663"/>
                      <a:pt x="898" y="1659"/>
                    </a:cubicBezTo>
                    <a:lnTo>
                      <a:pt x="898" y="1659"/>
                    </a:lnTo>
                    <a:cubicBezTo>
                      <a:pt x="899" y="1659"/>
                      <a:pt x="899" y="1659"/>
                      <a:pt x="899" y="1659"/>
                    </a:cubicBezTo>
                    <a:cubicBezTo>
                      <a:pt x="899" y="1656"/>
                      <a:pt x="898" y="1653"/>
                      <a:pt x="897" y="1650"/>
                    </a:cubicBezTo>
                    <a:lnTo>
                      <a:pt x="897" y="1650"/>
                    </a:lnTo>
                    <a:cubicBezTo>
                      <a:pt x="879" y="1477"/>
                      <a:pt x="844" y="1306"/>
                      <a:pt x="792" y="1142"/>
                    </a:cubicBezTo>
                    <a:lnTo>
                      <a:pt x="792" y="1142"/>
                    </a:lnTo>
                    <a:cubicBezTo>
                      <a:pt x="728" y="678"/>
                      <a:pt x="535" y="201"/>
                      <a:pt x="119" y="12"/>
                    </a:cubicBezTo>
                    <a:lnTo>
                      <a:pt x="119" y="12"/>
                    </a:lnTo>
                    <a:cubicBezTo>
                      <a:pt x="117" y="9"/>
                      <a:pt x="115" y="7"/>
                      <a:pt x="114" y="4"/>
                    </a:cubicBezTo>
                    <a:cubicBezTo>
                      <a:pt x="113" y="5"/>
                      <a:pt x="112" y="7"/>
                      <a:pt x="111" y="8"/>
                    </a:cubicBezTo>
                    <a:lnTo>
                      <a:pt x="111" y="8"/>
                    </a:lnTo>
                    <a:cubicBezTo>
                      <a:pt x="108" y="7"/>
                      <a:pt x="105" y="5"/>
                      <a:pt x="102" y="4"/>
                    </a:cubicBezTo>
                    <a:cubicBezTo>
                      <a:pt x="93" y="2"/>
                      <a:pt x="85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2"/>
              <p:cNvSpPr/>
              <p:nvPr/>
            </p:nvSpPr>
            <p:spPr>
              <a:xfrm>
                <a:off x="2989775" y="2177525"/>
                <a:ext cx="7350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202" extrusionOk="0">
                    <a:moveTo>
                      <a:pt x="30" y="1"/>
                    </a:moveTo>
                    <a:cubicBezTo>
                      <a:pt x="14" y="1"/>
                      <a:pt x="0" y="14"/>
                      <a:pt x="7" y="34"/>
                    </a:cubicBezTo>
                    <a:cubicBezTo>
                      <a:pt x="138" y="404"/>
                      <a:pt x="186" y="761"/>
                      <a:pt x="162" y="1166"/>
                    </a:cubicBezTo>
                    <a:cubicBezTo>
                      <a:pt x="162" y="1189"/>
                      <a:pt x="177" y="1201"/>
                      <a:pt x="193" y="1201"/>
                    </a:cubicBezTo>
                    <a:cubicBezTo>
                      <a:pt x="210" y="1201"/>
                      <a:pt x="228" y="1189"/>
                      <a:pt x="234" y="1166"/>
                    </a:cubicBezTo>
                    <a:cubicBezTo>
                      <a:pt x="293" y="773"/>
                      <a:pt x="234" y="380"/>
                      <a:pt x="67" y="23"/>
                    </a:cubicBezTo>
                    <a:cubicBezTo>
                      <a:pt x="57" y="8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2"/>
              <p:cNvSpPr/>
              <p:nvPr/>
            </p:nvSpPr>
            <p:spPr>
              <a:xfrm>
                <a:off x="2613400" y="2422625"/>
                <a:ext cx="2205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82" extrusionOk="0">
                    <a:moveTo>
                      <a:pt x="849" y="1"/>
                    </a:moveTo>
                    <a:cubicBezTo>
                      <a:pt x="843" y="1"/>
                      <a:pt x="838" y="2"/>
                      <a:pt x="834" y="5"/>
                    </a:cubicBezTo>
                    <a:cubicBezTo>
                      <a:pt x="608" y="303"/>
                      <a:pt x="334" y="613"/>
                      <a:pt x="168" y="946"/>
                    </a:cubicBezTo>
                    <a:cubicBezTo>
                      <a:pt x="1" y="1291"/>
                      <a:pt x="96" y="1649"/>
                      <a:pt x="203" y="1982"/>
                    </a:cubicBezTo>
                    <a:lnTo>
                      <a:pt x="227" y="1982"/>
                    </a:lnTo>
                    <a:cubicBezTo>
                      <a:pt x="120" y="1541"/>
                      <a:pt x="49" y="1172"/>
                      <a:pt x="334" y="767"/>
                    </a:cubicBezTo>
                    <a:cubicBezTo>
                      <a:pt x="489" y="517"/>
                      <a:pt x="703" y="279"/>
                      <a:pt x="882" y="17"/>
                    </a:cubicBezTo>
                    <a:cubicBezTo>
                      <a:pt x="882" y="9"/>
                      <a:pt x="864" y="1"/>
                      <a:pt x="8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2"/>
              <p:cNvSpPr/>
              <p:nvPr/>
            </p:nvSpPr>
            <p:spPr>
              <a:xfrm>
                <a:off x="2620250" y="2482275"/>
                <a:ext cx="140525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75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1" y="775"/>
                      <a:pt x="632" y="1501"/>
                      <a:pt x="1108" y="2156"/>
                    </a:cubicBezTo>
                    <a:cubicBezTo>
                      <a:pt x="1644" y="2918"/>
                      <a:pt x="2418" y="3501"/>
                      <a:pt x="2882" y="4299"/>
                    </a:cubicBezTo>
                    <a:cubicBezTo>
                      <a:pt x="3311" y="5073"/>
                      <a:pt x="3704" y="5763"/>
                      <a:pt x="4299" y="6430"/>
                    </a:cubicBezTo>
                    <a:cubicBezTo>
                      <a:pt x="4547" y="6714"/>
                      <a:pt x="5172" y="7597"/>
                      <a:pt x="5588" y="7597"/>
                    </a:cubicBezTo>
                    <a:cubicBezTo>
                      <a:pt x="5591" y="7597"/>
                      <a:pt x="5594" y="7597"/>
                      <a:pt x="5597" y="7597"/>
                    </a:cubicBezTo>
                    <a:cubicBezTo>
                      <a:pt x="5609" y="7597"/>
                      <a:pt x="5620" y="7573"/>
                      <a:pt x="5620" y="7561"/>
                    </a:cubicBezTo>
                    <a:lnTo>
                      <a:pt x="5620" y="7490"/>
                    </a:lnTo>
                    <a:cubicBezTo>
                      <a:pt x="5620" y="7478"/>
                      <a:pt x="5609" y="7454"/>
                      <a:pt x="5597" y="7454"/>
                    </a:cubicBezTo>
                    <a:lnTo>
                      <a:pt x="5537" y="7454"/>
                    </a:lnTo>
                    <a:cubicBezTo>
                      <a:pt x="5518" y="7454"/>
                      <a:pt x="5507" y="7477"/>
                      <a:pt x="5521" y="7486"/>
                    </a:cubicBezTo>
                    <a:lnTo>
                      <a:pt x="5521" y="7486"/>
                    </a:lnTo>
                    <a:cubicBezTo>
                      <a:pt x="5192" y="7401"/>
                      <a:pt x="4831" y="6879"/>
                      <a:pt x="4608" y="6656"/>
                    </a:cubicBezTo>
                    <a:cubicBezTo>
                      <a:pt x="4347" y="6371"/>
                      <a:pt x="4073" y="6085"/>
                      <a:pt x="3835" y="5787"/>
                    </a:cubicBezTo>
                    <a:cubicBezTo>
                      <a:pt x="3358" y="5180"/>
                      <a:pt x="3120" y="4454"/>
                      <a:pt x="2656" y="3846"/>
                    </a:cubicBezTo>
                    <a:cubicBezTo>
                      <a:pt x="2215" y="3227"/>
                      <a:pt x="1608" y="2751"/>
                      <a:pt x="1156" y="2132"/>
                    </a:cubicBezTo>
                    <a:cubicBezTo>
                      <a:pt x="679" y="1477"/>
                      <a:pt x="334" y="76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2"/>
              <p:cNvSpPr/>
              <p:nvPr/>
            </p:nvSpPr>
            <p:spPr>
              <a:xfrm>
                <a:off x="2729200" y="2649275"/>
                <a:ext cx="273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72" extrusionOk="0">
                    <a:moveTo>
                      <a:pt x="12" y="0"/>
                    </a:moveTo>
                    <a:cubicBezTo>
                      <a:pt x="0" y="48"/>
                      <a:pt x="12" y="83"/>
                      <a:pt x="60" y="107"/>
                    </a:cubicBezTo>
                    <a:cubicBezTo>
                      <a:pt x="60" y="95"/>
                      <a:pt x="72" y="83"/>
                      <a:pt x="72" y="60"/>
                    </a:cubicBezTo>
                    <a:cubicBezTo>
                      <a:pt x="84" y="83"/>
                      <a:pt x="119" y="95"/>
                      <a:pt x="131" y="119"/>
                    </a:cubicBezTo>
                    <a:cubicBezTo>
                      <a:pt x="179" y="155"/>
                      <a:pt x="227" y="191"/>
                      <a:pt x="262" y="226"/>
                    </a:cubicBezTo>
                    <a:cubicBezTo>
                      <a:pt x="346" y="286"/>
                      <a:pt x="429" y="345"/>
                      <a:pt x="500" y="417"/>
                    </a:cubicBezTo>
                    <a:cubicBezTo>
                      <a:pt x="703" y="572"/>
                      <a:pt x="881" y="738"/>
                      <a:pt x="1072" y="869"/>
                    </a:cubicBezTo>
                    <a:cubicBezTo>
                      <a:pt x="1074" y="871"/>
                      <a:pt x="1075" y="872"/>
                      <a:pt x="1077" y="872"/>
                    </a:cubicBezTo>
                    <a:cubicBezTo>
                      <a:pt x="1087" y="872"/>
                      <a:pt x="1094" y="845"/>
                      <a:pt x="1084" y="845"/>
                    </a:cubicBezTo>
                    <a:cubicBezTo>
                      <a:pt x="751" y="536"/>
                      <a:pt x="381" y="274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2"/>
              <p:cNvSpPr/>
              <p:nvPr/>
            </p:nvSpPr>
            <p:spPr>
              <a:xfrm>
                <a:off x="2726525" y="2642975"/>
                <a:ext cx="312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154" extrusionOk="0">
                    <a:moveTo>
                      <a:pt x="8" y="0"/>
                    </a:moveTo>
                    <a:cubicBezTo>
                      <a:pt x="4" y="0"/>
                      <a:pt x="0" y="7"/>
                      <a:pt x="0" y="14"/>
                    </a:cubicBezTo>
                    <a:cubicBezTo>
                      <a:pt x="191" y="228"/>
                      <a:pt x="417" y="419"/>
                      <a:pt x="631" y="633"/>
                    </a:cubicBezTo>
                    <a:cubicBezTo>
                      <a:pt x="822" y="812"/>
                      <a:pt x="1000" y="1002"/>
                      <a:pt x="1227" y="1145"/>
                    </a:cubicBezTo>
                    <a:cubicBezTo>
                      <a:pt x="1229" y="1151"/>
                      <a:pt x="1232" y="1153"/>
                      <a:pt x="1235" y="1153"/>
                    </a:cubicBezTo>
                    <a:cubicBezTo>
                      <a:pt x="1243" y="1153"/>
                      <a:pt x="1248" y="1130"/>
                      <a:pt x="1239" y="1121"/>
                    </a:cubicBezTo>
                    <a:cubicBezTo>
                      <a:pt x="1060" y="895"/>
                      <a:pt x="822" y="705"/>
                      <a:pt x="607" y="526"/>
                    </a:cubicBezTo>
                    <a:cubicBezTo>
                      <a:pt x="417" y="347"/>
                      <a:pt x="226" y="169"/>
                      <a:pt x="12" y="14"/>
                    </a:cubicBezTo>
                    <a:cubicBezTo>
                      <a:pt x="12" y="4"/>
                      <a:pt x="10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2"/>
              <p:cNvSpPr/>
              <p:nvPr/>
            </p:nvSpPr>
            <p:spPr>
              <a:xfrm>
                <a:off x="2721450" y="2635575"/>
                <a:ext cx="2912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45" extrusionOk="0">
                    <a:moveTo>
                      <a:pt x="72" y="0"/>
                    </a:moveTo>
                    <a:cubicBezTo>
                      <a:pt x="72" y="0"/>
                      <a:pt x="60" y="0"/>
                      <a:pt x="60" y="12"/>
                    </a:cubicBezTo>
                    <a:cubicBezTo>
                      <a:pt x="1" y="191"/>
                      <a:pt x="334" y="429"/>
                      <a:pt x="441" y="536"/>
                    </a:cubicBezTo>
                    <a:cubicBezTo>
                      <a:pt x="632" y="715"/>
                      <a:pt x="870" y="953"/>
                      <a:pt x="1132" y="1036"/>
                    </a:cubicBezTo>
                    <a:cubicBezTo>
                      <a:pt x="1137" y="1042"/>
                      <a:pt x="1142" y="1044"/>
                      <a:pt x="1146" y="1044"/>
                    </a:cubicBezTo>
                    <a:cubicBezTo>
                      <a:pt x="1160" y="1044"/>
                      <a:pt x="1165" y="1019"/>
                      <a:pt x="1156" y="1001"/>
                    </a:cubicBezTo>
                    <a:cubicBezTo>
                      <a:pt x="989" y="834"/>
                      <a:pt x="787" y="715"/>
                      <a:pt x="608" y="572"/>
                    </a:cubicBezTo>
                    <a:cubicBezTo>
                      <a:pt x="538" y="537"/>
                      <a:pt x="87" y="179"/>
                      <a:pt x="118" y="65"/>
                    </a:cubicBezTo>
                    <a:lnTo>
                      <a:pt x="118" y="65"/>
                    </a:lnTo>
                    <a:cubicBezTo>
                      <a:pt x="119" y="64"/>
                      <a:pt x="120" y="62"/>
                      <a:pt x="120" y="60"/>
                    </a:cubicBezTo>
                    <a:lnTo>
                      <a:pt x="120" y="60"/>
                    </a:ln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48"/>
                      <a:pt x="132" y="48"/>
                    </a:cubicBezTo>
                    <a:lnTo>
                      <a:pt x="132" y="24"/>
                    </a:lnTo>
                    <a:cubicBezTo>
                      <a:pt x="96" y="0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2"/>
              <p:cNvSpPr/>
              <p:nvPr/>
            </p:nvSpPr>
            <p:spPr>
              <a:xfrm>
                <a:off x="2715100" y="2629375"/>
                <a:ext cx="4240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451" extrusionOk="0">
                    <a:moveTo>
                      <a:pt x="29" y="0"/>
                    </a:moveTo>
                    <a:cubicBezTo>
                      <a:pt x="12" y="0"/>
                      <a:pt x="0" y="14"/>
                      <a:pt x="17" y="22"/>
                    </a:cubicBezTo>
                    <a:cubicBezTo>
                      <a:pt x="386" y="606"/>
                      <a:pt x="993" y="1213"/>
                      <a:pt x="1660" y="1451"/>
                    </a:cubicBezTo>
                    <a:cubicBezTo>
                      <a:pt x="1684" y="1451"/>
                      <a:pt x="1696" y="1439"/>
                      <a:pt x="1684" y="1427"/>
                    </a:cubicBezTo>
                    <a:cubicBezTo>
                      <a:pt x="1362" y="1201"/>
                      <a:pt x="1041" y="1022"/>
                      <a:pt x="755" y="772"/>
                    </a:cubicBezTo>
                    <a:cubicBezTo>
                      <a:pt x="493" y="546"/>
                      <a:pt x="279" y="284"/>
                      <a:pt x="52" y="10"/>
                    </a:cubicBezTo>
                    <a:cubicBezTo>
                      <a:pt x="45" y="3"/>
                      <a:pt x="37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2"/>
              <p:cNvSpPr/>
              <p:nvPr/>
            </p:nvSpPr>
            <p:spPr>
              <a:xfrm>
                <a:off x="2730675" y="2644500"/>
                <a:ext cx="3630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3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251"/>
                      <a:pt x="465" y="477"/>
                      <a:pt x="715" y="691"/>
                    </a:cubicBezTo>
                    <a:cubicBezTo>
                      <a:pt x="942" y="882"/>
                      <a:pt x="1180" y="1084"/>
                      <a:pt x="1430" y="1227"/>
                    </a:cubicBezTo>
                    <a:cubicBezTo>
                      <a:pt x="1431" y="1229"/>
                      <a:pt x="1433" y="1229"/>
                      <a:pt x="1435" y="1229"/>
                    </a:cubicBezTo>
                    <a:cubicBezTo>
                      <a:pt x="1444" y="1229"/>
                      <a:pt x="1452" y="1201"/>
                      <a:pt x="1442" y="1191"/>
                    </a:cubicBezTo>
                    <a:cubicBezTo>
                      <a:pt x="1203" y="953"/>
                      <a:pt x="918" y="775"/>
                      <a:pt x="680" y="572"/>
                    </a:cubicBezTo>
                    <a:cubicBezTo>
                      <a:pt x="465" y="394"/>
                      <a:pt x="239" y="17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2"/>
              <p:cNvSpPr/>
              <p:nvPr/>
            </p:nvSpPr>
            <p:spPr>
              <a:xfrm>
                <a:off x="2742300" y="2655825"/>
                <a:ext cx="258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01" extrusionOk="0">
                    <a:moveTo>
                      <a:pt x="12" y="0"/>
                    </a:moveTo>
                    <a:lnTo>
                      <a:pt x="0" y="12"/>
                    </a:lnTo>
                    <a:cubicBezTo>
                      <a:pt x="310" y="274"/>
                      <a:pt x="631" y="595"/>
                      <a:pt x="989" y="798"/>
                    </a:cubicBezTo>
                    <a:cubicBezTo>
                      <a:pt x="993" y="800"/>
                      <a:pt x="998" y="801"/>
                      <a:pt x="1002" y="801"/>
                    </a:cubicBezTo>
                    <a:cubicBezTo>
                      <a:pt x="1020" y="801"/>
                      <a:pt x="1034" y="784"/>
                      <a:pt x="1024" y="774"/>
                    </a:cubicBezTo>
                    <a:cubicBezTo>
                      <a:pt x="727" y="476"/>
                      <a:pt x="357" y="23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2"/>
              <p:cNvSpPr/>
              <p:nvPr/>
            </p:nvSpPr>
            <p:spPr>
              <a:xfrm>
                <a:off x="2748250" y="2660350"/>
                <a:ext cx="202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667" extrusionOk="0">
                    <a:moveTo>
                      <a:pt x="5" y="1"/>
                    </a:moveTo>
                    <a:cubicBezTo>
                      <a:pt x="3" y="1"/>
                      <a:pt x="0" y="4"/>
                      <a:pt x="0" y="10"/>
                    </a:cubicBezTo>
                    <a:cubicBezTo>
                      <a:pt x="6" y="4"/>
                      <a:pt x="6" y="1"/>
                      <a:pt x="5" y="1"/>
                    </a:cubicBezTo>
                    <a:close/>
                    <a:moveTo>
                      <a:pt x="0" y="10"/>
                    </a:moveTo>
                    <a:lnTo>
                      <a:pt x="0" y="10"/>
                    </a:lnTo>
                    <a:cubicBezTo>
                      <a:pt x="131" y="271"/>
                      <a:pt x="489" y="569"/>
                      <a:pt x="774" y="664"/>
                    </a:cubicBezTo>
                    <a:cubicBezTo>
                      <a:pt x="777" y="666"/>
                      <a:pt x="779" y="666"/>
                      <a:pt x="782" y="666"/>
                    </a:cubicBezTo>
                    <a:cubicBezTo>
                      <a:pt x="800" y="666"/>
                      <a:pt x="807" y="627"/>
                      <a:pt x="786" y="617"/>
                    </a:cubicBezTo>
                    <a:cubicBezTo>
                      <a:pt x="655" y="522"/>
                      <a:pt x="500" y="450"/>
                      <a:pt x="370" y="343"/>
                    </a:cubicBezTo>
                    <a:cubicBezTo>
                      <a:pt x="250" y="236"/>
                      <a:pt x="143" y="93"/>
                      <a:pt x="0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2"/>
              <p:cNvSpPr/>
              <p:nvPr/>
            </p:nvSpPr>
            <p:spPr>
              <a:xfrm>
                <a:off x="2751825" y="2665050"/>
                <a:ext cx="262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655" extrusionOk="0">
                    <a:moveTo>
                      <a:pt x="48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274" y="298"/>
                      <a:pt x="631" y="584"/>
                      <a:pt x="1012" y="655"/>
                    </a:cubicBezTo>
                    <a:cubicBezTo>
                      <a:pt x="1024" y="655"/>
                      <a:pt x="1048" y="631"/>
                      <a:pt x="1024" y="619"/>
                    </a:cubicBezTo>
                    <a:cubicBezTo>
                      <a:pt x="869" y="536"/>
                      <a:pt x="703" y="476"/>
                      <a:pt x="536" y="369"/>
                    </a:cubicBezTo>
                    <a:cubicBezTo>
                      <a:pt x="357" y="262"/>
                      <a:pt x="191" y="131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2"/>
              <p:cNvSpPr/>
              <p:nvPr/>
            </p:nvSpPr>
            <p:spPr>
              <a:xfrm>
                <a:off x="2757175" y="2667125"/>
                <a:ext cx="262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37" extrusionOk="0">
                    <a:moveTo>
                      <a:pt x="24" y="0"/>
                    </a:moveTo>
                    <a:cubicBezTo>
                      <a:pt x="24" y="0"/>
                      <a:pt x="1" y="36"/>
                      <a:pt x="13" y="36"/>
                    </a:cubicBezTo>
                    <a:cubicBezTo>
                      <a:pt x="298" y="262"/>
                      <a:pt x="679" y="512"/>
                      <a:pt x="1036" y="536"/>
                    </a:cubicBezTo>
                    <a:cubicBezTo>
                      <a:pt x="1048" y="536"/>
                      <a:pt x="1048" y="524"/>
                      <a:pt x="1048" y="512"/>
                    </a:cubicBezTo>
                    <a:cubicBezTo>
                      <a:pt x="894" y="417"/>
                      <a:pt x="691" y="381"/>
                      <a:pt x="513" y="298"/>
                    </a:cubicBezTo>
                    <a:cubicBezTo>
                      <a:pt x="334" y="215"/>
                      <a:pt x="191" y="12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2"/>
              <p:cNvSpPr/>
              <p:nvPr/>
            </p:nvSpPr>
            <p:spPr>
              <a:xfrm>
                <a:off x="2759250" y="2669500"/>
                <a:ext cx="107875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1973" extrusionOk="0">
                    <a:moveTo>
                      <a:pt x="37" y="1"/>
                    </a:moveTo>
                    <a:cubicBezTo>
                      <a:pt x="13" y="13"/>
                      <a:pt x="1" y="25"/>
                      <a:pt x="13" y="25"/>
                    </a:cubicBezTo>
                    <a:cubicBezTo>
                      <a:pt x="596" y="406"/>
                      <a:pt x="1251" y="501"/>
                      <a:pt x="1918" y="679"/>
                    </a:cubicBezTo>
                    <a:cubicBezTo>
                      <a:pt x="2811" y="918"/>
                      <a:pt x="3573" y="1358"/>
                      <a:pt x="4240" y="1965"/>
                    </a:cubicBezTo>
                    <a:cubicBezTo>
                      <a:pt x="4248" y="1971"/>
                      <a:pt x="4256" y="1973"/>
                      <a:pt x="4264" y="1973"/>
                    </a:cubicBezTo>
                    <a:cubicBezTo>
                      <a:pt x="4293" y="1973"/>
                      <a:pt x="4315" y="1945"/>
                      <a:pt x="4287" y="1918"/>
                    </a:cubicBezTo>
                    <a:cubicBezTo>
                      <a:pt x="3811" y="1453"/>
                      <a:pt x="3263" y="1084"/>
                      <a:pt x="2656" y="834"/>
                    </a:cubicBezTo>
                    <a:cubicBezTo>
                      <a:pt x="1787" y="477"/>
                      <a:pt x="846" y="44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2"/>
              <p:cNvSpPr/>
              <p:nvPr/>
            </p:nvSpPr>
            <p:spPr>
              <a:xfrm>
                <a:off x="2810350" y="2689325"/>
                <a:ext cx="4705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116" extrusionOk="0">
                    <a:moveTo>
                      <a:pt x="11" y="0"/>
                    </a:moveTo>
                    <a:cubicBezTo>
                      <a:pt x="6" y="0"/>
                      <a:pt x="1" y="5"/>
                      <a:pt x="17" y="5"/>
                    </a:cubicBezTo>
                    <a:cubicBezTo>
                      <a:pt x="17" y="1"/>
                      <a:pt x="14" y="0"/>
                      <a:pt x="11" y="0"/>
                    </a:cubicBezTo>
                    <a:close/>
                    <a:moveTo>
                      <a:pt x="17" y="5"/>
                    </a:moveTo>
                    <a:cubicBezTo>
                      <a:pt x="636" y="351"/>
                      <a:pt x="1231" y="767"/>
                      <a:pt x="1838" y="1113"/>
                    </a:cubicBezTo>
                    <a:cubicBezTo>
                      <a:pt x="1843" y="1115"/>
                      <a:pt x="1847" y="1116"/>
                      <a:pt x="1851" y="1116"/>
                    </a:cubicBezTo>
                    <a:cubicBezTo>
                      <a:pt x="1869" y="1116"/>
                      <a:pt x="1882" y="1096"/>
                      <a:pt x="1862" y="1077"/>
                    </a:cubicBezTo>
                    <a:cubicBezTo>
                      <a:pt x="1338" y="636"/>
                      <a:pt x="648" y="279"/>
                      <a:pt x="17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2"/>
              <p:cNvSpPr/>
              <p:nvPr/>
            </p:nvSpPr>
            <p:spPr>
              <a:xfrm>
                <a:off x="2814775" y="2687925"/>
                <a:ext cx="6202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1677" extrusionOk="0">
                    <a:moveTo>
                      <a:pt x="433" y="298"/>
                    </a:moveTo>
                    <a:cubicBezTo>
                      <a:pt x="748" y="453"/>
                      <a:pt x="1040" y="631"/>
                      <a:pt x="1310" y="847"/>
                    </a:cubicBezTo>
                    <a:lnTo>
                      <a:pt x="1310" y="847"/>
                    </a:lnTo>
                    <a:cubicBezTo>
                      <a:pt x="1160" y="748"/>
                      <a:pt x="1003" y="664"/>
                      <a:pt x="864" y="573"/>
                    </a:cubicBezTo>
                    <a:cubicBezTo>
                      <a:pt x="738" y="479"/>
                      <a:pt x="576" y="395"/>
                      <a:pt x="433" y="298"/>
                    </a:cubicBezTo>
                    <a:close/>
                    <a:moveTo>
                      <a:pt x="1889" y="1200"/>
                    </a:moveTo>
                    <a:lnTo>
                      <a:pt x="1889" y="1200"/>
                    </a:lnTo>
                    <a:cubicBezTo>
                      <a:pt x="1889" y="1201"/>
                      <a:pt x="1888" y="1203"/>
                      <a:pt x="1888" y="1204"/>
                    </a:cubicBezTo>
                    <a:cubicBezTo>
                      <a:pt x="1888" y="1203"/>
                      <a:pt x="1889" y="1201"/>
                      <a:pt x="1889" y="1200"/>
                    </a:cubicBezTo>
                    <a:close/>
                    <a:moveTo>
                      <a:pt x="1865" y="1198"/>
                    </a:moveTo>
                    <a:cubicBezTo>
                      <a:pt x="1917" y="1236"/>
                      <a:pt x="1968" y="1274"/>
                      <a:pt x="2019" y="1312"/>
                    </a:cubicBezTo>
                    <a:cubicBezTo>
                      <a:pt x="2020" y="1313"/>
                      <a:pt x="2022" y="1314"/>
                      <a:pt x="2024" y="1315"/>
                    </a:cubicBezTo>
                    <a:lnTo>
                      <a:pt x="2024" y="1315"/>
                    </a:lnTo>
                    <a:cubicBezTo>
                      <a:pt x="2080" y="1365"/>
                      <a:pt x="2135" y="1416"/>
                      <a:pt x="2185" y="1466"/>
                    </a:cubicBezTo>
                    <a:cubicBezTo>
                      <a:pt x="2191" y="1472"/>
                      <a:pt x="2196" y="1478"/>
                      <a:pt x="2200" y="1483"/>
                    </a:cubicBezTo>
                    <a:lnTo>
                      <a:pt x="2200" y="1483"/>
                    </a:lnTo>
                    <a:cubicBezTo>
                      <a:pt x="2094" y="1382"/>
                      <a:pt x="1981" y="1289"/>
                      <a:pt x="1865" y="1198"/>
                    </a:cubicBezTo>
                    <a:close/>
                    <a:moveTo>
                      <a:pt x="2259" y="1552"/>
                    </a:moveTo>
                    <a:cubicBezTo>
                      <a:pt x="2278" y="1576"/>
                      <a:pt x="2282" y="1586"/>
                      <a:pt x="2276" y="1586"/>
                    </a:cubicBezTo>
                    <a:cubicBezTo>
                      <a:pt x="2272" y="1586"/>
                      <a:pt x="2260" y="1580"/>
                      <a:pt x="2245" y="1569"/>
                    </a:cubicBezTo>
                    <a:lnTo>
                      <a:pt x="2245" y="1569"/>
                    </a:lnTo>
                    <a:cubicBezTo>
                      <a:pt x="2252" y="1568"/>
                      <a:pt x="2257" y="1560"/>
                      <a:pt x="2259" y="1552"/>
                    </a:cubicBezTo>
                    <a:close/>
                    <a:moveTo>
                      <a:pt x="66" y="0"/>
                    </a:moveTo>
                    <a:cubicBezTo>
                      <a:pt x="26" y="0"/>
                      <a:pt x="0" y="50"/>
                      <a:pt x="39" y="83"/>
                    </a:cubicBezTo>
                    <a:lnTo>
                      <a:pt x="39" y="83"/>
                    </a:lnTo>
                    <a:cubicBezTo>
                      <a:pt x="31" y="98"/>
                      <a:pt x="34" y="113"/>
                      <a:pt x="42" y="121"/>
                    </a:cubicBezTo>
                    <a:cubicBezTo>
                      <a:pt x="100" y="145"/>
                      <a:pt x="158" y="170"/>
                      <a:pt x="215" y="196"/>
                    </a:cubicBezTo>
                    <a:lnTo>
                      <a:pt x="215" y="196"/>
                    </a:lnTo>
                    <a:cubicBezTo>
                      <a:pt x="727" y="527"/>
                      <a:pt x="1232" y="881"/>
                      <a:pt x="1746" y="1218"/>
                    </a:cubicBezTo>
                    <a:lnTo>
                      <a:pt x="1746" y="1218"/>
                    </a:lnTo>
                    <a:cubicBezTo>
                      <a:pt x="1897" y="1347"/>
                      <a:pt x="2060" y="1462"/>
                      <a:pt x="2235" y="1565"/>
                    </a:cubicBezTo>
                    <a:lnTo>
                      <a:pt x="2235" y="1565"/>
                    </a:lnTo>
                    <a:cubicBezTo>
                      <a:pt x="2237" y="1568"/>
                      <a:pt x="2240" y="1570"/>
                      <a:pt x="2243" y="1570"/>
                    </a:cubicBezTo>
                    <a:cubicBezTo>
                      <a:pt x="2243" y="1570"/>
                      <a:pt x="2243" y="1570"/>
                      <a:pt x="2243" y="1570"/>
                    </a:cubicBezTo>
                    <a:lnTo>
                      <a:pt x="2243" y="1570"/>
                    </a:lnTo>
                    <a:cubicBezTo>
                      <a:pt x="2302" y="1604"/>
                      <a:pt x="2362" y="1637"/>
                      <a:pt x="2423" y="1669"/>
                    </a:cubicBezTo>
                    <a:cubicBezTo>
                      <a:pt x="2431" y="1674"/>
                      <a:pt x="2439" y="1676"/>
                      <a:pt x="2445" y="1676"/>
                    </a:cubicBezTo>
                    <a:cubicBezTo>
                      <a:pt x="2468" y="1676"/>
                      <a:pt x="2480" y="1649"/>
                      <a:pt x="2471" y="1621"/>
                    </a:cubicBezTo>
                    <a:cubicBezTo>
                      <a:pt x="1983" y="1073"/>
                      <a:pt x="1388" y="633"/>
                      <a:pt x="709" y="288"/>
                    </a:cubicBezTo>
                    <a:cubicBezTo>
                      <a:pt x="704" y="284"/>
                      <a:pt x="699" y="283"/>
                      <a:pt x="694" y="283"/>
                    </a:cubicBezTo>
                    <a:cubicBezTo>
                      <a:pt x="693" y="283"/>
                      <a:pt x="692" y="283"/>
                      <a:pt x="691" y="283"/>
                    </a:cubicBezTo>
                    <a:lnTo>
                      <a:pt x="691" y="283"/>
                    </a:lnTo>
                    <a:cubicBezTo>
                      <a:pt x="492" y="180"/>
                      <a:pt x="287" y="86"/>
                      <a:pt x="78" y="2"/>
                    </a:cubicBezTo>
                    <a:cubicBezTo>
                      <a:pt x="74" y="1"/>
                      <a:pt x="70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2"/>
              <p:cNvSpPr/>
              <p:nvPr/>
            </p:nvSpPr>
            <p:spPr>
              <a:xfrm>
                <a:off x="2855050" y="2714750"/>
                <a:ext cx="254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763" extrusionOk="0">
                    <a:moveTo>
                      <a:pt x="86" y="0"/>
                    </a:moveTo>
                    <a:cubicBezTo>
                      <a:pt x="1" y="0"/>
                      <a:pt x="30" y="77"/>
                      <a:pt x="106" y="93"/>
                    </a:cubicBezTo>
                    <a:lnTo>
                      <a:pt x="106" y="93"/>
                    </a:lnTo>
                    <a:cubicBezTo>
                      <a:pt x="119" y="117"/>
                      <a:pt x="207" y="184"/>
                      <a:pt x="217" y="203"/>
                    </a:cubicBezTo>
                    <a:cubicBezTo>
                      <a:pt x="312" y="262"/>
                      <a:pt x="384" y="334"/>
                      <a:pt x="467" y="393"/>
                    </a:cubicBezTo>
                    <a:cubicBezTo>
                      <a:pt x="634" y="512"/>
                      <a:pt x="789" y="643"/>
                      <a:pt x="943" y="762"/>
                    </a:cubicBezTo>
                    <a:cubicBezTo>
                      <a:pt x="947" y="761"/>
                      <a:pt x="950" y="758"/>
                      <a:pt x="953" y="755"/>
                    </a:cubicBezTo>
                    <a:lnTo>
                      <a:pt x="953" y="755"/>
                    </a:lnTo>
                    <a:cubicBezTo>
                      <a:pt x="958" y="757"/>
                      <a:pt x="963" y="758"/>
                      <a:pt x="968" y="758"/>
                    </a:cubicBezTo>
                    <a:cubicBezTo>
                      <a:pt x="996" y="758"/>
                      <a:pt x="1019" y="731"/>
                      <a:pt x="991" y="703"/>
                    </a:cubicBezTo>
                    <a:lnTo>
                      <a:pt x="550" y="346"/>
                    </a:lnTo>
                    <a:cubicBezTo>
                      <a:pt x="455" y="286"/>
                      <a:pt x="384" y="215"/>
                      <a:pt x="289" y="155"/>
                    </a:cubicBezTo>
                    <a:cubicBezTo>
                      <a:pt x="253" y="120"/>
                      <a:pt x="146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2"/>
              <p:cNvSpPr/>
              <p:nvPr/>
            </p:nvSpPr>
            <p:spPr>
              <a:xfrm>
                <a:off x="2856100" y="2716200"/>
                <a:ext cx="269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768" extrusionOk="0">
                    <a:moveTo>
                      <a:pt x="48" y="0"/>
                    </a:moveTo>
                    <a:cubicBezTo>
                      <a:pt x="25" y="0"/>
                      <a:pt x="0" y="39"/>
                      <a:pt x="32" y="50"/>
                    </a:cubicBezTo>
                    <a:cubicBezTo>
                      <a:pt x="102" y="97"/>
                      <a:pt x="172" y="146"/>
                      <a:pt x="241" y="195"/>
                    </a:cubicBezTo>
                    <a:lnTo>
                      <a:pt x="241" y="195"/>
                    </a:lnTo>
                    <a:cubicBezTo>
                      <a:pt x="251" y="202"/>
                      <a:pt x="260" y="209"/>
                      <a:pt x="270" y="216"/>
                    </a:cubicBezTo>
                    <a:cubicBezTo>
                      <a:pt x="272" y="218"/>
                      <a:pt x="273" y="219"/>
                      <a:pt x="275" y="219"/>
                    </a:cubicBezTo>
                    <a:lnTo>
                      <a:pt x="275" y="219"/>
                    </a:lnTo>
                    <a:cubicBezTo>
                      <a:pt x="523" y="397"/>
                      <a:pt x="768" y="584"/>
                      <a:pt x="1020" y="764"/>
                    </a:cubicBezTo>
                    <a:cubicBezTo>
                      <a:pt x="1027" y="766"/>
                      <a:pt x="1033" y="767"/>
                      <a:pt x="1038" y="767"/>
                    </a:cubicBezTo>
                    <a:cubicBezTo>
                      <a:pt x="1063" y="767"/>
                      <a:pt x="1078" y="746"/>
                      <a:pt x="1068" y="716"/>
                    </a:cubicBezTo>
                    <a:cubicBezTo>
                      <a:pt x="782" y="443"/>
                      <a:pt x="413" y="204"/>
                      <a:pt x="56" y="2"/>
                    </a:cubicBezTo>
                    <a:cubicBezTo>
                      <a:pt x="53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2"/>
              <p:cNvSpPr/>
              <p:nvPr/>
            </p:nvSpPr>
            <p:spPr>
              <a:xfrm>
                <a:off x="2856900" y="2715875"/>
                <a:ext cx="2437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756" extrusionOk="0">
                    <a:moveTo>
                      <a:pt x="50" y="0"/>
                    </a:moveTo>
                    <a:cubicBezTo>
                      <a:pt x="38" y="0"/>
                      <a:pt x="25" y="1"/>
                      <a:pt x="12" y="3"/>
                    </a:cubicBezTo>
                    <a:cubicBezTo>
                      <a:pt x="0" y="3"/>
                      <a:pt x="0" y="39"/>
                      <a:pt x="0" y="39"/>
                    </a:cubicBezTo>
                    <a:cubicBezTo>
                      <a:pt x="298" y="289"/>
                      <a:pt x="607" y="551"/>
                      <a:pt x="929" y="753"/>
                    </a:cubicBezTo>
                    <a:cubicBezTo>
                      <a:pt x="932" y="755"/>
                      <a:pt x="936" y="756"/>
                      <a:pt x="939" y="756"/>
                    </a:cubicBezTo>
                    <a:cubicBezTo>
                      <a:pt x="959" y="756"/>
                      <a:pt x="975" y="728"/>
                      <a:pt x="965" y="717"/>
                    </a:cubicBezTo>
                    <a:cubicBezTo>
                      <a:pt x="834" y="586"/>
                      <a:pt x="679" y="479"/>
                      <a:pt x="536" y="372"/>
                    </a:cubicBezTo>
                    <a:cubicBezTo>
                      <a:pt x="453" y="313"/>
                      <a:pt x="369" y="253"/>
                      <a:pt x="298" y="194"/>
                    </a:cubicBezTo>
                    <a:cubicBezTo>
                      <a:pt x="253" y="171"/>
                      <a:pt x="218" y="138"/>
                      <a:pt x="184" y="114"/>
                    </a:cubicBezTo>
                    <a:lnTo>
                      <a:pt x="184" y="114"/>
                    </a:lnTo>
                    <a:cubicBezTo>
                      <a:pt x="193" y="111"/>
                      <a:pt x="197" y="105"/>
                      <a:pt x="191" y="98"/>
                    </a:cubicBezTo>
                    <a:cubicBezTo>
                      <a:pt x="161" y="28"/>
                      <a:pt x="114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2"/>
              <p:cNvSpPr/>
              <p:nvPr/>
            </p:nvSpPr>
            <p:spPr>
              <a:xfrm>
                <a:off x="2976775" y="2502425"/>
                <a:ext cx="5755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1840" extrusionOk="0">
                    <a:moveTo>
                      <a:pt x="2244" y="0"/>
                    </a:moveTo>
                    <a:cubicBezTo>
                      <a:pt x="2223" y="0"/>
                      <a:pt x="2226" y="16"/>
                      <a:pt x="2170" y="16"/>
                    </a:cubicBezTo>
                    <a:cubicBezTo>
                      <a:pt x="1992" y="28"/>
                      <a:pt x="1587" y="481"/>
                      <a:pt x="1468" y="576"/>
                    </a:cubicBezTo>
                    <a:cubicBezTo>
                      <a:pt x="992" y="981"/>
                      <a:pt x="480" y="1374"/>
                      <a:pt x="27" y="1802"/>
                    </a:cubicBezTo>
                    <a:cubicBezTo>
                      <a:pt x="1" y="1811"/>
                      <a:pt x="20" y="1839"/>
                      <a:pt x="36" y="1839"/>
                    </a:cubicBezTo>
                    <a:cubicBezTo>
                      <a:pt x="42" y="1839"/>
                      <a:pt x="48" y="1835"/>
                      <a:pt x="51" y="1826"/>
                    </a:cubicBezTo>
                    <a:cubicBezTo>
                      <a:pt x="420" y="1552"/>
                      <a:pt x="765" y="1231"/>
                      <a:pt x="1123" y="933"/>
                    </a:cubicBezTo>
                    <a:cubicBezTo>
                      <a:pt x="1289" y="790"/>
                      <a:pt x="1456" y="659"/>
                      <a:pt x="1635" y="504"/>
                    </a:cubicBezTo>
                    <a:cubicBezTo>
                      <a:pt x="1692" y="481"/>
                      <a:pt x="2245" y="62"/>
                      <a:pt x="2298" y="62"/>
                    </a:cubicBezTo>
                    <a:cubicBezTo>
                      <a:pt x="2300" y="62"/>
                      <a:pt x="2301" y="63"/>
                      <a:pt x="2301" y="64"/>
                    </a:cubicBezTo>
                    <a:lnTo>
                      <a:pt x="2301" y="28"/>
                    </a:lnTo>
                    <a:lnTo>
                      <a:pt x="2301" y="16"/>
                    </a:lnTo>
                    <a:cubicBezTo>
                      <a:pt x="2270" y="4"/>
                      <a:pt x="2254" y="0"/>
                      <a:pt x="2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2"/>
              <p:cNvSpPr/>
              <p:nvPr/>
            </p:nvSpPr>
            <p:spPr>
              <a:xfrm>
                <a:off x="2970025" y="2523825"/>
                <a:ext cx="3572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246" extrusionOk="0">
                    <a:moveTo>
                      <a:pt x="1409" y="1"/>
                    </a:moveTo>
                    <a:cubicBezTo>
                      <a:pt x="1407" y="1"/>
                      <a:pt x="1405" y="2"/>
                      <a:pt x="1405" y="6"/>
                    </a:cubicBezTo>
                    <a:cubicBezTo>
                      <a:pt x="1166" y="172"/>
                      <a:pt x="952" y="363"/>
                      <a:pt x="738" y="553"/>
                    </a:cubicBezTo>
                    <a:cubicBezTo>
                      <a:pt x="500" y="768"/>
                      <a:pt x="238" y="958"/>
                      <a:pt x="11" y="1196"/>
                    </a:cubicBezTo>
                    <a:cubicBezTo>
                      <a:pt x="1" y="1207"/>
                      <a:pt x="9" y="1246"/>
                      <a:pt x="28" y="1246"/>
                    </a:cubicBezTo>
                    <a:cubicBezTo>
                      <a:pt x="30" y="1246"/>
                      <a:pt x="33" y="1245"/>
                      <a:pt x="35" y="1244"/>
                    </a:cubicBezTo>
                    <a:cubicBezTo>
                      <a:pt x="273" y="1077"/>
                      <a:pt x="488" y="875"/>
                      <a:pt x="714" y="672"/>
                    </a:cubicBezTo>
                    <a:cubicBezTo>
                      <a:pt x="952" y="470"/>
                      <a:pt x="1202" y="256"/>
                      <a:pt x="1428" y="17"/>
                    </a:cubicBezTo>
                    <a:cubicBezTo>
                      <a:pt x="1428" y="9"/>
                      <a:pt x="1416" y="1"/>
                      <a:pt x="1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2"/>
              <p:cNvSpPr/>
              <p:nvPr/>
            </p:nvSpPr>
            <p:spPr>
              <a:xfrm>
                <a:off x="2967025" y="2524600"/>
                <a:ext cx="333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297" extrusionOk="0">
                    <a:moveTo>
                      <a:pt x="1315" y="0"/>
                    </a:moveTo>
                    <a:cubicBezTo>
                      <a:pt x="1312" y="0"/>
                      <a:pt x="1310" y="3"/>
                      <a:pt x="1310" y="10"/>
                    </a:cubicBezTo>
                    <a:cubicBezTo>
                      <a:pt x="1108" y="225"/>
                      <a:pt x="929" y="463"/>
                      <a:pt x="715" y="677"/>
                    </a:cubicBezTo>
                    <a:cubicBezTo>
                      <a:pt x="489" y="879"/>
                      <a:pt x="239" y="1046"/>
                      <a:pt x="12" y="1260"/>
                    </a:cubicBezTo>
                    <a:cubicBezTo>
                      <a:pt x="1" y="1272"/>
                      <a:pt x="12" y="1296"/>
                      <a:pt x="36" y="1296"/>
                    </a:cubicBezTo>
                    <a:cubicBezTo>
                      <a:pt x="560" y="1082"/>
                      <a:pt x="1072" y="510"/>
                      <a:pt x="1334" y="34"/>
                    </a:cubicBezTo>
                    <a:cubicBezTo>
                      <a:pt x="1334" y="17"/>
                      <a:pt x="1322" y="0"/>
                      <a:pt x="13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2"/>
              <p:cNvSpPr/>
              <p:nvPr/>
            </p:nvSpPr>
            <p:spPr>
              <a:xfrm>
                <a:off x="2950950" y="2520550"/>
                <a:ext cx="53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33" extrusionOk="0">
                    <a:moveTo>
                      <a:pt x="2099" y="1"/>
                    </a:moveTo>
                    <a:cubicBezTo>
                      <a:pt x="2093" y="1"/>
                      <a:pt x="2088" y="2"/>
                      <a:pt x="2084" y="6"/>
                    </a:cubicBezTo>
                    <a:cubicBezTo>
                      <a:pt x="1787" y="327"/>
                      <a:pt x="1477" y="649"/>
                      <a:pt x="1132" y="922"/>
                    </a:cubicBezTo>
                    <a:cubicBezTo>
                      <a:pt x="786" y="1208"/>
                      <a:pt x="382" y="1434"/>
                      <a:pt x="24" y="1684"/>
                    </a:cubicBezTo>
                    <a:cubicBezTo>
                      <a:pt x="1" y="1696"/>
                      <a:pt x="24" y="1732"/>
                      <a:pt x="60" y="1732"/>
                    </a:cubicBezTo>
                    <a:cubicBezTo>
                      <a:pt x="858" y="1422"/>
                      <a:pt x="1608" y="708"/>
                      <a:pt x="2108" y="18"/>
                    </a:cubicBezTo>
                    <a:cubicBezTo>
                      <a:pt x="2125" y="9"/>
                      <a:pt x="2112" y="1"/>
                      <a:pt x="2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2"/>
              <p:cNvSpPr/>
              <p:nvPr/>
            </p:nvSpPr>
            <p:spPr>
              <a:xfrm>
                <a:off x="2953925" y="2524200"/>
                <a:ext cx="4520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408" extrusionOk="0">
                    <a:moveTo>
                      <a:pt x="1780" y="0"/>
                    </a:moveTo>
                    <a:cubicBezTo>
                      <a:pt x="1778" y="0"/>
                      <a:pt x="1776" y="1"/>
                      <a:pt x="1775" y="2"/>
                    </a:cubicBezTo>
                    <a:cubicBezTo>
                      <a:pt x="1537" y="264"/>
                      <a:pt x="1287" y="514"/>
                      <a:pt x="1013" y="729"/>
                    </a:cubicBezTo>
                    <a:cubicBezTo>
                      <a:pt x="691" y="979"/>
                      <a:pt x="370" y="1134"/>
                      <a:pt x="24" y="1348"/>
                    </a:cubicBezTo>
                    <a:cubicBezTo>
                      <a:pt x="1" y="1360"/>
                      <a:pt x="13" y="1407"/>
                      <a:pt x="48" y="1407"/>
                    </a:cubicBezTo>
                    <a:cubicBezTo>
                      <a:pt x="727" y="1181"/>
                      <a:pt x="1394" y="610"/>
                      <a:pt x="1787" y="38"/>
                    </a:cubicBezTo>
                    <a:cubicBezTo>
                      <a:pt x="1807" y="28"/>
                      <a:pt x="1792" y="0"/>
                      <a:pt x="1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2"/>
              <p:cNvSpPr/>
              <p:nvPr/>
            </p:nvSpPr>
            <p:spPr>
              <a:xfrm>
                <a:off x="2923000" y="2556925"/>
                <a:ext cx="276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385" extrusionOk="0">
                    <a:moveTo>
                      <a:pt x="1070" y="0"/>
                    </a:moveTo>
                    <a:cubicBezTo>
                      <a:pt x="1067" y="0"/>
                      <a:pt x="1063" y="1"/>
                      <a:pt x="1059" y="3"/>
                    </a:cubicBezTo>
                    <a:cubicBezTo>
                      <a:pt x="781" y="90"/>
                      <a:pt x="518" y="184"/>
                      <a:pt x="246" y="254"/>
                    </a:cubicBezTo>
                    <a:lnTo>
                      <a:pt x="246" y="254"/>
                    </a:lnTo>
                    <a:lnTo>
                      <a:pt x="47" y="289"/>
                    </a:lnTo>
                    <a:cubicBezTo>
                      <a:pt x="0" y="301"/>
                      <a:pt x="11" y="359"/>
                      <a:pt x="57" y="360"/>
                    </a:cubicBezTo>
                    <a:lnTo>
                      <a:pt x="57" y="360"/>
                    </a:lnTo>
                    <a:cubicBezTo>
                      <a:pt x="58" y="367"/>
                      <a:pt x="59" y="375"/>
                      <a:pt x="59" y="384"/>
                    </a:cubicBezTo>
                    <a:cubicBezTo>
                      <a:pt x="404" y="301"/>
                      <a:pt x="726" y="229"/>
                      <a:pt x="1071" y="158"/>
                    </a:cubicBezTo>
                    <a:cubicBezTo>
                      <a:pt x="1107" y="146"/>
                      <a:pt x="1083" y="110"/>
                      <a:pt x="1071" y="110"/>
                    </a:cubicBezTo>
                    <a:lnTo>
                      <a:pt x="849" y="149"/>
                    </a:lnTo>
                    <a:lnTo>
                      <a:pt x="849" y="149"/>
                    </a:lnTo>
                    <a:cubicBezTo>
                      <a:pt x="925" y="117"/>
                      <a:pt x="999" y="80"/>
                      <a:pt x="1071" y="39"/>
                    </a:cubicBezTo>
                    <a:cubicBezTo>
                      <a:pt x="1081" y="19"/>
                      <a:pt x="1082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2"/>
              <p:cNvSpPr/>
              <p:nvPr/>
            </p:nvSpPr>
            <p:spPr>
              <a:xfrm>
                <a:off x="2730400" y="2374825"/>
                <a:ext cx="256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792" extrusionOk="0">
                    <a:moveTo>
                      <a:pt x="0" y="1"/>
                    </a:moveTo>
                    <a:cubicBezTo>
                      <a:pt x="191" y="655"/>
                      <a:pt x="512" y="1298"/>
                      <a:pt x="1000" y="1786"/>
                    </a:cubicBezTo>
                    <a:cubicBezTo>
                      <a:pt x="1007" y="1790"/>
                      <a:pt x="1012" y="1791"/>
                      <a:pt x="1016" y="1791"/>
                    </a:cubicBezTo>
                    <a:cubicBezTo>
                      <a:pt x="1024" y="1791"/>
                      <a:pt x="1024" y="1783"/>
                      <a:pt x="1024" y="1775"/>
                    </a:cubicBezTo>
                    <a:cubicBezTo>
                      <a:pt x="572" y="1215"/>
                      <a:pt x="214" y="66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"/>
              <p:cNvSpPr/>
              <p:nvPr/>
            </p:nvSpPr>
            <p:spPr>
              <a:xfrm>
                <a:off x="2735450" y="2373600"/>
                <a:ext cx="23825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722" extrusionOk="0">
                    <a:moveTo>
                      <a:pt x="22" y="0"/>
                    </a:moveTo>
                    <a:cubicBezTo>
                      <a:pt x="12" y="0"/>
                      <a:pt x="0" y="7"/>
                      <a:pt x="0" y="14"/>
                    </a:cubicBezTo>
                    <a:cubicBezTo>
                      <a:pt x="131" y="657"/>
                      <a:pt x="465" y="1252"/>
                      <a:pt x="941" y="1716"/>
                    </a:cubicBezTo>
                    <a:cubicBezTo>
                      <a:pt x="944" y="1720"/>
                      <a:pt x="947" y="1721"/>
                      <a:pt x="948" y="1721"/>
                    </a:cubicBezTo>
                    <a:cubicBezTo>
                      <a:pt x="953" y="1721"/>
                      <a:pt x="953" y="1710"/>
                      <a:pt x="953" y="1693"/>
                    </a:cubicBezTo>
                    <a:cubicBezTo>
                      <a:pt x="512" y="1193"/>
                      <a:pt x="215" y="657"/>
                      <a:pt x="36" y="14"/>
                    </a:cubicBezTo>
                    <a:cubicBezTo>
                      <a:pt x="36" y="4"/>
                      <a:pt x="30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2"/>
              <p:cNvSpPr/>
              <p:nvPr/>
            </p:nvSpPr>
            <p:spPr>
              <a:xfrm>
                <a:off x="2736025" y="2370850"/>
                <a:ext cx="234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46" extrusionOk="0">
                    <a:moveTo>
                      <a:pt x="19" y="0"/>
                    </a:moveTo>
                    <a:cubicBezTo>
                      <a:pt x="9" y="0"/>
                      <a:pt x="0" y="9"/>
                      <a:pt x="13" y="29"/>
                    </a:cubicBezTo>
                    <a:cubicBezTo>
                      <a:pt x="168" y="564"/>
                      <a:pt x="466" y="1172"/>
                      <a:pt x="906" y="1541"/>
                    </a:cubicBezTo>
                    <a:cubicBezTo>
                      <a:pt x="910" y="1544"/>
                      <a:pt x="914" y="1546"/>
                      <a:pt x="918" y="1546"/>
                    </a:cubicBezTo>
                    <a:cubicBezTo>
                      <a:pt x="929" y="1546"/>
                      <a:pt x="938" y="1537"/>
                      <a:pt x="930" y="1529"/>
                    </a:cubicBezTo>
                    <a:cubicBezTo>
                      <a:pt x="787" y="1303"/>
                      <a:pt x="585" y="1100"/>
                      <a:pt x="442" y="862"/>
                    </a:cubicBezTo>
                    <a:cubicBezTo>
                      <a:pt x="275" y="588"/>
                      <a:pt x="156" y="302"/>
                      <a:pt x="37" y="17"/>
                    </a:cubicBezTo>
                    <a:cubicBezTo>
                      <a:pt x="37" y="6"/>
                      <a:pt x="27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2"/>
              <p:cNvSpPr/>
              <p:nvPr/>
            </p:nvSpPr>
            <p:spPr>
              <a:xfrm>
                <a:off x="2742425" y="2372475"/>
                <a:ext cx="207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1398" extrusionOk="0">
                    <a:moveTo>
                      <a:pt x="16" y="1"/>
                    </a:moveTo>
                    <a:cubicBezTo>
                      <a:pt x="5" y="1"/>
                      <a:pt x="1" y="10"/>
                      <a:pt x="7" y="23"/>
                    </a:cubicBezTo>
                    <a:cubicBezTo>
                      <a:pt x="174" y="499"/>
                      <a:pt x="424" y="1035"/>
                      <a:pt x="793" y="1392"/>
                    </a:cubicBezTo>
                    <a:cubicBezTo>
                      <a:pt x="796" y="1396"/>
                      <a:pt x="800" y="1397"/>
                      <a:pt x="804" y="1397"/>
                    </a:cubicBezTo>
                    <a:cubicBezTo>
                      <a:pt x="816" y="1397"/>
                      <a:pt x="829" y="1386"/>
                      <a:pt x="829" y="1369"/>
                    </a:cubicBezTo>
                    <a:cubicBezTo>
                      <a:pt x="686" y="1142"/>
                      <a:pt x="531" y="940"/>
                      <a:pt x="388" y="714"/>
                    </a:cubicBezTo>
                    <a:cubicBezTo>
                      <a:pt x="257" y="499"/>
                      <a:pt x="150" y="249"/>
                      <a:pt x="55" y="23"/>
                    </a:cubicBezTo>
                    <a:cubicBezTo>
                      <a:pt x="39" y="7"/>
                      <a:pt x="25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2"/>
              <p:cNvSpPr/>
              <p:nvPr/>
            </p:nvSpPr>
            <p:spPr>
              <a:xfrm>
                <a:off x="2720575" y="2324400"/>
                <a:ext cx="98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763" extrusionOk="0">
                    <a:moveTo>
                      <a:pt x="18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36" y="136"/>
                      <a:pt x="95" y="255"/>
                      <a:pt x="155" y="375"/>
                    </a:cubicBezTo>
                    <a:cubicBezTo>
                      <a:pt x="214" y="494"/>
                      <a:pt x="274" y="648"/>
                      <a:pt x="345" y="756"/>
                    </a:cubicBezTo>
                    <a:cubicBezTo>
                      <a:pt x="350" y="760"/>
                      <a:pt x="357" y="763"/>
                      <a:pt x="365" y="763"/>
                    </a:cubicBezTo>
                    <a:cubicBezTo>
                      <a:pt x="379" y="763"/>
                      <a:pt x="393" y="754"/>
                      <a:pt x="393" y="732"/>
                    </a:cubicBezTo>
                    <a:cubicBezTo>
                      <a:pt x="357" y="601"/>
                      <a:pt x="286" y="482"/>
                      <a:pt x="226" y="363"/>
                    </a:cubicBezTo>
                    <a:cubicBezTo>
                      <a:pt x="167" y="244"/>
                      <a:pt x="119" y="113"/>
                      <a:pt x="36" y="5"/>
                    </a:cubicBezTo>
                    <a:cubicBezTo>
                      <a:pt x="29" y="2"/>
                      <a:pt x="23" y="0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"/>
              <p:cNvSpPr/>
              <p:nvPr/>
            </p:nvSpPr>
            <p:spPr>
              <a:xfrm>
                <a:off x="2722050" y="2318125"/>
                <a:ext cx="107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874" extrusionOk="0">
                    <a:moveTo>
                      <a:pt x="19" y="0"/>
                    </a:moveTo>
                    <a:cubicBezTo>
                      <a:pt x="10" y="0"/>
                      <a:pt x="1" y="6"/>
                      <a:pt x="1" y="18"/>
                    </a:cubicBezTo>
                    <a:cubicBezTo>
                      <a:pt x="60" y="292"/>
                      <a:pt x="179" y="673"/>
                      <a:pt x="394" y="864"/>
                    </a:cubicBezTo>
                    <a:cubicBezTo>
                      <a:pt x="397" y="871"/>
                      <a:pt x="402" y="874"/>
                      <a:pt x="407" y="874"/>
                    </a:cubicBezTo>
                    <a:cubicBezTo>
                      <a:pt x="418" y="874"/>
                      <a:pt x="429" y="860"/>
                      <a:pt x="429" y="852"/>
                    </a:cubicBezTo>
                    <a:cubicBezTo>
                      <a:pt x="394" y="721"/>
                      <a:pt x="298" y="602"/>
                      <a:pt x="227" y="471"/>
                    </a:cubicBezTo>
                    <a:cubicBezTo>
                      <a:pt x="155" y="316"/>
                      <a:pt x="96" y="173"/>
                      <a:pt x="36" y="18"/>
                    </a:cubicBezTo>
                    <a:cubicBezTo>
                      <a:pt x="36" y="6"/>
                      <a:pt x="27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2"/>
              <p:cNvSpPr/>
              <p:nvPr/>
            </p:nvSpPr>
            <p:spPr>
              <a:xfrm>
                <a:off x="2724725" y="2318150"/>
                <a:ext cx="119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56" extrusionOk="0">
                    <a:moveTo>
                      <a:pt x="28" y="0"/>
                    </a:moveTo>
                    <a:cubicBezTo>
                      <a:pt x="13" y="0"/>
                      <a:pt x="1" y="9"/>
                      <a:pt x="1" y="17"/>
                    </a:cubicBezTo>
                    <a:lnTo>
                      <a:pt x="227" y="470"/>
                    </a:lnTo>
                    <a:cubicBezTo>
                      <a:pt x="287" y="601"/>
                      <a:pt x="334" y="744"/>
                      <a:pt x="441" y="851"/>
                    </a:cubicBezTo>
                    <a:cubicBezTo>
                      <a:pt x="448" y="854"/>
                      <a:pt x="454" y="856"/>
                      <a:pt x="459" y="856"/>
                    </a:cubicBezTo>
                    <a:cubicBezTo>
                      <a:pt x="471" y="856"/>
                      <a:pt x="477" y="847"/>
                      <a:pt x="477" y="839"/>
                    </a:cubicBezTo>
                    <a:cubicBezTo>
                      <a:pt x="441" y="684"/>
                      <a:pt x="358" y="565"/>
                      <a:pt x="287" y="434"/>
                    </a:cubicBezTo>
                    <a:cubicBezTo>
                      <a:pt x="203" y="291"/>
                      <a:pt x="120" y="136"/>
                      <a:pt x="48" y="5"/>
                    </a:cubicBezTo>
                    <a:cubicBezTo>
                      <a:pt x="41" y="2"/>
                      <a:pt x="34" y="0"/>
                      <a:pt x="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2"/>
              <p:cNvSpPr/>
              <p:nvPr/>
            </p:nvSpPr>
            <p:spPr>
              <a:xfrm>
                <a:off x="2728550" y="2319725"/>
                <a:ext cx="1357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870" extrusionOk="0">
                    <a:moveTo>
                      <a:pt x="14" y="0"/>
                    </a:moveTo>
                    <a:cubicBezTo>
                      <a:pt x="7" y="0"/>
                      <a:pt x="1" y="7"/>
                      <a:pt x="15" y="14"/>
                    </a:cubicBezTo>
                    <a:cubicBezTo>
                      <a:pt x="86" y="169"/>
                      <a:pt x="169" y="323"/>
                      <a:pt x="253" y="478"/>
                    </a:cubicBezTo>
                    <a:cubicBezTo>
                      <a:pt x="324" y="609"/>
                      <a:pt x="396" y="740"/>
                      <a:pt x="503" y="859"/>
                    </a:cubicBezTo>
                    <a:cubicBezTo>
                      <a:pt x="506" y="867"/>
                      <a:pt x="512" y="869"/>
                      <a:pt x="518" y="869"/>
                    </a:cubicBezTo>
                    <a:cubicBezTo>
                      <a:pt x="531" y="869"/>
                      <a:pt x="543" y="855"/>
                      <a:pt x="526" y="847"/>
                    </a:cubicBezTo>
                    <a:cubicBezTo>
                      <a:pt x="491" y="704"/>
                      <a:pt x="396" y="585"/>
                      <a:pt x="312" y="442"/>
                    </a:cubicBezTo>
                    <a:cubicBezTo>
                      <a:pt x="217" y="300"/>
                      <a:pt x="134" y="145"/>
                      <a:pt x="26" y="14"/>
                    </a:cubicBezTo>
                    <a:cubicBezTo>
                      <a:pt x="26" y="4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"/>
              <p:cNvSpPr/>
              <p:nvPr/>
            </p:nvSpPr>
            <p:spPr>
              <a:xfrm>
                <a:off x="2731275" y="2321725"/>
                <a:ext cx="152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705" extrusionOk="0">
                    <a:moveTo>
                      <a:pt x="10" y="1"/>
                    </a:moveTo>
                    <a:cubicBezTo>
                      <a:pt x="1" y="1"/>
                      <a:pt x="1" y="12"/>
                      <a:pt x="1" y="29"/>
                    </a:cubicBezTo>
                    <a:cubicBezTo>
                      <a:pt x="84" y="124"/>
                      <a:pt x="179" y="208"/>
                      <a:pt x="263" y="303"/>
                    </a:cubicBezTo>
                    <a:cubicBezTo>
                      <a:pt x="314" y="377"/>
                      <a:pt x="371" y="451"/>
                      <a:pt x="423" y="530"/>
                    </a:cubicBezTo>
                    <a:lnTo>
                      <a:pt x="423" y="530"/>
                    </a:lnTo>
                    <a:cubicBezTo>
                      <a:pt x="403" y="521"/>
                      <a:pt x="381" y="512"/>
                      <a:pt x="358" y="505"/>
                    </a:cubicBezTo>
                    <a:cubicBezTo>
                      <a:pt x="355" y="500"/>
                      <a:pt x="352" y="497"/>
                      <a:pt x="348" y="497"/>
                    </a:cubicBezTo>
                    <a:cubicBezTo>
                      <a:pt x="337" y="497"/>
                      <a:pt x="325" y="520"/>
                      <a:pt x="334" y="529"/>
                    </a:cubicBezTo>
                    <a:cubicBezTo>
                      <a:pt x="394" y="589"/>
                      <a:pt x="453" y="636"/>
                      <a:pt x="513" y="696"/>
                    </a:cubicBezTo>
                    <a:cubicBezTo>
                      <a:pt x="525" y="702"/>
                      <a:pt x="538" y="705"/>
                      <a:pt x="550" y="705"/>
                    </a:cubicBezTo>
                    <a:cubicBezTo>
                      <a:pt x="585" y="705"/>
                      <a:pt x="611" y="680"/>
                      <a:pt x="584" y="636"/>
                    </a:cubicBezTo>
                    <a:cubicBezTo>
                      <a:pt x="465" y="410"/>
                      <a:pt x="275" y="112"/>
                      <a:pt x="25" y="5"/>
                    </a:cubicBezTo>
                    <a:cubicBezTo>
                      <a:pt x="18" y="2"/>
                      <a:pt x="14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2"/>
              <p:cNvSpPr/>
              <p:nvPr/>
            </p:nvSpPr>
            <p:spPr>
              <a:xfrm>
                <a:off x="2730775" y="2319725"/>
                <a:ext cx="178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945" extrusionOk="0">
                    <a:moveTo>
                      <a:pt x="131" y="140"/>
                    </a:moveTo>
                    <a:cubicBezTo>
                      <a:pt x="134" y="142"/>
                      <a:pt x="137" y="143"/>
                      <a:pt x="140" y="145"/>
                    </a:cubicBezTo>
                    <a:cubicBezTo>
                      <a:pt x="138" y="150"/>
                      <a:pt x="137" y="155"/>
                      <a:pt x="137" y="159"/>
                    </a:cubicBezTo>
                    <a:lnTo>
                      <a:pt x="137" y="159"/>
                    </a:lnTo>
                    <a:cubicBezTo>
                      <a:pt x="135" y="153"/>
                      <a:pt x="133" y="146"/>
                      <a:pt x="131" y="140"/>
                    </a:cubicBezTo>
                    <a:close/>
                    <a:moveTo>
                      <a:pt x="64" y="1"/>
                    </a:moveTo>
                    <a:cubicBezTo>
                      <a:pt x="27" y="1"/>
                      <a:pt x="0" y="63"/>
                      <a:pt x="53" y="84"/>
                    </a:cubicBezTo>
                    <a:lnTo>
                      <a:pt x="53" y="84"/>
                    </a:lnTo>
                    <a:cubicBezTo>
                      <a:pt x="41" y="91"/>
                      <a:pt x="31" y="99"/>
                      <a:pt x="21" y="109"/>
                    </a:cubicBezTo>
                    <a:cubicBezTo>
                      <a:pt x="164" y="228"/>
                      <a:pt x="283" y="359"/>
                      <a:pt x="378" y="490"/>
                    </a:cubicBezTo>
                    <a:cubicBezTo>
                      <a:pt x="426" y="550"/>
                      <a:pt x="473" y="621"/>
                      <a:pt x="497" y="681"/>
                    </a:cubicBezTo>
                    <a:lnTo>
                      <a:pt x="545" y="776"/>
                    </a:lnTo>
                    <a:cubicBezTo>
                      <a:pt x="545" y="775"/>
                      <a:pt x="545" y="775"/>
                      <a:pt x="545" y="775"/>
                    </a:cubicBezTo>
                    <a:cubicBezTo>
                      <a:pt x="549" y="775"/>
                      <a:pt x="587" y="869"/>
                      <a:pt x="571" y="869"/>
                    </a:cubicBezTo>
                    <a:cubicBezTo>
                      <a:pt x="568" y="869"/>
                      <a:pt x="563" y="866"/>
                      <a:pt x="557" y="859"/>
                    </a:cubicBezTo>
                    <a:cubicBezTo>
                      <a:pt x="553" y="856"/>
                      <a:pt x="549" y="854"/>
                      <a:pt x="545" y="854"/>
                    </a:cubicBezTo>
                    <a:cubicBezTo>
                      <a:pt x="534" y="854"/>
                      <a:pt x="524" y="866"/>
                      <a:pt x="533" y="883"/>
                    </a:cubicBezTo>
                    <a:cubicBezTo>
                      <a:pt x="540" y="921"/>
                      <a:pt x="572" y="944"/>
                      <a:pt x="609" y="944"/>
                    </a:cubicBezTo>
                    <a:cubicBezTo>
                      <a:pt x="630" y="944"/>
                      <a:pt x="654" y="936"/>
                      <a:pt x="676" y="919"/>
                    </a:cubicBezTo>
                    <a:cubicBezTo>
                      <a:pt x="688" y="907"/>
                      <a:pt x="711" y="895"/>
                      <a:pt x="711" y="859"/>
                    </a:cubicBezTo>
                    <a:cubicBezTo>
                      <a:pt x="592" y="538"/>
                      <a:pt x="378" y="240"/>
                      <a:pt x="92" y="14"/>
                    </a:cubicBezTo>
                    <a:cubicBezTo>
                      <a:pt x="83" y="5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2"/>
              <p:cNvSpPr/>
              <p:nvPr/>
            </p:nvSpPr>
            <p:spPr>
              <a:xfrm>
                <a:off x="2731925" y="2320575"/>
                <a:ext cx="27225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978" extrusionOk="0">
                    <a:moveTo>
                      <a:pt x="38" y="0"/>
                    </a:moveTo>
                    <a:cubicBezTo>
                      <a:pt x="23" y="0"/>
                      <a:pt x="1" y="20"/>
                      <a:pt x="10" y="39"/>
                    </a:cubicBezTo>
                    <a:cubicBezTo>
                      <a:pt x="391" y="670"/>
                      <a:pt x="689" y="1301"/>
                      <a:pt x="1034" y="1956"/>
                    </a:cubicBezTo>
                    <a:cubicBezTo>
                      <a:pt x="1039" y="1971"/>
                      <a:pt x="1051" y="1978"/>
                      <a:pt x="1061" y="1978"/>
                    </a:cubicBezTo>
                    <a:cubicBezTo>
                      <a:pt x="1076" y="1978"/>
                      <a:pt x="1089" y="1965"/>
                      <a:pt x="1082" y="1944"/>
                    </a:cubicBezTo>
                    <a:cubicBezTo>
                      <a:pt x="915" y="1242"/>
                      <a:pt x="511" y="563"/>
                      <a:pt x="46" y="4"/>
                    </a:cubicBezTo>
                    <a:cubicBezTo>
                      <a:pt x="44" y="1"/>
                      <a:pt x="41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"/>
              <p:cNvSpPr/>
              <p:nvPr/>
            </p:nvSpPr>
            <p:spPr>
              <a:xfrm>
                <a:off x="2870575" y="2400125"/>
                <a:ext cx="41950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718" extrusionOk="0">
                    <a:moveTo>
                      <a:pt x="1" y="1"/>
                    </a:moveTo>
                    <a:cubicBezTo>
                      <a:pt x="430" y="608"/>
                      <a:pt x="1013" y="1310"/>
                      <a:pt x="1656" y="1715"/>
                    </a:cubicBezTo>
                    <a:cubicBezTo>
                      <a:pt x="1658" y="1717"/>
                      <a:pt x="1659" y="1718"/>
                      <a:pt x="1661" y="1718"/>
                    </a:cubicBezTo>
                    <a:cubicBezTo>
                      <a:pt x="1671" y="1718"/>
                      <a:pt x="1678" y="1691"/>
                      <a:pt x="1668" y="1691"/>
                    </a:cubicBezTo>
                    <a:cubicBezTo>
                      <a:pt x="1394" y="1417"/>
                      <a:pt x="1072" y="1179"/>
                      <a:pt x="787" y="894"/>
                    </a:cubicBezTo>
                    <a:cubicBezTo>
                      <a:pt x="501" y="608"/>
                      <a:pt x="251" y="31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2"/>
              <p:cNvSpPr/>
              <p:nvPr/>
            </p:nvSpPr>
            <p:spPr>
              <a:xfrm>
                <a:off x="2874825" y="2399125"/>
                <a:ext cx="380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502" extrusionOk="0">
                    <a:moveTo>
                      <a:pt x="17" y="0"/>
                    </a:moveTo>
                    <a:cubicBezTo>
                      <a:pt x="11" y="0"/>
                      <a:pt x="1" y="11"/>
                      <a:pt x="9" y="29"/>
                    </a:cubicBezTo>
                    <a:cubicBezTo>
                      <a:pt x="426" y="481"/>
                      <a:pt x="843" y="957"/>
                      <a:pt x="1272" y="1398"/>
                    </a:cubicBezTo>
                    <a:cubicBezTo>
                      <a:pt x="1312" y="1428"/>
                      <a:pt x="1369" y="1501"/>
                      <a:pt x="1429" y="1501"/>
                    </a:cubicBezTo>
                    <a:cubicBezTo>
                      <a:pt x="1440" y="1501"/>
                      <a:pt x="1451" y="1499"/>
                      <a:pt x="1462" y="1493"/>
                    </a:cubicBezTo>
                    <a:cubicBezTo>
                      <a:pt x="1510" y="1469"/>
                      <a:pt x="1522" y="1434"/>
                      <a:pt x="1498" y="1398"/>
                    </a:cubicBezTo>
                    <a:cubicBezTo>
                      <a:pt x="1492" y="1387"/>
                      <a:pt x="1485" y="1381"/>
                      <a:pt x="1478" y="1381"/>
                    </a:cubicBezTo>
                    <a:cubicBezTo>
                      <a:pt x="1469" y="1381"/>
                      <a:pt x="1462" y="1390"/>
                      <a:pt x="1462" y="1410"/>
                    </a:cubicBezTo>
                    <a:cubicBezTo>
                      <a:pt x="1462" y="1419"/>
                      <a:pt x="1457" y="1423"/>
                      <a:pt x="1450" y="1423"/>
                    </a:cubicBezTo>
                    <a:cubicBezTo>
                      <a:pt x="1409" y="1423"/>
                      <a:pt x="1283" y="1315"/>
                      <a:pt x="1283" y="1315"/>
                    </a:cubicBezTo>
                    <a:cubicBezTo>
                      <a:pt x="1212" y="1255"/>
                      <a:pt x="1152" y="1184"/>
                      <a:pt x="1093" y="1112"/>
                    </a:cubicBezTo>
                    <a:cubicBezTo>
                      <a:pt x="974" y="993"/>
                      <a:pt x="855" y="862"/>
                      <a:pt x="736" y="743"/>
                    </a:cubicBezTo>
                    <a:cubicBezTo>
                      <a:pt x="498" y="505"/>
                      <a:pt x="260" y="243"/>
                      <a:pt x="21" y="5"/>
                    </a:cubicBezTo>
                    <a:cubicBezTo>
                      <a:pt x="21" y="2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2"/>
              <p:cNvSpPr/>
              <p:nvPr/>
            </p:nvSpPr>
            <p:spPr>
              <a:xfrm>
                <a:off x="2877125" y="2392975"/>
                <a:ext cx="335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413" extrusionOk="0">
                    <a:moveTo>
                      <a:pt x="37" y="1"/>
                    </a:moveTo>
                    <a:cubicBezTo>
                      <a:pt x="25" y="1"/>
                      <a:pt x="1" y="13"/>
                      <a:pt x="25" y="37"/>
                    </a:cubicBezTo>
                    <a:cubicBezTo>
                      <a:pt x="418" y="513"/>
                      <a:pt x="834" y="965"/>
                      <a:pt x="1275" y="1406"/>
                    </a:cubicBezTo>
                    <a:cubicBezTo>
                      <a:pt x="1279" y="1410"/>
                      <a:pt x="1285" y="1412"/>
                      <a:pt x="1290" y="1412"/>
                    </a:cubicBezTo>
                    <a:cubicBezTo>
                      <a:pt x="1314" y="1412"/>
                      <a:pt x="1339" y="1377"/>
                      <a:pt x="1311" y="1358"/>
                    </a:cubicBezTo>
                    <a:cubicBezTo>
                      <a:pt x="906" y="894"/>
                      <a:pt x="477" y="429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"/>
              <p:cNvSpPr/>
              <p:nvPr/>
            </p:nvSpPr>
            <p:spPr>
              <a:xfrm>
                <a:off x="2879300" y="2386600"/>
                <a:ext cx="303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319" extrusionOk="0">
                    <a:moveTo>
                      <a:pt x="11" y="1"/>
                    </a:moveTo>
                    <a:cubicBezTo>
                      <a:pt x="4" y="1"/>
                      <a:pt x="1" y="9"/>
                      <a:pt x="9" y="18"/>
                    </a:cubicBezTo>
                    <a:cubicBezTo>
                      <a:pt x="200" y="256"/>
                      <a:pt x="414" y="482"/>
                      <a:pt x="616" y="720"/>
                    </a:cubicBezTo>
                    <a:cubicBezTo>
                      <a:pt x="795" y="923"/>
                      <a:pt x="973" y="1149"/>
                      <a:pt x="1188" y="1315"/>
                    </a:cubicBezTo>
                    <a:cubicBezTo>
                      <a:pt x="1190" y="1318"/>
                      <a:pt x="1193" y="1319"/>
                      <a:pt x="1195" y="1319"/>
                    </a:cubicBezTo>
                    <a:cubicBezTo>
                      <a:pt x="1204" y="1319"/>
                      <a:pt x="1212" y="1304"/>
                      <a:pt x="1212" y="1304"/>
                    </a:cubicBezTo>
                    <a:cubicBezTo>
                      <a:pt x="1069" y="1077"/>
                      <a:pt x="854" y="863"/>
                      <a:pt x="664" y="673"/>
                    </a:cubicBezTo>
                    <a:cubicBezTo>
                      <a:pt x="450" y="446"/>
                      <a:pt x="247" y="232"/>
                      <a:pt x="21" y="6"/>
                    </a:cubicBezTo>
                    <a:cubicBezTo>
                      <a:pt x="17" y="2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2"/>
              <p:cNvSpPr/>
              <p:nvPr/>
            </p:nvSpPr>
            <p:spPr>
              <a:xfrm>
                <a:off x="2890525" y="2387625"/>
                <a:ext cx="199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92" extrusionOk="0">
                    <a:moveTo>
                      <a:pt x="36" y="1"/>
                    </a:moveTo>
                    <a:cubicBezTo>
                      <a:pt x="24" y="12"/>
                      <a:pt x="1" y="36"/>
                      <a:pt x="24" y="36"/>
                    </a:cubicBezTo>
                    <a:cubicBezTo>
                      <a:pt x="167" y="155"/>
                      <a:pt x="298" y="286"/>
                      <a:pt x="417" y="441"/>
                    </a:cubicBezTo>
                    <a:cubicBezTo>
                      <a:pt x="536" y="572"/>
                      <a:pt x="632" y="751"/>
                      <a:pt x="763" y="882"/>
                    </a:cubicBezTo>
                    <a:cubicBezTo>
                      <a:pt x="766" y="889"/>
                      <a:pt x="771" y="892"/>
                      <a:pt x="776" y="892"/>
                    </a:cubicBezTo>
                    <a:cubicBezTo>
                      <a:pt x="787" y="892"/>
                      <a:pt x="798" y="878"/>
                      <a:pt x="798" y="870"/>
                    </a:cubicBezTo>
                    <a:cubicBezTo>
                      <a:pt x="739" y="703"/>
                      <a:pt x="584" y="560"/>
                      <a:pt x="465" y="417"/>
                    </a:cubicBezTo>
                    <a:cubicBezTo>
                      <a:pt x="334" y="274"/>
                      <a:pt x="179" y="143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"/>
              <p:cNvSpPr/>
              <p:nvPr/>
            </p:nvSpPr>
            <p:spPr>
              <a:xfrm>
                <a:off x="2900050" y="2387200"/>
                <a:ext cx="119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21" extrusionOk="0">
                    <a:moveTo>
                      <a:pt x="10" y="1"/>
                    </a:moveTo>
                    <a:cubicBezTo>
                      <a:pt x="7" y="1"/>
                      <a:pt x="1" y="12"/>
                      <a:pt x="1" y="29"/>
                    </a:cubicBezTo>
                    <a:lnTo>
                      <a:pt x="215" y="291"/>
                    </a:lnTo>
                    <a:cubicBezTo>
                      <a:pt x="274" y="363"/>
                      <a:pt x="358" y="470"/>
                      <a:pt x="441" y="518"/>
                    </a:cubicBezTo>
                    <a:cubicBezTo>
                      <a:pt x="443" y="520"/>
                      <a:pt x="446" y="521"/>
                      <a:pt x="449" y="521"/>
                    </a:cubicBezTo>
                    <a:cubicBezTo>
                      <a:pt x="461" y="521"/>
                      <a:pt x="477" y="501"/>
                      <a:pt x="477" y="482"/>
                    </a:cubicBezTo>
                    <a:cubicBezTo>
                      <a:pt x="429" y="399"/>
                      <a:pt x="334" y="327"/>
                      <a:pt x="263" y="244"/>
                    </a:cubicBezTo>
                    <a:cubicBezTo>
                      <a:pt x="191" y="160"/>
                      <a:pt x="96" y="89"/>
                      <a:pt x="13" y="6"/>
                    </a:cubicBezTo>
                    <a:cubicBezTo>
                      <a:pt x="13" y="2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"/>
              <p:cNvSpPr/>
              <p:nvPr/>
            </p:nvSpPr>
            <p:spPr>
              <a:xfrm>
                <a:off x="2906400" y="2383625"/>
                <a:ext cx="4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37" extrusionOk="0">
                    <a:moveTo>
                      <a:pt x="24" y="1"/>
                    </a:moveTo>
                    <a:cubicBezTo>
                      <a:pt x="10" y="1"/>
                      <a:pt x="0" y="9"/>
                      <a:pt x="9" y="18"/>
                    </a:cubicBezTo>
                    <a:cubicBezTo>
                      <a:pt x="56" y="89"/>
                      <a:pt x="116" y="172"/>
                      <a:pt x="175" y="232"/>
                    </a:cubicBezTo>
                    <a:cubicBezTo>
                      <a:pt x="178" y="235"/>
                      <a:pt x="182" y="237"/>
                      <a:pt x="184" y="237"/>
                    </a:cubicBezTo>
                    <a:cubicBezTo>
                      <a:pt x="192" y="237"/>
                      <a:pt x="196" y="226"/>
                      <a:pt x="187" y="208"/>
                    </a:cubicBezTo>
                    <a:cubicBezTo>
                      <a:pt x="140" y="137"/>
                      <a:pt x="104" y="65"/>
                      <a:pt x="44" y="6"/>
                    </a:cubicBezTo>
                    <a:cubicBezTo>
                      <a:pt x="37" y="2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"/>
              <p:cNvSpPr/>
              <p:nvPr/>
            </p:nvSpPr>
            <p:spPr>
              <a:xfrm>
                <a:off x="2786050" y="2201300"/>
                <a:ext cx="25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24"/>
                    </a:moveTo>
                    <a:cubicBezTo>
                      <a:pt x="1" y="24"/>
                      <a:pt x="1" y="0"/>
                      <a:pt x="1" y="24"/>
                    </a:cubicBezTo>
                    <a:cubicBezTo>
                      <a:pt x="1" y="0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"/>
              <p:cNvSpPr/>
              <p:nvPr/>
            </p:nvSpPr>
            <p:spPr>
              <a:xfrm>
                <a:off x="2784550" y="2196225"/>
                <a:ext cx="202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91" extrusionOk="0">
                    <a:moveTo>
                      <a:pt x="787" y="1"/>
                    </a:moveTo>
                    <a:cubicBezTo>
                      <a:pt x="394" y="84"/>
                      <a:pt x="1" y="441"/>
                      <a:pt x="61" y="882"/>
                    </a:cubicBezTo>
                    <a:cubicBezTo>
                      <a:pt x="61" y="888"/>
                      <a:pt x="63" y="891"/>
                      <a:pt x="69" y="891"/>
                    </a:cubicBezTo>
                    <a:cubicBezTo>
                      <a:pt x="75" y="891"/>
                      <a:pt x="84" y="888"/>
                      <a:pt x="96" y="882"/>
                    </a:cubicBezTo>
                    <a:cubicBezTo>
                      <a:pt x="168" y="477"/>
                      <a:pt x="370" y="120"/>
                      <a:pt x="811" y="13"/>
                    </a:cubicBezTo>
                    <a:lnTo>
                      <a:pt x="7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"/>
              <p:cNvSpPr/>
              <p:nvPr/>
            </p:nvSpPr>
            <p:spPr>
              <a:xfrm>
                <a:off x="2781875" y="2225325"/>
                <a:ext cx="73550" cy="114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4592" extrusionOk="0">
                    <a:moveTo>
                      <a:pt x="139" y="1"/>
                    </a:moveTo>
                    <a:cubicBezTo>
                      <a:pt x="129" y="1"/>
                      <a:pt x="120" y="10"/>
                      <a:pt x="120" y="27"/>
                    </a:cubicBezTo>
                    <a:cubicBezTo>
                      <a:pt x="1" y="730"/>
                      <a:pt x="596" y="1420"/>
                      <a:pt x="1037" y="1944"/>
                    </a:cubicBezTo>
                    <a:cubicBezTo>
                      <a:pt x="1370" y="2361"/>
                      <a:pt x="1763" y="2718"/>
                      <a:pt x="2061" y="3183"/>
                    </a:cubicBezTo>
                    <a:cubicBezTo>
                      <a:pt x="2358" y="3647"/>
                      <a:pt x="2596" y="4135"/>
                      <a:pt x="2894" y="4576"/>
                    </a:cubicBezTo>
                    <a:cubicBezTo>
                      <a:pt x="2898" y="4587"/>
                      <a:pt x="2904" y="4591"/>
                      <a:pt x="2911" y="4591"/>
                    </a:cubicBezTo>
                    <a:cubicBezTo>
                      <a:pt x="2925" y="4591"/>
                      <a:pt x="2942" y="4572"/>
                      <a:pt x="2942" y="4564"/>
                    </a:cubicBezTo>
                    <a:cubicBezTo>
                      <a:pt x="2620" y="3921"/>
                      <a:pt x="2251" y="3183"/>
                      <a:pt x="1775" y="2623"/>
                    </a:cubicBezTo>
                    <a:cubicBezTo>
                      <a:pt x="1156" y="1897"/>
                      <a:pt x="156" y="1063"/>
                      <a:pt x="168" y="27"/>
                    </a:cubicBezTo>
                    <a:cubicBezTo>
                      <a:pt x="162" y="10"/>
                      <a:pt x="150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"/>
              <p:cNvSpPr/>
              <p:nvPr/>
            </p:nvSpPr>
            <p:spPr>
              <a:xfrm>
                <a:off x="2937625" y="2597175"/>
                <a:ext cx="1602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350" extrusionOk="0">
                    <a:moveTo>
                      <a:pt x="605" y="1"/>
                    </a:moveTo>
                    <a:cubicBezTo>
                      <a:pt x="403" y="96"/>
                      <a:pt x="200" y="227"/>
                      <a:pt x="10" y="334"/>
                    </a:cubicBezTo>
                    <a:cubicBezTo>
                      <a:pt x="0" y="334"/>
                      <a:pt x="6" y="349"/>
                      <a:pt x="15" y="349"/>
                    </a:cubicBezTo>
                    <a:cubicBezTo>
                      <a:pt x="17" y="349"/>
                      <a:pt x="19" y="348"/>
                      <a:pt x="22" y="346"/>
                    </a:cubicBezTo>
                    <a:cubicBezTo>
                      <a:pt x="224" y="239"/>
                      <a:pt x="426" y="143"/>
                      <a:pt x="617" y="24"/>
                    </a:cubicBezTo>
                    <a:cubicBezTo>
                      <a:pt x="641" y="24"/>
                      <a:pt x="617" y="1"/>
                      <a:pt x="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"/>
              <p:cNvSpPr/>
              <p:nvPr/>
            </p:nvSpPr>
            <p:spPr>
              <a:xfrm>
                <a:off x="2924175" y="2595400"/>
                <a:ext cx="2947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691" extrusionOk="0">
                    <a:moveTo>
                      <a:pt x="1143" y="0"/>
                    </a:moveTo>
                    <a:cubicBezTo>
                      <a:pt x="953" y="119"/>
                      <a:pt x="762" y="250"/>
                      <a:pt x="560" y="357"/>
                    </a:cubicBezTo>
                    <a:cubicBezTo>
                      <a:pt x="381" y="464"/>
                      <a:pt x="179" y="536"/>
                      <a:pt x="12" y="655"/>
                    </a:cubicBezTo>
                    <a:cubicBezTo>
                      <a:pt x="0" y="667"/>
                      <a:pt x="12" y="691"/>
                      <a:pt x="24" y="691"/>
                    </a:cubicBezTo>
                    <a:cubicBezTo>
                      <a:pt x="238" y="643"/>
                      <a:pt x="441" y="524"/>
                      <a:pt x="619" y="405"/>
                    </a:cubicBezTo>
                    <a:cubicBezTo>
                      <a:pt x="822" y="286"/>
                      <a:pt x="1000" y="167"/>
                      <a:pt x="1155" y="12"/>
                    </a:cubicBezTo>
                    <a:cubicBezTo>
                      <a:pt x="1179" y="12"/>
                      <a:pt x="1155" y="0"/>
                      <a:pt x="1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"/>
              <p:cNvSpPr/>
              <p:nvPr/>
            </p:nvSpPr>
            <p:spPr>
              <a:xfrm>
                <a:off x="2921750" y="2603125"/>
                <a:ext cx="283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672" extrusionOk="0">
                    <a:moveTo>
                      <a:pt x="1073" y="1"/>
                    </a:moveTo>
                    <a:lnTo>
                      <a:pt x="1061" y="24"/>
                    </a:lnTo>
                    <a:cubicBezTo>
                      <a:pt x="1073" y="24"/>
                      <a:pt x="1097" y="36"/>
                      <a:pt x="1097" y="36"/>
                    </a:cubicBezTo>
                    <a:cubicBezTo>
                      <a:pt x="919" y="108"/>
                      <a:pt x="716" y="155"/>
                      <a:pt x="538" y="239"/>
                    </a:cubicBezTo>
                    <a:cubicBezTo>
                      <a:pt x="359" y="334"/>
                      <a:pt x="180" y="453"/>
                      <a:pt x="37" y="584"/>
                    </a:cubicBezTo>
                    <a:cubicBezTo>
                      <a:pt x="1" y="621"/>
                      <a:pt x="27" y="671"/>
                      <a:pt x="69" y="671"/>
                    </a:cubicBezTo>
                    <a:cubicBezTo>
                      <a:pt x="81" y="671"/>
                      <a:pt x="95" y="667"/>
                      <a:pt x="109" y="655"/>
                    </a:cubicBezTo>
                    <a:cubicBezTo>
                      <a:pt x="299" y="513"/>
                      <a:pt x="478" y="382"/>
                      <a:pt x="704" y="274"/>
                    </a:cubicBezTo>
                    <a:cubicBezTo>
                      <a:pt x="811" y="227"/>
                      <a:pt x="930" y="179"/>
                      <a:pt x="1038" y="144"/>
                    </a:cubicBezTo>
                    <a:cubicBezTo>
                      <a:pt x="1097" y="120"/>
                      <a:pt x="1109" y="108"/>
                      <a:pt x="1133" y="60"/>
                    </a:cubicBezTo>
                    <a:lnTo>
                      <a:pt x="1133" y="36"/>
                    </a:lnTo>
                    <a:cubicBezTo>
                      <a:pt x="1121" y="1"/>
                      <a:pt x="1121" y="24"/>
                      <a:pt x="1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"/>
              <p:cNvSpPr/>
              <p:nvPr/>
            </p:nvSpPr>
            <p:spPr>
              <a:xfrm>
                <a:off x="2921300" y="2608200"/>
                <a:ext cx="31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33" extrusionOk="0">
                    <a:moveTo>
                      <a:pt x="1187" y="0"/>
                    </a:moveTo>
                    <a:cubicBezTo>
                      <a:pt x="794" y="143"/>
                      <a:pt x="413" y="333"/>
                      <a:pt x="55" y="548"/>
                    </a:cubicBezTo>
                    <a:cubicBezTo>
                      <a:pt x="0" y="570"/>
                      <a:pt x="37" y="632"/>
                      <a:pt x="90" y="632"/>
                    </a:cubicBezTo>
                    <a:cubicBezTo>
                      <a:pt x="94" y="632"/>
                      <a:pt x="99" y="632"/>
                      <a:pt x="103" y="631"/>
                    </a:cubicBezTo>
                    <a:cubicBezTo>
                      <a:pt x="472" y="476"/>
                      <a:pt x="853" y="262"/>
                      <a:pt x="1198" y="36"/>
                    </a:cubicBezTo>
                    <a:cubicBezTo>
                      <a:pt x="1246" y="24"/>
                      <a:pt x="1210" y="0"/>
                      <a:pt x="1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"/>
              <p:cNvSpPr/>
              <p:nvPr/>
            </p:nvSpPr>
            <p:spPr>
              <a:xfrm>
                <a:off x="2923375" y="2612400"/>
                <a:ext cx="2737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20" extrusionOk="0">
                    <a:moveTo>
                      <a:pt x="1052" y="1"/>
                    </a:moveTo>
                    <a:cubicBezTo>
                      <a:pt x="1046" y="1"/>
                      <a:pt x="1039" y="4"/>
                      <a:pt x="1032" y="11"/>
                    </a:cubicBezTo>
                    <a:cubicBezTo>
                      <a:pt x="854" y="94"/>
                      <a:pt x="675" y="189"/>
                      <a:pt x="496" y="284"/>
                    </a:cubicBezTo>
                    <a:cubicBezTo>
                      <a:pt x="330" y="380"/>
                      <a:pt x="163" y="451"/>
                      <a:pt x="32" y="558"/>
                    </a:cubicBezTo>
                    <a:cubicBezTo>
                      <a:pt x="0" y="580"/>
                      <a:pt x="25" y="620"/>
                      <a:pt x="48" y="620"/>
                    </a:cubicBezTo>
                    <a:cubicBezTo>
                      <a:pt x="51" y="620"/>
                      <a:pt x="53" y="619"/>
                      <a:pt x="56" y="618"/>
                    </a:cubicBezTo>
                    <a:cubicBezTo>
                      <a:pt x="223" y="558"/>
                      <a:pt x="389" y="451"/>
                      <a:pt x="532" y="368"/>
                    </a:cubicBezTo>
                    <a:cubicBezTo>
                      <a:pt x="711" y="261"/>
                      <a:pt x="889" y="165"/>
                      <a:pt x="1056" y="70"/>
                    </a:cubicBezTo>
                    <a:cubicBezTo>
                      <a:pt x="1094" y="51"/>
                      <a:pt x="1079" y="1"/>
                      <a:pt x="10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"/>
              <p:cNvSpPr/>
              <p:nvPr/>
            </p:nvSpPr>
            <p:spPr>
              <a:xfrm>
                <a:off x="2920000" y="2561450"/>
                <a:ext cx="315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347" extrusionOk="0">
                    <a:moveTo>
                      <a:pt x="363" y="1973"/>
                    </a:moveTo>
                    <a:lnTo>
                      <a:pt x="363" y="1973"/>
                    </a:lnTo>
                    <a:cubicBezTo>
                      <a:pt x="336" y="1991"/>
                      <a:pt x="310" y="2009"/>
                      <a:pt x="284" y="2028"/>
                    </a:cubicBezTo>
                    <a:lnTo>
                      <a:pt x="284" y="2028"/>
                    </a:lnTo>
                    <a:cubicBezTo>
                      <a:pt x="310" y="2008"/>
                      <a:pt x="336" y="1990"/>
                      <a:pt x="363" y="1973"/>
                    </a:cubicBezTo>
                    <a:close/>
                    <a:moveTo>
                      <a:pt x="82" y="1"/>
                    </a:moveTo>
                    <a:cubicBezTo>
                      <a:pt x="63" y="1"/>
                      <a:pt x="42" y="13"/>
                      <a:pt x="36" y="36"/>
                    </a:cubicBezTo>
                    <a:cubicBezTo>
                      <a:pt x="0" y="179"/>
                      <a:pt x="0" y="275"/>
                      <a:pt x="48" y="406"/>
                    </a:cubicBezTo>
                    <a:cubicBezTo>
                      <a:pt x="53" y="424"/>
                      <a:pt x="65" y="434"/>
                      <a:pt x="77" y="436"/>
                    </a:cubicBezTo>
                    <a:lnTo>
                      <a:pt x="77" y="436"/>
                    </a:lnTo>
                    <a:cubicBezTo>
                      <a:pt x="99" y="612"/>
                      <a:pt x="119" y="790"/>
                      <a:pt x="119" y="989"/>
                    </a:cubicBezTo>
                    <a:cubicBezTo>
                      <a:pt x="128" y="1167"/>
                      <a:pt x="124" y="1357"/>
                      <a:pt x="117" y="1541"/>
                    </a:cubicBezTo>
                    <a:lnTo>
                      <a:pt x="117" y="1541"/>
                    </a:lnTo>
                    <a:cubicBezTo>
                      <a:pt x="110" y="1556"/>
                      <a:pt x="103" y="1570"/>
                      <a:pt x="96" y="1584"/>
                    </a:cubicBezTo>
                    <a:cubicBezTo>
                      <a:pt x="78" y="1613"/>
                      <a:pt x="92" y="1639"/>
                      <a:pt x="113" y="1653"/>
                    </a:cubicBezTo>
                    <a:lnTo>
                      <a:pt x="113" y="1653"/>
                    </a:lnTo>
                    <a:cubicBezTo>
                      <a:pt x="111" y="1690"/>
                      <a:pt x="109" y="1727"/>
                      <a:pt x="107" y="1763"/>
                    </a:cubicBezTo>
                    <a:cubicBezTo>
                      <a:pt x="107" y="1793"/>
                      <a:pt x="125" y="1808"/>
                      <a:pt x="145" y="1808"/>
                    </a:cubicBezTo>
                    <a:cubicBezTo>
                      <a:pt x="164" y="1808"/>
                      <a:pt x="185" y="1793"/>
                      <a:pt x="191" y="1763"/>
                    </a:cubicBezTo>
                    <a:cubicBezTo>
                      <a:pt x="201" y="1707"/>
                      <a:pt x="210" y="1651"/>
                      <a:pt x="219" y="1593"/>
                    </a:cubicBezTo>
                    <a:lnTo>
                      <a:pt x="219" y="1593"/>
                    </a:lnTo>
                    <a:cubicBezTo>
                      <a:pt x="221" y="1590"/>
                      <a:pt x="222" y="1587"/>
                      <a:pt x="224" y="1584"/>
                    </a:cubicBezTo>
                    <a:lnTo>
                      <a:pt x="224" y="1584"/>
                    </a:lnTo>
                    <a:cubicBezTo>
                      <a:pt x="226" y="1588"/>
                      <a:pt x="228" y="1591"/>
                      <a:pt x="231" y="1593"/>
                    </a:cubicBezTo>
                    <a:lnTo>
                      <a:pt x="231" y="1593"/>
                    </a:lnTo>
                    <a:cubicBezTo>
                      <a:pt x="206" y="1629"/>
                      <a:pt x="232" y="1671"/>
                      <a:pt x="270" y="1671"/>
                    </a:cubicBezTo>
                    <a:cubicBezTo>
                      <a:pt x="272" y="1671"/>
                      <a:pt x="273" y="1671"/>
                      <a:pt x="275" y="1671"/>
                    </a:cubicBezTo>
                    <a:lnTo>
                      <a:pt x="275" y="1671"/>
                    </a:lnTo>
                    <a:cubicBezTo>
                      <a:pt x="267" y="1674"/>
                      <a:pt x="259" y="1677"/>
                      <a:pt x="250" y="1680"/>
                    </a:cubicBezTo>
                    <a:cubicBezTo>
                      <a:pt x="254" y="1685"/>
                      <a:pt x="257" y="1690"/>
                      <a:pt x="261" y="1695"/>
                    </a:cubicBezTo>
                    <a:lnTo>
                      <a:pt x="261" y="1695"/>
                    </a:lnTo>
                    <a:cubicBezTo>
                      <a:pt x="257" y="1697"/>
                      <a:pt x="254" y="1700"/>
                      <a:pt x="250" y="1703"/>
                    </a:cubicBezTo>
                    <a:cubicBezTo>
                      <a:pt x="231" y="1730"/>
                      <a:pt x="240" y="1759"/>
                      <a:pt x="258" y="1777"/>
                    </a:cubicBezTo>
                    <a:lnTo>
                      <a:pt x="258" y="1777"/>
                    </a:lnTo>
                    <a:cubicBezTo>
                      <a:pt x="228" y="1798"/>
                      <a:pt x="198" y="1822"/>
                      <a:pt x="167" y="1846"/>
                    </a:cubicBezTo>
                    <a:cubicBezTo>
                      <a:pt x="130" y="1883"/>
                      <a:pt x="157" y="1933"/>
                      <a:pt x="198" y="1933"/>
                    </a:cubicBezTo>
                    <a:cubicBezTo>
                      <a:pt x="200" y="1933"/>
                      <a:pt x="201" y="1933"/>
                      <a:pt x="202" y="1933"/>
                    </a:cubicBezTo>
                    <a:lnTo>
                      <a:pt x="202" y="1933"/>
                    </a:lnTo>
                    <a:cubicBezTo>
                      <a:pt x="202" y="1933"/>
                      <a:pt x="202" y="1933"/>
                      <a:pt x="202" y="1933"/>
                    </a:cubicBezTo>
                    <a:lnTo>
                      <a:pt x="202" y="1933"/>
                    </a:lnTo>
                    <a:cubicBezTo>
                      <a:pt x="175" y="1954"/>
                      <a:pt x="147" y="1977"/>
                      <a:pt x="119" y="2001"/>
                    </a:cubicBezTo>
                    <a:lnTo>
                      <a:pt x="131" y="2013"/>
                    </a:lnTo>
                    <a:lnTo>
                      <a:pt x="131" y="2013"/>
                    </a:lnTo>
                    <a:cubicBezTo>
                      <a:pt x="104" y="2049"/>
                      <a:pt x="133" y="2100"/>
                      <a:pt x="174" y="2100"/>
                    </a:cubicBezTo>
                    <a:cubicBezTo>
                      <a:pt x="181" y="2100"/>
                      <a:pt x="189" y="2099"/>
                      <a:pt x="196" y="2095"/>
                    </a:cubicBezTo>
                    <a:lnTo>
                      <a:pt x="196" y="2095"/>
                    </a:lnTo>
                    <a:cubicBezTo>
                      <a:pt x="154" y="2130"/>
                      <a:pt x="113" y="2166"/>
                      <a:pt x="72" y="2203"/>
                    </a:cubicBezTo>
                    <a:cubicBezTo>
                      <a:pt x="43" y="2242"/>
                      <a:pt x="77" y="2296"/>
                      <a:pt x="122" y="2296"/>
                    </a:cubicBezTo>
                    <a:cubicBezTo>
                      <a:pt x="133" y="2296"/>
                      <a:pt x="144" y="2293"/>
                      <a:pt x="155" y="2287"/>
                    </a:cubicBezTo>
                    <a:cubicBezTo>
                      <a:pt x="160" y="2283"/>
                      <a:pt x="165" y="2279"/>
                      <a:pt x="169" y="2276"/>
                    </a:cubicBezTo>
                    <a:lnTo>
                      <a:pt x="169" y="2276"/>
                    </a:lnTo>
                    <a:lnTo>
                      <a:pt x="179" y="2287"/>
                    </a:lnTo>
                    <a:cubicBezTo>
                      <a:pt x="432" y="2053"/>
                      <a:pt x="702" y="1891"/>
                      <a:pt x="1020" y="1781"/>
                    </a:cubicBezTo>
                    <a:lnTo>
                      <a:pt x="1020" y="1781"/>
                    </a:lnTo>
                    <a:cubicBezTo>
                      <a:pt x="912" y="1867"/>
                      <a:pt x="796" y="1945"/>
                      <a:pt x="678" y="2017"/>
                    </a:cubicBezTo>
                    <a:lnTo>
                      <a:pt x="678" y="2017"/>
                    </a:lnTo>
                    <a:cubicBezTo>
                      <a:pt x="538" y="2096"/>
                      <a:pt x="393" y="2170"/>
                      <a:pt x="238" y="2239"/>
                    </a:cubicBezTo>
                    <a:cubicBezTo>
                      <a:pt x="244" y="2250"/>
                      <a:pt x="251" y="2262"/>
                      <a:pt x="260" y="2277"/>
                    </a:cubicBezTo>
                    <a:lnTo>
                      <a:pt x="260" y="2277"/>
                    </a:lnTo>
                    <a:cubicBezTo>
                      <a:pt x="262" y="2292"/>
                      <a:pt x="270" y="2307"/>
                      <a:pt x="283" y="2317"/>
                    </a:cubicBezTo>
                    <a:lnTo>
                      <a:pt x="283" y="2317"/>
                    </a:lnTo>
                    <a:cubicBezTo>
                      <a:pt x="288" y="2326"/>
                      <a:pt x="293" y="2336"/>
                      <a:pt x="298" y="2346"/>
                    </a:cubicBezTo>
                    <a:cubicBezTo>
                      <a:pt x="315" y="2338"/>
                      <a:pt x="333" y="2329"/>
                      <a:pt x="350" y="2321"/>
                    </a:cubicBezTo>
                    <a:lnTo>
                      <a:pt x="350" y="2321"/>
                    </a:lnTo>
                    <a:cubicBezTo>
                      <a:pt x="693" y="2178"/>
                      <a:pt x="990" y="1988"/>
                      <a:pt x="1262" y="1763"/>
                    </a:cubicBezTo>
                    <a:cubicBezTo>
                      <a:pt x="1257" y="1745"/>
                      <a:pt x="1248" y="1722"/>
                      <a:pt x="1235" y="1707"/>
                    </a:cubicBezTo>
                    <a:lnTo>
                      <a:pt x="1235" y="1707"/>
                    </a:lnTo>
                    <a:cubicBezTo>
                      <a:pt x="1253" y="1683"/>
                      <a:pt x="1228" y="1642"/>
                      <a:pt x="1192" y="1633"/>
                    </a:cubicBezTo>
                    <a:lnTo>
                      <a:pt x="1192" y="1633"/>
                    </a:lnTo>
                    <a:lnTo>
                      <a:pt x="1191" y="1632"/>
                    </a:lnTo>
                    <a:cubicBezTo>
                      <a:pt x="1191" y="1632"/>
                      <a:pt x="1190" y="1633"/>
                      <a:pt x="1190" y="1633"/>
                    </a:cubicBezTo>
                    <a:lnTo>
                      <a:pt x="1190" y="1633"/>
                    </a:lnTo>
                    <a:cubicBezTo>
                      <a:pt x="1186" y="1632"/>
                      <a:pt x="1183" y="1632"/>
                      <a:pt x="1179" y="1632"/>
                    </a:cubicBezTo>
                    <a:cubicBezTo>
                      <a:pt x="1053" y="1660"/>
                      <a:pt x="933" y="1695"/>
                      <a:pt x="819" y="1738"/>
                    </a:cubicBezTo>
                    <a:lnTo>
                      <a:pt x="819" y="1738"/>
                    </a:lnTo>
                    <a:cubicBezTo>
                      <a:pt x="809" y="1720"/>
                      <a:pt x="787" y="1703"/>
                      <a:pt x="762" y="1703"/>
                    </a:cubicBezTo>
                    <a:cubicBezTo>
                      <a:pt x="675" y="1719"/>
                      <a:pt x="598" y="1737"/>
                      <a:pt x="526" y="1761"/>
                    </a:cubicBezTo>
                    <a:lnTo>
                      <a:pt x="526" y="1761"/>
                    </a:lnTo>
                    <a:cubicBezTo>
                      <a:pt x="541" y="1749"/>
                      <a:pt x="555" y="1737"/>
                      <a:pt x="570" y="1725"/>
                    </a:cubicBezTo>
                    <a:lnTo>
                      <a:pt x="570" y="1725"/>
                    </a:lnTo>
                    <a:cubicBezTo>
                      <a:pt x="578" y="1722"/>
                      <a:pt x="587" y="1718"/>
                      <a:pt x="596" y="1715"/>
                    </a:cubicBezTo>
                    <a:cubicBezTo>
                      <a:pt x="594" y="1713"/>
                      <a:pt x="593" y="1710"/>
                      <a:pt x="591" y="1707"/>
                    </a:cubicBezTo>
                    <a:lnTo>
                      <a:pt x="591" y="1707"/>
                    </a:lnTo>
                    <a:cubicBezTo>
                      <a:pt x="593" y="1706"/>
                      <a:pt x="594" y="1705"/>
                      <a:pt x="596" y="1703"/>
                    </a:cubicBezTo>
                    <a:cubicBezTo>
                      <a:pt x="613" y="1686"/>
                      <a:pt x="616" y="1668"/>
                      <a:pt x="611" y="1652"/>
                    </a:cubicBezTo>
                    <a:lnTo>
                      <a:pt x="611" y="1652"/>
                    </a:lnTo>
                    <a:cubicBezTo>
                      <a:pt x="646" y="1612"/>
                      <a:pt x="610" y="1566"/>
                      <a:pt x="570" y="1560"/>
                    </a:cubicBezTo>
                    <a:lnTo>
                      <a:pt x="570" y="1560"/>
                    </a:lnTo>
                    <a:lnTo>
                      <a:pt x="584" y="1549"/>
                    </a:lnTo>
                    <a:cubicBezTo>
                      <a:pt x="608" y="1525"/>
                      <a:pt x="596" y="1465"/>
                      <a:pt x="548" y="1465"/>
                    </a:cubicBezTo>
                    <a:cubicBezTo>
                      <a:pt x="539" y="1466"/>
                      <a:pt x="531" y="1467"/>
                      <a:pt x="523" y="1468"/>
                    </a:cubicBezTo>
                    <a:lnTo>
                      <a:pt x="523" y="1468"/>
                    </a:lnTo>
                    <a:lnTo>
                      <a:pt x="699" y="1313"/>
                    </a:lnTo>
                    <a:lnTo>
                      <a:pt x="699" y="1313"/>
                    </a:lnTo>
                    <a:cubicBezTo>
                      <a:pt x="700" y="1312"/>
                      <a:pt x="701" y="1311"/>
                      <a:pt x="703" y="1310"/>
                    </a:cubicBezTo>
                    <a:cubicBezTo>
                      <a:pt x="703" y="1310"/>
                      <a:pt x="702" y="1310"/>
                      <a:pt x="702" y="1309"/>
                    </a:cubicBezTo>
                    <a:lnTo>
                      <a:pt x="702" y="1309"/>
                    </a:lnTo>
                    <a:lnTo>
                      <a:pt x="715" y="1299"/>
                    </a:lnTo>
                    <a:cubicBezTo>
                      <a:pt x="758" y="1255"/>
                      <a:pt x="712" y="1202"/>
                      <a:pt x="668" y="1202"/>
                    </a:cubicBezTo>
                    <a:cubicBezTo>
                      <a:pt x="664" y="1202"/>
                      <a:pt x="659" y="1202"/>
                      <a:pt x="655" y="1203"/>
                    </a:cubicBezTo>
                    <a:cubicBezTo>
                      <a:pt x="597" y="1233"/>
                      <a:pt x="544" y="1262"/>
                      <a:pt x="495" y="1293"/>
                    </a:cubicBezTo>
                    <a:lnTo>
                      <a:pt x="495" y="1293"/>
                    </a:lnTo>
                    <a:cubicBezTo>
                      <a:pt x="501" y="1283"/>
                      <a:pt x="507" y="1273"/>
                      <a:pt x="512" y="1263"/>
                    </a:cubicBezTo>
                    <a:cubicBezTo>
                      <a:pt x="531" y="1235"/>
                      <a:pt x="498" y="1192"/>
                      <a:pt x="461" y="1192"/>
                    </a:cubicBezTo>
                    <a:cubicBezTo>
                      <a:pt x="450" y="1192"/>
                      <a:pt x="439" y="1196"/>
                      <a:pt x="429" y="1203"/>
                    </a:cubicBezTo>
                    <a:cubicBezTo>
                      <a:pt x="427" y="1205"/>
                      <a:pt x="424" y="1207"/>
                      <a:pt x="422" y="1209"/>
                    </a:cubicBezTo>
                    <a:lnTo>
                      <a:pt x="422" y="1209"/>
                    </a:lnTo>
                    <a:cubicBezTo>
                      <a:pt x="436" y="1183"/>
                      <a:pt x="450" y="1157"/>
                      <a:pt x="465" y="1132"/>
                    </a:cubicBezTo>
                    <a:cubicBezTo>
                      <a:pt x="482" y="1097"/>
                      <a:pt x="454" y="1055"/>
                      <a:pt x="424" y="1055"/>
                    </a:cubicBezTo>
                    <a:cubicBezTo>
                      <a:pt x="413" y="1055"/>
                      <a:pt x="402" y="1060"/>
                      <a:pt x="393" y="1072"/>
                    </a:cubicBezTo>
                    <a:cubicBezTo>
                      <a:pt x="388" y="1076"/>
                      <a:pt x="382" y="1080"/>
                      <a:pt x="376" y="1085"/>
                    </a:cubicBezTo>
                    <a:lnTo>
                      <a:pt x="376" y="1085"/>
                    </a:lnTo>
                    <a:cubicBezTo>
                      <a:pt x="373" y="1063"/>
                      <a:pt x="368" y="1040"/>
                      <a:pt x="363" y="1017"/>
                    </a:cubicBezTo>
                    <a:lnTo>
                      <a:pt x="363" y="1017"/>
                    </a:lnTo>
                    <a:cubicBezTo>
                      <a:pt x="406" y="814"/>
                      <a:pt x="399" y="615"/>
                      <a:pt x="358" y="394"/>
                    </a:cubicBezTo>
                    <a:cubicBezTo>
                      <a:pt x="352" y="371"/>
                      <a:pt x="333" y="359"/>
                      <a:pt x="315" y="359"/>
                    </a:cubicBezTo>
                    <a:cubicBezTo>
                      <a:pt x="297" y="359"/>
                      <a:pt x="279" y="371"/>
                      <a:pt x="275" y="395"/>
                    </a:cubicBezTo>
                    <a:lnTo>
                      <a:pt x="275" y="395"/>
                    </a:lnTo>
                    <a:cubicBezTo>
                      <a:pt x="258" y="396"/>
                      <a:pt x="240" y="399"/>
                      <a:pt x="227" y="406"/>
                    </a:cubicBezTo>
                    <a:cubicBezTo>
                      <a:pt x="239" y="470"/>
                      <a:pt x="247" y="532"/>
                      <a:pt x="251" y="593"/>
                    </a:cubicBezTo>
                    <a:lnTo>
                      <a:pt x="251" y="593"/>
                    </a:lnTo>
                    <a:cubicBezTo>
                      <a:pt x="223" y="501"/>
                      <a:pt x="200" y="430"/>
                      <a:pt x="191" y="406"/>
                    </a:cubicBezTo>
                    <a:cubicBezTo>
                      <a:pt x="187" y="388"/>
                      <a:pt x="179" y="379"/>
                      <a:pt x="168" y="375"/>
                    </a:cubicBezTo>
                    <a:lnTo>
                      <a:pt x="168" y="375"/>
                    </a:lnTo>
                    <a:cubicBezTo>
                      <a:pt x="155" y="262"/>
                      <a:pt x="138" y="149"/>
                      <a:pt x="119" y="36"/>
                    </a:cubicBezTo>
                    <a:cubicBezTo>
                      <a:pt x="119" y="13"/>
                      <a:pt x="102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"/>
              <p:cNvSpPr/>
              <p:nvPr/>
            </p:nvSpPr>
            <p:spPr>
              <a:xfrm>
                <a:off x="2921775" y="2501025"/>
                <a:ext cx="567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344" extrusionOk="0">
                    <a:moveTo>
                      <a:pt x="215" y="1"/>
                    </a:moveTo>
                    <a:lnTo>
                      <a:pt x="215" y="1"/>
                    </a:lnTo>
                    <a:cubicBezTo>
                      <a:pt x="156" y="775"/>
                      <a:pt x="60" y="1561"/>
                      <a:pt x="1" y="2334"/>
                    </a:cubicBezTo>
                    <a:cubicBezTo>
                      <a:pt x="1" y="2340"/>
                      <a:pt x="10" y="2343"/>
                      <a:pt x="19" y="2343"/>
                    </a:cubicBezTo>
                    <a:cubicBezTo>
                      <a:pt x="28" y="2343"/>
                      <a:pt x="36" y="2340"/>
                      <a:pt x="36" y="2334"/>
                    </a:cubicBezTo>
                    <a:cubicBezTo>
                      <a:pt x="203" y="1572"/>
                      <a:pt x="227" y="775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2"/>
              <p:cNvSpPr/>
              <p:nvPr/>
            </p:nvSpPr>
            <p:spPr>
              <a:xfrm>
                <a:off x="2925350" y="2508025"/>
                <a:ext cx="2400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96" h="2314" extrusionOk="0">
                    <a:moveTo>
                      <a:pt x="48" y="1"/>
                    </a:moveTo>
                    <a:cubicBezTo>
                      <a:pt x="42" y="1"/>
                      <a:pt x="36" y="7"/>
                      <a:pt x="36" y="18"/>
                    </a:cubicBezTo>
                    <a:cubicBezTo>
                      <a:pt x="36" y="769"/>
                      <a:pt x="1" y="1542"/>
                      <a:pt x="13" y="2304"/>
                    </a:cubicBezTo>
                    <a:cubicBezTo>
                      <a:pt x="13" y="2310"/>
                      <a:pt x="18" y="2313"/>
                      <a:pt x="24" y="2313"/>
                    </a:cubicBezTo>
                    <a:cubicBezTo>
                      <a:pt x="30" y="2313"/>
                      <a:pt x="36" y="2310"/>
                      <a:pt x="36" y="2304"/>
                    </a:cubicBezTo>
                    <a:cubicBezTo>
                      <a:pt x="96" y="1542"/>
                      <a:pt x="72" y="769"/>
                      <a:pt x="60" y="18"/>
                    </a:cubicBezTo>
                    <a:cubicBezTo>
                      <a:pt x="60" y="7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"/>
              <p:cNvSpPr/>
              <p:nvPr/>
            </p:nvSpPr>
            <p:spPr>
              <a:xfrm>
                <a:off x="2927425" y="2523650"/>
                <a:ext cx="3025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03" extrusionOk="0">
                    <a:moveTo>
                      <a:pt x="49" y="1"/>
                    </a:moveTo>
                    <a:cubicBezTo>
                      <a:pt x="49" y="620"/>
                      <a:pt x="1" y="1263"/>
                      <a:pt x="61" y="1894"/>
                    </a:cubicBezTo>
                    <a:cubicBezTo>
                      <a:pt x="61" y="1900"/>
                      <a:pt x="69" y="1903"/>
                      <a:pt x="78" y="1903"/>
                    </a:cubicBezTo>
                    <a:cubicBezTo>
                      <a:pt x="87" y="1903"/>
                      <a:pt x="96" y="1900"/>
                      <a:pt x="96" y="1894"/>
                    </a:cubicBezTo>
                    <a:cubicBezTo>
                      <a:pt x="120" y="1263"/>
                      <a:pt x="72" y="620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"/>
              <p:cNvSpPr/>
              <p:nvPr/>
            </p:nvSpPr>
            <p:spPr>
              <a:xfrm>
                <a:off x="2917325" y="2618825"/>
                <a:ext cx="342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90" extrusionOk="0">
                    <a:moveTo>
                      <a:pt x="1353" y="0"/>
                    </a:moveTo>
                    <a:cubicBezTo>
                      <a:pt x="1350" y="0"/>
                      <a:pt x="1348" y="1"/>
                      <a:pt x="1346" y="4"/>
                    </a:cubicBezTo>
                    <a:cubicBezTo>
                      <a:pt x="1119" y="135"/>
                      <a:pt x="917" y="266"/>
                      <a:pt x="691" y="385"/>
                    </a:cubicBezTo>
                    <a:cubicBezTo>
                      <a:pt x="465" y="504"/>
                      <a:pt x="226" y="611"/>
                      <a:pt x="24" y="766"/>
                    </a:cubicBezTo>
                    <a:cubicBezTo>
                      <a:pt x="0" y="778"/>
                      <a:pt x="0" y="789"/>
                      <a:pt x="36" y="789"/>
                    </a:cubicBezTo>
                    <a:cubicBezTo>
                      <a:pt x="512" y="647"/>
                      <a:pt x="988" y="313"/>
                      <a:pt x="1369" y="16"/>
                    </a:cubicBezTo>
                    <a:cubicBezTo>
                      <a:pt x="1369" y="16"/>
                      <a:pt x="1362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"/>
              <p:cNvSpPr/>
              <p:nvPr/>
            </p:nvSpPr>
            <p:spPr>
              <a:xfrm>
                <a:off x="2918800" y="2627750"/>
                <a:ext cx="311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773" extrusionOk="0">
                    <a:moveTo>
                      <a:pt x="1227" y="1"/>
                    </a:moveTo>
                    <a:cubicBezTo>
                      <a:pt x="1223" y="1"/>
                      <a:pt x="1219" y="2"/>
                      <a:pt x="1215" y="4"/>
                    </a:cubicBezTo>
                    <a:cubicBezTo>
                      <a:pt x="929" y="111"/>
                      <a:pt x="656" y="254"/>
                      <a:pt x="406" y="421"/>
                    </a:cubicBezTo>
                    <a:cubicBezTo>
                      <a:pt x="298" y="480"/>
                      <a:pt x="25" y="587"/>
                      <a:pt x="1" y="730"/>
                    </a:cubicBezTo>
                    <a:cubicBezTo>
                      <a:pt x="1" y="742"/>
                      <a:pt x="1" y="742"/>
                      <a:pt x="25" y="766"/>
                    </a:cubicBezTo>
                    <a:cubicBezTo>
                      <a:pt x="33" y="770"/>
                      <a:pt x="39" y="773"/>
                      <a:pt x="44" y="773"/>
                    </a:cubicBezTo>
                    <a:cubicBezTo>
                      <a:pt x="53" y="773"/>
                      <a:pt x="61" y="765"/>
                      <a:pt x="84" y="742"/>
                    </a:cubicBezTo>
                    <a:lnTo>
                      <a:pt x="96" y="730"/>
                    </a:lnTo>
                    <a:lnTo>
                      <a:pt x="96" y="718"/>
                    </a:lnTo>
                    <a:cubicBezTo>
                      <a:pt x="96" y="706"/>
                      <a:pt x="87" y="700"/>
                      <a:pt x="78" y="700"/>
                    </a:cubicBezTo>
                    <a:cubicBezTo>
                      <a:pt x="73" y="700"/>
                      <a:pt x="68" y="702"/>
                      <a:pt x="65" y="706"/>
                    </a:cubicBezTo>
                    <a:lnTo>
                      <a:pt x="65" y="706"/>
                    </a:lnTo>
                    <a:cubicBezTo>
                      <a:pt x="102" y="651"/>
                      <a:pt x="336" y="538"/>
                      <a:pt x="358" y="516"/>
                    </a:cubicBezTo>
                    <a:cubicBezTo>
                      <a:pt x="453" y="456"/>
                      <a:pt x="560" y="397"/>
                      <a:pt x="644" y="361"/>
                    </a:cubicBezTo>
                    <a:lnTo>
                      <a:pt x="1227" y="40"/>
                    </a:lnTo>
                    <a:cubicBezTo>
                      <a:pt x="1246" y="20"/>
                      <a:pt x="1242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"/>
              <p:cNvSpPr/>
              <p:nvPr/>
            </p:nvSpPr>
            <p:spPr>
              <a:xfrm>
                <a:off x="2916775" y="2636975"/>
                <a:ext cx="27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603" extrusionOk="0">
                    <a:moveTo>
                      <a:pt x="1069" y="1"/>
                    </a:moveTo>
                    <a:cubicBezTo>
                      <a:pt x="1066" y="1"/>
                      <a:pt x="1062" y="2"/>
                      <a:pt x="1058" y="4"/>
                    </a:cubicBezTo>
                    <a:cubicBezTo>
                      <a:pt x="713" y="171"/>
                      <a:pt x="308" y="337"/>
                      <a:pt x="10" y="575"/>
                    </a:cubicBezTo>
                    <a:cubicBezTo>
                      <a:pt x="1" y="585"/>
                      <a:pt x="7" y="603"/>
                      <a:pt x="16" y="603"/>
                    </a:cubicBezTo>
                    <a:cubicBezTo>
                      <a:pt x="18" y="603"/>
                      <a:pt x="20" y="602"/>
                      <a:pt x="22" y="599"/>
                    </a:cubicBezTo>
                    <a:cubicBezTo>
                      <a:pt x="379" y="480"/>
                      <a:pt x="737" y="230"/>
                      <a:pt x="1070" y="40"/>
                    </a:cubicBezTo>
                    <a:cubicBezTo>
                      <a:pt x="1080" y="20"/>
                      <a:pt x="1081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"/>
              <p:cNvSpPr/>
              <p:nvPr/>
            </p:nvSpPr>
            <p:spPr>
              <a:xfrm>
                <a:off x="2925650" y="2666525"/>
                <a:ext cx="6967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251" extrusionOk="0">
                    <a:moveTo>
                      <a:pt x="2751" y="1"/>
                    </a:moveTo>
                    <a:cubicBezTo>
                      <a:pt x="1858" y="501"/>
                      <a:pt x="1013" y="906"/>
                      <a:pt x="24" y="1203"/>
                    </a:cubicBezTo>
                    <a:cubicBezTo>
                      <a:pt x="1" y="1215"/>
                      <a:pt x="1" y="1251"/>
                      <a:pt x="24" y="1251"/>
                    </a:cubicBezTo>
                    <a:cubicBezTo>
                      <a:pt x="1001" y="1037"/>
                      <a:pt x="1977" y="620"/>
                      <a:pt x="2763" y="24"/>
                    </a:cubicBezTo>
                    <a:cubicBezTo>
                      <a:pt x="2787" y="13"/>
                      <a:pt x="2763" y="1"/>
                      <a:pt x="2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"/>
              <p:cNvSpPr/>
              <p:nvPr/>
            </p:nvSpPr>
            <p:spPr>
              <a:xfrm>
                <a:off x="2959125" y="2651900"/>
                <a:ext cx="712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565" extrusionOk="0">
                    <a:moveTo>
                      <a:pt x="2793" y="0"/>
                    </a:moveTo>
                    <a:cubicBezTo>
                      <a:pt x="2789" y="0"/>
                      <a:pt x="2785" y="1"/>
                      <a:pt x="2781" y="2"/>
                    </a:cubicBezTo>
                    <a:cubicBezTo>
                      <a:pt x="1948" y="657"/>
                      <a:pt x="817" y="836"/>
                      <a:pt x="31" y="1526"/>
                    </a:cubicBezTo>
                    <a:cubicBezTo>
                      <a:pt x="0" y="1536"/>
                      <a:pt x="22" y="1564"/>
                      <a:pt x="44" y="1564"/>
                    </a:cubicBezTo>
                    <a:cubicBezTo>
                      <a:pt x="48" y="1564"/>
                      <a:pt x="51" y="1564"/>
                      <a:pt x="55" y="1562"/>
                    </a:cubicBezTo>
                    <a:cubicBezTo>
                      <a:pt x="971" y="1074"/>
                      <a:pt x="2079" y="776"/>
                      <a:pt x="2829" y="50"/>
                    </a:cubicBezTo>
                    <a:cubicBezTo>
                      <a:pt x="2850" y="39"/>
                      <a:pt x="2824" y="0"/>
                      <a:pt x="2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"/>
              <p:cNvSpPr/>
              <p:nvPr/>
            </p:nvSpPr>
            <p:spPr>
              <a:xfrm>
                <a:off x="2948900" y="2652675"/>
                <a:ext cx="79000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1599" extrusionOk="0">
                    <a:moveTo>
                      <a:pt x="3122" y="0"/>
                    </a:moveTo>
                    <a:cubicBezTo>
                      <a:pt x="3117" y="0"/>
                      <a:pt x="3112" y="2"/>
                      <a:pt x="3107" y="7"/>
                    </a:cubicBezTo>
                    <a:cubicBezTo>
                      <a:pt x="2095" y="555"/>
                      <a:pt x="1047" y="1043"/>
                      <a:pt x="23" y="1567"/>
                    </a:cubicBezTo>
                    <a:cubicBezTo>
                      <a:pt x="5" y="1576"/>
                      <a:pt x="1" y="1599"/>
                      <a:pt x="15" y="1599"/>
                    </a:cubicBezTo>
                    <a:cubicBezTo>
                      <a:pt x="20" y="1599"/>
                      <a:pt x="26" y="1596"/>
                      <a:pt x="35" y="1591"/>
                    </a:cubicBezTo>
                    <a:cubicBezTo>
                      <a:pt x="1118" y="1293"/>
                      <a:pt x="2226" y="686"/>
                      <a:pt x="3131" y="31"/>
                    </a:cubicBezTo>
                    <a:cubicBezTo>
                      <a:pt x="3159" y="31"/>
                      <a:pt x="3142" y="0"/>
                      <a:pt x="3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"/>
              <p:cNvSpPr/>
              <p:nvPr/>
            </p:nvSpPr>
            <p:spPr>
              <a:xfrm>
                <a:off x="2959575" y="2663000"/>
                <a:ext cx="483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785" extrusionOk="0">
                    <a:moveTo>
                      <a:pt x="1895" y="1"/>
                    </a:moveTo>
                    <a:cubicBezTo>
                      <a:pt x="1887" y="1"/>
                      <a:pt x="1879" y="4"/>
                      <a:pt x="1870" y="11"/>
                    </a:cubicBezTo>
                    <a:cubicBezTo>
                      <a:pt x="1275" y="273"/>
                      <a:pt x="656" y="487"/>
                      <a:pt x="25" y="737"/>
                    </a:cubicBezTo>
                    <a:cubicBezTo>
                      <a:pt x="1" y="749"/>
                      <a:pt x="13" y="785"/>
                      <a:pt x="37" y="785"/>
                    </a:cubicBezTo>
                    <a:cubicBezTo>
                      <a:pt x="680" y="630"/>
                      <a:pt x="1311" y="368"/>
                      <a:pt x="1906" y="82"/>
                    </a:cubicBezTo>
                    <a:cubicBezTo>
                      <a:pt x="1935" y="53"/>
                      <a:pt x="1925" y="1"/>
                      <a:pt x="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"/>
              <p:cNvSpPr/>
              <p:nvPr/>
            </p:nvSpPr>
            <p:spPr>
              <a:xfrm>
                <a:off x="2832475" y="2688600"/>
                <a:ext cx="309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72" extrusionOk="0">
                    <a:moveTo>
                      <a:pt x="23" y="0"/>
                    </a:moveTo>
                    <a:cubicBezTo>
                      <a:pt x="12" y="0"/>
                      <a:pt x="1" y="14"/>
                      <a:pt x="1" y="23"/>
                    </a:cubicBezTo>
                    <a:cubicBezTo>
                      <a:pt x="60" y="118"/>
                      <a:pt x="84" y="177"/>
                      <a:pt x="156" y="249"/>
                    </a:cubicBezTo>
                    <a:cubicBezTo>
                      <a:pt x="93" y="139"/>
                      <a:pt x="72" y="81"/>
                      <a:pt x="98" y="81"/>
                    </a:cubicBezTo>
                    <a:cubicBezTo>
                      <a:pt x="112" y="81"/>
                      <a:pt x="139" y="97"/>
                      <a:pt x="179" y="130"/>
                    </a:cubicBezTo>
                    <a:cubicBezTo>
                      <a:pt x="227" y="154"/>
                      <a:pt x="287" y="189"/>
                      <a:pt x="334" y="237"/>
                    </a:cubicBezTo>
                    <a:cubicBezTo>
                      <a:pt x="441" y="308"/>
                      <a:pt x="525" y="368"/>
                      <a:pt x="632" y="439"/>
                    </a:cubicBezTo>
                    <a:cubicBezTo>
                      <a:pt x="822" y="570"/>
                      <a:pt x="1013" y="737"/>
                      <a:pt x="1215" y="868"/>
                    </a:cubicBezTo>
                    <a:cubicBezTo>
                      <a:pt x="1218" y="870"/>
                      <a:pt x="1220" y="871"/>
                      <a:pt x="1222" y="871"/>
                    </a:cubicBezTo>
                    <a:cubicBezTo>
                      <a:pt x="1231" y="871"/>
                      <a:pt x="1237" y="854"/>
                      <a:pt x="1227" y="844"/>
                    </a:cubicBezTo>
                    <a:cubicBezTo>
                      <a:pt x="870" y="511"/>
                      <a:pt x="453" y="249"/>
                      <a:pt x="37" y="11"/>
                    </a:cubicBezTo>
                    <a:cubicBezTo>
                      <a:pt x="33" y="3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"/>
              <p:cNvSpPr/>
              <p:nvPr/>
            </p:nvSpPr>
            <p:spPr>
              <a:xfrm>
                <a:off x="2816700" y="2684975"/>
                <a:ext cx="4467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993" extrusionOk="0">
                    <a:moveTo>
                      <a:pt x="37" y="1"/>
                    </a:moveTo>
                    <a:cubicBezTo>
                      <a:pt x="13" y="1"/>
                      <a:pt x="1" y="37"/>
                      <a:pt x="25" y="37"/>
                    </a:cubicBezTo>
                    <a:cubicBezTo>
                      <a:pt x="715" y="227"/>
                      <a:pt x="1203" y="572"/>
                      <a:pt x="1751" y="989"/>
                    </a:cubicBezTo>
                    <a:cubicBezTo>
                      <a:pt x="1753" y="991"/>
                      <a:pt x="1756" y="992"/>
                      <a:pt x="1759" y="992"/>
                    </a:cubicBezTo>
                    <a:cubicBezTo>
                      <a:pt x="1771" y="992"/>
                      <a:pt x="1787" y="973"/>
                      <a:pt x="1787" y="953"/>
                    </a:cubicBezTo>
                    <a:cubicBezTo>
                      <a:pt x="1370" y="453"/>
                      <a:pt x="680" y="120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"/>
              <p:cNvSpPr/>
              <p:nvPr/>
            </p:nvSpPr>
            <p:spPr>
              <a:xfrm>
                <a:off x="2830150" y="2689400"/>
                <a:ext cx="419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94" extrusionOk="0">
                    <a:moveTo>
                      <a:pt x="25" y="0"/>
                    </a:moveTo>
                    <a:cubicBezTo>
                      <a:pt x="8" y="0"/>
                      <a:pt x="0" y="26"/>
                      <a:pt x="11" y="26"/>
                    </a:cubicBezTo>
                    <a:cubicBezTo>
                      <a:pt x="558" y="324"/>
                      <a:pt x="1082" y="669"/>
                      <a:pt x="1630" y="991"/>
                    </a:cubicBezTo>
                    <a:cubicBezTo>
                      <a:pt x="1631" y="992"/>
                      <a:pt x="1634" y="993"/>
                      <a:pt x="1636" y="993"/>
                    </a:cubicBezTo>
                    <a:cubicBezTo>
                      <a:pt x="1651" y="993"/>
                      <a:pt x="1676" y="965"/>
                      <a:pt x="1666" y="955"/>
                    </a:cubicBezTo>
                    <a:cubicBezTo>
                      <a:pt x="1189" y="562"/>
                      <a:pt x="594" y="264"/>
                      <a:pt x="34" y="2"/>
                    </a:cubicBezTo>
                    <a:cubicBezTo>
                      <a:pt x="31" y="1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"/>
              <p:cNvSpPr/>
              <p:nvPr/>
            </p:nvSpPr>
            <p:spPr>
              <a:xfrm>
                <a:off x="2843800" y="2692125"/>
                <a:ext cx="383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945" extrusionOk="0">
                    <a:moveTo>
                      <a:pt x="24" y="1"/>
                    </a:moveTo>
                    <a:cubicBezTo>
                      <a:pt x="12" y="1"/>
                      <a:pt x="0" y="13"/>
                      <a:pt x="12" y="36"/>
                    </a:cubicBezTo>
                    <a:cubicBezTo>
                      <a:pt x="500" y="346"/>
                      <a:pt x="977" y="691"/>
                      <a:pt x="1501" y="941"/>
                    </a:cubicBezTo>
                    <a:cubicBezTo>
                      <a:pt x="1503" y="943"/>
                      <a:pt x="1505" y="944"/>
                      <a:pt x="1508" y="944"/>
                    </a:cubicBezTo>
                    <a:cubicBezTo>
                      <a:pt x="1520" y="944"/>
                      <a:pt x="1532" y="925"/>
                      <a:pt x="1512" y="905"/>
                    </a:cubicBezTo>
                    <a:cubicBezTo>
                      <a:pt x="1060" y="572"/>
                      <a:pt x="524" y="298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2"/>
              <p:cNvSpPr/>
              <p:nvPr/>
            </p:nvSpPr>
            <p:spPr>
              <a:xfrm>
                <a:off x="2850950" y="2690925"/>
                <a:ext cx="333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9" y="287"/>
                      <a:pt x="857" y="632"/>
                      <a:pt x="1310" y="882"/>
                    </a:cubicBezTo>
                    <a:cubicBezTo>
                      <a:pt x="1312" y="884"/>
                      <a:pt x="1315" y="885"/>
                      <a:pt x="1317" y="885"/>
                    </a:cubicBezTo>
                    <a:cubicBezTo>
                      <a:pt x="1325" y="885"/>
                      <a:pt x="1331" y="870"/>
                      <a:pt x="1322" y="870"/>
                    </a:cubicBezTo>
                    <a:cubicBezTo>
                      <a:pt x="964" y="513"/>
                      <a:pt x="453" y="239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2"/>
              <p:cNvSpPr/>
              <p:nvPr/>
            </p:nvSpPr>
            <p:spPr>
              <a:xfrm>
                <a:off x="2859875" y="2690650"/>
                <a:ext cx="312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0" extrusionOk="0">
                    <a:moveTo>
                      <a:pt x="12" y="0"/>
                    </a:moveTo>
                    <a:cubicBezTo>
                      <a:pt x="12" y="0"/>
                      <a:pt x="0" y="36"/>
                      <a:pt x="12" y="36"/>
                    </a:cubicBezTo>
                    <a:cubicBezTo>
                      <a:pt x="393" y="298"/>
                      <a:pt x="798" y="607"/>
                      <a:pt x="1215" y="810"/>
                    </a:cubicBezTo>
                    <a:cubicBezTo>
                      <a:pt x="1227" y="810"/>
                      <a:pt x="1250" y="786"/>
                      <a:pt x="1227" y="774"/>
                    </a:cubicBezTo>
                    <a:cubicBezTo>
                      <a:pt x="869" y="476"/>
                      <a:pt x="417" y="23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2"/>
              <p:cNvSpPr/>
              <p:nvPr/>
            </p:nvSpPr>
            <p:spPr>
              <a:xfrm>
                <a:off x="2868900" y="2691275"/>
                <a:ext cx="31075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12" extrusionOk="0">
                    <a:moveTo>
                      <a:pt x="10" y="1"/>
                    </a:moveTo>
                    <a:cubicBezTo>
                      <a:pt x="3" y="1"/>
                      <a:pt x="0" y="14"/>
                      <a:pt x="8" y="23"/>
                    </a:cubicBezTo>
                    <a:cubicBezTo>
                      <a:pt x="366" y="297"/>
                      <a:pt x="794" y="618"/>
                      <a:pt x="1211" y="809"/>
                    </a:cubicBezTo>
                    <a:cubicBezTo>
                      <a:pt x="1213" y="811"/>
                      <a:pt x="1216" y="812"/>
                      <a:pt x="1219" y="812"/>
                    </a:cubicBezTo>
                    <a:cubicBezTo>
                      <a:pt x="1230" y="812"/>
                      <a:pt x="1242" y="794"/>
                      <a:pt x="1223" y="785"/>
                    </a:cubicBezTo>
                    <a:cubicBezTo>
                      <a:pt x="854" y="499"/>
                      <a:pt x="425" y="249"/>
                      <a:pt x="20" y="11"/>
                    </a:cubicBezTo>
                    <a:cubicBezTo>
                      <a:pt x="17" y="3"/>
                      <a:pt x="13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2"/>
              <p:cNvSpPr/>
              <p:nvPr/>
            </p:nvSpPr>
            <p:spPr>
              <a:xfrm>
                <a:off x="2876550" y="2691225"/>
                <a:ext cx="263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652" extrusionOk="0">
                    <a:moveTo>
                      <a:pt x="24" y="1"/>
                    </a:moveTo>
                    <a:cubicBezTo>
                      <a:pt x="12" y="13"/>
                      <a:pt x="0" y="25"/>
                      <a:pt x="12" y="37"/>
                    </a:cubicBezTo>
                    <a:cubicBezTo>
                      <a:pt x="191" y="132"/>
                      <a:pt x="369" y="215"/>
                      <a:pt x="536" y="322"/>
                    </a:cubicBezTo>
                    <a:cubicBezTo>
                      <a:pt x="702" y="430"/>
                      <a:pt x="845" y="560"/>
                      <a:pt x="1024" y="644"/>
                    </a:cubicBezTo>
                    <a:cubicBezTo>
                      <a:pt x="1027" y="650"/>
                      <a:pt x="1030" y="652"/>
                      <a:pt x="1034" y="652"/>
                    </a:cubicBezTo>
                    <a:cubicBezTo>
                      <a:pt x="1045" y="652"/>
                      <a:pt x="1054" y="629"/>
                      <a:pt x="1036" y="620"/>
                    </a:cubicBezTo>
                    <a:cubicBezTo>
                      <a:pt x="786" y="334"/>
                      <a:pt x="369" y="132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2"/>
              <p:cNvSpPr/>
              <p:nvPr/>
            </p:nvSpPr>
            <p:spPr>
              <a:xfrm>
                <a:off x="2882500" y="2690050"/>
                <a:ext cx="19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521" extrusionOk="0">
                    <a:moveTo>
                      <a:pt x="48" y="0"/>
                    </a:moveTo>
                    <a:cubicBezTo>
                      <a:pt x="12" y="12"/>
                      <a:pt x="0" y="36"/>
                      <a:pt x="24" y="60"/>
                    </a:cubicBezTo>
                    <a:cubicBezTo>
                      <a:pt x="167" y="119"/>
                      <a:pt x="298" y="191"/>
                      <a:pt x="429" y="262"/>
                    </a:cubicBezTo>
                    <a:cubicBezTo>
                      <a:pt x="548" y="334"/>
                      <a:pt x="643" y="441"/>
                      <a:pt x="738" y="512"/>
                    </a:cubicBezTo>
                    <a:cubicBezTo>
                      <a:pt x="744" y="518"/>
                      <a:pt x="749" y="520"/>
                      <a:pt x="753" y="520"/>
                    </a:cubicBezTo>
                    <a:cubicBezTo>
                      <a:pt x="767" y="520"/>
                      <a:pt x="774" y="497"/>
                      <a:pt x="774" y="488"/>
                    </a:cubicBezTo>
                    <a:cubicBezTo>
                      <a:pt x="619" y="250"/>
                      <a:pt x="298" y="84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2"/>
              <p:cNvSpPr/>
              <p:nvPr/>
            </p:nvSpPr>
            <p:spPr>
              <a:xfrm>
                <a:off x="2883075" y="2686475"/>
                <a:ext cx="2052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28" extrusionOk="0">
                    <a:moveTo>
                      <a:pt x="37" y="0"/>
                    </a:moveTo>
                    <a:cubicBezTo>
                      <a:pt x="1" y="0"/>
                      <a:pt x="1" y="24"/>
                      <a:pt x="25" y="36"/>
                    </a:cubicBezTo>
                    <a:cubicBezTo>
                      <a:pt x="156" y="108"/>
                      <a:pt x="275" y="203"/>
                      <a:pt x="406" y="274"/>
                    </a:cubicBezTo>
                    <a:cubicBezTo>
                      <a:pt x="525" y="358"/>
                      <a:pt x="644" y="465"/>
                      <a:pt x="775" y="524"/>
                    </a:cubicBezTo>
                    <a:cubicBezTo>
                      <a:pt x="779" y="527"/>
                      <a:pt x="784" y="527"/>
                      <a:pt x="788" y="527"/>
                    </a:cubicBezTo>
                    <a:cubicBezTo>
                      <a:pt x="806" y="527"/>
                      <a:pt x="820" y="510"/>
                      <a:pt x="811" y="500"/>
                    </a:cubicBezTo>
                    <a:cubicBezTo>
                      <a:pt x="620" y="274"/>
                      <a:pt x="287" y="119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2"/>
              <p:cNvSpPr/>
              <p:nvPr/>
            </p:nvSpPr>
            <p:spPr>
              <a:xfrm>
                <a:off x="2886825" y="2682950"/>
                <a:ext cx="1682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5" extrusionOk="0">
                    <a:moveTo>
                      <a:pt x="27" y="1"/>
                    </a:moveTo>
                    <a:cubicBezTo>
                      <a:pt x="8" y="1"/>
                      <a:pt x="0" y="20"/>
                      <a:pt x="18" y="46"/>
                    </a:cubicBezTo>
                    <a:cubicBezTo>
                      <a:pt x="125" y="118"/>
                      <a:pt x="232" y="189"/>
                      <a:pt x="351" y="284"/>
                    </a:cubicBezTo>
                    <a:cubicBezTo>
                      <a:pt x="434" y="344"/>
                      <a:pt x="542" y="439"/>
                      <a:pt x="649" y="475"/>
                    </a:cubicBezTo>
                    <a:cubicBezTo>
                      <a:pt x="661" y="475"/>
                      <a:pt x="672" y="463"/>
                      <a:pt x="661" y="439"/>
                    </a:cubicBezTo>
                    <a:cubicBezTo>
                      <a:pt x="589" y="356"/>
                      <a:pt x="470" y="296"/>
                      <a:pt x="375" y="237"/>
                    </a:cubicBezTo>
                    <a:cubicBezTo>
                      <a:pt x="268" y="165"/>
                      <a:pt x="149" y="82"/>
                      <a:pt x="53" y="10"/>
                    </a:cubicBezTo>
                    <a:cubicBezTo>
                      <a:pt x="43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2"/>
              <p:cNvSpPr/>
              <p:nvPr/>
            </p:nvSpPr>
            <p:spPr>
              <a:xfrm>
                <a:off x="2891175" y="2682825"/>
                <a:ext cx="1485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36" extrusionOk="0">
                    <a:moveTo>
                      <a:pt x="22" y="0"/>
                    </a:moveTo>
                    <a:cubicBezTo>
                      <a:pt x="7" y="0"/>
                      <a:pt x="1" y="18"/>
                      <a:pt x="10" y="27"/>
                    </a:cubicBezTo>
                    <a:cubicBezTo>
                      <a:pt x="117" y="111"/>
                      <a:pt x="213" y="170"/>
                      <a:pt x="320" y="242"/>
                    </a:cubicBezTo>
                    <a:cubicBezTo>
                      <a:pt x="391" y="301"/>
                      <a:pt x="475" y="385"/>
                      <a:pt x="558" y="432"/>
                    </a:cubicBezTo>
                    <a:cubicBezTo>
                      <a:pt x="560" y="434"/>
                      <a:pt x="563" y="435"/>
                      <a:pt x="566" y="435"/>
                    </a:cubicBezTo>
                    <a:cubicBezTo>
                      <a:pt x="578" y="435"/>
                      <a:pt x="594" y="418"/>
                      <a:pt x="594" y="408"/>
                    </a:cubicBezTo>
                    <a:cubicBezTo>
                      <a:pt x="546" y="313"/>
                      <a:pt x="439" y="254"/>
                      <a:pt x="368" y="194"/>
                    </a:cubicBezTo>
                    <a:cubicBezTo>
                      <a:pt x="260" y="123"/>
                      <a:pt x="153" y="63"/>
                      <a:pt x="34" y="4"/>
                    </a:cubicBezTo>
                    <a:cubicBezTo>
                      <a:pt x="30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2"/>
              <p:cNvSpPr/>
              <p:nvPr/>
            </p:nvSpPr>
            <p:spPr>
              <a:xfrm>
                <a:off x="2894700" y="2680525"/>
                <a:ext cx="131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06" extrusionOk="0">
                    <a:moveTo>
                      <a:pt x="36" y="0"/>
                    </a:moveTo>
                    <a:cubicBezTo>
                      <a:pt x="12" y="0"/>
                      <a:pt x="0" y="24"/>
                      <a:pt x="12" y="36"/>
                    </a:cubicBezTo>
                    <a:cubicBezTo>
                      <a:pt x="107" y="96"/>
                      <a:pt x="191" y="167"/>
                      <a:pt x="286" y="238"/>
                    </a:cubicBezTo>
                    <a:cubicBezTo>
                      <a:pt x="346" y="286"/>
                      <a:pt x="405" y="381"/>
                      <a:pt x="488" y="405"/>
                    </a:cubicBezTo>
                    <a:cubicBezTo>
                      <a:pt x="512" y="405"/>
                      <a:pt x="524" y="393"/>
                      <a:pt x="524" y="381"/>
                    </a:cubicBezTo>
                    <a:cubicBezTo>
                      <a:pt x="512" y="286"/>
                      <a:pt x="405" y="238"/>
                      <a:pt x="334" y="179"/>
                    </a:cubicBezTo>
                    <a:cubicBezTo>
                      <a:pt x="238" y="107"/>
                      <a:pt x="131" y="48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2"/>
              <p:cNvSpPr/>
              <p:nvPr/>
            </p:nvSpPr>
            <p:spPr>
              <a:xfrm>
                <a:off x="2901550" y="2680750"/>
                <a:ext cx="32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300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27"/>
                    </a:cubicBezTo>
                    <a:cubicBezTo>
                      <a:pt x="0" y="134"/>
                      <a:pt x="24" y="217"/>
                      <a:pt x="95" y="289"/>
                    </a:cubicBezTo>
                    <a:cubicBezTo>
                      <a:pt x="103" y="296"/>
                      <a:pt x="109" y="299"/>
                      <a:pt x="114" y="299"/>
                    </a:cubicBezTo>
                    <a:cubicBezTo>
                      <a:pt x="124" y="299"/>
                      <a:pt x="127" y="285"/>
                      <a:pt x="119" y="277"/>
                    </a:cubicBezTo>
                    <a:cubicBezTo>
                      <a:pt x="72" y="206"/>
                      <a:pt x="24" y="110"/>
                      <a:pt x="24" y="27"/>
                    </a:cubicBezTo>
                    <a:cubicBezTo>
                      <a:pt x="30" y="9"/>
                      <a:pt x="24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2"/>
              <p:cNvSpPr/>
              <p:nvPr/>
            </p:nvSpPr>
            <p:spPr>
              <a:xfrm>
                <a:off x="2903025" y="2663625"/>
                <a:ext cx="62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841" extrusionOk="0">
                    <a:moveTo>
                      <a:pt x="109" y="1"/>
                    </a:moveTo>
                    <a:cubicBezTo>
                      <a:pt x="102" y="1"/>
                      <a:pt x="96" y="4"/>
                      <a:pt x="96" y="10"/>
                    </a:cubicBezTo>
                    <a:cubicBezTo>
                      <a:pt x="60" y="45"/>
                      <a:pt x="60" y="21"/>
                      <a:pt x="60" y="69"/>
                    </a:cubicBezTo>
                    <a:cubicBezTo>
                      <a:pt x="42" y="96"/>
                      <a:pt x="51" y="109"/>
                      <a:pt x="57" y="109"/>
                    </a:cubicBezTo>
                    <a:cubicBezTo>
                      <a:pt x="57" y="109"/>
                      <a:pt x="58" y="109"/>
                      <a:pt x="58" y="109"/>
                    </a:cubicBezTo>
                    <a:lnTo>
                      <a:pt x="58" y="109"/>
                    </a:lnTo>
                    <a:cubicBezTo>
                      <a:pt x="40" y="154"/>
                      <a:pt x="84" y="345"/>
                      <a:pt x="84" y="414"/>
                    </a:cubicBezTo>
                    <a:cubicBezTo>
                      <a:pt x="84" y="581"/>
                      <a:pt x="72" y="736"/>
                      <a:pt x="72" y="902"/>
                    </a:cubicBezTo>
                    <a:cubicBezTo>
                      <a:pt x="60" y="1200"/>
                      <a:pt x="24" y="1510"/>
                      <a:pt x="1" y="1807"/>
                    </a:cubicBezTo>
                    <a:cubicBezTo>
                      <a:pt x="4" y="1807"/>
                      <a:pt x="8" y="1807"/>
                      <a:pt x="11" y="1807"/>
                    </a:cubicBezTo>
                    <a:lnTo>
                      <a:pt x="11" y="1807"/>
                    </a:lnTo>
                    <a:cubicBezTo>
                      <a:pt x="12" y="1829"/>
                      <a:pt x="27" y="1840"/>
                      <a:pt x="45" y="1840"/>
                    </a:cubicBezTo>
                    <a:cubicBezTo>
                      <a:pt x="66" y="1840"/>
                      <a:pt x="90" y="1825"/>
                      <a:pt x="96" y="1795"/>
                    </a:cubicBezTo>
                    <a:cubicBezTo>
                      <a:pt x="144" y="1414"/>
                      <a:pt x="179" y="1010"/>
                      <a:pt x="179" y="605"/>
                    </a:cubicBezTo>
                    <a:cubicBezTo>
                      <a:pt x="179" y="438"/>
                      <a:pt x="251" y="164"/>
                      <a:pt x="132" y="10"/>
                    </a:cubicBezTo>
                    <a:cubicBezTo>
                      <a:pt x="126" y="4"/>
                      <a:pt x="117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2"/>
              <p:cNvSpPr/>
              <p:nvPr/>
            </p:nvSpPr>
            <p:spPr>
              <a:xfrm>
                <a:off x="2900050" y="2664300"/>
                <a:ext cx="91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47" extrusionOk="0">
                    <a:moveTo>
                      <a:pt x="337" y="1"/>
                    </a:moveTo>
                    <a:cubicBezTo>
                      <a:pt x="326" y="1"/>
                      <a:pt x="315" y="10"/>
                      <a:pt x="310" y="30"/>
                    </a:cubicBezTo>
                    <a:cubicBezTo>
                      <a:pt x="96" y="733"/>
                      <a:pt x="1" y="1507"/>
                      <a:pt x="84" y="2233"/>
                    </a:cubicBezTo>
                    <a:cubicBezTo>
                      <a:pt x="84" y="2243"/>
                      <a:pt x="92" y="2247"/>
                      <a:pt x="102" y="2247"/>
                    </a:cubicBezTo>
                    <a:cubicBezTo>
                      <a:pt x="116" y="2247"/>
                      <a:pt x="132" y="2240"/>
                      <a:pt x="132" y="2233"/>
                    </a:cubicBezTo>
                    <a:cubicBezTo>
                      <a:pt x="167" y="1483"/>
                      <a:pt x="203" y="792"/>
                      <a:pt x="358" y="54"/>
                    </a:cubicBezTo>
                    <a:cubicBezTo>
                      <a:pt x="365" y="19"/>
                      <a:pt x="351" y="1"/>
                      <a:pt x="3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2"/>
              <p:cNvSpPr/>
              <p:nvPr/>
            </p:nvSpPr>
            <p:spPr>
              <a:xfrm>
                <a:off x="2903025" y="2668400"/>
                <a:ext cx="597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81" extrusionOk="0">
                    <a:moveTo>
                      <a:pt x="20" y="0"/>
                    </a:moveTo>
                    <a:cubicBezTo>
                      <a:pt x="16" y="0"/>
                      <a:pt x="13" y="3"/>
                      <a:pt x="13" y="9"/>
                    </a:cubicBezTo>
                    <a:cubicBezTo>
                      <a:pt x="1" y="771"/>
                      <a:pt x="24" y="1616"/>
                      <a:pt x="155" y="2366"/>
                    </a:cubicBezTo>
                    <a:cubicBezTo>
                      <a:pt x="155" y="2377"/>
                      <a:pt x="164" y="2380"/>
                      <a:pt x="174" y="2380"/>
                    </a:cubicBezTo>
                    <a:cubicBezTo>
                      <a:pt x="187" y="2380"/>
                      <a:pt x="203" y="2373"/>
                      <a:pt x="203" y="2366"/>
                    </a:cubicBezTo>
                    <a:cubicBezTo>
                      <a:pt x="239" y="1604"/>
                      <a:pt x="155" y="771"/>
                      <a:pt x="36" y="9"/>
                    </a:cubicBezTo>
                    <a:cubicBezTo>
                      <a:pt x="30" y="3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"/>
              <p:cNvSpPr/>
              <p:nvPr/>
            </p:nvSpPr>
            <p:spPr>
              <a:xfrm>
                <a:off x="2906000" y="2692600"/>
                <a:ext cx="45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29" extrusionOk="0">
                    <a:moveTo>
                      <a:pt x="40" y="1"/>
                    </a:moveTo>
                    <a:cubicBezTo>
                      <a:pt x="32" y="1"/>
                      <a:pt x="25" y="7"/>
                      <a:pt x="25" y="17"/>
                    </a:cubicBezTo>
                    <a:cubicBezTo>
                      <a:pt x="1" y="589"/>
                      <a:pt x="1" y="1232"/>
                      <a:pt x="84" y="1815"/>
                    </a:cubicBezTo>
                    <a:cubicBezTo>
                      <a:pt x="84" y="1825"/>
                      <a:pt x="93" y="1829"/>
                      <a:pt x="102" y="1829"/>
                    </a:cubicBezTo>
                    <a:cubicBezTo>
                      <a:pt x="116" y="1829"/>
                      <a:pt x="132" y="1822"/>
                      <a:pt x="132" y="1815"/>
                    </a:cubicBezTo>
                    <a:cubicBezTo>
                      <a:pt x="179" y="1232"/>
                      <a:pt x="132" y="589"/>
                      <a:pt x="60" y="29"/>
                    </a:cubicBezTo>
                    <a:cubicBezTo>
                      <a:pt x="60" y="10"/>
                      <a:pt x="49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"/>
              <p:cNvSpPr/>
              <p:nvPr/>
            </p:nvSpPr>
            <p:spPr>
              <a:xfrm>
                <a:off x="2902275" y="2698550"/>
                <a:ext cx="82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727" extrusionOk="0">
                    <a:moveTo>
                      <a:pt x="27" y="1"/>
                    </a:moveTo>
                    <a:cubicBezTo>
                      <a:pt x="12" y="1"/>
                      <a:pt x="0" y="10"/>
                      <a:pt x="7" y="29"/>
                    </a:cubicBezTo>
                    <a:cubicBezTo>
                      <a:pt x="102" y="589"/>
                      <a:pt x="114" y="1149"/>
                      <a:pt x="174" y="1708"/>
                    </a:cubicBezTo>
                    <a:cubicBezTo>
                      <a:pt x="174" y="1715"/>
                      <a:pt x="187" y="1727"/>
                      <a:pt x="200" y="1727"/>
                    </a:cubicBezTo>
                    <a:cubicBezTo>
                      <a:pt x="208" y="1727"/>
                      <a:pt x="216" y="1722"/>
                      <a:pt x="221" y="1708"/>
                    </a:cubicBezTo>
                    <a:cubicBezTo>
                      <a:pt x="328" y="1172"/>
                      <a:pt x="221" y="529"/>
                      <a:pt x="66" y="17"/>
                    </a:cubicBezTo>
                    <a:cubicBezTo>
                      <a:pt x="56" y="7"/>
                      <a:pt x="40" y="1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"/>
              <p:cNvSpPr/>
              <p:nvPr/>
            </p:nvSpPr>
            <p:spPr>
              <a:xfrm>
                <a:off x="2902425" y="2706575"/>
                <a:ext cx="420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07" extrusionOk="0">
                    <a:moveTo>
                      <a:pt x="64" y="1"/>
                    </a:moveTo>
                    <a:cubicBezTo>
                      <a:pt x="54" y="1"/>
                      <a:pt x="48" y="6"/>
                      <a:pt x="48" y="6"/>
                    </a:cubicBezTo>
                    <a:cubicBezTo>
                      <a:pt x="25" y="411"/>
                      <a:pt x="1" y="875"/>
                      <a:pt x="60" y="1280"/>
                    </a:cubicBezTo>
                    <a:cubicBezTo>
                      <a:pt x="60" y="1298"/>
                      <a:pt x="72" y="1307"/>
                      <a:pt x="86" y="1307"/>
                    </a:cubicBezTo>
                    <a:cubicBezTo>
                      <a:pt x="99" y="1307"/>
                      <a:pt x="114" y="1298"/>
                      <a:pt x="120" y="1280"/>
                    </a:cubicBezTo>
                    <a:cubicBezTo>
                      <a:pt x="168" y="887"/>
                      <a:pt x="120" y="411"/>
                      <a:pt x="84" y="6"/>
                    </a:cubicBezTo>
                    <a:cubicBezTo>
                      <a:pt x="76" y="2"/>
                      <a:pt x="70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"/>
              <p:cNvSpPr/>
              <p:nvPr/>
            </p:nvSpPr>
            <p:spPr>
              <a:xfrm>
                <a:off x="2909275" y="2700300"/>
                <a:ext cx="567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517" extrusionOk="0">
                    <a:moveTo>
                      <a:pt x="11" y="0"/>
                    </a:moveTo>
                    <a:cubicBezTo>
                      <a:pt x="5" y="0"/>
                      <a:pt x="1" y="12"/>
                      <a:pt x="1" y="19"/>
                    </a:cubicBezTo>
                    <a:cubicBezTo>
                      <a:pt x="108" y="519"/>
                      <a:pt x="84" y="995"/>
                      <a:pt x="84" y="1507"/>
                    </a:cubicBezTo>
                    <a:cubicBezTo>
                      <a:pt x="84" y="1513"/>
                      <a:pt x="93" y="1516"/>
                      <a:pt x="102" y="1516"/>
                    </a:cubicBezTo>
                    <a:cubicBezTo>
                      <a:pt x="111" y="1516"/>
                      <a:pt x="120" y="1513"/>
                      <a:pt x="120" y="1507"/>
                    </a:cubicBezTo>
                    <a:cubicBezTo>
                      <a:pt x="227" y="1019"/>
                      <a:pt x="144" y="495"/>
                      <a:pt x="25" y="19"/>
                    </a:cubicBezTo>
                    <a:cubicBezTo>
                      <a:pt x="20" y="5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"/>
              <p:cNvSpPr/>
              <p:nvPr/>
            </p:nvSpPr>
            <p:spPr>
              <a:xfrm>
                <a:off x="2920000" y="2490050"/>
                <a:ext cx="537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021" extrusionOk="0">
                    <a:moveTo>
                      <a:pt x="144" y="1"/>
                    </a:moveTo>
                    <a:cubicBezTo>
                      <a:pt x="136" y="1"/>
                      <a:pt x="131" y="7"/>
                      <a:pt x="131" y="23"/>
                    </a:cubicBezTo>
                    <a:cubicBezTo>
                      <a:pt x="12" y="642"/>
                      <a:pt x="0" y="1392"/>
                      <a:pt x="107" y="2011"/>
                    </a:cubicBezTo>
                    <a:cubicBezTo>
                      <a:pt x="107" y="2017"/>
                      <a:pt x="113" y="2020"/>
                      <a:pt x="122" y="2020"/>
                    </a:cubicBezTo>
                    <a:cubicBezTo>
                      <a:pt x="131" y="2020"/>
                      <a:pt x="143" y="2017"/>
                      <a:pt x="155" y="2011"/>
                    </a:cubicBezTo>
                    <a:cubicBezTo>
                      <a:pt x="215" y="1368"/>
                      <a:pt x="215" y="654"/>
                      <a:pt x="179" y="23"/>
                    </a:cubicBezTo>
                    <a:cubicBezTo>
                      <a:pt x="166" y="10"/>
                      <a:pt x="153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"/>
              <p:cNvSpPr/>
              <p:nvPr/>
            </p:nvSpPr>
            <p:spPr>
              <a:xfrm>
                <a:off x="2922675" y="2452950"/>
                <a:ext cx="360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642" extrusionOk="0">
                    <a:moveTo>
                      <a:pt x="72" y="1"/>
                    </a:moveTo>
                    <a:cubicBezTo>
                      <a:pt x="66" y="1"/>
                      <a:pt x="60" y="7"/>
                      <a:pt x="60" y="19"/>
                    </a:cubicBezTo>
                    <a:cubicBezTo>
                      <a:pt x="24" y="876"/>
                      <a:pt x="0" y="1757"/>
                      <a:pt x="48" y="2614"/>
                    </a:cubicBezTo>
                    <a:cubicBezTo>
                      <a:pt x="48" y="2632"/>
                      <a:pt x="57" y="2641"/>
                      <a:pt x="66" y="2641"/>
                    </a:cubicBezTo>
                    <a:cubicBezTo>
                      <a:pt x="75" y="2641"/>
                      <a:pt x="84" y="2632"/>
                      <a:pt x="84" y="2614"/>
                    </a:cubicBezTo>
                    <a:cubicBezTo>
                      <a:pt x="143" y="1757"/>
                      <a:pt x="120" y="876"/>
                      <a:pt x="84" y="19"/>
                    </a:cubicBezTo>
                    <a:cubicBezTo>
                      <a:pt x="84" y="7"/>
                      <a:pt x="7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"/>
              <p:cNvSpPr/>
              <p:nvPr/>
            </p:nvSpPr>
            <p:spPr>
              <a:xfrm>
                <a:off x="2925350" y="2450800"/>
                <a:ext cx="53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537" extrusionOk="0">
                    <a:moveTo>
                      <a:pt x="13" y="1"/>
                    </a:moveTo>
                    <a:cubicBezTo>
                      <a:pt x="7" y="1"/>
                      <a:pt x="1" y="4"/>
                      <a:pt x="1" y="10"/>
                    </a:cubicBezTo>
                    <a:cubicBezTo>
                      <a:pt x="36" y="843"/>
                      <a:pt x="36" y="1676"/>
                      <a:pt x="72" y="2510"/>
                    </a:cubicBezTo>
                    <a:cubicBezTo>
                      <a:pt x="72" y="2528"/>
                      <a:pt x="78" y="2537"/>
                      <a:pt x="87" y="2537"/>
                    </a:cubicBezTo>
                    <a:cubicBezTo>
                      <a:pt x="96" y="2537"/>
                      <a:pt x="108" y="2528"/>
                      <a:pt x="120" y="2510"/>
                    </a:cubicBezTo>
                    <a:cubicBezTo>
                      <a:pt x="215" y="1688"/>
                      <a:pt x="144" y="819"/>
                      <a:pt x="24" y="10"/>
                    </a:cubicBezTo>
                    <a:cubicBezTo>
                      <a:pt x="24" y="4"/>
                      <a:pt x="18" y="1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"/>
              <p:cNvSpPr/>
              <p:nvPr/>
            </p:nvSpPr>
            <p:spPr>
              <a:xfrm>
                <a:off x="2926025" y="2447675"/>
                <a:ext cx="219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104" extrusionOk="0">
                    <a:moveTo>
                      <a:pt x="856" y="0"/>
                    </a:moveTo>
                    <a:cubicBezTo>
                      <a:pt x="852" y="0"/>
                      <a:pt x="848" y="1"/>
                      <a:pt x="843" y="4"/>
                    </a:cubicBezTo>
                    <a:cubicBezTo>
                      <a:pt x="700" y="170"/>
                      <a:pt x="581" y="349"/>
                      <a:pt x="450" y="504"/>
                    </a:cubicBezTo>
                    <a:cubicBezTo>
                      <a:pt x="295" y="706"/>
                      <a:pt x="128" y="885"/>
                      <a:pt x="9" y="1087"/>
                    </a:cubicBezTo>
                    <a:cubicBezTo>
                      <a:pt x="1" y="1095"/>
                      <a:pt x="16" y="1104"/>
                      <a:pt x="30" y="1104"/>
                    </a:cubicBezTo>
                    <a:cubicBezTo>
                      <a:pt x="36" y="1104"/>
                      <a:pt x="42" y="1102"/>
                      <a:pt x="45" y="1099"/>
                    </a:cubicBezTo>
                    <a:cubicBezTo>
                      <a:pt x="188" y="956"/>
                      <a:pt x="331" y="777"/>
                      <a:pt x="450" y="599"/>
                    </a:cubicBezTo>
                    <a:cubicBezTo>
                      <a:pt x="593" y="408"/>
                      <a:pt x="748" y="206"/>
                      <a:pt x="879" y="15"/>
                    </a:cubicBezTo>
                    <a:cubicBezTo>
                      <a:pt x="879" y="15"/>
                      <a:pt x="871" y="0"/>
                      <a:pt x="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"/>
              <p:cNvSpPr/>
              <p:nvPr/>
            </p:nvSpPr>
            <p:spPr>
              <a:xfrm>
                <a:off x="2927200" y="2453575"/>
                <a:ext cx="257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1152" extrusionOk="0">
                    <a:moveTo>
                      <a:pt x="1020" y="1"/>
                    </a:moveTo>
                    <a:cubicBezTo>
                      <a:pt x="1017" y="1"/>
                      <a:pt x="1014" y="2"/>
                      <a:pt x="1010" y="6"/>
                    </a:cubicBezTo>
                    <a:cubicBezTo>
                      <a:pt x="832" y="196"/>
                      <a:pt x="665" y="411"/>
                      <a:pt x="486" y="601"/>
                    </a:cubicBezTo>
                    <a:cubicBezTo>
                      <a:pt x="320" y="780"/>
                      <a:pt x="165" y="946"/>
                      <a:pt x="10" y="1125"/>
                    </a:cubicBezTo>
                    <a:cubicBezTo>
                      <a:pt x="0" y="1135"/>
                      <a:pt x="14" y="1152"/>
                      <a:pt x="32" y="1152"/>
                    </a:cubicBezTo>
                    <a:cubicBezTo>
                      <a:pt x="37" y="1152"/>
                      <a:pt x="41" y="1151"/>
                      <a:pt x="46" y="1149"/>
                    </a:cubicBezTo>
                    <a:cubicBezTo>
                      <a:pt x="415" y="839"/>
                      <a:pt x="760" y="411"/>
                      <a:pt x="1022" y="18"/>
                    </a:cubicBezTo>
                    <a:cubicBezTo>
                      <a:pt x="1030" y="9"/>
                      <a:pt x="1027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"/>
              <p:cNvSpPr/>
              <p:nvPr/>
            </p:nvSpPr>
            <p:spPr>
              <a:xfrm>
                <a:off x="2928000" y="2458100"/>
                <a:ext cx="33700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462" extrusionOk="0">
                    <a:moveTo>
                      <a:pt x="1015" y="0"/>
                    </a:moveTo>
                    <a:cubicBezTo>
                      <a:pt x="990" y="0"/>
                      <a:pt x="992" y="17"/>
                      <a:pt x="1002" y="27"/>
                    </a:cubicBezTo>
                    <a:cubicBezTo>
                      <a:pt x="1170" y="126"/>
                      <a:pt x="446" y="920"/>
                      <a:pt x="139" y="1250"/>
                    </a:cubicBezTo>
                    <a:lnTo>
                      <a:pt x="139" y="1250"/>
                    </a:lnTo>
                    <a:cubicBezTo>
                      <a:pt x="137" y="1250"/>
                      <a:pt x="135" y="1252"/>
                      <a:pt x="133" y="1253"/>
                    </a:cubicBezTo>
                    <a:cubicBezTo>
                      <a:pt x="127" y="1261"/>
                      <a:pt x="121" y="1269"/>
                      <a:pt x="114" y="1276"/>
                    </a:cubicBezTo>
                    <a:lnTo>
                      <a:pt x="114" y="1276"/>
                    </a:lnTo>
                    <a:cubicBezTo>
                      <a:pt x="64" y="1330"/>
                      <a:pt x="28" y="1369"/>
                      <a:pt x="14" y="1384"/>
                    </a:cubicBezTo>
                    <a:cubicBezTo>
                      <a:pt x="17" y="1386"/>
                      <a:pt x="19" y="1388"/>
                      <a:pt x="22" y="1389"/>
                    </a:cubicBezTo>
                    <a:lnTo>
                      <a:pt x="22" y="1389"/>
                    </a:lnTo>
                    <a:cubicBezTo>
                      <a:pt x="1" y="1424"/>
                      <a:pt x="20" y="1461"/>
                      <a:pt x="49" y="1461"/>
                    </a:cubicBezTo>
                    <a:cubicBezTo>
                      <a:pt x="60" y="1461"/>
                      <a:pt x="73" y="1456"/>
                      <a:pt x="85" y="1444"/>
                    </a:cubicBezTo>
                    <a:cubicBezTo>
                      <a:pt x="228" y="1313"/>
                      <a:pt x="1347" y="134"/>
                      <a:pt x="1038" y="3"/>
                    </a:cubicBezTo>
                    <a:cubicBezTo>
                      <a:pt x="1029" y="1"/>
                      <a:pt x="1021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"/>
              <p:cNvSpPr/>
              <p:nvPr/>
            </p:nvSpPr>
            <p:spPr>
              <a:xfrm>
                <a:off x="2924925" y="2468475"/>
                <a:ext cx="306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384" extrusionOk="0">
                    <a:moveTo>
                      <a:pt x="1200" y="0"/>
                    </a:moveTo>
                    <a:cubicBezTo>
                      <a:pt x="1192" y="0"/>
                      <a:pt x="1183" y="2"/>
                      <a:pt x="1173" y="5"/>
                    </a:cubicBezTo>
                    <a:cubicBezTo>
                      <a:pt x="970" y="231"/>
                      <a:pt x="768" y="481"/>
                      <a:pt x="565" y="707"/>
                    </a:cubicBezTo>
                    <a:cubicBezTo>
                      <a:pt x="387" y="910"/>
                      <a:pt x="172" y="1124"/>
                      <a:pt x="18" y="1339"/>
                    </a:cubicBezTo>
                    <a:cubicBezTo>
                      <a:pt x="0" y="1364"/>
                      <a:pt x="14" y="1384"/>
                      <a:pt x="32" y="1384"/>
                    </a:cubicBezTo>
                    <a:cubicBezTo>
                      <a:pt x="39" y="1384"/>
                      <a:pt x="47" y="1381"/>
                      <a:pt x="53" y="1374"/>
                    </a:cubicBezTo>
                    <a:cubicBezTo>
                      <a:pt x="482" y="1005"/>
                      <a:pt x="875" y="481"/>
                      <a:pt x="1208" y="17"/>
                    </a:cubicBezTo>
                    <a:cubicBezTo>
                      <a:pt x="1225" y="9"/>
                      <a:pt x="1218" y="0"/>
                      <a:pt x="1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2"/>
              <p:cNvSpPr/>
              <p:nvPr/>
            </p:nvSpPr>
            <p:spPr>
              <a:xfrm>
                <a:off x="2926075" y="2476325"/>
                <a:ext cx="2937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366" extrusionOk="0">
                    <a:moveTo>
                      <a:pt x="1174" y="1"/>
                    </a:moveTo>
                    <a:lnTo>
                      <a:pt x="1174" y="1"/>
                    </a:lnTo>
                    <a:cubicBezTo>
                      <a:pt x="984" y="215"/>
                      <a:pt x="817" y="453"/>
                      <a:pt x="615" y="667"/>
                    </a:cubicBezTo>
                    <a:cubicBezTo>
                      <a:pt x="424" y="894"/>
                      <a:pt x="222" y="1084"/>
                      <a:pt x="19" y="1298"/>
                    </a:cubicBezTo>
                    <a:cubicBezTo>
                      <a:pt x="1" y="1336"/>
                      <a:pt x="26" y="1365"/>
                      <a:pt x="54" y="1365"/>
                    </a:cubicBezTo>
                    <a:cubicBezTo>
                      <a:pt x="63" y="1365"/>
                      <a:pt x="71" y="1363"/>
                      <a:pt x="79" y="1358"/>
                    </a:cubicBezTo>
                    <a:cubicBezTo>
                      <a:pt x="531" y="1013"/>
                      <a:pt x="960" y="513"/>
                      <a:pt x="1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2"/>
              <p:cNvSpPr/>
              <p:nvPr/>
            </p:nvSpPr>
            <p:spPr>
              <a:xfrm>
                <a:off x="2926900" y="2488475"/>
                <a:ext cx="288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233" extrusionOk="0">
                    <a:moveTo>
                      <a:pt x="958" y="0"/>
                    </a:moveTo>
                    <a:cubicBezTo>
                      <a:pt x="951" y="0"/>
                      <a:pt x="952" y="28"/>
                      <a:pt x="963" y="38"/>
                    </a:cubicBezTo>
                    <a:cubicBezTo>
                      <a:pt x="1022" y="62"/>
                      <a:pt x="486" y="634"/>
                      <a:pt x="439" y="693"/>
                    </a:cubicBezTo>
                    <a:cubicBezTo>
                      <a:pt x="296" y="860"/>
                      <a:pt x="117" y="1003"/>
                      <a:pt x="10" y="1193"/>
                    </a:cubicBezTo>
                    <a:cubicBezTo>
                      <a:pt x="0" y="1213"/>
                      <a:pt x="14" y="1232"/>
                      <a:pt x="26" y="1232"/>
                    </a:cubicBezTo>
                    <a:cubicBezTo>
                      <a:pt x="29" y="1232"/>
                      <a:pt x="32" y="1231"/>
                      <a:pt x="34" y="1229"/>
                    </a:cubicBezTo>
                    <a:cubicBezTo>
                      <a:pt x="201" y="1122"/>
                      <a:pt x="320" y="967"/>
                      <a:pt x="439" y="824"/>
                    </a:cubicBezTo>
                    <a:cubicBezTo>
                      <a:pt x="593" y="658"/>
                      <a:pt x="736" y="503"/>
                      <a:pt x="867" y="336"/>
                    </a:cubicBezTo>
                    <a:cubicBezTo>
                      <a:pt x="927" y="277"/>
                      <a:pt x="1153" y="50"/>
                      <a:pt x="963" y="3"/>
                    </a:cubicBezTo>
                    <a:cubicBezTo>
                      <a:pt x="961" y="1"/>
                      <a:pt x="959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"/>
              <p:cNvSpPr/>
              <p:nvPr/>
            </p:nvSpPr>
            <p:spPr>
              <a:xfrm>
                <a:off x="2930700" y="2503025"/>
                <a:ext cx="2135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86" extrusionOk="0">
                    <a:moveTo>
                      <a:pt x="830" y="1"/>
                    </a:moveTo>
                    <a:cubicBezTo>
                      <a:pt x="827" y="1"/>
                      <a:pt x="825" y="2"/>
                      <a:pt x="822" y="4"/>
                    </a:cubicBezTo>
                    <a:cubicBezTo>
                      <a:pt x="644" y="111"/>
                      <a:pt x="513" y="290"/>
                      <a:pt x="382" y="433"/>
                    </a:cubicBezTo>
                    <a:cubicBezTo>
                      <a:pt x="263" y="552"/>
                      <a:pt x="60" y="683"/>
                      <a:pt x="1" y="849"/>
                    </a:cubicBezTo>
                    <a:cubicBezTo>
                      <a:pt x="1" y="873"/>
                      <a:pt x="25" y="885"/>
                      <a:pt x="25" y="885"/>
                    </a:cubicBezTo>
                    <a:cubicBezTo>
                      <a:pt x="180" y="826"/>
                      <a:pt x="322" y="635"/>
                      <a:pt x="441" y="516"/>
                    </a:cubicBezTo>
                    <a:cubicBezTo>
                      <a:pt x="572" y="361"/>
                      <a:pt x="751" y="218"/>
                      <a:pt x="834" y="40"/>
                    </a:cubicBezTo>
                    <a:cubicBezTo>
                      <a:pt x="854" y="20"/>
                      <a:pt x="842" y="1"/>
                      <a:pt x="8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"/>
              <p:cNvSpPr/>
              <p:nvPr/>
            </p:nvSpPr>
            <p:spPr>
              <a:xfrm>
                <a:off x="2927375" y="2511950"/>
                <a:ext cx="2312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51" extrusionOk="0">
                    <a:moveTo>
                      <a:pt x="893" y="1"/>
                    </a:moveTo>
                    <a:cubicBezTo>
                      <a:pt x="890" y="1"/>
                      <a:pt x="886" y="2"/>
                      <a:pt x="884" y="4"/>
                    </a:cubicBezTo>
                    <a:cubicBezTo>
                      <a:pt x="729" y="111"/>
                      <a:pt x="610" y="242"/>
                      <a:pt x="479" y="362"/>
                    </a:cubicBezTo>
                    <a:cubicBezTo>
                      <a:pt x="360" y="471"/>
                      <a:pt x="241" y="588"/>
                      <a:pt x="123" y="706"/>
                    </a:cubicBezTo>
                    <a:lnTo>
                      <a:pt x="123" y="706"/>
                    </a:lnTo>
                    <a:cubicBezTo>
                      <a:pt x="98" y="726"/>
                      <a:pt x="72" y="746"/>
                      <a:pt x="39" y="766"/>
                    </a:cubicBezTo>
                    <a:cubicBezTo>
                      <a:pt x="0" y="785"/>
                      <a:pt x="31" y="851"/>
                      <a:pt x="76" y="851"/>
                    </a:cubicBezTo>
                    <a:cubicBezTo>
                      <a:pt x="87" y="851"/>
                      <a:pt x="99" y="847"/>
                      <a:pt x="110" y="838"/>
                    </a:cubicBezTo>
                    <a:cubicBezTo>
                      <a:pt x="112" y="836"/>
                      <a:pt x="113" y="835"/>
                      <a:pt x="115" y="833"/>
                    </a:cubicBezTo>
                    <a:lnTo>
                      <a:pt x="115" y="833"/>
                    </a:lnTo>
                    <a:cubicBezTo>
                      <a:pt x="117" y="835"/>
                      <a:pt x="120" y="837"/>
                      <a:pt x="122" y="838"/>
                    </a:cubicBezTo>
                    <a:cubicBezTo>
                      <a:pt x="131" y="826"/>
                      <a:pt x="139" y="815"/>
                      <a:pt x="146" y="804"/>
                    </a:cubicBezTo>
                    <a:lnTo>
                      <a:pt x="146" y="804"/>
                    </a:lnTo>
                    <a:cubicBezTo>
                      <a:pt x="277" y="684"/>
                      <a:pt x="408" y="563"/>
                      <a:pt x="539" y="421"/>
                    </a:cubicBezTo>
                    <a:cubicBezTo>
                      <a:pt x="658" y="302"/>
                      <a:pt x="813" y="171"/>
                      <a:pt x="896" y="16"/>
                    </a:cubicBezTo>
                    <a:cubicBezTo>
                      <a:pt x="925" y="16"/>
                      <a:pt x="907" y="1"/>
                      <a:pt x="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"/>
              <p:cNvSpPr/>
              <p:nvPr/>
            </p:nvSpPr>
            <p:spPr>
              <a:xfrm>
                <a:off x="2927750" y="2512625"/>
                <a:ext cx="2567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936" extrusionOk="0">
                    <a:moveTo>
                      <a:pt x="976" y="0"/>
                    </a:moveTo>
                    <a:cubicBezTo>
                      <a:pt x="965" y="0"/>
                      <a:pt x="953" y="4"/>
                      <a:pt x="940" y="13"/>
                    </a:cubicBezTo>
                    <a:cubicBezTo>
                      <a:pt x="647" y="283"/>
                      <a:pt x="342" y="564"/>
                      <a:pt x="49" y="846"/>
                    </a:cubicBezTo>
                    <a:lnTo>
                      <a:pt x="49" y="846"/>
                    </a:lnTo>
                    <a:cubicBezTo>
                      <a:pt x="48" y="846"/>
                      <a:pt x="48" y="846"/>
                      <a:pt x="48" y="846"/>
                    </a:cubicBezTo>
                    <a:cubicBezTo>
                      <a:pt x="48" y="847"/>
                      <a:pt x="48" y="847"/>
                      <a:pt x="48" y="847"/>
                    </a:cubicBezTo>
                    <a:lnTo>
                      <a:pt x="48" y="847"/>
                    </a:lnTo>
                    <a:cubicBezTo>
                      <a:pt x="44" y="851"/>
                      <a:pt x="40" y="855"/>
                      <a:pt x="36" y="858"/>
                    </a:cubicBezTo>
                    <a:cubicBezTo>
                      <a:pt x="0" y="894"/>
                      <a:pt x="30" y="935"/>
                      <a:pt x="63" y="935"/>
                    </a:cubicBezTo>
                    <a:cubicBezTo>
                      <a:pt x="74" y="935"/>
                      <a:pt x="86" y="930"/>
                      <a:pt x="95" y="918"/>
                    </a:cubicBezTo>
                    <a:cubicBezTo>
                      <a:pt x="97" y="915"/>
                      <a:pt x="99" y="913"/>
                      <a:pt x="102" y="910"/>
                    </a:cubicBezTo>
                    <a:lnTo>
                      <a:pt x="102" y="910"/>
                    </a:lnTo>
                    <a:cubicBezTo>
                      <a:pt x="103" y="913"/>
                      <a:pt x="105" y="915"/>
                      <a:pt x="107" y="918"/>
                    </a:cubicBezTo>
                    <a:cubicBezTo>
                      <a:pt x="440" y="668"/>
                      <a:pt x="714" y="346"/>
                      <a:pt x="1000" y="49"/>
                    </a:cubicBezTo>
                    <a:cubicBezTo>
                      <a:pt x="1027" y="31"/>
                      <a:pt x="1007" y="0"/>
                      <a:pt x="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"/>
              <p:cNvSpPr/>
              <p:nvPr/>
            </p:nvSpPr>
            <p:spPr>
              <a:xfrm>
                <a:off x="2925675" y="2518125"/>
                <a:ext cx="311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009" extrusionOk="0">
                    <a:moveTo>
                      <a:pt x="1205" y="1"/>
                    </a:moveTo>
                    <a:cubicBezTo>
                      <a:pt x="1200" y="1"/>
                      <a:pt x="1195" y="3"/>
                      <a:pt x="1190" y="7"/>
                    </a:cubicBezTo>
                    <a:cubicBezTo>
                      <a:pt x="785" y="269"/>
                      <a:pt x="381" y="603"/>
                      <a:pt x="23" y="924"/>
                    </a:cubicBezTo>
                    <a:cubicBezTo>
                      <a:pt x="25" y="926"/>
                      <a:pt x="27" y="927"/>
                      <a:pt x="28" y="929"/>
                    </a:cubicBezTo>
                    <a:lnTo>
                      <a:pt x="28" y="929"/>
                    </a:lnTo>
                    <a:cubicBezTo>
                      <a:pt x="0" y="952"/>
                      <a:pt x="23" y="1009"/>
                      <a:pt x="62" y="1009"/>
                    </a:cubicBezTo>
                    <a:cubicBezTo>
                      <a:pt x="72" y="1009"/>
                      <a:pt x="83" y="1005"/>
                      <a:pt x="95" y="996"/>
                    </a:cubicBezTo>
                    <a:cubicBezTo>
                      <a:pt x="488" y="710"/>
                      <a:pt x="904" y="400"/>
                      <a:pt x="1226" y="55"/>
                    </a:cubicBezTo>
                    <a:cubicBezTo>
                      <a:pt x="1245" y="36"/>
                      <a:pt x="1225" y="1"/>
                      <a:pt x="1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"/>
              <p:cNvSpPr/>
              <p:nvPr/>
            </p:nvSpPr>
            <p:spPr>
              <a:xfrm>
                <a:off x="2924350" y="2523950"/>
                <a:ext cx="3020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054" extrusionOk="0">
                    <a:moveTo>
                      <a:pt x="1207" y="1"/>
                    </a:moveTo>
                    <a:lnTo>
                      <a:pt x="1207" y="1"/>
                    </a:lnTo>
                    <a:cubicBezTo>
                      <a:pt x="1005" y="72"/>
                      <a:pt x="826" y="274"/>
                      <a:pt x="660" y="405"/>
                    </a:cubicBezTo>
                    <a:cubicBezTo>
                      <a:pt x="457" y="584"/>
                      <a:pt x="231" y="774"/>
                      <a:pt x="41" y="965"/>
                    </a:cubicBezTo>
                    <a:cubicBezTo>
                      <a:pt x="0" y="1005"/>
                      <a:pt x="28" y="1054"/>
                      <a:pt x="66" y="1054"/>
                    </a:cubicBezTo>
                    <a:cubicBezTo>
                      <a:pt x="73" y="1054"/>
                      <a:pt x="81" y="1052"/>
                      <a:pt x="88" y="1048"/>
                    </a:cubicBezTo>
                    <a:cubicBezTo>
                      <a:pt x="95" y="1046"/>
                      <a:pt x="101" y="1043"/>
                      <a:pt x="108" y="1040"/>
                    </a:cubicBezTo>
                    <a:lnTo>
                      <a:pt x="108" y="1040"/>
                    </a:lnTo>
                    <a:lnTo>
                      <a:pt x="112" y="1048"/>
                    </a:lnTo>
                    <a:cubicBezTo>
                      <a:pt x="121" y="1041"/>
                      <a:pt x="129" y="1033"/>
                      <a:pt x="138" y="1025"/>
                    </a:cubicBezTo>
                    <a:lnTo>
                      <a:pt x="138" y="1025"/>
                    </a:lnTo>
                    <a:cubicBezTo>
                      <a:pt x="222" y="982"/>
                      <a:pt x="291" y="924"/>
                      <a:pt x="335" y="849"/>
                    </a:cubicBezTo>
                    <a:lnTo>
                      <a:pt x="335" y="849"/>
                    </a:lnTo>
                    <a:cubicBezTo>
                      <a:pt x="458" y="737"/>
                      <a:pt x="580" y="625"/>
                      <a:pt x="707" y="513"/>
                    </a:cubicBezTo>
                    <a:cubicBezTo>
                      <a:pt x="874" y="358"/>
                      <a:pt x="1088" y="215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"/>
              <p:cNvSpPr/>
              <p:nvPr/>
            </p:nvSpPr>
            <p:spPr>
              <a:xfrm>
                <a:off x="2923400" y="2524850"/>
                <a:ext cx="36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134" extrusionOk="0">
                    <a:moveTo>
                      <a:pt x="1341" y="0"/>
                    </a:moveTo>
                    <a:cubicBezTo>
                      <a:pt x="1341" y="0"/>
                      <a:pt x="1317" y="0"/>
                      <a:pt x="1317" y="12"/>
                    </a:cubicBezTo>
                    <a:cubicBezTo>
                      <a:pt x="1317" y="24"/>
                      <a:pt x="1305" y="24"/>
                      <a:pt x="1305" y="36"/>
                    </a:cubicBezTo>
                    <a:cubicBezTo>
                      <a:pt x="1305" y="36"/>
                      <a:pt x="1321" y="47"/>
                      <a:pt x="1331" y="47"/>
                    </a:cubicBezTo>
                    <a:cubicBezTo>
                      <a:pt x="1333" y="47"/>
                      <a:pt x="1334" y="46"/>
                      <a:pt x="1335" y="46"/>
                    </a:cubicBezTo>
                    <a:lnTo>
                      <a:pt x="1335" y="46"/>
                    </a:lnTo>
                    <a:cubicBezTo>
                      <a:pt x="1212" y="256"/>
                      <a:pt x="921" y="431"/>
                      <a:pt x="710" y="572"/>
                    </a:cubicBezTo>
                    <a:cubicBezTo>
                      <a:pt x="495" y="738"/>
                      <a:pt x="233" y="893"/>
                      <a:pt x="31" y="1084"/>
                    </a:cubicBezTo>
                    <a:cubicBezTo>
                      <a:pt x="0" y="1104"/>
                      <a:pt x="23" y="1134"/>
                      <a:pt x="60" y="1134"/>
                    </a:cubicBezTo>
                    <a:cubicBezTo>
                      <a:pt x="66" y="1134"/>
                      <a:pt x="72" y="1133"/>
                      <a:pt x="79" y="1131"/>
                    </a:cubicBezTo>
                    <a:cubicBezTo>
                      <a:pt x="376" y="989"/>
                      <a:pt x="650" y="750"/>
                      <a:pt x="912" y="560"/>
                    </a:cubicBezTo>
                    <a:cubicBezTo>
                      <a:pt x="1067" y="441"/>
                      <a:pt x="1424" y="250"/>
                      <a:pt x="1448" y="36"/>
                    </a:cubicBezTo>
                    <a:cubicBezTo>
                      <a:pt x="1448" y="24"/>
                      <a:pt x="1424" y="12"/>
                      <a:pt x="1412" y="12"/>
                    </a:cubicBezTo>
                    <a:cubicBezTo>
                      <a:pt x="1365" y="0"/>
                      <a:pt x="1376" y="0"/>
                      <a:pt x="13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"/>
              <p:cNvSpPr/>
              <p:nvPr/>
            </p:nvSpPr>
            <p:spPr>
              <a:xfrm>
                <a:off x="2925650" y="2468450"/>
                <a:ext cx="5975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620" extrusionOk="0">
                    <a:moveTo>
                      <a:pt x="60" y="0"/>
                    </a:moveTo>
                    <a:cubicBezTo>
                      <a:pt x="54" y="0"/>
                      <a:pt x="48" y="6"/>
                      <a:pt x="48" y="18"/>
                    </a:cubicBezTo>
                    <a:cubicBezTo>
                      <a:pt x="24" y="863"/>
                      <a:pt x="24" y="1721"/>
                      <a:pt x="1" y="2578"/>
                    </a:cubicBezTo>
                    <a:cubicBezTo>
                      <a:pt x="1" y="2605"/>
                      <a:pt x="23" y="2620"/>
                      <a:pt x="43" y="2620"/>
                    </a:cubicBezTo>
                    <a:cubicBezTo>
                      <a:pt x="58" y="2620"/>
                      <a:pt x="72" y="2611"/>
                      <a:pt x="72" y="2590"/>
                    </a:cubicBezTo>
                    <a:cubicBezTo>
                      <a:pt x="227" y="1780"/>
                      <a:pt x="239" y="839"/>
                      <a:pt x="72" y="18"/>
                    </a:cubicBezTo>
                    <a:cubicBezTo>
                      <a:pt x="72" y="6"/>
                      <a:pt x="66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"/>
              <p:cNvSpPr/>
              <p:nvPr/>
            </p:nvSpPr>
            <p:spPr>
              <a:xfrm>
                <a:off x="2923875" y="2465975"/>
                <a:ext cx="657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5" extrusionOk="0">
                    <a:moveTo>
                      <a:pt x="238" y="1"/>
                    </a:moveTo>
                    <a:cubicBezTo>
                      <a:pt x="226" y="1"/>
                      <a:pt x="214" y="4"/>
                      <a:pt x="214" y="10"/>
                    </a:cubicBezTo>
                    <a:cubicBezTo>
                      <a:pt x="83" y="843"/>
                      <a:pt x="0" y="1772"/>
                      <a:pt x="60" y="2617"/>
                    </a:cubicBezTo>
                    <a:cubicBezTo>
                      <a:pt x="60" y="2635"/>
                      <a:pt x="69" y="2644"/>
                      <a:pt x="79" y="2644"/>
                    </a:cubicBezTo>
                    <a:cubicBezTo>
                      <a:pt x="89" y="2644"/>
                      <a:pt x="101" y="2635"/>
                      <a:pt x="107" y="2617"/>
                    </a:cubicBezTo>
                    <a:cubicBezTo>
                      <a:pt x="226" y="1772"/>
                      <a:pt x="250" y="867"/>
                      <a:pt x="262" y="10"/>
                    </a:cubicBezTo>
                    <a:cubicBezTo>
                      <a:pt x="262" y="4"/>
                      <a:pt x="250" y="1"/>
                      <a:pt x="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"/>
              <p:cNvSpPr/>
              <p:nvPr/>
            </p:nvSpPr>
            <p:spPr>
              <a:xfrm>
                <a:off x="2925350" y="2451750"/>
                <a:ext cx="5375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593" extrusionOk="0">
                    <a:moveTo>
                      <a:pt x="77" y="1"/>
                    </a:moveTo>
                    <a:cubicBezTo>
                      <a:pt x="67" y="1"/>
                      <a:pt x="57" y="6"/>
                      <a:pt x="48" y="19"/>
                    </a:cubicBezTo>
                    <a:cubicBezTo>
                      <a:pt x="13" y="162"/>
                      <a:pt x="1" y="293"/>
                      <a:pt x="1" y="460"/>
                    </a:cubicBezTo>
                    <a:cubicBezTo>
                      <a:pt x="1" y="482"/>
                      <a:pt x="5" y="491"/>
                      <a:pt x="9" y="491"/>
                    </a:cubicBezTo>
                    <a:cubicBezTo>
                      <a:pt x="11" y="491"/>
                      <a:pt x="13" y="488"/>
                      <a:pt x="13" y="484"/>
                    </a:cubicBezTo>
                    <a:cubicBezTo>
                      <a:pt x="32" y="261"/>
                      <a:pt x="41" y="182"/>
                      <a:pt x="45" y="182"/>
                    </a:cubicBezTo>
                    <a:lnTo>
                      <a:pt x="45" y="182"/>
                    </a:lnTo>
                    <a:cubicBezTo>
                      <a:pt x="53" y="182"/>
                      <a:pt x="36" y="530"/>
                      <a:pt x="36" y="626"/>
                    </a:cubicBezTo>
                    <a:lnTo>
                      <a:pt x="36" y="1210"/>
                    </a:lnTo>
                    <a:cubicBezTo>
                      <a:pt x="36" y="1674"/>
                      <a:pt x="1" y="2115"/>
                      <a:pt x="24" y="2579"/>
                    </a:cubicBezTo>
                    <a:cubicBezTo>
                      <a:pt x="24" y="2586"/>
                      <a:pt x="36" y="2593"/>
                      <a:pt x="49" y="2593"/>
                    </a:cubicBezTo>
                    <a:cubicBezTo>
                      <a:pt x="58" y="2593"/>
                      <a:pt x="67" y="2589"/>
                      <a:pt x="72" y="2579"/>
                    </a:cubicBezTo>
                    <a:cubicBezTo>
                      <a:pt x="215" y="1769"/>
                      <a:pt x="191" y="853"/>
                      <a:pt x="108" y="31"/>
                    </a:cubicBezTo>
                    <a:cubicBezTo>
                      <a:pt x="108" y="16"/>
                      <a:pt x="93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"/>
              <p:cNvSpPr/>
              <p:nvPr/>
            </p:nvSpPr>
            <p:spPr>
              <a:xfrm>
                <a:off x="2930500" y="2462800"/>
                <a:ext cx="56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968" extrusionOk="0">
                    <a:moveTo>
                      <a:pt x="26" y="1"/>
                    </a:moveTo>
                    <a:cubicBezTo>
                      <a:pt x="16" y="1"/>
                      <a:pt x="1" y="9"/>
                      <a:pt x="9" y="18"/>
                    </a:cubicBezTo>
                    <a:cubicBezTo>
                      <a:pt x="176" y="423"/>
                      <a:pt x="57" y="1077"/>
                      <a:pt x="57" y="1506"/>
                    </a:cubicBezTo>
                    <a:cubicBezTo>
                      <a:pt x="57" y="1982"/>
                      <a:pt x="45" y="2482"/>
                      <a:pt x="92" y="2959"/>
                    </a:cubicBezTo>
                    <a:cubicBezTo>
                      <a:pt x="92" y="2965"/>
                      <a:pt x="98" y="2967"/>
                      <a:pt x="104" y="2967"/>
                    </a:cubicBezTo>
                    <a:cubicBezTo>
                      <a:pt x="110" y="2967"/>
                      <a:pt x="116" y="2965"/>
                      <a:pt x="116" y="2959"/>
                    </a:cubicBezTo>
                    <a:cubicBezTo>
                      <a:pt x="164" y="2363"/>
                      <a:pt x="152" y="1768"/>
                      <a:pt x="128" y="1173"/>
                    </a:cubicBezTo>
                    <a:cubicBezTo>
                      <a:pt x="128" y="815"/>
                      <a:pt x="223" y="315"/>
                      <a:pt x="33" y="6"/>
                    </a:cubicBezTo>
                    <a:cubicBezTo>
                      <a:pt x="33" y="2"/>
                      <a:pt x="30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"/>
              <p:cNvSpPr/>
              <p:nvPr/>
            </p:nvSpPr>
            <p:spPr>
              <a:xfrm>
                <a:off x="2934875" y="2488000"/>
                <a:ext cx="3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3" h="67" extrusionOk="0">
                    <a:moveTo>
                      <a:pt x="7" y="1"/>
                    </a:moveTo>
                    <a:cubicBezTo>
                      <a:pt x="4" y="1"/>
                      <a:pt x="1" y="4"/>
                      <a:pt x="1" y="10"/>
                    </a:cubicBezTo>
                    <a:lnTo>
                      <a:pt x="1" y="57"/>
                    </a:lnTo>
                    <a:cubicBezTo>
                      <a:pt x="1" y="63"/>
                      <a:pt x="4" y="66"/>
                      <a:pt x="7" y="66"/>
                    </a:cubicBezTo>
                    <a:cubicBezTo>
                      <a:pt x="10" y="66"/>
                      <a:pt x="13" y="63"/>
                      <a:pt x="13" y="57"/>
                    </a:cubicBezTo>
                    <a:lnTo>
                      <a:pt x="13" y="10"/>
                    </a:ln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"/>
              <p:cNvSpPr/>
              <p:nvPr/>
            </p:nvSpPr>
            <p:spPr>
              <a:xfrm>
                <a:off x="2943500" y="2501625"/>
                <a:ext cx="71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11" extrusionOk="0">
                    <a:moveTo>
                      <a:pt x="287" y="1"/>
                    </a:moveTo>
                    <a:lnTo>
                      <a:pt x="287" y="1"/>
                    </a:lnTo>
                    <a:cubicBezTo>
                      <a:pt x="203" y="274"/>
                      <a:pt x="120" y="536"/>
                      <a:pt x="1" y="810"/>
                    </a:cubicBezTo>
                    <a:cubicBezTo>
                      <a:pt x="132" y="548"/>
                      <a:pt x="227" y="286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2942325" y="2568900"/>
                <a:ext cx="985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3" extrusionOk="0">
                    <a:moveTo>
                      <a:pt x="393" y="0"/>
                    </a:moveTo>
                    <a:lnTo>
                      <a:pt x="393" y="0"/>
                    </a:lnTo>
                    <a:cubicBezTo>
                      <a:pt x="274" y="60"/>
                      <a:pt x="131" y="119"/>
                      <a:pt x="12" y="179"/>
                    </a:cubicBezTo>
                    <a:cubicBezTo>
                      <a:pt x="0" y="179"/>
                      <a:pt x="12" y="203"/>
                      <a:pt x="12" y="203"/>
                    </a:cubicBezTo>
                    <a:cubicBezTo>
                      <a:pt x="155" y="143"/>
                      <a:pt x="274" y="6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2917325" y="2553675"/>
                <a:ext cx="60700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324" extrusionOk="0">
                    <a:moveTo>
                      <a:pt x="2392" y="0"/>
                    </a:moveTo>
                    <a:cubicBezTo>
                      <a:pt x="2389" y="0"/>
                      <a:pt x="2385" y="1"/>
                      <a:pt x="2381" y="2"/>
                    </a:cubicBezTo>
                    <a:cubicBezTo>
                      <a:pt x="1608" y="478"/>
                      <a:pt x="822" y="883"/>
                      <a:pt x="24" y="1288"/>
                    </a:cubicBezTo>
                    <a:cubicBezTo>
                      <a:pt x="0" y="1300"/>
                      <a:pt x="0" y="1324"/>
                      <a:pt x="36" y="1324"/>
                    </a:cubicBezTo>
                    <a:cubicBezTo>
                      <a:pt x="869" y="1014"/>
                      <a:pt x="1691" y="550"/>
                      <a:pt x="2417" y="50"/>
                    </a:cubicBezTo>
                    <a:cubicBezTo>
                      <a:pt x="2428" y="39"/>
                      <a:pt x="2419" y="0"/>
                      <a:pt x="2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2926250" y="2565250"/>
                <a:ext cx="421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921" extrusionOk="0">
                    <a:moveTo>
                      <a:pt x="1663" y="0"/>
                    </a:moveTo>
                    <a:cubicBezTo>
                      <a:pt x="1660" y="0"/>
                      <a:pt x="1658" y="1"/>
                      <a:pt x="1655" y="4"/>
                    </a:cubicBezTo>
                    <a:cubicBezTo>
                      <a:pt x="1120" y="313"/>
                      <a:pt x="572" y="599"/>
                      <a:pt x="24" y="873"/>
                    </a:cubicBezTo>
                    <a:cubicBezTo>
                      <a:pt x="0" y="897"/>
                      <a:pt x="0" y="920"/>
                      <a:pt x="36" y="920"/>
                    </a:cubicBezTo>
                    <a:cubicBezTo>
                      <a:pt x="619" y="718"/>
                      <a:pt x="1179" y="385"/>
                      <a:pt x="1667" y="27"/>
                    </a:cubicBezTo>
                    <a:cubicBezTo>
                      <a:pt x="1686" y="18"/>
                      <a:pt x="1675" y="0"/>
                      <a:pt x="1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2925650" y="2575250"/>
                <a:ext cx="411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818" extrusionOk="0">
                    <a:moveTo>
                      <a:pt x="1630" y="0"/>
                    </a:moveTo>
                    <a:cubicBezTo>
                      <a:pt x="1626" y="0"/>
                      <a:pt x="1623" y="2"/>
                      <a:pt x="1620" y="8"/>
                    </a:cubicBezTo>
                    <a:cubicBezTo>
                      <a:pt x="1358" y="104"/>
                      <a:pt x="1096" y="270"/>
                      <a:pt x="834" y="389"/>
                    </a:cubicBezTo>
                    <a:cubicBezTo>
                      <a:pt x="560" y="520"/>
                      <a:pt x="298" y="627"/>
                      <a:pt x="24" y="758"/>
                    </a:cubicBezTo>
                    <a:cubicBezTo>
                      <a:pt x="1" y="782"/>
                      <a:pt x="12" y="818"/>
                      <a:pt x="48" y="818"/>
                    </a:cubicBezTo>
                    <a:cubicBezTo>
                      <a:pt x="584" y="639"/>
                      <a:pt x="1191" y="377"/>
                      <a:pt x="1620" y="20"/>
                    </a:cubicBezTo>
                    <a:cubicBezTo>
                      <a:pt x="1647" y="20"/>
                      <a:pt x="1640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2926025" y="2583775"/>
                <a:ext cx="398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6" extrusionOk="0">
                    <a:moveTo>
                      <a:pt x="1545" y="1"/>
                    </a:moveTo>
                    <a:cubicBezTo>
                      <a:pt x="1021" y="120"/>
                      <a:pt x="414" y="346"/>
                      <a:pt x="9" y="703"/>
                    </a:cubicBezTo>
                    <a:cubicBezTo>
                      <a:pt x="0" y="712"/>
                      <a:pt x="5" y="735"/>
                      <a:pt x="23" y="735"/>
                    </a:cubicBezTo>
                    <a:cubicBezTo>
                      <a:pt x="29" y="735"/>
                      <a:pt x="36" y="733"/>
                      <a:pt x="45" y="727"/>
                    </a:cubicBezTo>
                    <a:cubicBezTo>
                      <a:pt x="545" y="489"/>
                      <a:pt x="1009" y="227"/>
                      <a:pt x="1557" y="48"/>
                    </a:cubicBezTo>
                    <a:cubicBezTo>
                      <a:pt x="1593" y="48"/>
                      <a:pt x="1581" y="1"/>
                      <a:pt x="1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2932800" y="2593150"/>
                <a:ext cx="288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519" extrusionOk="0">
                    <a:moveTo>
                      <a:pt x="1121" y="0"/>
                    </a:moveTo>
                    <a:cubicBezTo>
                      <a:pt x="1117" y="0"/>
                      <a:pt x="1112" y="2"/>
                      <a:pt x="1108" y="7"/>
                    </a:cubicBezTo>
                    <a:cubicBezTo>
                      <a:pt x="738" y="150"/>
                      <a:pt x="357" y="281"/>
                      <a:pt x="12" y="495"/>
                    </a:cubicBezTo>
                    <a:cubicBezTo>
                      <a:pt x="0" y="507"/>
                      <a:pt x="12" y="519"/>
                      <a:pt x="24" y="519"/>
                    </a:cubicBezTo>
                    <a:cubicBezTo>
                      <a:pt x="417" y="400"/>
                      <a:pt x="786" y="209"/>
                      <a:pt x="1143" y="42"/>
                    </a:cubicBezTo>
                    <a:cubicBezTo>
                      <a:pt x="1153" y="33"/>
                      <a:pt x="1139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2942625" y="2591150"/>
                <a:ext cx="5477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183" extrusionOk="0">
                    <a:moveTo>
                      <a:pt x="2172" y="1"/>
                    </a:moveTo>
                    <a:cubicBezTo>
                      <a:pt x="2171" y="1"/>
                      <a:pt x="2169" y="2"/>
                      <a:pt x="2167" y="3"/>
                    </a:cubicBezTo>
                    <a:cubicBezTo>
                      <a:pt x="1477" y="503"/>
                      <a:pt x="774" y="801"/>
                      <a:pt x="24" y="1158"/>
                    </a:cubicBezTo>
                    <a:cubicBezTo>
                      <a:pt x="0" y="1170"/>
                      <a:pt x="24" y="1182"/>
                      <a:pt x="36" y="1182"/>
                    </a:cubicBezTo>
                    <a:cubicBezTo>
                      <a:pt x="821" y="1016"/>
                      <a:pt x="1582" y="528"/>
                      <a:pt x="2189" y="17"/>
                    </a:cubicBezTo>
                    <a:lnTo>
                      <a:pt x="2189" y="17"/>
                    </a:lnTo>
                    <a:cubicBezTo>
                      <a:pt x="2190" y="17"/>
                      <a:pt x="2190" y="18"/>
                      <a:pt x="2190" y="18"/>
                    </a:cubicBezTo>
                    <a:cubicBezTo>
                      <a:pt x="2191" y="18"/>
                      <a:pt x="2191" y="17"/>
                      <a:pt x="2191" y="15"/>
                    </a:cubicBezTo>
                    <a:lnTo>
                      <a:pt x="2191" y="15"/>
                    </a:lnTo>
                    <a:cubicBezTo>
                      <a:pt x="2190" y="16"/>
                      <a:pt x="2190" y="16"/>
                      <a:pt x="2189" y="17"/>
                    </a:cubicBezTo>
                    <a:lnTo>
                      <a:pt x="2189" y="17"/>
                    </a:lnTo>
                    <a:cubicBezTo>
                      <a:pt x="2186" y="14"/>
                      <a:pt x="2179" y="1"/>
                      <a:pt x="2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"/>
              <p:cNvSpPr/>
              <p:nvPr/>
            </p:nvSpPr>
            <p:spPr>
              <a:xfrm>
                <a:off x="2952500" y="2598300"/>
                <a:ext cx="4787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006" extrusionOk="0">
                    <a:moveTo>
                      <a:pt x="1897" y="0"/>
                    </a:moveTo>
                    <a:cubicBezTo>
                      <a:pt x="1895" y="0"/>
                      <a:pt x="1893" y="1"/>
                      <a:pt x="1891" y="3"/>
                    </a:cubicBezTo>
                    <a:cubicBezTo>
                      <a:pt x="1260" y="301"/>
                      <a:pt x="605" y="587"/>
                      <a:pt x="22" y="956"/>
                    </a:cubicBezTo>
                    <a:cubicBezTo>
                      <a:pt x="1" y="966"/>
                      <a:pt x="17" y="1005"/>
                      <a:pt x="46" y="1005"/>
                    </a:cubicBezTo>
                    <a:cubicBezTo>
                      <a:pt x="50" y="1005"/>
                      <a:pt x="54" y="1005"/>
                      <a:pt x="58" y="1003"/>
                    </a:cubicBezTo>
                    <a:cubicBezTo>
                      <a:pt x="701" y="729"/>
                      <a:pt x="1308" y="372"/>
                      <a:pt x="1915" y="51"/>
                    </a:cubicBezTo>
                    <a:cubicBezTo>
                      <a:pt x="1915" y="21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"/>
              <p:cNvSpPr/>
              <p:nvPr/>
            </p:nvSpPr>
            <p:spPr>
              <a:xfrm>
                <a:off x="2963150" y="2603125"/>
                <a:ext cx="384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35" extrusionOk="0">
                    <a:moveTo>
                      <a:pt x="1501" y="1"/>
                    </a:moveTo>
                    <a:cubicBezTo>
                      <a:pt x="1025" y="334"/>
                      <a:pt x="513" y="536"/>
                      <a:pt x="13" y="810"/>
                    </a:cubicBezTo>
                    <a:cubicBezTo>
                      <a:pt x="1" y="810"/>
                      <a:pt x="13" y="834"/>
                      <a:pt x="36" y="834"/>
                    </a:cubicBezTo>
                    <a:cubicBezTo>
                      <a:pt x="584" y="715"/>
                      <a:pt x="1108" y="358"/>
                      <a:pt x="1537" y="36"/>
                    </a:cubicBezTo>
                    <a:cubicBezTo>
                      <a:pt x="1537" y="24"/>
                      <a:pt x="1525" y="1"/>
                      <a:pt x="1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2970900" y="2609025"/>
                <a:ext cx="303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646" extrusionOk="0">
                    <a:moveTo>
                      <a:pt x="1177" y="0"/>
                    </a:moveTo>
                    <a:cubicBezTo>
                      <a:pt x="1174" y="0"/>
                      <a:pt x="1170" y="1"/>
                      <a:pt x="1167" y="3"/>
                    </a:cubicBezTo>
                    <a:cubicBezTo>
                      <a:pt x="953" y="110"/>
                      <a:pt x="750" y="217"/>
                      <a:pt x="560" y="324"/>
                    </a:cubicBezTo>
                    <a:cubicBezTo>
                      <a:pt x="369" y="408"/>
                      <a:pt x="179" y="503"/>
                      <a:pt x="12" y="622"/>
                    </a:cubicBezTo>
                    <a:cubicBezTo>
                      <a:pt x="0" y="634"/>
                      <a:pt x="12" y="646"/>
                      <a:pt x="36" y="646"/>
                    </a:cubicBezTo>
                    <a:cubicBezTo>
                      <a:pt x="227" y="586"/>
                      <a:pt x="405" y="467"/>
                      <a:pt x="584" y="384"/>
                    </a:cubicBezTo>
                    <a:cubicBezTo>
                      <a:pt x="798" y="277"/>
                      <a:pt x="989" y="158"/>
                      <a:pt x="1191" y="38"/>
                    </a:cubicBezTo>
                    <a:cubicBezTo>
                      <a:pt x="1211" y="28"/>
                      <a:pt x="1197" y="0"/>
                      <a:pt x="1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2978325" y="2617325"/>
                <a:ext cx="14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267" extrusionOk="0">
                    <a:moveTo>
                      <a:pt x="573" y="1"/>
                    </a:moveTo>
                    <a:cubicBezTo>
                      <a:pt x="569" y="1"/>
                      <a:pt x="565" y="2"/>
                      <a:pt x="561" y="4"/>
                    </a:cubicBezTo>
                    <a:cubicBezTo>
                      <a:pt x="382" y="76"/>
                      <a:pt x="180" y="135"/>
                      <a:pt x="25" y="242"/>
                    </a:cubicBezTo>
                    <a:cubicBezTo>
                      <a:pt x="1" y="254"/>
                      <a:pt x="25" y="266"/>
                      <a:pt x="37" y="266"/>
                    </a:cubicBezTo>
                    <a:cubicBezTo>
                      <a:pt x="215" y="207"/>
                      <a:pt x="394" y="123"/>
                      <a:pt x="572" y="28"/>
                    </a:cubicBezTo>
                    <a:cubicBezTo>
                      <a:pt x="592" y="18"/>
                      <a:pt x="588" y="1"/>
                      <a:pt x="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3021500" y="2464350"/>
                <a:ext cx="5402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802" extrusionOk="0">
                    <a:moveTo>
                      <a:pt x="2128" y="0"/>
                    </a:moveTo>
                    <a:cubicBezTo>
                      <a:pt x="2125" y="0"/>
                      <a:pt x="2122" y="1"/>
                      <a:pt x="2120" y="3"/>
                    </a:cubicBezTo>
                    <a:cubicBezTo>
                      <a:pt x="1429" y="611"/>
                      <a:pt x="691" y="1170"/>
                      <a:pt x="24" y="1777"/>
                    </a:cubicBezTo>
                    <a:cubicBezTo>
                      <a:pt x="0" y="1789"/>
                      <a:pt x="24" y="1801"/>
                      <a:pt x="36" y="1801"/>
                    </a:cubicBezTo>
                    <a:cubicBezTo>
                      <a:pt x="822" y="1361"/>
                      <a:pt x="1524" y="694"/>
                      <a:pt x="2132" y="39"/>
                    </a:cubicBezTo>
                    <a:cubicBezTo>
                      <a:pt x="2161" y="20"/>
                      <a:pt x="2142" y="0"/>
                      <a:pt x="2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3027200" y="2461250"/>
                <a:ext cx="4700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892" extrusionOk="0">
                    <a:moveTo>
                      <a:pt x="1829" y="0"/>
                    </a:moveTo>
                    <a:cubicBezTo>
                      <a:pt x="1822" y="0"/>
                      <a:pt x="1817" y="6"/>
                      <a:pt x="1796" y="20"/>
                    </a:cubicBezTo>
                    <a:lnTo>
                      <a:pt x="1796" y="44"/>
                    </a:lnTo>
                    <a:cubicBezTo>
                      <a:pt x="1785" y="44"/>
                      <a:pt x="1796" y="44"/>
                      <a:pt x="1820" y="56"/>
                    </a:cubicBezTo>
                    <a:cubicBezTo>
                      <a:pt x="1832" y="175"/>
                      <a:pt x="1534" y="377"/>
                      <a:pt x="1439" y="473"/>
                    </a:cubicBezTo>
                    <a:cubicBezTo>
                      <a:pt x="1284" y="615"/>
                      <a:pt x="1130" y="782"/>
                      <a:pt x="963" y="937"/>
                    </a:cubicBezTo>
                    <a:cubicBezTo>
                      <a:pt x="653" y="1247"/>
                      <a:pt x="308" y="1544"/>
                      <a:pt x="10" y="1854"/>
                    </a:cubicBezTo>
                    <a:cubicBezTo>
                      <a:pt x="0" y="1864"/>
                      <a:pt x="8" y="1892"/>
                      <a:pt x="33" y="1892"/>
                    </a:cubicBezTo>
                    <a:cubicBezTo>
                      <a:pt x="37" y="1892"/>
                      <a:pt x="41" y="1891"/>
                      <a:pt x="46" y="1889"/>
                    </a:cubicBezTo>
                    <a:cubicBezTo>
                      <a:pt x="475" y="1556"/>
                      <a:pt x="868" y="1175"/>
                      <a:pt x="1237" y="782"/>
                    </a:cubicBezTo>
                    <a:cubicBezTo>
                      <a:pt x="1415" y="604"/>
                      <a:pt x="1582" y="425"/>
                      <a:pt x="1737" y="246"/>
                    </a:cubicBezTo>
                    <a:cubicBezTo>
                      <a:pt x="1820" y="175"/>
                      <a:pt x="1880" y="127"/>
                      <a:pt x="1880" y="20"/>
                    </a:cubicBezTo>
                    <a:cubicBezTo>
                      <a:pt x="1880" y="20"/>
                      <a:pt x="1880" y="8"/>
                      <a:pt x="1856" y="8"/>
                    </a:cubicBezTo>
                    <a:cubicBezTo>
                      <a:pt x="1841" y="3"/>
                      <a:pt x="1835" y="0"/>
                      <a:pt x="1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3031925" y="2472550"/>
                <a:ext cx="411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343" extrusionOk="0">
                    <a:moveTo>
                      <a:pt x="1618" y="1"/>
                    </a:moveTo>
                    <a:cubicBezTo>
                      <a:pt x="1612" y="1"/>
                      <a:pt x="1604" y="3"/>
                      <a:pt x="1596" y="9"/>
                    </a:cubicBezTo>
                    <a:cubicBezTo>
                      <a:pt x="1072" y="437"/>
                      <a:pt x="524" y="854"/>
                      <a:pt x="24" y="1318"/>
                    </a:cubicBezTo>
                    <a:cubicBezTo>
                      <a:pt x="0" y="1330"/>
                      <a:pt x="24" y="1342"/>
                      <a:pt x="36" y="1342"/>
                    </a:cubicBezTo>
                    <a:cubicBezTo>
                      <a:pt x="595" y="973"/>
                      <a:pt x="1131" y="497"/>
                      <a:pt x="1607" y="33"/>
                    </a:cubicBezTo>
                    <a:cubicBezTo>
                      <a:pt x="1644" y="23"/>
                      <a:pt x="1639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3035575" y="2474425"/>
                <a:ext cx="3995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392" extrusionOk="0">
                    <a:moveTo>
                      <a:pt x="1581" y="0"/>
                    </a:moveTo>
                    <a:cubicBezTo>
                      <a:pt x="1577" y="0"/>
                      <a:pt x="1572" y="2"/>
                      <a:pt x="1569" y="5"/>
                    </a:cubicBezTo>
                    <a:cubicBezTo>
                      <a:pt x="1307" y="231"/>
                      <a:pt x="1069" y="469"/>
                      <a:pt x="795" y="708"/>
                    </a:cubicBezTo>
                    <a:cubicBezTo>
                      <a:pt x="545" y="922"/>
                      <a:pt x="247" y="1136"/>
                      <a:pt x="9" y="1374"/>
                    </a:cubicBezTo>
                    <a:cubicBezTo>
                      <a:pt x="0" y="1383"/>
                      <a:pt x="4" y="1391"/>
                      <a:pt x="11" y="1391"/>
                    </a:cubicBezTo>
                    <a:cubicBezTo>
                      <a:pt x="14" y="1391"/>
                      <a:pt x="17" y="1390"/>
                      <a:pt x="21" y="1386"/>
                    </a:cubicBezTo>
                    <a:cubicBezTo>
                      <a:pt x="604" y="1029"/>
                      <a:pt x="1140" y="505"/>
                      <a:pt x="1580" y="17"/>
                    </a:cubicBezTo>
                    <a:cubicBezTo>
                      <a:pt x="1597" y="9"/>
                      <a:pt x="1590" y="0"/>
                      <a:pt x="1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3043975" y="2479050"/>
                <a:ext cx="330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83" extrusionOk="0">
                    <a:moveTo>
                      <a:pt x="1296" y="0"/>
                    </a:moveTo>
                    <a:cubicBezTo>
                      <a:pt x="1290" y="0"/>
                      <a:pt x="1284" y="3"/>
                      <a:pt x="1280" y="11"/>
                    </a:cubicBezTo>
                    <a:cubicBezTo>
                      <a:pt x="852" y="368"/>
                      <a:pt x="387" y="761"/>
                      <a:pt x="18" y="1154"/>
                    </a:cubicBezTo>
                    <a:cubicBezTo>
                      <a:pt x="1" y="1171"/>
                      <a:pt x="9" y="1182"/>
                      <a:pt x="19" y="1182"/>
                    </a:cubicBezTo>
                    <a:cubicBezTo>
                      <a:pt x="23" y="1182"/>
                      <a:pt x="27" y="1181"/>
                      <a:pt x="30" y="1177"/>
                    </a:cubicBezTo>
                    <a:cubicBezTo>
                      <a:pt x="494" y="832"/>
                      <a:pt x="911" y="427"/>
                      <a:pt x="1304" y="23"/>
                    </a:cubicBezTo>
                    <a:cubicBezTo>
                      <a:pt x="1320" y="14"/>
                      <a:pt x="1309" y="0"/>
                      <a:pt x="1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"/>
              <p:cNvSpPr/>
              <p:nvPr/>
            </p:nvSpPr>
            <p:spPr>
              <a:xfrm>
                <a:off x="3047400" y="2483350"/>
                <a:ext cx="311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006" extrusionOk="0">
                    <a:moveTo>
                      <a:pt x="1216" y="1"/>
                    </a:moveTo>
                    <a:cubicBezTo>
                      <a:pt x="1211" y="1"/>
                      <a:pt x="1206" y="2"/>
                      <a:pt x="1203" y="5"/>
                    </a:cubicBezTo>
                    <a:cubicBezTo>
                      <a:pt x="834" y="374"/>
                      <a:pt x="429" y="672"/>
                      <a:pt x="12" y="970"/>
                    </a:cubicBezTo>
                    <a:cubicBezTo>
                      <a:pt x="0" y="982"/>
                      <a:pt x="12" y="1005"/>
                      <a:pt x="24" y="1005"/>
                    </a:cubicBezTo>
                    <a:cubicBezTo>
                      <a:pt x="488" y="791"/>
                      <a:pt x="917" y="422"/>
                      <a:pt x="1227" y="29"/>
                    </a:cubicBezTo>
                    <a:cubicBezTo>
                      <a:pt x="1244" y="12"/>
                      <a:pt x="1229" y="1"/>
                      <a:pt x="1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"/>
              <p:cNvSpPr/>
              <p:nvPr/>
            </p:nvSpPr>
            <p:spPr>
              <a:xfrm>
                <a:off x="3051450" y="2484450"/>
                <a:ext cx="318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067" extrusionOk="0">
                    <a:moveTo>
                      <a:pt x="1243" y="1"/>
                    </a:moveTo>
                    <a:cubicBezTo>
                      <a:pt x="1239" y="1"/>
                      <a:pt x="1234" y="3"/>
                      <a:pt x="1231" y="9"/>
                    </a:cubicBezTo>
                    <a:cubicBezTo>
                      <a:pt x="862" y="402"/>
                      <a:pt x="445" y="723"/>
                      <a:pt x="17" y="1045"/>
                    </a:cubicBezTo>
                    <a:cubicBezTo>
                      <a:pt x="0" y="1053"/>
                      <a:pt x="7" y="1067"/>
                      <a:pt x="16" y="1067"/>
                    </a:cubicBezTo>
                    <a:cubicBezTo>
                      <a:pt x="20" y="1067"/>
                      <a:pt x="25" y="1064"/>
                      <a:pt x="29" y="1057"/>
                    </a:cubicBezTo>
                    <a:cubicBezTo>
                      <a:pt x="517" y="842"/>
                      <a:pt x="945" y="438"/>
                      <a:pt x="1255" y="21"/>
                    </a:cubicBezTo>
                    <a:cubicBezTo>
                      <a:pt x="1273" y="21"/>
                      <a:pt x="1257" y="1"/>
                      <a:pt x="1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3055225" y="2489650"/>
                <a:ext cx="307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949" extrusionOk="0">
                    <a:moveTo>
                      <a:pt x="1197" y="0"/>
                    </a:moveTo>
                    <a:cubicBezTo>
                      <a:pt x="1193" y="0"/>
                      <a:pt x="1190" y="1"/>
                      <a:pt x="1187" y="3"/>
                    </a:cubicBezTo>
                    <a:cubicBezTo>
                      <a:pt x="818" y="361"/>
                      <a:pt x="413" y="634"/>
                      <a:pt x="9" y="932"/>
                    </a:cubicBezTo>
                    <a:cubicBezTo>
                      <a:pt x="0" y="940"/>
                      <a:pt x="4" y="949"/>
                      <a:pt x="11" y="949"/>
                    </a:cubicBezTo>
                    <a:cubicBezTo>
                      <a:pt x="14" y="949"/>
                      <a:pt x="17" y="947"/>
                      <a:pt x="21" y="944"/>
                    </a:cubicBezTo>
                    <a:cubicBezTo>
                      <a:pt x="473" y="718"/>
                      <a:pt x="878" y="372"/>
                      <a:pt x="1211" y="15"/>
                    </a:cubicBezTo>
                    <a:cubicBezTo>
                      <a:pt x="1230" y="15"/>
                      <a:pt x="1211" y="0"/>
                      <a:pt x="1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3058700" y="2498425"/>
                <a:ext cx="2167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867" h="736" extrusionOk="0">
                    <a:moveTo>
                      <a:pt x="835" y="0"/>
                    </a:moveTo>
                    <a:cubicBezTo>
                      <a:pt x="830" y="0"/>
                      <a:pt x="825" y="3"/>
                      <a:pt x="822" y="10"/>
                    </a:cubicBezTo>
                    <a:cubicBezTo>
                      <a:pt x="679" y="129"/>
                      <a:pt x="525" y="248"/>
                      <a:pt x="394" y="367"/>
                    </a:cubicBezTo>
                    <a:cubicBezTo>
                      <a:pt x="263" y="474"/>
                      <a:pt x="120" y="569"/>
                      <a:pt x="24" y="712"/>
                    </a:cubicBezTo>
                    <a:cubicBezTo>
                      <a:pt x="1" y="724"/>
                      <a:pt x="36" y="736"/>
                      <a:pt x="48" y="736"/>
                    </a:cubicBezTo>
                    <a:cubicBezTo>
                      <a:pt x="203" y="652"/>
                      <a:pt x="322" y="533"/>
                      <a:pt x="441" y="426"/>
                    </a:cubicBezTo>
                    <a:cubicBezTo>
                      <a:pt x="584" y="307"/>
                      <a:pt x="715" y="188"/>
                      <a:pt x="858" y="57"/>
                    </a:cubicBezTo>
                    <a:cubicBezTo>
                      <a:pt x="867" y="22"/>
                      <a:pt x="850" y="0"/>
                      <a:pt x="8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3068100" y="2510850"/>
                <a:ext cx="79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32" extrusionOk="0">
                    <a:moveTo>
                      <a:pt x="268" y="1"/>
                    </a:moveTo>
                    <a:cubicBezTo>
                      <a:pt x="184" y="60"/>
                      <a:pt x="89" y="144"/>
                      <a:pt x="18" y="215"/>
                    </a:cubicBezTo>
                    <a:cubicBezTo>
                      <a:pt x="1" y="223"/>
                      <a:pt x="8" y="232"/>
                      <a:pt x="17" y="232"/>
                    </a:cubicBezTo>
                    <a:cubicBezTo>
                      <a:pt x="21" y="232"/>
                      <a:pt x="26" y="230"/>
                      <a:pt x="29" y="227"/>
                    </a:cubicBezTo>
                    <a:cubicBezTo>
                      <a:pt x="125" y="167"/>
                      <a:pt x="208" y="96"/>
                      <a:pt x="291" y="36"/>
                    </a:cubicBezTo>
                    <a:cubicBezTo>
                      <a:pt x="315" y="25"/>
                      <a:pt x="279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3042575" y="2343875"/>
                <a:ext cx="56050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4154" extrusionOk="0">
                    <a:moveTo>
                      <a:pt x="2241" y="0"/>
                    </a:moveTo>
                    <a:cubicBezTo>
                      <a:pt x="2051" y="822"/>
                      <a:pt x="1586" y="1560"/>
                      <a:pt x="1217" y="2310"/>
                    </a:cubicBezTo>
                    <a:cubicBezTo>
                      <a:pt x="872" y="2965"/>
                      <a:pt x="562" y="3608"/>
                      <a:pt x="27" y="4108"/>
                    </a:cubicBezTo>
                    <a:cubicBezTo>
                      <a:pt x="1" y="4134"/>
                      <a:pt x="18" y="4153"/>
                      <a:pt x="35" y="4153"/>
                    </a:cubicBezTo>
                    <a:cubicBezTo>
                      <a:pt x="41" y="4153"/>
                      <a:pt x="47" y="4150"/>
                      <a:pt x="50" y="4144"/>
                    </a:cubicBezTo>
                    <a:cubicBezTo>
                      <a:pt x="634" y="3584"/>
                      <a:pt x="979" y="2894"/>
                      <a:pt x="1336" y="2191"/>
                    </a:cubicBezTo>
                    <a:cubicBezTo>
                      <a:pt x="1693" y="1489"/>
                      <a:pt x="2134" y="786"/>
                      <a:pt x="2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3055125" y="2382450"/>
                <a:ext cx="352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077" extrusionOk="0">
                    <a:moveTo>
                      <a:pt x="1375" y="0"/>
                    </a:moveTo>
                    <a:cubicBezTo>
                      <a:pt x="1368" y="0"/>
                      <a:pt x="1362" y="2"/>
                      <a:pt x="1358" y="5"/>
                    </a:cubicBezTo>
                    <a:cubicBezTo>
                      <a:pt x="941" y="719"/>
                      <a:pt x="489" y="1386"/>
                      <a:pt x="1" y="2065"/>
                    </a:cubicBezTo>
                    <a:cubicBezTo>
                      <a:pt x="1" y="2077"/>
                      <a:pt x="13" y="2077"/>
                      <a:pt x="13" y="2077"/>
                    </a:cubicBezTo>
                    <a:cubicBezTo>
                      <a:pt x="584" y="1481"/>
                      <a:pt x="1060" y="767"/>
                      <a:pt x="1394" y="17"/>
                    </a:cubicBezTo>
                    <a:cubicBezTo>
                      <a:pt x="1411" y="9"/>
                      <a:pt x="1392" y="0"/>
                      <a:pt x="1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3055525" y="2385400"/>
                <a:ext cx="37125" cy="5535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2214" extrusionOk="0">
                    <a:moveTo>
                      <a:pt x="1467" y="1"/>
                    </a:moveTo>
                    <a:cubicBezTo>
                      <a:pt x="1464" y="1"/>
                      <a:pt x="1461" y="2"/>
                      <a:pt x="1461" y="6"/>
                    </a:cubicBezTo>
                    <a:cubicBezTo>
                      <a:pt x="1068" y="816"/>
                      <a:pt x="568" y="1483"/>
                      <a:pt x="9" y="2197"/>
                    </a:cubicBezTo>
                    <a:cubicBezTo>
                      <a:pt x="0" y="2205"/>
                      <a:pt x="16" y="2214"/>
                      <a:pt x="29" y="2214"/>
                    </a:cubicBezTo>
                    <a:cubicBezTo>
                      <a:pt x="35" y="2214"/>
                      <a:pt x="41" y="2212"/>
                      <a:pt x="44" y="2209"/>
                    </a:cubicBezTo>
                    <a:cubicBezTo>
                      <a:pt x="699" y="1625"/>
                      <a:pt x="1163" y="816"/>
                      <a:pt x="1485" y="6"/>
                    </a:cubicBezTo>
                    <a:cubicBezTo>
                      <a:pt x="1485" y="6"/>
                      <a:pt x="1474" y="1"/>
                      <a:pt x="1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3066825" y="2385225"/>
                <a:ext cx="33175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2102" extrusionOk="0">
                    <a:moveTo>
                      <a:pt x="1308" y="0"/>
                    </a:moveTo>
                    <a:cubicBezTo>
                      <a:pt x="1301" y="0"/>
                      <a:pt x="1292" y="4"/>
                      <a:pt x="1283" y="13"/>
                    </a:cubicBezTo>
                    <a:cubicBezTo>
                      <a:pt x="866" y="716"/>
                      <a:pt x="426" y="1394"/>
                      <a:pt x="9" y="2085"/>
                    </a:cubicBezTo>
                    <a:cubicBezTo>
                      <a:pt x="1" y="2093"/>
                      <a:pt x="10" y="2102"/>
                      <a:pt x="20" y="2102"/>
                    </a:cubicBezTo>
                    <a:cubicBezTo>
                      <a:pt x="25" y="2102"/>
                      <a:pt x="29" y="2100"/>
                      <a:pt x="33" y="2097"/>
                    </a:cubicBezTo>
                    <a:cubicBezTo>
                      <a:pt x="545" y="1478"/>
                      <a:pt x="962" y="739"/>
                      <a:pt x="1319" y="25"/>
                    </a:cubicBezTo>
                    <a:cubicBezTo>
                      <a:pt x="1326" y="10"/>
                      <a:pt x="1320" y="0"/>
                      <a:pt x="1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"/>
              <p:cNvSpPr/>
              <p:nvPr/>
            </p:nvSpPr>
            <p:spPr>
              <a:xfrm>
                <a:off x="3075475" y="2389850"/>
                <a:ext cx="279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844" extrusionOk="0">
                    <a:moveTo>
                      <a:pt x="1098" y="0"/>
                    </a:moveTo>
                    <a:cubicBezTo>
                      <a:pt x="1094" y="0"/>
                      <a:pt x="1092" y="3"/>
                      <a:pt x="1092" y="7"/>
                    </a:cubicBezTo>
                    <a:cubicBezTo>
                      <a:pt x="758" y="638"/>
                      <a:pt x="377" y="1197"/>
                      <a:pt x="20" y="1805"/>
                    </a:cubicBezTo>
                    <a:cubicBezTo>
                      <a:pt x="1" y="1824"/>
                      <a:pt x="21" y="1844"/>
                      <a:pt x="36" y="1844"/>
                    </a:cubicBezTo>
                    <a:cubicBezTo>
                      <a:pt x="39" y="1844"/>
                      <a:pt x="42" y="1843"/>
                      <a:pt x="44" y="1840"/>
                    </a:cubicBezTo>
                    <a:cubicBezTo>
                      <a:pt x="508" y="1316"/>
                      <a:pt x="854" y="662"/>
                      <a:pt x="1116" y="42"/>
                    </a:cubicBezTo>
                    <a:cubicBezTo>
                      <a:pt x="1116" y="11"/>
                      <a:pt x="1105" y="0"/>
                      <a:pt x="1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"/>
              <p:cNvSpPr/>
              <p:nvPr/>
            </p:nvSpPr>
            <p:spPr>
              <a:xfrm>
                <a:off x="3075225" y="2374375"/>
                <a:ext cx="4292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75" extrusionOk="0">
                    <a:moveTo>
                      <a:pt x="1688" y="1"/>
                    </a:moveTo>
                    <a:cubicBezTo>
                      <a:pt x="1679" y="1"/>
                      <a:pt x="1670" y="6"/>
                      <a:pt x="1661" y="19"/>
                    </a:cubicBezTo>
                    <a:cubicBezTo>
                      <a:pt x="1114" y="876"/>
                      <a:pt x="518" y="1745"/>
                      <a:pt x="18" y="2626"/>
                    </a:cubicBezTo>
                    <a:cubicBezTo>
                      <a:pt x="1" y="2644"/>
                      <a:pt x="22" y="2675"/>
                      <a:pt x="40" y="2675"/>
                    </a:cubicBezTo>
                    <a:cubicBezTo>
                      <a:pt x="46" y="2675"/>
                      <a:pt x="51" y="2671"/>
                      <a:pt x="54" y="2662"/>
                    </a:cubicBezTo>
                    <a:cubicBezTo>
                      <a:pt x="709" y="1888"/>
                      <a:pt x="1245" y="959"/>
                      <a:pt x="1709" y="42"/>
                    </a:cubicBezTo>
                    <a:cubicBezTo>
                      <a:pt x="1717" y="19"/>
                      <a:pt x="1704" y="1"/>
                      <a:pt x="1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3078175" y="2383325"/>
                <a:ext cx="337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2229" extrusionOk="0">
                    <a:moveTo>
                      <a:pt x="1315" y="0"/>
                    </a:moveTo>
                    <a:cubicBezTo>
                      <a:pt x="1306" y="0"/>
                      <a:pt x="1297" y="5"/>
                      <a:pt x="1293" y="18"/>
                    </a:cubicBezTo>
                    <a:cubicBezTo>
                      <a:pt x="889" y="756"/>
                      <a:pt x="460" y="1458"/>
                      <a:pt x="19" y="2173"/>
                    </a:cubicBezTo>
                    <a:cubicBezTo>
                      <a:pt x="1" y="2200"/>
                      <a:pt x="25" y="2228"/>
                      <a:pt x="43" y="2228"/>
                    </a:cubicBezTo>
                    <a:cubicBezTo>
                      <a:pt x="48" y="2228"/>
                      <a:pt x="52" y="2226"/>
                      <a:pt x="55" y="2220"/>
                    </a:cubicBezTo>
                    <a:cubicBezTo>
                      <a:pt x="615" y="1625"/>
                      <a:pt x="1067" y="804"/>
                      <a:pt x="1341" y="42"/>
                    </a:cubicBezTo>
                    <a:cubicBezTo>
                      <a:pt x="1349" y="18"/>
                      <a:pt x="1331" y="0"/>
                      <a:pt x="13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3087675" y="2375850"/>
                <a:ext cx="29875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952" extrusionOk="0">
                    <a:moveTo>
                      <a:pt x="1157" y="1"/>
                    </a:moveTo>
                    <a:cubicBezTo>
                      <a:pt x="1148" y="1"/>
                      <a:pt x="1140" y="6"/>
                      <a:pt x="1140" y="19"/>
                    </a:cubicBezTo>
                    <a:cubicBezTo>
                      <a:pt x="830" y="722"/>
                      <a:pt x="449" y="1281"/>
                      <a:pt x="8" y="1912"/>
                    </a:cubicBezTo>
                    <a:cubicBezTo>
                      <a:pt x="0" y="1929"/>
                      <a:pt x="9" y="1951"/>
                      <a:pt x="27" y="1951"/>
                    </a:cubicBezTo>
                    <a:cubicBezTo>
                      <a:pt x="35" y="1951"/>
                      <a:pt x="45" y="1947"/>
                      <a:pt x="56" y="1936"/>
                    </a:cubicBezTo>
                    <a:cubicBezTo>
                      <a:pt x="592" y="1448"/>
                      <a:pt x="985" y="722"/>
                      <a:pt x="1187" y="31"/>
                    </a:cubicBezTo>
                    <a:cubicBezTo>
                      <a:pt x="1195" y="16"/>
                      <a:pt x="1174" y="1"/>
                      <a:pt x="1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3124775" y="2355475"/>
                <a:ext cx="208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423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513" y="429"/>
                      <a:pt x="239" y="917"/>
                      <a:pt x="1" y="1394"/>
                    </a:cubicBezTo>
                    <a:cubicBezTo>
                      <a:pt x="1" y="1411"/>
                      <a:pt x="7" y="1422"/>
                      <a:pt x="11" y="1422"/>
                    </a:cubicBezTo>
                    <a:cubicBezTo>
                      <a:pt x="12" y="1422"/>
                      <a:pt x="13" y="1421"/>
                      <a:pt x="13" y="1417"/>
                    </a:cubicBezTo>
                    <a:cubicBezTo>
                      <a:pt x="310" y="977"/>
                      <a:pt x="608" y="489"/>
                      <a:pt x="8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3128050" y="2364175"/>
                <a:ext cx="14775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170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7" y="1"/>
                      <a:pt x="584" y="4"/>
                      <a:pt x="584" y="10"/>
                    </a:cubicBezTo>
                    <a:cubicBezTo>
                      <a:pt x="590" y="4"/>
                      <a:pt x="590" y="1"/>
                      <a:pt x="589" y="1"/>
                    </a:cubicBezTo>
                    <a:close/>
                    <a:moveTo>
                      <a:pt x="584" y="10"/>
                    </a:moveTo>
                    <a:lnTo>
                      <a:pt x="584" y="10"/>
                    </a:lnTo>
                    <a:cubicBezTo>
                      <a:pt x="489" y="212"/>
                      <a:pt x="418" y="427"/>
                      <a:pt x="310" y="629"/>
                    </a:cubicBezTo>
                    <a:cubicBezTo>
                      <a:pt x="227" y="808"/>
                      <a:pt x="108" y="974"/>
                      <a:pt x="1" y="1153"/>
                    </a:cubicBezTo>
                    <a:cubicBezTo>
                      <a:pt x="1" y="1161"/>
                      <a:pt x="7" y="1170"/>
                      <a:pt x="10" y="1170"/>
                    </a:cubicBezTo>
                    <a:cubicBezTo>
                      <a:pt x="12" y="1170"/>
                      <a:pt x="13" y="1168"/>
                      <a:pt x="13" y="1165"/>
                    </a:cubicBezTo>
                    <a:cubicBezTo>
                      <a:pt x="298" y="867"/>
                      <a:pt x="525" y="391"/>
                      <a:pt x="584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3131100" y="2362800"/>
                <a:ext cx="18025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331" extrusionOk="0">
                    <a:moveTo>
                      <a:pt x="705" y="0"/>
                    </a:moveTo>
                    <a:cubicBezTo>
                      <a:pt x="702" y="0"/>
                      <a:pt x="700" y="2"/>
                      <a:pt x="700" y="5"/>
                    </a:cubicBezTo>
                    <a:cubicBezTo>
                      <a:pt x="546" y="482"/>
                      <a:pt x="296" y="886"/>
                      <a:pt x="10" y="1303"/>
                    </a:cubicBezTo>
                    <a:cubicBezTo>
                      <a:pt x="0" y="1313"/>
                      <a:pt x="14" y="1330"/>
                      <a:pt x="32" y="1330"/>
                    </a:cubicBezTo>
                    <a:cubicBezTo>
                      <a:pt x="36" y="1330"/>
                      <a:pt x="41" y="1329"/>
                      <a:pt x="45" y="1327"/>
                    </a:cubicBezTo>
                    <a:cubicBezTo>
                      <a:pt x="379" y="970"/>
                      <a:pt x="593" y="493"/>
                      <a:pt x="712" y="17"/>
                    </a:cubicBezTo>
                    <a:cubicBezTo>
                      <a:pt x="721" y="9"/>
                      <a:pt x="711" y="0"/>
                      <a:pt x="7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3131425" y="2374275"/>
                <a:ext cx="166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71" extrusionOk="0">
                    <a:moveTo>
                      <a:pt x="645" y="0"/>
                    </a:moveTo>
                    <a:cubicBezTo>
                      <a:pt x="642" y="0"/>
                      <a:pt x="640" y="3"/>
                      <a:pt x="640" y="11"/>
                    </a:cubicBezTo>
                    <a:cubicBezTo>
                      <a:pt x="485" y="439"/>
                      <a:pt x="271" y="785"/>
                      <a:pt x="9" y="1154"/>
                    </a:cubicBezTo>
                    <a:cubicBezTo>
                      <a:pt x="0" y="1162"/>
                      <a:pt x="16" y="1170"/>
                      <a:pt x="25" y="1170"/>
                    </a:cubicBezTo>
                    <a:cubicBezTo>
                      <a:pt x="29" y="1170"/>
                      <a:pt x="32" y="1169"/>
                      <a:pt x="32" y="1166"/>
                    </a:cubicBezTo>
                    <a:cubicBezTo>
                      <a:pt x="342" y="868"/>
                      <a:pt x="568" y="439"/>
                      <a:pt x="664" y="23"/>
                    </a:cubicBezTo>
                    <a:cubicBezTo>
                      <a:pt x="664" y="14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3130250" y="2382050"/>
                <a:ext cx="1867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265" extrusionOk="0">
                    <a:moveTo>
                      <a:pt x="728" y="0"/>
                    </a:moveTo>
                    <a:cubicBezTo>
                      <a:pt x="719" y="0"/>
                      <a:pt x="711" y="3"/>
                      <a:pt x="711" y="9"/>
                    </a:cubicBezTo>
                    <a:cubicBezTo>
                      <a:pt x="651" y="235"/>
                      <a:pt x="568" y="450"/>
                      <a:pt x="460" y="664"/>
                    </a:cubicBezTo>
                    <a:cubicBezTo>
                      <a:pt x="341" y="866"/>
                      <a:pt x="175" y="1033"/>
                      <a:pt x="20" y="1212"/>
                    </a:cubicBezTo>
                    <a:cubicBezTo>
                      <a:pt x="0" y="1222"/>
                      <a:pt x="13" y="1265"/>
                      <a:pt x="32" y="1265"/>
                    </a:cubicBezTo>
                    <a:cubicBezTo>
                      <a:pt x="36" y="1265"/>
                      <a:pt x="40" y="1263"/>
                      <a:pt x="44" y="1259"/>
                    </a:cubicBezTo>
                    <a:cubicBezTo>
                      <a:pt x="437" y="974"/>
                      <a:pt x="687" y="462"/>
                      <a:pt x="746" y="9"/>
                    </a:cubicBezTo>
                    <a:cubicBezTo>
                      <a:pt x="746" y="3"/>
                      <a:pt x="737" y="0"/>
                      <a:pt x="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2"/>
              <p:cNvSpPr/>
              <p:nvPr/>
            </p:nvSpPr>
            <p:spPr>
              <a:xfrm>
                <a:off x="3114450" y="2380750"/>
                <a:ext cx="356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453" extrusionOk="0">
                    <a:moveTo>
                      <a:pt x="1391" y="1"/>
                    </a:moveTo>
                    <a:cubicBezTo>
                      <a:pt x="1381" y="1"/>
                      <a:pt x="1371" y="4"/>
                      <a:pt x="1366" y="14"/>
                    </a:cubicBezTo>
                    <a:cubicBezTo>
                      <a:pt x="1033" y="918"/>
                      <a:pt x="569" y="1633"/>
                      <a:pt x="9" y="2407"/>
                    </a:cubicBezTo>
                    <a:cubicBezTo>
                      <a:pt x="0" y="2432"/>
                      <a:pt x="10" y="2452"/>
                      <a:pt x="30" y="2452"/>
                    </a:cubicBezTo>
                    <a:cubicBezTo>
                      <a:pt x="38" y="2452"/>
                      <a:pt x="47" y="2449"/>
                      <a:pt x="57" y="2442"/>
                    </a:cubicBezTo>
                    <a:cubicBezTo>
                      <a:pt x="723" y="1811"/>
                      <a:pt x="1200" y="907"/>
                      <a:pt x="1426" y="25"/>
                    </a:cubicBezTo>
                    <a:cubicBezTo>
                      <a:pt x="1426" y="11"/>
                      <a:pt x="1408" y="1"/>
                      <a:pt x="13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2"/>
              <p:cNvSpPr/>
              <p:nvPr/>
            </p:nvSpPr>
            <p:spPr>
              <a:xfrm>
                <a:off x="3110950" y="2383050"/>
                <a:ext cx="37075" cy="7110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844" extrusionOk="0">
                    <a:moveTo>
                      <a:pt x="1462" y="0"/>
                    </a:moveTo>
                    <a:cubicBezTo>
                      <a:pt x="1454" y="0"/>
                      <a:pt x="1447" y="6"/>
                      <a:pt x="1447" y="17"/>
                    </a:cubicBezTo>
                    <a:cubicBezTo>
                      <a:pt x="1149" y="1088"/>
                      <a:pt x="661" y="1922"/>
                      <a:pt x="18" y="2815"/>
                    </a:cubicBezTo>
                    <a:cubicBezTo>
                      <a:pt x="1" y="2832"/>
                      <a:pt x="15" y="2843"/>
                      <a:pt x="33" y="2843"/>
                    </a:cubicBezTo>
                    <a:cubicBezTo>
                      <a:pt x="40" y="2843"/>
                      <a:pt x="47" y="2842"/>
                      <a:pt x="54" y="2839"/>
                    </a:cubicBezTo>
                    <a:cubicBezTo>
                      <a:pt x="828" y="2124"/>
                      <a:pt x="1340" y="1041"/>
                      <a:pt x="1483" y="29"/>
                    </a:cubicBezTo>
                    <a:cubicBezTo>
                      <a:pt x="1483" y="9"/>
                      <a:pt x="1472" y="0"/>
                      <a:pt x="1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3116900" y="2376100"/>
                <a:ext cx="320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622" extrusionOk="0">
                    <a:moveTo>
                      <a:pt x="1262" y="0"/>
                    </a:moveTo>
                    <a:cubicBezTo>
                      <a:pt x="1253" y="0"/>
                      <a:pt x="1245" y="3"/>
                      <a:pt x="1245" y="9"/>
                    </a:cubicBezTo>
                    <a:cubicBezTo>
                      <a:pt x="1209" y="69"/>
                      <a:pt x="1173" y="152"/>
                      <a:pt x="1149" y="247"/>
                    </a:cubicBezTo>
                    <a:cubicBezTo>
                      <a:pt x="1162" y="215"/>
                      <a:pt x="1168" y="201"/>
                      <a:pt x="1171" y="201"/>
                    </a:cubicBezTo>
                    <a:lnTo>
                      <a:pt x="1171" y="201"/>
                    </a:lnTo>
                    <a:cubicBezTo>
                      <a:pt x="1182" y="201"/>
                      <a:pt x="1050" y="637"/>
                      <a:pt x="1030" y="688"/>
                    </a:cubicBezTo>
                    <a:cubicBezTo>
                      <a:pt x="947" y="914"/>
                      <a:pt x="864" y="1140"/>
                      <a:pt x="756" y="1366"/>
                    </a:cubicBezTo>
                    <a:cubicBezTo>
                      <a:pt x="554" y="1795"/>
                      <a:pt x="280" y="2176"/>
                      <a:pt x="18" y="2593"/>
                    </a:cubicBezTo>
                    <a:cubicBezTo>
                      <a:pt x="1" y="2610"/>
                      <a:pt x="15" y="2621"/>
                      <a:pt x="29" y="2621"/>
                    </a:cubicBezTo>
                    <a:cubicBezTo>
                      <a:pt x="34" y="2621"/>
                      <a:pt x="39" y="2620"/>
                      <a:pt x="42" y="2617"/>
                    </a:cubicBezTo>
                    <a:cubicBezTo>
                      <a:pt x="697" y="1926"/>
                      <a:pt x="1149" y="926"/>
                      <a:pt x="1280" y="9"/>
                    </a:cubicBezTo>
                    <a:cubicBezTo>
                      <a:pt x="1280" y="3"/>
                      <a:pt x="1271" y="0"/>
                      <a:pt x="1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3089150" y="2385625"/>
                <a:ext cx="55750" cy="9482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3793" extrusionOk="0">
                    <a:moveTo>
                      <a:pt x="2222" y="0"/>
                    </a:moveTo>
                    <a:cubicBezTo>
                      <a:pt x="2218" y="0"/>
                      <a:pt x="2212" y="3"/>
                      <a:pt x="2212" y="9"/>
                    </a:cubicBezTo>
                    <a:cubicBezTo>
                      <a:pt x="1819" y="1462"/>
                      <a:pt x="783" y="2509"/>
                      <a:pt x="9" y="3748"/>
                    </a:cubicBezTo>
                    <a:cubicBezTo>
                      <a:pt x="0" y="3773"/>
                      <a:pt x="17" y="3793"/>
                      <a:pt x="35" y="3793"/>
                    </a:cubicBezTo>
                    <a:cubicBezTo>
                      <a:pt x="42" y="3793"/>
                      <a:pt x="50" y="3790"/>
                      <a:pt x="57" y="3783"/>
                    </a:cubicBezTo>
                    <a:cubicBezTo>
                      <a:pt x="914" y="2712"/>
                      <a:pt x="1997" y="1402"/>
                      <a:pt x="2224" y="9"/>
                    </a:cubicBezTo>
                    <a:cubicBezTo>
                      <a:pt x="2229" y="3"/>
                      <a:pt x="2227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3071325" y="2439925"/>
                <a:ext cx="5130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3597" extrusionOk="0">
                    <a:moveTo>
                      <a:pt x="2033" y="0"/>
                    </a:moveTo>
                    <a:cubicBezTo>
                      <a:pt x="2028" y="0"/>
                      <a:pt x="2024" y="5"/>
                      <a:pt x="2020" y="16"/>
                    </a:cubicBezTo>
                    <a:cubicBezTo>
                      <a:pt x="1306" y="808"/>
                      <a:pt x="359" y="1752"/>
                      <a:pt x="83" y="2830"/>
                    </a:cubicBezTo>
                    <a:lnTo>
                      <a:pt x="83" y="2830"/>
                    </a:lnTo>
                    <a:cubicBezTo>
                      <a:pt x="48" y="2936"/>
                      <a:pt x="11" y="3066"/>
                      <a:pt x="20" y="3123"/>
                    </a:cubicBezTo>
                    <a:cubicBezTo>
                      <a:pt x="20" y="3138"/>
                      <a:pt x="20" y="3151"/>
                      <a:pt x="21" y="3164"/>
                    </a:cubicBezTo>
                    <a:lnTo>
                      <a:pt x="21" y="3164"/>
                    </a:lnTo>
                    <a:cubicBezTo>
                      <a:pt x="6" y="3292"/>
                      <a:pt x="1" y="3421"/>
                      <a:pt x="8" y="3552"/>
                    </a:cubicBezTo>
                    <a:cubicBezTo>
                      <a:pt x="8" y="3582"/>
                      <a:pt x="28" y="3597"/>
                      <a:pt x="49" y="3597"/>
                    </a:cubicBezTo>
                    <a:cubicBezTo>
                      <a:pt x="70" y="3597"/>
                      <a:pt x="91" y="3582"/>
                      <a:pt x="91" y="3552"/>
                    </a:cubicBezTo>
                    <a:cubicBezTo>
                      <a:pt x="83" y="3220"/>
                      <a:pt x="144" y="2975"/>
                      <a:pt x="242" y="2713"/>
                    </a:cubicBezTo>
                    <a:lnTo>
                      <a:pt x="242" y="2713"/>
                    </a:lnTo>
                    <a:cubicBezTo>
                      <a:pt x="210" y="2898"/>
                      <a:pt x="238" y="3077"/>
                      <a:pt x="329" y="3290"/>
                    </a:cubicBezTo>
                    <a:cubicBezTo>
                      <a:pt x="337" y="3306"/>
                      <a:pt x="350" y="3313"/>
                      <a:pt x="364" y="3313"/>
                    </a:cubicBezTo>
                    <a:cubicBezTo>
                      <a:pt x="391" y="3313"/>
                      <a:pt x="420" y="3286"/>
                      <a:pt x="412" y="3254"/>
                    </a:cubicBezTo>
                    <a:cubicBezTo>
                      <a:pt x="246" y="2814"/>
                      <a:pt x="412" y="2409"/>
                      <a:pt x="651" y="2028"/>
                    </a:cubicBezTo>
                    <a:cubicBezTo>
                      <a:pt x="659" y="2001"/>
                      <a:pt x="635" y="1968"/>
                      <a:pt x="612" y="1968"/>
                    </a:cubicBezTo>
                    <a:cubicBezTo>
                      <a:pt x="604" y="1968"/>
                      <a:pt x="597" y="1972"/>
                      <a:pt x="591" y="1980"/>
                    </a:cubicBezTo>
                    <a:cubicBezTo>
                      <a:pt x="534" y="2044"/>
                      <a:pt x="481" y="2109"/>
                      <a:pt x="432" y="2174"/>
                    </a:cubicBezTo>
                    <a:lnTo>
                      <a:pt x="432" y="2174"/>
                    </a:lnTo>
                    <a:cubicBezTo>
                      <a:pt x="847" y="1403"/>
                      <a:pt x="1545" y="727"/>
                      <a:pt x="2044" y="28"/>
                    </a:cubicBezTo>
                    <a:cubicBezTo>
                      <a:pt x="2052" y="20"/>
                      <a:pt x="2043" y="0"/>
                      <a:pt x="2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2722175" y="2441775"/>
                <a:ext cx="972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068" extrusionOk="0">
                    <a:moveTo>
                      <a:pt x="28" y="0"/>
                    </a:moveTo>
                    <a:cubicBezTo>
                      <a:pt x="16" y="0"/>
                      <a:pt x="0" y="11"/>
                      <a:pt x="8" y="25"/>
                    </a:cubicBezTo>
                    <a:cubicBezTo>
                      <a:pt x="174" y="371"/>
                      <a:pt x="234" y="704"/>
                      <a:pt x="329" y="1049"/>
                    </a:cubicBezTo>
                    <a:cubicBezTo>
                      <a:pt x="329" y="1061"/>
                      <a:pt x="335" y="1067"/>
                      <a:pt x="341" y="1067"/>
                    </a:cubicBezTo>
                    <a:cubicBezTo>
                      <a:pt x="347" y="1067"/>
                      <a:pt x="353" y="1061"/>
                      <a:pt x="353" y="1049"/>
                    </a:cubicBezTo>
                    <a:cubicBezTo>
                      <a:pt x="389" y="704"/>
                      <a:pt x="234" y="311"/>
                      <a:pt x="43" y="13"/>
                    </a:cubicBezTo>
                    <a:cubicBezTo>
                      <a:pt x="43" y="4"/>
                      <a:pt x="36" y="0"/>
                      <a:pt x="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2721450" y="2440350"/>
                <a:ext cx="15125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819" extrusionOk="0">
                    <a:moveTo>
                      <a:pt x="19" y="0"/>
                    </a:moveTo>
                    <a:cubicBezTo>
                      <a:pt x="12" y="0"/>
                      <a:pt x="1" y="10"/>
                      <a:pt x="1" y="23"/>
                    </a:cubicBezTo>
                    <a:cubicBezTo>
                      <a:pt x="120" y="642"/>
                      <a:pt x="310" y="1249"/>
                      <a:pt x="560" y="1809"/>
                    </a:cubicBezTo>
                    <a:cubicBezTo>
                      <a:pt x="564" y="1816"/>
                      <a:pt x="570" y="1819"/>
                      <a:pt x="576" y="1819"/>
                    </a:cubicBezTo>
                    <a:cubicBezTo>
                      <a:pt x="590" y="1819"/>
                      <a:pt x="604" y="1805"/>
                      <a:pt x="596" y="1797"/>
                    </a:cubicBezTo>
                    <a:cubicBezTo>
                      <a:pt x="429" y="1201"/>
                      <a:pt x="239" y="606"/>
                      <a:pt x="25" y="23"/>
                    </a:cubicBezTo>
                    <a:cubicBezTo>
                      <a:pt x="30" y="7"/>
                      <a:pt x="26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2724425" y="2431750"/>
                <a:ext cx="15800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591" extrusionOk="0">
                    <a:moveTo>
                      <a:pt x="8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322" y="510"/>
                      <a:pt x="477" y="1010"/>
                      <a:pt x="608" y="1581"/>
                    </a:cubicBezTo>
                    <a:cubicBezTo>
                      <a:pt x="608" y="1587"/>
                      <a:pt x="614" y="1590"/>
                      <a:pt x="620" y="1590"/>
                    </a:cubicBezTo>
                    <a:cubicBezTo>
                      <a:pt x="626" y="1590"/>
                      <a:pt x="632" y="1587"/>
                      <a:pt x="632" y="1581"/>
                    </a:cubicBezTo>
                    <a:cubicBezTo>
                      <a:pt x="608" y="1010"/>
                      <a:pt x="358" y="462"/>
                      <a:pt x="25" y="10"/>
                    </a:cubicBezTo>
                    <a:cubicBezTo>
                      <a:pt x="19" y="4"/>
                      <a:pt x="13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2741200" y="2479950"/>
                <a:ext cx="656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92" extrusionOk="0">
                    <a:moveTo>
                      <a:pt x="15" y="0"/>
                    </a:moveTo>
                    <a:cubicBezTo>
                      <a:pt x="9" y="0"/>
                      <a:pt x="0" y="14"/>
                      <a:pt x="9" y="22"/>
                    </a:cubicBezTo>
                    <a:cubicBezTo>
                      <a:pt x="247" y="558"/>
                      <a:pt x="663" y="939"/>
                      <a:pt x="1080" y="1332"/>
                    </a:cubicBezTo>
                    <a:cubicBezTo>
                      <a:pt x="1568" y="1796"/>
                      <a:pt x="2068" y="2249"/>
                      <a:pt x="2568" y="2689"/>
                    </a:cubicBezTo>
                    <a:cubicBezTo>
                      <a:pt x="2570" y="2691"/>
                      <a:pt x="2572" y="2692"/>
                      <a:pt x="2575" y="2692"/>
                    </a:cubicBezTo>
                    <a:cubicBezTo>
                      <a:pt x="2592" y="2692"/>
                      <a:pt x="2625" y="2664"/>
                      <a:pt x="2604" y="2654"/>
                    </a:cubicBezTo>
                    <a:cubicBezTo>
                      <a:pt x="1735" y="1808"/>
                      <a:pt x="652" y="1058"/>
                      <a:pt x="20" y="10"/>
                    </a:cubicBezTo>
                    <a:cubicBezTo>
                      <a:pt x="20" y="3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2"/>
              <p:cNvSpPr/>
              <p:nvPr/>
            </p:nvSpPr>
            <p:spPr>
              <a:xfrm>
                <a:off x="2666700" y="2403425"/>
                <a:ext cx="265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760" extrusionOk="0">
                    <a:moveTo>
                      <a:pt x="915" y="1"/>
                    </a:moveTo>
                    <a:cubicBezTo>
                      <a:pt x="499" y="1"/>
                      <a:pt x="196" y="385"/>
                      <a:pt x="250" y="809"/>
                    </a:cubicBezTo>
                    <a:cubicBezTo>
                      <a:pt x="298" y="1202"/>
                      <a:pt x="536" y="1583"/>
                      <a:pt x="607" y="1976"/>
                    </a:cubicBezTo>
                    <a:cubicBezTo>
                      <a:pt x="667" y="2274"/>
                      <a:pt x="703" y="2547"/>
                      <a:pt x="953" y="2750"/>
                    </a:cubicBezTo>
                    <a:cubicBezTo>
                      <a:pt x="956" y="2757"/>
                      <a:pt x="963" y="2760"/>
                      <a:pt x="969" y="2760"/>
                    </a:cubicBezTo>
                    <a:cubicBezTo>
                      <a:pt x="985" y="2760"/>
                      <a:pt x="1002" y="2743"/>
                      <a:pt x="976" y="2726"/>
                    </a:cubicBezTo>
                    <a:cubicBezTo>
                      <a:pt x="738" y="2369"/>
                      <a:pt x="774" y="2000"/>
                      <a:pt x="679" y="1595"/>
                    </a:cubicBezTo>
                    <a:cubicBezTo>
                      <a:pt x="524" y="964"/>
                      <a:pt x="0" y="297"/>
                      <a:pt x="1036" y="35"/>
                    </a:cubicBezTo>
                    <a:cubicBezTo>
                      <a:pt x="1036" y="35"/>
                      <a:pt x="1060" y="11"/>
                      <a:pt x="1036" y="11"/>
                    </a:cubicBezTo>
                    <a:cubicBezTo>
                      <a:pt x="995" y="4"/>
                      <a:pt x="954" y="1"/>
                      <a:pt x="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2"/>
              <p:cNvSpPr/>
              <p:nvPr/>
            </p:nvSpPr>
            <p:spPr>
              <a:xfrm>
                <a:off x="2683050" y="2463125"/>
                <a:ext cx="22550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257" extrusionOk="0">
                    <a:moveTo>
                      <a:pt x="11" y="0"/>
                    </a:moveTo>
                    <a:cubicBezTo>
                      <a:pt x="7" y="0"/>
                      <a:pt x="1" y="11"/>
                      <a:pt x="1" y="29"/>
                    </a:cubicBezTo>
                    <a:cubicBezTo>
                      <a:pt x="418" y="695"/>
                      <a:pt x="525" y="1529"/>
                      <a:pt x="846" y="2243"/>
                    </a:cubicBezTo>
                    <a:cubicBezTo>
                      <a:pt x="851" y="2252"/>
                      <a:pt x="861" y="2256"/>
                      <a:pt x="870" y="2256"/>
                    </a:cubicBezTo>
                    <a:cubicBezTo>
                      <a:pt x="886" y="2256"/>
                      <a:pt x="901" y="2246"/>
                      <a:pt x="894" y="2231"/>
                    </a:cubicBezTo>
                    <a:cubicBezTo>
                      <a:pt x="739" y="1493"/>
                      <a:pt x="525" y="588"/>
                      <a:pt x="13" y="5"/>
                    </a:cubicBezTo>
                    <a:cubicBezTo>
                      <a:pt x="13" y="2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2688125" y="2439600"/>
                <a:ext cx="18475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542" extrusionOk="0">
                    <a:moveTo>
                      <a:pt x="16" y="0"/>
                    </a:moveTo>
                    <a:cubicBezTo>
                      <a:pt x="8" y="0"/>
                      <a:pt x="0" y="6"/>
                      <a:pt x="0" y="17"/>
                    </a:cubicBezTo>
                    <a:cubicBezTo>
                      <a:pt x="36" y="886"/>
                      <a:pt x="405" y="1720"/>
                      <a:pt x="715" y="2541"/>
                    </a:cubicBezTo>
                    <a:lnTo>
                      <a:pt x="739" y="2541"/>
                    </a:lnTo>
                    <a:cubicBezTo>
                      <a:pt x="453" y="1708"/>
                      <a:pt x="119" y="910"/>
                      <a:pt x="36" y="29"/>
                    </a:cubicBezTo>
                    <a:cubicBezTo>
                      <a:pt x="36" y="9"/>
                      <a:pt x="25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2709550" y="2507875"/>
                <a:ext cx="106225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4057" extrusionOk="0">
                    <a:moveTo>
                      <a:pt x="1" y="1"/>
                    </a:moveTo>
                    <a:cubicBezTo>
                      <a:pt x="429" y="810"/>
                      <a:pt x="905" y="1596"/>
                      <a:pt x="1620" y="2191"/>
                    </a:cubicBezTo>
                    <a:cubicBezTo>
                      <a:pt x="2441" y="2858"/>
                      <a:pt x="3358" y="3442"/>
                      <a:pt x="4227" y="4049"/>
                    </a:cubicBezTo>
                    <a:cubicBezTo>
                      <a:pt x="4230" y="4055"/>
                      <a:pt x="4233" y="4057"/>
                      <a:pt x="4236" y="4057"/>
                    </a:cubicBezTo>
                    <a:cubicBezTo>
                      <a:pt x="4244" y="4057"/>
                      <a:pt x="4248" y="4037"/>
                      <a:pt x="4239" y="4037"/>
                    </a:cubicBezTo>
                    <a:cubicBezTo>
                      <a:pt x="3549" y="3430"/>
                      <a:pt x="2763" y="2941"/>
                      <a:pt x="2025" y="2418"/>
                    </a:cubicBezTo>
                    <a:cubicBezTo>
                      <a:pt x="1108" y="1775"/>
                      <a:pt x="572" y="917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2779500" y="2572475"/>
                <a:ext cx="38975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4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9" y="512"/>
                      <a:pt x="965" y="1036"/>
                      <a:pt x="1525" y="1429"/>
                    </a:cubicBezTo>
                    <a:cubicBezTo>
                      <a:pt x="1528" y="1431"/>
                      <a:pt x="1531" y="1431"/>
                      <a:pt x="1534" y="1431"/>
                    </a:cubicBezTo>
                    <a:cubicBezTo>
                      <a:pt x="1551" y="1431"/>
                      <a:pt x="1559" y="1405"/>
                      <a:pt x="1548" y="1405"/>
                    </a:cubicBezTo>
                    <a:cubicBezTo>
                      <a:pt x="1036" y="917"/>
                      <a:pt x="513" y="45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2782575" y="2566675"/>
                <a:ext cx="379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469" extrusionOk="0">
                    <a:moveTo>
                      <a:pt x="6" y="1"/>
                    </a:moveTo>
                    <a:cubicBezTo>
                      <a:pt x="3" y="1"/>
                      <a:pt x="1" y="6"/>
                      <a:pt x="9" y="6"/>
                    </a:cubicBezTo>
                    <a:cubicBezTo>
                      <a:pt x="9" y="2"/>
                      <a:pt x="7" y="1"/>
                      <a:pt x="6" y="1"/>
                    </a:cubicBezTo>
                    <a:close/>
                    <a:moveTo>
                      <a:pt x="9" y="6"/>
                    </a:moveTo>
                    <a:lnTo>
                      <a:pt x="9" y="6"/>
                    </a:lnTo>
                    <a:cubicBezTo>
                      <a:pt x="485" y="494"/>
                      <a:pt x="961" y="1030"/>
                      <a:pt x="1497" y="1459"/>
                    </a:cubicBezTo>
                    <a:cubicBezTo>
                      <a:pt x="1501" y="1466"/>
                      <a:pt x="1504" y="1469"/>
                      <a:pt x="1507" y="1469"/>
                    </a:cubicBezTo>
                    <a:cubicBezTo>
                      <a:pt x="1514" y="1469"/>
                      <a:pt x="1517" y="1455"/>
                      <a:pt x="1509" y="1447"/>
                    </a:cubicBezTo>
                    <a:cubicBezTo>
                      <a:pt x="1068" y="923"/>
                      <a:pt x="509" y="470"/>
                      <a:pt x="9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2794525" y="2571350"/>
                <a:ext cx="3135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38" extrusionOk="0">
                    <a:moveTo>
                      <a:pt x="2" y="1"/>
                    </a:moveTo>
                    <a:cubicBezTo>
                      <a:pt x="1" y="1"/>
                      <a:pt x="1" y="4"/>
                      <a:pt x="7" y="10"/>
                    </a:cubicBezTo>
                    <a:cubicBezTo>
                      <a:pt x="7" y="4"/>
                      <a:pt x="4" y="1"/>
                      <a:pt x="2" y="1"/>
                    </a:cubicBezTo>
                    <a:close/>
                    <a:moveTo>
                      <a:pt x="7" y="10"/>
                    </a:moveTo>
                    <a:lnTo>
                      <a:pt x="7" y="10"/>
                    </a:lnTo>
                    <a:cubicBezTo>
                      <a:pt x="531" y="307"/>
                      <a:pt x="650" y="1010"/>
                      <a:pt x="1209" y="1236"/>
                    </a:cubicBezTo>
                    <a:cubicBezTo>
                      <a:pt x="1213" y="1237"/>
                      <a:pt x="1217" y="1238"/>
                      <a:pt x="1220" y="1238"/>
                    </a:cubicBezTo>
                    <a:cubicBezTo>
                      <a:pt x="1247" y="1238"/>
                      <a:pt x="1253" y="1199"/>
                      <a:pt x="1221" y="1188"/>
                    </a:cubicBezTo>
                    <a:cubicBezTo>
                      <a:pt x="685" y="914"/>
                      <a:pt x="554" y="248"/>
                      <a:pt x="7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2797425" y="2560775"/>
                <a:ext cx="35475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656" extrusionOk="0">
                    <a:moveTo>
                      <a:pt x="30" y="1"/>
                    </a:moveTo>
                    <a:cubicBezTo>
                      <a:pt x="22" y="1"/>
                      <a:pt x="0" y="18"/>
                      <a:pt x="10" y="28"/>
                    </a:cubicBezTo>
                    <a:cubicBezTo>
                      <a:pt x="379" y="611"/>
                      <a:pt x="831" y="1218"/>
                      <a:pt x="1367" y="1647"/>
                    </a:cubicBezTo>
                    <a:cubicBezTo>
                      <a:pt x="1373" y="1653"/>
                      <a:pt x="1379" y="1655"/>
                      <a:pt x="1385" y="1655"/>
                    </a:cubicBezTo>
                    <a:cubicBezTo>
                      <a:pt x="1404" y="1655"/>
                      <a:pt x="1418" y="1632"/>
                      <a:pt x="1391" y="1623"/>
                    </a:cubicBezTo>
                    <a:cubicBezTo>
                      <a:pt x="950" y="1076"/>
                      <a:pt x="450" y="587"/>
                      <a:pt x="34" y="4"/>
                    </a:cubicBezTo>
                    <a:cubicBezTo>
                      <a:pt x="34" y="2"/>
                      <a:pt x="32" y="1"/>
                      <a:pt x="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2806675" y="2558075"/>
                <a:ext cx="31300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608" extrusionOk="0">
                    <a:moveTo>
                      <a:pt x="42" y="0"/>
                    </a:moveTo>
                    <a:cubicBezTo>
                      <a:pt x="25" y="0"/>
                      <a:pt x="0" y="14"/>
                      <a:pt x="9" y="41"/>
                    </a:cubicBezTo>
                    <a:cubicBezTo>
                      <a:pt x="378" y="576"/>
                      <a:pt x="771" y="1112"/>
                      <a:pt x="1176" y="1600"/>
                    </a:cubicBezTo>
                    <a:cubicBezTo>
                      <a:pt x="1181" y="1606"/>
                      <a:pt x="1188" y="1608"/>
                      <a:pt x="1196" y="1608"/>
                    </a:cubicBezTo>
                    <a:cubicBezTo>
                      <a:pt x="1222" y="1608"/>
                      <a:pt x="1251" y="1580"/>
                      <a:pt x="1223" y="1553"/>
                    </a:cubicBezTo>
                    <a:cubicBezTo>
                      <a:pt x="854" y="1017"/>
                      <a:pt x="449" y="517"/>
                      <a:pt x="57" y="5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2"/>
              <p:cNvSpPr/>
              <p:nvPr/>
            </p:nvSpPr>
            <p:spPr>
              <a:xfrm>
                <a:off x="2812550" y="2553025"/>
                <a:ext cx="198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562" extrusionOk="0">
                    <a:moveTo>
                      <a:pt x="19" y="1"/>
                    </a:moveTo>
                    <a:cubicBezTo>
                      <a:pt x="8" y="1"/>
                      <a:pt x="0" y="14"/>
                      <a:pt x="0" y="28"/>
                    </a:cubicBezTo>
                    <a:cubicBezTo>
                      <a:pt x="107" y="552"/>
                      <a:pt x="369" y="1159"/>
                      <a:pt x="738" y="1552"/>
                    </a:cubicBezTo>
                    <a:cubicBezTo>
                      <a:pt x="748" y="1559"/>
                      <a:pt x="757" y="1562"/>
                      <a:pt x="765" y="1562"/>
                    </a:cubicBezTo>
                    <a:cubicBezTo>
                      <a:pt x="785" y="1562"/>
                      <a:pt x="795" y="1542"/>
                      <a:pt x="786" y="1516"/>
                    </a:cubicBezTo>
                    <a:cubicBezTo>
                      <a:pt x="667" y="1266"/>
                      <a:pt x="500" y="1040"/>
                      <a:pt x="369" y="790"/>
                    </a:cubicBezTo>
                    <a:cubicBezTo>
                      <a:pt x="250" y="540"/>
                      <a:pt x="143" y="278"/>
                      <a:pt x="48" y="28"/>
                    </a:cubicBezTo>
                    <a:cubicBezTo>
                      <a:pt x="38" y="8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2"/>
              <p:cNvSpPr/>
              <p:nvPr/>
            </p:nvSpPr>
            <p:spPr>
              <a:xfrm>
                <a:off x="2811475" y="2562450"/>
                <a:ext cx="2395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958" h="1429" extrusionOk="0">
                    <a:moveTo>
                      <a:pt x="21" y="1"/>
                    </a:moveTo>
                    <a:cubicBezTo>
                      <a:pt x="10" y="1"/>
                      <a:pt x="0" y="6"/>
                      <a:pt x="7" y="20"/>
                    </a:cubicBezTo>
                    <a:cubicBezTo>
                      <a:pt x="67" y="306"/>
                      <a:pt x="222" y="580"/>
                      <a:pt x="388" y="818"/>
                    </a:cubicBezTo>
                    <a:cubicBezTo>
                      <a:pt x="531" y="1032"/>
                      <a:pt x="686" y="1270"/>
                      <a:pt x="900" y="1425"/>
                    </a:cubicBezTo>
                    <a:cubicBezTo>
                      <a:pt x="907" y="1427"/>
                      <a:pt x="913" y="1428"/>
                      <a:pt x="918" y="1428"/>
                    </a:cubicBezTo>
                    <a:cubicBezTo>
                      <a:pt x="943" y="1428"/>
                      <a:pt x="958" y="1407"/>
                      <a:pt x="948" y="1378"/>
                    </a:cubicBezTo>
                    <a:cubicBezTo>
                      <a:pt x="817" y="1139"/>
                      <a:pt x="603" y="949"/>
                      <a:pt x="460" y="723"/>
                    </a:cubicBezTo>
                    <a:cubicBezTo>
                      <a:pt x="305" y="485"/>
                      <a:pt x="186" y="247"/>
                      <a:pt x="43" y="8"/>
                    </a:cubicBezTo>
                    <a:cubicBezTo>
                      <a:pt x="38" y="3"/>
                      <a:pt x="29" y="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2"/>
              <p:cNvSpPr/>
              <p:nvPr/>
            </p:nvSpPr>
            <p:spPr>
              <a:xfrm>
                <a:off x="2812325" y="2565375"/>
                <a:ext cx="323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579" extrusionOk="0">
                    <a:moveTo>
                      <a:pt x="40" y="1"/>
                    </a:moveTo>
                    <a:cubicBezTo>
                      <a:pt x="17" y="1"/>
                      <a:pt x="1" y="20"/>
                      <a:pt x="9" y="46"/>
                    </a:cubicBezTo>
                    <a:cubicBezTo>
                      <a:pt x="295" y="606"/>
                      <a:pt x="735" y="1213"/>
                      <a:pt x="1259" y="1570"/>
                    </a:cubicBezTo>
                    <a:cubicBezTo>
                      <a:pt x="1265" y="1576"/>
                      <a:pt x="1270" y="1578"/>
                      <a:pt x="1274" y="1578"/>
                    </a:cubicBezTo>
                    <a:cubicBezTo>
                      <a:pt x="1287" y="1578"/>
                      <a:pt x="1292" y="1555"/>
                      <a:pt x="1283" y="1546"/>
                    </a:cubicBezTo>
                    <a:cubicBezTo>
                      <a:pt x="1093" y="1308"/>
                      <a:pt x="855" y="1094"/>
                      <a:pt x="664" y="844"/>
                    </a:cubicBezTo>
                    <a:cubicBezTo>
                      <a:pt x="438" y="582"/>
                      <a:pt x="259" y="296"/>
                      <a:pt x="69" y="10"/>
                    </a:cubicBezTo>
                    <a:cubicBezTo>
                      <a:pt x="59" y="4"/>
                      <a:pt x="49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2"/>
              <p:cNvSpPr/>
              <p:nvPr/>
            </p:nvSpPr>
            <p:spPr>
              <a:xfrm>
                <a:off x="2823550" y="2585150"/>
                <a:ext cx="292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75" extrusionOk="0">
                    <a:moveTo>
                      <a:pt x="25" y="1"/>
                    </a:moveTo>
                    <a:cubicBezTo>
                      <a:pt x="13" y="1"/>
                      <a:pt x="1" y="12"/>
                      <a:pt x="1" y="29"/>
                    </a:cubicBezTo>
                    <a:cubicBezTo>
                      <a:pt x="179" y="446"/>
                      <a:pt x="656" y="874"/>
                      <a:pt x="1132" y="874"/>
                    </a:cubicBezTo>
                    <a:cubicBezTo>
                      <a:pt x="1168" y="874"/>
                      <a:pt x="1168" y="839"/>
                      <a:pt x="1132" y="827"/>
                    </a:cubicBezTo>
                    <a:cubicBezTo>
                      <a:pt x="929" y="732"/>
                      <a:pt x="703" y="672"/>
                      <a:pt x="525" y="541"/>
                    </a:cubicBezTo>
                    <a:cubicBezTo>
                      <a:pt x="322" y="398"/>
                      <a:pt x="167" y="220"/>
                      <a:pt x="36" y="5"/>
                    </a:cubicBezTo>
                    <a:cubicBezTo>
                      <a:pt x="33" y="2"/>
                      <a:pt x="29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2"/>
              <p:cNvSpPr/>
              <p:nvPr/>
            </p:nvSpPr>
            <p:spPr>
              <a:xfrm>
                <a:off x="2717600" y="2247650"/>
                <a:ext cx="69675" cy="11957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783" extrusionOk="0">
                    <a:moveTo>
                      <a:pt x="133" y="1"/>
                    </a:moveTo>
                    <a:cubicBezTo>
                      <a:pt x="119" y="1"/>
                      <a:pt x="107" y="10"/>
                      <a:pt x="107" y="27"/>
                    </a:cubicBezTo>
                    <a:cubicBezTo>
                      <a:pt x="0" y="885"/>
                      <a:pt x="417" y="1706"/>
                      <a:pt x="822" y="2456"/>
                    </a:cubicBezTo>
                    <a:cubicBezTo>
                      <a:pt x="1310" y="3361"/>
                      <a:pt x="2191" y="3909"/>
                      <a:pt x="2750" y="4778"/>
                    </a:cubicBezTo>
                    <a:cubicBezTo>
                      <a:pt x="2757" y="4781"/>
                      <a:pt x="2762" y="4783"/>
                      <a:pt x="2767" y="4783"/>
                    </a:cubicBezTo>
                    <a:cubicBezTo>
                      <a:pt x="2780" y="4783"/>
                      <a:pt x="2786" y="4772"/>
                      <a:pt x="2786" y="4754"/>
                    </a:cubicBezTo>
                    <a:cubicBezTo>
                      <a:pt x="2393" y="3956"/>
                      <a:pt x="1619" y="3540"/>
                      <a:pt x="1131" y="2825"/>
                    </a:cubicBezTo>
                    <a:cubicBezTo>
                      <a:pt x="583" y="2040"/>
                      <a:pt x="95" y="980"/>
                      <a:pt x="167" y="27"/>
                    </a:cubicBezTo>
                    <a:cubicBezTo>
                      <a:pt x="161" y="10"/>
                      <a:pt x="146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2"/>
              <p:cNvSpPr/>
              <p:nvPr/>
            </p:nvSpPr>
            <p:spPr>
              <a:xfrm>
                <a:off x="2792900" y="2373625"/>
                <a:ext cx="68975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94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3" y="465"/>
                      <a:pt x="786" y="1061"/>
                      <a:pt x="1227" y="1537"/>
                    </a:cubicBezTo>
                    <a:cubicBezTo>
                      <a:pt x="1691" y="2025"/>
                      <a:pt x="2215" y="2501"/>
                      <a:pt x="2739" y="2930"/>
                    </a:cubicBezTo>
                    <a:cubicBezTo>
                      <a:pt x="2742" y="2937"/>
                      <a:pt x="2746" y="2940"/>
                      <a:pt x="2749" y="2940"/>
                    </a:cubicBezTo>
                    <a:cubicBezTo>
                      <a:pt x="2756" y="2940"/>
                      <a:pt x="2759" y="2926"/>
                      <a:pt x="2751" y="2918"/>
                    </a:cubicBezTo>
                    <a:cubicBezTo>
                      <a:pt x="2263" y="2442"/>
                      <a:pt x="1727" y="2013"/>
                      <a:pt x="1262" y="1501"/>
                    </a:cubicBezTo>
                    <a:cubicBezTo>
                      <a:pt x="810" y="1025"/>
                      <a:pt x="500" y="4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2"/>
              <p:cNvSpPr/>
              <p:nvPr/>
            </p:nvSpPr>
            <p:spPr>
              <a:xfrm>
                <a:off x="2827425" y="2400125"/>
                <a:ext cx="39025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3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8" y="655"/>
                      <a:pt x="882" y="1334"/>
                      <a:pt x="1536" y="1739"/>
                    </a:cubicBezTo>
                    <a:cubicBezTo>
                      <a:pt x="1548" y="1739"/>
                      <a:pt x="1560" y="1727"/>
                      <a:pt x="1548" y="1727"/>
                    </a:cubicBezTo>
                    <a:cubicBezTo>
                      <a:pt x="1274" y="1477"/>
                      <a:pt x="989" y="1251"/>
                      <a:pt x="739" y="965"/>
                    </a:cubicBezTo>
                    <a:cubicBezTo>
                      <a:pt x="465" y="655"/>
                      <a:pt x="227" y="32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2"/>
              <p:cNvSpPr/>
              <p:nvPr/>
            </p:nvSpPr>
            <p:spPr>
              <a:xfrm>
                <a:off x="2834875" y="2399375"/>
                <a:ext cx="392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774" extrusionOk="0">
                    <a:moveTo>
                      <a:pt x="5" y="1"/>
                    </a:moveTo>
                    <a:cubicBezTo>
                      <a:pt x="3" y="1"/>
                      <a:pt x="0" y="7"/>
                      <a:pt x="0" y="19"/>
                    </a:cubicBezTo>
                    <a:cubicBezTo>
                      <a:pt x="6" y="7"/>
                      <a:pt x="6" y="1"/>
                      <a:pt x="5" y="1"/>
                    </a:cubicBezTo>
                    <a:close/>
                    <a:moveTo>
                      <a:pt x="0" y="19"/>
                    </a:moveTo>
                    <a:cubicBezTo>
                      <a:pt x="441" y="638"/>
                      <a:pt x="953" y="1257"/>
                      <a:pt x="1548" y="1769"/>
                    </a:cubicBezTo>
                    <a:cubicBezTo>
                      <a:pt x="1551" y="1772"/>
                      <a:pt x="1555" y="1774"/>
                      <a:pt x="1558" y="1774"/>
                    </a:cubicBezTo>
                    <a:cubicBezTo>
                      <a:pt x="1565" y="1774"/>
                      <a:pt x="1568" y="1765"/>
                      <a:pt x="1560" y="1757"/>
                    </a:cubicBezTo>
                    <a:cubicBezTo>
                      <a:pt x="1036" y="1174"/>
                      <a:pt x="488" y="626"/>
                      <a:pt x="0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2"/>
              <p:cNvSpPr/>
              <p:nvPr/>
            </p:nvSpPr>
            <p:spPr>
              <a:xfrm>
                <a:off x="2850050" y="2407525"/>
                <a:ext cx="4275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743" extrusionOk="0">
                    <a:moveTo>
                      <a:pt x="8" y="0"/>
                    </a:moveTo>
                    <a:cubicBezTo>
                      <a:pt x="4" y="0"/>
                      <a:pt x="0" y="7"/>
                      <a:pt x="0" y="14"/>
                    </a:cubicBezTo>
                    <a:cubicBezTo>
                      <a:pt x="310" y="383"/>
                      <a:pt x="643" y="764"/>
                      <a:pt x="965" y="1133"/>
                    </a:cubicBezTo>
                    <a:cubicBezTo>
                      <a:pt x="1179" y="1371"/>
                      <a:pt x="1370" y="1633"/>
                      <a:pt x="1667" y="1741"/>
                    </a:cubicBezTo>
                    <a:cubicBezTo>
                      <a:pt x="1672" y="1742"/>
                      <a:pt x="1677" y="1743"/>
                      <a:pt x="1680" y="1743"/>
                    </a:cubicBezTo>
                    <a:cubicBezTo>
                      <a:pt x="1705" y="1743"/>
                      <a:pt x="1710" y="1713"/>
                      <a:pt x="1679" y="1693"/>
                    </a:cubicBezTo>
                    <a:cubicBezTo>
                      <a:pt x="1322" y="1550"/>
                      <a:pt x="1072" y="1193"/>
                      <a:pt x="822" y="907"/>
                    </a:cubicBezTo>
                    <a:lnTo>
                      <a:pt x="12" y="14"/>
                    </a:lnTo>
                    <a:cubicBezTo>
                      <a:pt x="12" y="4"/>
                      <a:pt x="10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2"/>
              <p:cNvSpPr/>
              <p:nvPr/>
            </p:nvSpPr>
            <p:spPr>
              <a:xfrm>
                <a:off x="2853550" y="2394150"/>
                <a:ext cx="51825" cy="525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101" extrusionOk="0">
                    <a:moveTo>
                      <a:pt x="22" y="0"/>
                    </a:moveTo>
                    <a:cubicBezTo>
                      <a:pt x="8" y="0"/>
                      <a:pt x="0" y="11"/>
                      <a:pt x="15" y="25"/>
                    </a:cubicBezTo>
                    <a:cubicBezTo>
                      <a:pt x="527" y="799"/>
                      <a:pt x="1230" y="1597"/>
                      <a:pt x="2039" y="2097"/>
                    </a:cubicBezTo>
                    <a:cubicBezTo>
                      <a:pt x="2041" y="2099"/>
                      <a:pt x="2044" y="2100"/>
                      <a:pt x="2047" y="2100"/>
                    </a:cubicBezTo>
                    <a:cubicBezTo>
                      <a:pt x="2059" y="2100"/>
                      <a:pt x="2073" y="2083"/>
                      <a:pt x="2063" y="2073"/>
                    </a:cubicBezTo>
                    <a:cubicBezTo>
                      <a:pt x="1349" y="1394"/>
                      <a:pt x="646" y="787"/>
                      <a:pt x="51" y="13"/>
                    </a:cubicBezTo>
                    <a:cubicBezTo>
                      <a:pt x="42" y="4"/>
                      <a:pt x="31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2"/>
              <p:cNvSpPr/>
              <p:nvPr/>
            </p:nvSpPr>
            <p:spPr>
              <a:xfrm>
                <a:off x="2861750" y="2392300"/>
                <a:ext cx="49475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2018" extrusionOk="0">
                    <a:moveTo>
                      <a:pt x="23" y="0"/>
                    </a:moveTo>
                    <a:cubicBezTo>
                      <a:pt x="9" y="0"/>
                      <a:pt x="0" y="20"/>
                      <a:pt x="9" y="28"/>
                    </a:cubicBezTo>
                    <a:cubicBezTo>
                      <a:pt x="604" y="718"/>
                      <a:pt x="1211" y="1409"/>
                      <a:pt x="1902" y="2004"/>
                    </a:cubicBezTo>
                    <a:cubicBezTo>
                      <a:pt x="1908" y="2013"/>
                      <a:pt x="1916" y="2017"/>
                      <a:pt x="1925" y="2017"/>
                    </a:cubicBezTo>
                    <a:cubicBezTo>
                      <a:pt x="1951" y="2017"/>
                      <a:pt x="1979" y="1986"/>
                      <a:pt x="1961" y="1969"/>
                    </a:cubicBezTo>
                    <a:cubicBezTo>
                      <a:pt x="1330" y="1290"/>
                      <a:pt x="663" y="671"/>
                      <a:pt x="44" y="16"/>
                    </a:cubicBezTo>
                    <a:cubicBezTo>
                      <a:pt x="37" y="5"/>
                      <a:pt x="2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2"/>
              <p:cNvSpPr/>
              <p:nvPr/>
            </p:nvSpPr>
            <p:spPr>
              <a:xfrm>
                <a:off x="2865825" y="2389700"/>
                <a:ext cx="439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769" extrusionOk="0">
                    <a:moveTo>
                      <a:pt x="36" y="1"/>
                    </a:moveTo>
                    <a:cubicBezTo>
                      <a:pt x="24" y="1"/>
                      <a:pt x="12" y="13"/>
                      <a:pt x="12" y="13"/>
                    </a:cubicBezTo>
                    <a:cubicBezTo>
                      <a:pt x="0" y="60"/>
                      <a:pt x="0" y="60"/>
                      <a:pt x="12" y="108"/>
                    </a:cubicBezTo>
                    <a:lnTo>
                      <a:pt x="24" y="120"/>
                    </a:lnTo>
                    <a:lnTo>
                      <a:pt x="60" y="120"/>
                    </a:lnTo>
                    <a:cubicBezTo>
                      <a:pt x="84" y="84"/>
                      <a:pt x="96" y="48"/>
                      <a:pt x="72" y="48"/>
                    </a:cubicBezTo>
                    <a:cubicBezTo>
                      <a:pt x="191" y="48"/>
                      <a:pt x="369" y="346"/>
                      <a:pt x="441" y="429"/>
                    </a:cubicBezTo>
                    <a:lnTo>
                      <a:pt x="846" y="882"/>
                    </a:lnTo>
                    <a:cubicBezTo>
                      <a:pt x="1108" y="1180"/>
                      <a:pt x="1382" y="1477"/>
                      <a:pt x="1667" y="1751"/>
                    </a:cubicBezTo>
                    <a:cubicBezTo>
                      <a:pt x="1677" y="1763"/>
                      <a:pt x="1687" y="1769"/>
                      <a:pt x="1698" y="1769"/>
                    </a:cubicBezTo>
                    <a:cubicBezTo>
                      <a:pt x="1728" y="1769"/>
                      <a:pt x="1756" y="1727"/>
                      <a:pt x="1739" y="1692"/>
                    </a:cubicBezTo>
                    <a:cubicBezTo>
                      <a:pt x="1429" y="1322"/>
                      <a:pt x="1084" y="965"/>
                      <a:pt x="739" y="620"/>
                    </a:cubicBezTo>
                    <a:cubicBezTo>
                      <a:pt x="596" y="465"/>
                      <a:pt x="441" y="299"/>
                      <a:pt x="274" y="144"/>
                    </a:cubicBezTo>
                    <a:cubicBezTo>
                      <a:pt x="203" y="60"/>
                      <a:pt x="155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2"/>
              <p:cNvSpPr/>
              <p:nvPr/>
            </p:nvSpPr>
            <p:spPr>
              <a:xfrm>
                <a:off x="2895600" y="2359075"/>
                <a:ext cx="158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14" extrusionOk="0">
                    <a:moveTo>
                      <a:pt x="7" y="1"/>
                    </a:moveTo>
                    <a:cubicBezTo>
                      <a:pt x="4" y="1"/>
                      <a:pt x="0" y="10"/>
                      <a:pt x="0" y="23"/>
                    </a:cubicBezTo>
                    <a:cubicBezTo>
                      <a:pt x="83" y="166"/>
                      <a:pt x="155" y="285"/>
                      <a:pt x="274" y="416"/>
                    </a:cubicBezTo>
                    <a:cubicBezTo>
                      <a:pt x="369" y="523"/>
                      <a:pt x="488" y="654"/>
                      <a:pt x="607" y="714"/>
                    </a:cubicBezTo>
                    <a:cubicBezTo>
                      <a:pt x="619" y="714"/>
                      <a:pt x="631" y="702"/>
                      <a:pt x="619" y="702"/>
                    </a:cubicBezTo>
                    <a:cubicBezTo>
                      <a:pt x="548" y="595"/>
                      <a:pt x="417" y="511"/>
                      <a:pt x="321" y="404"/>
                    </a:cubicBezTo>
                    <a:cubicBezTo>
                      <a:pt x="214" y="285"/>
                      <a:pt x="95" y="154"/>
                      <a:pt x="12" y="23"/>
                    </a:cubicBezTo>
                    <a:cubicBezTo>
                      <a:pt x="12" y="7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2"/>
              <p:cNvSpPr/>
              <p:nvPr/>
            </p:nvSpPr>
            <p:spPr>
              <a:xfrm>
                <a:off x="2899450" y="2352800"/>
                <a:ext cx="1385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708" extrusionOk="0">
                    <a:moveTo>
                      <a:pt x="37" y="1"/>
                    </a:moveTo>
                    <a:cubicBezTo>
                      <a:pt x="25" y="1"/>
                      <a:pt x="1" y="12"/>
                      <a:pt x="25" y="12"/>
                    </a:cubicBezTo>
                    <a:cubicBezTo>
                      <a:pt x="167" y="239"/>
                      <a:pt x="334" y="489"/>
                      <a:pt x="525" y="703"/>
                    </a:cubicBezTo>
                    <a:cubicBezTo>
                      <a:pt x="528" y="706"/>
                      <a:pt x="533" y="708"/>
                      <a:pt x="537" y="708"/>
                    </a:cubicBezTo>
                    <a:cubicBezTo>
                      <a:pt x="546" y="708"/>
                      <a:pt x="553" y="699"/>
                      <a:pt x="537" y="691"/>
                    </a:cubicBezTo>
                    <a:cubicBezTo>
                      <a:pt x="406" y="441"/>
                      <a:pt x="215" y="227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2"/>
              <p:cNvSpPr/>
              <p:nvPr/>
            </p:nvSpPr>
            <p:spPr>
              <a:xfrm>
                <a:off x="2881675" y="2324600"/>
                <a:ext cx="199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938" extrusionOk="0">
                    <a:moveTo>
                      <a:pt x="684" y="0"/>
                    </a:moveTo>
                    <a:cubicBezTo>
                      <a:pt x="679" y="0"/>
                      <a:pt x="676" y="3"/>
                      <a:pt x="676" y="9"/>
                    </a:cubicBezTo>
                    <a:cubicBezTo>
                      <a:pt x="676" y="224"/>
                      <a:pt x="700" y="474"/>
                      <a:pt x="581" y="664"/>
                    </a:cubicBezTo>
                    <a:cubicBezTo>
                      <a:pt x="503" y="796"/>
                      <a:pt x="375" y="857"/>
                      <a:pt x="242" y="857"/>
                    </a:cubicBezTo>
                    <a:cubicBezTo>
                      <a:pt x="171" y="857"/>
                      <a:pt x="99" y="840"/>
                      <a:pt x="33" y="807"/>
                    </a:cubicBezTo>
                    <a:cubicBezTo>
                      <a:pt x="27" y="801"/>
                      <a:pt x="22" y="799"/>
                      <a:pt x="18" y="799"/>
                    </a:cubicBezTo>
                    <a:cubicBezTo>
                      <a:pt x="5" y="799"/>
                      <a:pt x="0" y="822"/>
                      <a:pt x="9" y="831"/>
                    </a:cubicBezTo>
                    <a:cubicBezTo>
                      <a:pt x="70" y="907"/>
                      <a:pt x="153" y="938"/>
                      <a:pt x="239" y="938"/>
                    </a:cubicBezTo>
                    <a:cubicBezTo>
                      <a:pt x="356" y="938"/>
                      <a:pt x="480" y="882"/>
                      <a:pt x="569" y="807"/>
                    </a:cubicBezTo>
                    <a:cubicBezTo>
                      <a:pt x="795" y="605"/>
                      <a:pt x="759" y="259"/>
                      <a:pt x="700" y="9"/>
                    </a:cubicBezTo>
                    <a:cubicBezTo>
                      <a:pt x="694" y="3"/>
                      <a:pt x="688" y="0"/>
                      <a:pt x="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2"/>
              <p:cNvSpPr/>
              <p:nvPr/>
            </p:nvSpPr>
            <p:spPr>
              <a:xfrm>
                <a:off x="2880700" y="2330175"/>
                <a:ext cx="208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92" extrusionOk="0">
                    <a:moveTo>
                      <a:pt x="667" y="1"/>
                    </a:moveTo>
                    <a:cubicBezTo>
                      <a:pt x="656" y="1"/>
                      <a:pt x="632" y="13"/>
                      <a:pt x="656" y="24"/>
                    </a:cubicBezTo>
                    <a:cubicBezTo>
                      <a:pt x="727" y="144"/>
                      <a:pt x="727" y="286"/>
                      <a:pt x="608" y="382"/>
                    </a:cubicBezTo>
                    <a:cubicBezTo>
                      <a:pt x="545" y="424"/>
                      <a:pt x="472" y="439"/>
                      <a:pt x="397" y="439"/>
                    </a:cubicBezTo>
                    <a:cubicBezTo>
                      <a:pt x="261" y="439"/>
                      <a:pt x="116" y="389"/>
                      <a:pt x="1" y="358"/>
                    </a:cubicBezTo>
                    <a:lnTo>
                      <a:pt x="1" y="358"/>
                    </a:lnTo>
                    <a:cubicBezTo>
                      <a:pt x="116" y="423"/>
                      <a:pt x="274" y="492"/>
                      <a:pt x="421" y="492"/>
                    </a:cubicBezTo>
                    <a:cubicBezTo>
                      <a:pt x="517" y="492"/>
                      <a:pt x="609" y="462"/>
                      <a:pt x="679" y="382"/>
                    </a:cubicBezTo>
                    <a:cubicBezTo>
                      <a:pt x="775" y="286"/>
                      <a:pt x="834" y="60"/>
                      <a:pt x="6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2"/>
              <p:cNvSpPr/>
              <p:nvPr/>
            </p:nvSpPr>
            <p:spPr>
              <a:xfrm>
                <a:off x="2869100" y="2172200"/>
                <a:ext cx="7175" cy="289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58" extrusionOk="0">
                    <a:moveTo>
                      <a:pt x="112" y="0"/>
                    </a:moveTo>
                    <a:cubicBezTo>
                      <a:pt x="110" y="0"/>
                      <a:pt x="108" y="3"/>
                      <a:pt x="108" y="9"/>
                    </a:cubicBezTo>
                    <a:cubicBezTo>
                      <a:pt x="113" y="3"/>
                      <a:pt x="113" y="0"/>
                      <a:pt x="112" y="0"/>
                    </a:cubicBezTo>
                    <a:close/>
                    <a:moveTo>
                      <a:pt x="108" y="9"/>
                    </a:moveTo>
                    <a:cubicBezTo>
                      <a:pt x="0" y="367"/>
                      <a:pt x="72" y="843"/>
                      <a:pt x="250" y="1152"/>
                    </a:cubicBezTo>
                    <a:cubicBezTo>
                      <a:pt x="250" y="1156"/>
                      <a:pt x="253" y="1157"/>
                      <a:pt x="258" y="1157"/>
                    </a:cubicBezTo>
                    <a:cubicBezTo>
                      <a:pt x="268" y="1157"/>
                      <a:pt x="286" y="1149"/>
                      <a:pt x="286" y="1140"/>
                    </a:cubicBezTo>
                    <a:cubicBezTo>
                      <a:pt x="227" y="962"/>
                      <a:pt x="167" y="795"/>
                      <a:pt x="131" y="617"/>
                    </a:cubicBezTo>
                    <a:cubicBezTo>
                      <a:pt x="84" y="414"/>
                      <a:pt x="119" y="212"/>
                      <a:pt x="108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2"/>
              <p:cNvSpPr/>
              <p:nvPr/>
            </p:nvSpPr>
            <p:spPr>
              <a:xfrm>
                <a:off x="2875650" y="2165725"/>
                <a:ext cx="59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214" extrusionOk="0">
                    <a:moveTo>
                      <a:pt x="54" y="0"/>
                    </a:moveTo>
                    <a:cubicBezTo>
                      <a:pt x="51" y="0"/>
                      <a:pt x="48" y="6"/>
                      <a:pt x="48" y="18"/>
                    </a:cubicBezTo>
                    <a:cubicBezTo>
                      <a:pt x="0" y="399"/>
                      <a:pt x="48" y="852"/>
                      <a:pt x="215" y="1209"/>
                    </a:cubicBezTo>
                    <a:cubicBezTo>
                      <a:pt x="218" y="1212"/>
                      <a:pt x="221" y="1214"/>
                      <a:pt x="224" y="1214"/>
                    </a:cubicBezTo>
                    <a:cubicBezTo>
                      <a:pt x="232" y="1214"/>
                      <a:pt x="238" y="1203"/>
                      <a:pt x="238" y="1185"/>
                    </a:cubicBezTo>
                    <a:cubicBezTo>
                      <a:pt x="155" y="792"/>
                      <a:pt x="60" y="435"/>
                      <a:pt x="60" y="18"/>
                    </a:cubicBezTo>
                    <a:cubicBezTo>
                      <a:pt x="60" y="6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2"/>
              <p:cNvSpPr/>
              <p:nvPr/>
            </p:nvSpPr>
            <p:spPr>
              <a:xfrm>
                <a:off x="2882800" y="2162175"/>
                <a:ext cx="7150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253" extrusionOk="0">
                    <a:moveTo>
                      <a:pt x="28" y="1"/>
                    </a:moveTo>
                    <a:cubicBezTo>
                      <a:pt x="18" y="1"/>
                      <a:pt x="0" y="9"/>
                      <a:pt x="0" y="17"/>
                    </a:cubicBezTo>
                    <a:cubicBezTo>
                      <a:pt x="60" y="422"/>
                      <a:pt x="119" y="875"/>
                      <a:pt x="250" y="1244"/>
                    </a:cubicBezTo>
                    <a:cubicBezTo>
                      <a:pt x="250" y="1250"/>
                      <a:pt x="259" y="1253"/>
                      <a:pt x="268" y="1253"/>
                    </a:cubicBezTo>
                    <a:cubicBezTo>
                      <a:pt x="277" y="1253"/>
                      <a:pt x="286" y="1250"/>
                      <a:pt x="286" y="1244"/>
                    </a:cubicBezTo>
                    <a:cubicBezTo>
                      <a:pt x="250" y="839"/>
                      <a:pt x="131" y="410"/>
                      <a:pt x="36" y="6"/>
                    </a:cubicBezTo>
                    <a:cubicBezTo>
                      <a:pt x="36" y="2"/>
                      <a:pt x="33" y="1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2"/>
              <p:cNvSpPr/>
              <p:nvPr/>
            </p:nvSpPr>
            <p:spPr>
              <a:xfrm>
                <a:off x="2891125" y="2201000"/>
                <a:ext cx="56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81" extrusionOk="0">
                    <a:moveTo>
                      <a:pt x="0" y="0"/>
                    </a:moveTo>
                    <a:cubicBezTo>
                      <a:pt x="24" y="358"/>
                      <a:pt x="84" y="727"/>
                      <a:pt x="203" y="1072"/>
                    </a:cubicBezTo>
                    <a:cubicBezTo>
                      <a:pt x="203" y="1078"/>
                      <a:pt x="212" y="1081"/>
                      <a:pt x="218" y="1081"/>
                    </a:cubicBezTo>
                    <a:cubicBezTo>
                      <a:pt x="224" y="1081"/>
                      <a:pt x="227" y="1078"/>
                      <a:pt x="215" y="1072"/>
                    </a:cubicBezTo>
                    <a:cubicBezTo>
                      <a:pt x="155" y="715"/>
                      <a:pt x="60" y="35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2"/>
              <p:cNvSpPr/>
              <p:nvPr/>
            </p:nvSpPr>
            <p:spPr>
              <a:xfrm>
                <a:off x="2871775" y="2216775"/>
                <a:ext cx="36050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4757" extrusionOk="0">
                    <a:moveTo>
                      <a:pt x="1" y="0"/>
                    </a:moveTo>
                    <a:cubicBezTo>
                      <a:pt x="810" y="1548"/>
                      <a:pt x="1155" y="3013"/>
                      <a:pt x="1286" y="4739"/>
                    </a:cubicBezTo>
                    <a:cubicBezTo>
                      <a:pt x="1286" y="4751"/>
                      <a:pt x="1292" y="4757"/>
                      <a:pt x="1298" y="4757"/>
                    </a:cubicBezTo>
                    <a:cubicBezTo>
                      <a:pt x="1304" y="4757"/>
                      <a:pt x="1310" y="4751"/>
                      <a:pt x="1310" y="4739"/>
                    </a:cubicBezTo>
                    <a:cubicBezTo>
                      <a:pt x="1441" y="3120"/>
                      <a:pt x="893" y="137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2"/>
              <p:cNvSpPr/>
              <p:nvPr/>
            </p:nvSpPr>
            <p:spPr>
              <a:xfrm>
                <a:off x="2766700" y="2429900"/>
                <a:ext cx="449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09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0" y="834"/>
                      <a:pt x="1001" y="1596"/>
                      <a:pt x="1787" y="2096"/>
                    </a:cubicBezTo>
                    <a:cubicBezTo>
                      <a:pt x="1798" y="2096"/>
                      <a:pt x="1798" y="2096"/>
                      <a:pt x="1798" y="2084"/>
                    </a:cubicBezTo>
                    <a:cubicBezTo>
                      <a:pt x="1048" y="1488"/>
                      <a:pt x="465" y="8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2"/>
              <p:cNvSpPr/>
              <p:nvPr/>
            </p:nvSpPr>
            <p:spPr>
              <a:xfrm>
                <a:off x="2776975" y="2437700"/>
                <a:ext cx="442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701" extrusionOk="0">
                    <a:moveTo>
                      <a:pt x="2" y="1"/>
                    </a:moveTo>
                    <a:cubicBezTo>
                      <a:pt x="0" y="1"/>
                      <a:pt x="0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lnTo>
                      <a:pt x="6" y="10"/>
                    </a:lnTo>
                    <a:cubicBezTo>
                      <a:pt x="435" y="688"/>
                      <a:pt x="1054" y="1296"/>
                      <a:pt x="1745" y="1700"/>
                    </a:cubicBezTo>
                    <a:cubicBezTo>
                      <a:pt x="1768" y="1700"/>
                      <a:pt x="1768" y="1677"/>
                      <a:pt x="1768" y="1677"/>
                    </a:cubicBezTo>
                    <a:cubicBezTo>
                      <a:pt x="1066" y="1200"/>
                      <a:pt x="494" y="665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2"/>
              <p:cNvSpPr/>
              <p:nvPr/>
            </p:nvSpPr>
            <p:spPr>
              <a:xfrm>
                <a:off x="2785450" y="2430200"/>
                <a:ext cx="40800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7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63" y="357"/>
                      <a:pt x="560" y="714"/>
                      <a:pt x="846" y="1072"/>
                    </a:cubicBezTo>
                    <a:cubicBezTo>
                      <a:pt x="1072" y="1346"/>
                      <a:pt x="1287" y="1607"/>
                      <a:pt x="1608" y="1774"/>
                    </a:cubicBezTo>
                    <a:cubicBezTo>
                      <a:pt x="1620" y="1774"/>
                      <a:pt x="1632" y="1762"/>
                      <a:pt x="1620" y="1762"/>
                    </a:cubicBezTo>
                    <a:cubicBezTo>
                      <a:pt x="965" y="1298"/>
                      <a:pt x="536" y="58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2"/>
              <p:cNvSpPr/>
              <p:nvPr/>
            </p:nvSpPr>
            <p:spPr>
              <a:xfrm>
                <a:off x="2771000" y="2396300"/>
                <a:ext cx="73625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3188" extrusionOk="0">
                    <a:moveTo>
                      <a:pt x="3" y="0"/>
                    </a:moveTo>
                    <a:lnTo>
                      <a:pt x="3" y="0"/>
                    </a:lnTo>
                    <a:cubicBezTo>
                      <a:pt x="1" y="0"/>
                      <a:pt x="1" y="10"/>
                      <a:pt x="7" y="23"/>
                    </a:cubicBezTo>
                    <a:cubicBezTo>
                      <a:pt x="7" y="6"/>
                      <a:pt x="5" y="0"/>
                      <a:pt x="3" y="0"/>
                    </a:cubicBezTo>
                    <a:close/>
                    <a:moveTo>
                      <a:pt x="7" y="23"/>
                    </a:moveTo>
                    <a:lnTo>
                      <a:pt x="7" y="23"/>
                    </a:lnTo>
                    <a:cubicBezTo>
                      <a:pt x="722" y="511"/>
                      <a:pt x="1150" y="1094"/>
                      <a:pt x="1615" y="1809"/>
                    </a:cubicBezTo>
                    <a:cubicBezTo>
                      <a:pt x="1960" y="2344"/>
                      <a:pt x="2603" y="2654"/>
                      <a:pt x="2900" y="3178"/>
                    </a:cubicBezTo>
                    <a:cubicBezTo>
                      <a:pt x="2904" y="3184"/>
                      <a:pt x="2909" y="3187"/>
                      <a:pt x="2914" y="3187"/>
                    </a:cubicBezTo>
                    <a:cubicBezTo>
                      <a:pt x="2929" y="3187"/>
                      <a:pt x="2945" y="3168"/>
                      <a:pt x="2936" y="3142"/>
                    </a:cubicBezTo>
                    <a:cubicBezTo>
                      <a:pt x="2829" y="2904"/>
                      <a:pt x="2674" y="2773"/>
                      <a:pt x="2472" y="2606"/>
                    </a:cubicBezTo>
                    <a:cubicBezTo>
                      <a:pt x="2043" y="2249"/>
                      <a:pt x="1781" y="1904"/>
                      <a:pt x="1484" y="1428"/>
                    </a:cubicBezTo>
                    <a:cubicBezTo>
                      <a:pt x="1091" y="868"/>
                      <a:pt x="614" y="356"/>
                      <a:pt x="7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2"/>
              <p:cNvSpPr/>
              <p:nvPr/>
            </p:nvSpPr>
            <p:spPr>
              <a:xfrm>
                <a:off x="2854550" y="2479550"/>
                <a:ext cx="448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411" extrusionOk="0">
                    <a:moveTo>
                      <a:pt x="40" y="0"/>
                    </a:moveTo>
                    <a:cubicBezTo>
                      <a:pt x="25" y="0"/>
                      <a:pt x="1" y="26"/>
                      <a:pt x="11" y="26"/>
                    </a:cubicBezTo>
                    <a:cubicBezTo>
                      <a:pt x="499" y="526"/>
                      <a:pt x="1094" y="1098"/>
                      <a:pt x="1761" y="1407"/>
                    </a:cubicBezTo>
                    <a:cubicBezTo>
                      <a:pt x="1763" y="1410"/>
                      <a:pt x="1766" y="1411"/>
                      <a:pt x="1769" y="1411"/>
                    </a:cubicBezTo>
                    <a:cubicBezTo>
                      <a:pt x="1781" y="1411"/>
                      <a:pt x="1795" y="1391"/>
                      <a:pt x="1785" y="1372"/>
                    </a:cubicBezTo>
                    <a:cubicBezTo>
                      <a:pt x="1225" y="896"/>
                      <a:pt x="594" y="503"/>
                      <a:pt x="47" y="3"/>
                    </a:cubicBezTo>
                    <a:cubicBezTo>
                      <a:pt x="45" y="1"/>
                      <a:pt x="43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2"/>
              <p:cNvSpPr/>
              <p:nvPr/>
            </p:nvSpPr>
            <p:spPr>
              <a:xfrm>
                <a:off x="2855700" y="2471275"/>
                <a:ext cx="486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56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14"/>
                      <a:pt x="608" y="560"/>
                      <a:pt x="917" y="869"/>
                    </a:cubicBezTo>
                    <a:cubicBezTo>
                      <a:pt x="1203" y="1143"/>
                      <a:pt x="1513" y="1393"/>
                      <a:pt x="1858" y="1560"/>
                    </a:cubicBezTo>
                    <a:cubicBezTo>
                      <a:pt x="1865" y="1563"/>
                      <a:pt x="1871" y="1565"/>
                      <a:pt x="1878" y="1565"/>
                    </a:cubicBezTo>
                    <a:cubicBezTo>
                      <a:pt x="1917" y="1565"/>
                      <a:pt x="1947" y="1509"/>
                      <a:pt x="1906" y="1488"/>
                    </a:cubicBezTo>
                    <a:cubicBezTo>
                      <a:pt x="1477" y="1203"/>
                      <a:pt x="1072" y="917"/>
                      <a:pt x="715" y="536"/>
                    </a:cubicBezTo>
                    <a:cubicBezTo>
                      <a:pt x="524" y="298"/>
                      <a:pt x="358" y="2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2"/>
              <p:cNvSpPr/>
              <p:nvPr/>
            </p:nvSpPr>
            <p:spPr>
              <a:xfrm>
                <a:off x="2854950" y="2471250"/>
                <a:ext cx="48700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685" extrusionOk="0">
                    <a:moveTo>
                      <a:pt x="51" y="1"/>
                    </a:moveTo>
                    <a:cubicBezTo>
                      <a:pt x="23" y="1"/>
                      <a:pt x="1" y="37"/>
                      <a:pt x="19" y="73"/>
                    </a:cubicBezTo>
                    <a:cubicBezTo>
                      <a:pt x="42" y="120"/>
                      <a:pt x="54" y="156"/>
                      <a:pt x="90" y="204"/>
                    </a:cubicBezTo>
                    <a:cubicBezTo>
                      <a:pt x="90" y="194"/>
                      <a:pt x="104" y="192"/>
                      <a:pt x="105" y="186"/>
                    </a:cubicBezTo>
                    <a:lnTo>
                      <a:pt x="105" y="186"/>
                    </a:lnTo>
                    <a:cubicBezTo>
                      <a:pt x="139" y="230"/>
                      <a:pt x="417" y="433"/>
                      <a:pt x="495" y="489"/>
                    </a:cubicBezTo>
                    <a:cubicBezTo>
                      <a:pt x="650" y="632"/>
                      <a:pt x="816" y="775"/>
                      <a:pt x="983" y="918"/>
                    </a:cubicBezTo>
                    <a:cubicBezTo>
                      <a:pt x="1281" y="1168"/>
                      <a:pt x="1566" y="1442"/>
                      <a:pt x="1876" y="1680"/>
                    </a:cubicBezTo>
                    <a:cubicBezTo>
                      <a:pt x="1882" y="1683"/>
                      <a:pt x="1889" y="1684"/>
                      <a:pt x="1896" y="1684"/>
                    </a:cubicBezTo>
                    <a:cubicBezTo>
                      <a:pt x="1920" y="1684"/>
                      <a:pt x="1947" y="1669"/>
                      <a:pt x="1947" y="1632"/>
                    </a:cubicBezTo>
                    <a:cubicBezTo>
                      <a:pt x="1947" y="1549"/>
                      <a:pt x="1924" y="1513"/>
                      <a:pt x="1840" y="1501"/>
                    </a:cubicBezTo>
                    <a:cubicBezTo>
                      <a:pt x="1830" y="1501"/>
                      <a:pt x="1820" y="1519"/>
                      <a:pt x="1825" y="1524"/>
                    </a:cubicBezTo>
                    <a:lnTo>
                      <a:pt x="1825" y="1524"/>
                    </a:lnTo>
                    <a:cubicBezTo>
                      <a:pt x="1750" y="1493"/>
                      <a:pt x="1565" y="1250"/>
                      <a:pt x="1459" y="1168"/>
                    </a:cubicBezTo>
                    <a:cubicBezTo>
                      <a:pt x="1293" y="1025"/>
                      <a:pt x="1126" y="894"/>
                      <a:pt x="971" y="751"/>
                    </a:cubicBezTo>
                    <a:cubicBezTo>
                      <a:pt x="674" y="501"/>
                      <a:pt x="388" y="251"/>
                      <a:pt x="78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2"/>
              <p:cNvSpPr/>
              <p:nvPr/>
            </p:nvSpPr>
            <p:spPr>
              <a:xfrm>
                <a:off x="2853925" y="2471575"/>
                <a:ext cx="50725" cy="409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637" extrusionOk="0">
                    <a:moveTo>
                      <a:pt x="24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393" y="703"/>
                      <a:pt x="1250" y="1322"/>
                      <a:pt x="1965" y="1631"/>
                    </a:cubicBezTo>
                    <a:cubicBezTo>
                      <a:pt x="1970" y="1635"/>
                      <a:pt x="1976" y="1637"/>
                      <a:pt x="1981" y="1637"/>
                    </a:cubicBezTo>
                    <a:cubicBezTo>
                      <a:pt x="2010" y="1637"/>
                      <a:pt x="2029" y="1590"/>
                      <a:pt x="1988" y="1560"/>
                    </a:cubicBezTo>
                    <a:cubicBezTo>
                      <a:pt x="1619" y="1322"/>
                      <a:pt x="1250" y="1095"/>
                      <a:pt x="905" y="822"/>
                    </a:cubicBezTo>
                    <a:cubicBezTo>
                      <a:pt x="595" y="560"/>
                      <a:pt x="334" y="25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"/>
              <p:cNvSpPr/>
              <p:nvPr/>
            </p:nvSpPr>
            <p:spPr>
              <a:xfrm>
                <a:off x="2868200" y="2482575"/>
                <a:ext cx="473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350" extrusionOk="0">
                    <a:moveTo>
                      <a:pt x="48" y="1"/>
                    </a:moveTo>
                    <a:cubicBezTo>
                      <a:pt x="36" y="1"/>
                      <a:pt x="1" y="24"/>
                      <a:pt x="24" y="36"/>
                    </a:cubicBezTo>
                    <a:cubicBezTo>
                      <a:pt x="286" y="263"/>
                      <a:pt x="584" y="465"/>
                      <a:pt x="870" y="679"/>
                    </a:cubicBezTo>
                    <a:cubicBezTo>
                      <a:pt x="1179" y="894"/>
                      <a:pt x="1489" y="1167"/>
                      <a:pt x="1846" y="1346"/>
                    </a:cubicBezTo>
                    <a:cubicBezTo>
                      <a:pt x="1850" y="1348"/>
                      <a:pt x="1855" y="1349"/>
                      <a:pt x="1859" y="1349"/>
                    </a:cubicBezTo>
                    <a:cubicBezTo>
                      <a:pt x="1877" y="1349"/>
                      <a:pt x="1892" y="1330"/>
                      <a:pt x="1882" y="1310"/>
                    </a:cubicBezTo>
                    <a:cubicBezTo>
                      <a:pt x="1632" y="1072"/>
                      <a:pt x="1310" y="882"/>
                      <a:pt x="1036" y="679"/>
                    </a:cubicBezTo>
                    <a:cubicBezTo>
                      <a:pt x="703" y="453"/>
                      <a:pt x="394" y="203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2"/>
              <p:cNvSpPr/>
              <p:nvPr/>
            </p:nvSpPr>
            <p:spPr>
              <a:xfrm>
                <a:off x="2878325" y="2499550"/>
                <a:ext cx="339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921" extrusionOk="0">
                    <a:moveTo>
                      <a:pt x="36" y="0"/>
                    </a:moveTo>
                    <a:cubicBezTo>
                      <a:pt x="12" y="0"/>
                      <a:pt x="0" y="12"/>
                      <a:pt x="12" y="24"/>
                    </a:cubicBezTo>
                    <a:cubicBezTo>
                      <a:pt x="465" y="322"/>
                      <a:pt x="882" y="631"/>
                      <a:pt x="1322" y="917"/>
                    </a:cubicBezTo>
                    <a:cubicBezTo>
                      <a:pt x="1327" y="919"/>
                      <a:pt x="1331" y="920"/>
                      <a:pt x="1334" y="920"/>
                    </a:cubicBezTo>
                    <a:cubicBezTo>
                      <a:pt x="1350" y="920"/>
                      <a:pt x="1355" y="903"/>
                      <a:pt x="1346" y="893"/>
                    </a:cubicBezTo>
                    <a:cubicBezTo>
                      <a:pt x="989" y="512"/>
                      <a:pt x="489" y="203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2"/>
              <p:cNvSpPr/>
              <p:nvPr/>
            </p:nvSpPr>
            <p:spPr>
              <a:xfrm>
                <a:off x="2893625" y="2507200"/>
                <a:ext cx="127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305" extrusionOk="0">
                    <a:moveTo>
                      <a:pt x="17" y="0"/>
                    </a:moveTo>
                    <a:cubicBezTo>
                      <a:pt x="12" y="0"/>
                      <a:pt x="0" y="16"/>
                      <a:pt x="19" y="16"/>
                    </a:cubicBezTo>
                    <a:cubicBezTo>
                      <a:pt x="103" y="51"/>
                      <a:pt x="198" y="75"/>
                      <a:pt x="270" y="135"/>
                    </a:cubicBezTo>
                    <a:cubicBezTo>
                      <a:pt x="341" y="182"/>
                      <a:pt x="400" y="254"/>
                      <a:pt x="460" y="301"/>
                    </a:cubicBezTo>
                    <a:cubicBezTo>
                      <a:pt x="462" y="304"/>
                      <a:pt x="465" y="305"/>
                      <a:pt x="469" y="305"/>
                    </a:cubicBezTo>
                    <a:cubicBezTo>
                      <a:pt x="484" y="305"/>
                      <a:pt x="508" y="285"/>
                      <a:pt x="508" y="266"/>
                    </a:cubicBezTo>
                    <a:cubicBezTo>
                      <a:pt x="412" y="123"/>
                      <a:pt x="174" y="28"/>
                      <a:pt x="19" y="4"/>
                    </a:cubicBezTo>
                    <a:cubicBezTo>
                      <a:pt x="19" y="1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2"/>
              <p:cNvSpPr/>
              <p:nvPr/>
            </p:nvSpPr>
            <p:spPr>
              <a:xfrm>
                <a:off x="2905125" y="2512350"/>
                <a:ext cx="38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6" extrusionOk="0">
                    <a:moveTo>
                      <a:pt x="12" y="0"/>
                    </a:moveTo>
                    <a:cubicBezTo>
                      <a:pt x="12" y="0"/>
                      <a:pt x="0" y="24"/>
                      <a:pt x="12" y="36"/>
                    </a:cubicBezTo>
                    <a:cubicBezTo>
                      <a:pt x="48" y="60"/>
                      <a:pt x="71" y="84"/>
                      <a:pt x="119" y="95"/>
                    </a:cubicBezTo>
                    <a:cubicBezTo>
                      <a:pt x="131" y="95"/>
                      <a:pt x="155" y="72"/>
                      <a:pt x="131" y="60"/>
                    </a:cubicBezTo>
                    <a:cubicBezTo>
                      <a:pt x="107" y="36"/>
                      <a:pt x="60" y="12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"/>
              <p:cNvSpPr/>
              <p:nvPr/>
            </p:nvSpPr>
            <p:spPr>
              <a:xfrm>
                <a:off x="2848625" y="2460650"/>
                <a:ext cx="1602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71" extrusionOk="0">
                    <a:moveTo>
                      <a:pt x="40" y="1"/>
                    </a:moveTo>
                    <a:cubicBezTo>
                      <a:pt x="20" y="1"/>
                      <a:pt x="1" y="26"/>
                      <a:pt x="10" y="44"/>
                    </a:cubicBezTo>
                    <a:cubicBezTo>
                      <a:pt x="10" y="44"/>
                      <a:pt x="10" y="44"/>
                      <a:pt x="10" y="44"/>
                    </a:cubicBezTo>
                    <a:lnTo>
                      <a:pt x="10" y="44"/>
                    </a:lnTo>
                    <a:cubicBezTo>
                      <a:pt x="45" y="104"/>
                      <a:pt x="57" y="163"/>
                      <a:pt x="69" y="223"/>
                    </a:cubicBezTo>
                    <a:cubicBezTo>
                      <a:pt x="80" y="239"/>
                      <a:pt x="91" y="245"/>
                      <a:pt x="98" y="245"/>
                    </a:cubicBezTo>
                    <a:cubicBezTo>
                      <a:pt x="107" y="245"/>
                      <a:pt x="112" y="236"/>
                      <a:pt x="105" y="223"/>
                    </a:cubicBezTo>
                    <a:cubicBezTo>
                      <a:pt x="99" y="194"/>
                      <a:pt x="91" y="166"/>
                      <a:pt x="84" y="136"/>
                    </a:cubicBezTo>
                    <a:lnTo>
                      <a:pt x="84" y="136"/>
                    </a:lnTo>
                    <a:cubicBezTo>
                      <a:pt x="173" y="241"/>
                      <a:pt x="271" y="338"/>
                      <a:pt x="355" y="449"/>
                    </a:cubicBezTo>
                    <a:cubicBezTo>
                      <a:pt x="438" y="580"/>
                      <a:pt x="534" y="723"/>
                      <a:pt x="605" y="866"/>
                    </a:cubicBezTo>
                    <a:cubicBezTo>
                      <a:pt x="612" y="869"/>
                      <a:pt x="618" y="871"/>
                      <a:pt x="623" y="871"/>
                    </a:cubicBezTo>
                    <a:cubicBezTo>
                      <a:pt x="635" y="871"/>
                      <a:pt x="641" y="862"/>
                      <a:pt x="641" y="854"/>
                    </a:cubicBezTo>
                    <a:cubicBezTo>
                      <a:pt x="534" y="544"/>
                      <a:pt x="331" y="199"/>
                      <a:pt x="57" y="8"/>
                    </a:cubicBezTo>
                    <a:cubicBezTo>
                      <a:pt x="52" y="3"/>
                      <a:pt x="46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2"/>
              <p:cNvSpPr/>
              <p:nvPr/>
            </p:nvSpPr>
            <p:spPr>
              <a:xfrm>
                <a:off x="2617875" y="2445675"/>
                <a:ext cx="1312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011" extrusionOk="0">
                    <a:moveTo>
                      <a:pt x="12" y="0"/>
                    </a:moveTo>
                    <a:cubicBezTo>
                      <a:pt x="0" y="12"/>
                      <a:pt x="0" y="12"/>
                      <a:pt x="24" y="24"/>
                    </a:cubicBezTo>
                    <a:cubicBezTo>
                      <a:pt x="84" y="24"/>
                      <a:pt x="215" y="405"/>
                      <a:pt x="239" y="453"/>
                    </a:cubicBezTo>
                    <a:cubicBezTo>
                      <a:pt x="322" y="631"/>
                      <a:pt x="417" y="822"/>
                      <a:pt x="501" y="1000"/>
                    </a:cubicBezTo>
                    <a:cubicBezTo>
                      <a:pt x="501" y="1008"/>
                      <a:pt x="503" y="1011"/>
                      <a:pt x="507" y="1011"/>
                    </a:cubicBezTo>
                    <a:cubicBezTo>
                      <a:pt x="514" y="1011"/>
                      <a:pt x="524" y="1000"/>
                      <a:pt x="524" y="1000"/>
                    </a:cubicBezTo>
                    <a:cubicBezTo>
                      <a:pt x="429" y="798"/>
                      <a:pt x="322" y="584"/>
                      <a:pt x="239" y="381"/>
                    </a:cubicBezTo>
                    <a:cubicBezTo>
                      <a:pt x="191" y="274"/>
                      <a:pt x="131" y="36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2"/>
              <p:cNvSpPr/>
              <p:nvPr/>
            </p:nvSpPr>
            <p:spPr>
              <a:xfrm>
                <a:off x="2623225" y="2438825"/>
                <a:ext cx="1245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77" extrusionOk="0">
                    <a:moveTo>
                      <a:pt x="25" y="0"/>
                    </a:moveTo>
                    <a:cubicBezTo>
                      <a:pt x="25" y="1"/>
                      <a:pt x="25" y="1"/>
                      <a:pt x="25" y="1"/>
                    </a:cubicBezTo>
                    <a:lnTo>
                      <a:pt x="25" y="1"/>
                    </a:lnTo>
                    <a:cubicBezTo>
                      <a:pt x="27" y="0"/>
                      <a:pt x="28" y="0"/>
                      <a:pt x="25" y="0"/>
                    </a:cubicBezTo>
                    <a:close/>
                    <a:moveTo>
                      <a:pt x="25" y="1"/>
                    </a:moveTo>
                    <a:cubicBezTo>
                      <a:pt x="18" y="1"/>
                      <a:pt x="1" y="4"/>
                      <a:pt x="1" y="12"/>
                    </a:cubicBezTo>
                    <a:cubicBezTo>
                      <a:pt x="13" y="405"/>
                      <a:pt x="179" y="822"/>
                      <a:pt x="477" y="1072"/>
                    </a:cubicBezTo>
                    <a:cubicBezTo>
                      <a:pt x="481" y="1075"/>
                      <a:pt x="484" y="1077"/>
                      <a:pt x="487" y="1077"/>
                    </a:cubicBezTo>
                    <a:cubicBezTo>
                      <a:pt x="494" y="1077"/>
                      <a:pt x="497" y="1068"/>
                      <a:pt x="489" y="1060"/>
                    </a:cubicBezTo>
                    <a:cubicBezTo>
                      <a:pt x="239" y="727"/>
                      <a:pt x="72" y="417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"/>
              <p:cNvSpPr/>
              <p:nvPr/>
            </p:nvSpPr>
            <p:spPr>
              <a:xfrm>
                <a:off x="2625900" y="2430275"/>
                <a:ext cx="130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270" extrusionOk="0">
                    <a:moveTo>
                      <a:pt x="13" y="0"/>
                    </a:moveTo>
                    <a:cubicBezTo>
                      <a:pt x="7" y="0"/>
                      <a:pt x="1" y="3"/>
                      <a:pt x="1" y="9"/>
                    </a:cubicBezTo>
                    <a:cubicBezTo>
                      <a:pt x="60" y="450"/>
                      <a:pt x="227" y="902"/>
                      <a:pt x="501" y="1259"/>
                    </a:cubicBezTo>
                    <a:cubicBezTo>
                      <a:pt x="501" y="1267"/>
                      <a:pt x="503" y="1269"/>
                      <a:pt x="506" y="1269"/>
                    </a:cubicBezTo>
                    <a:cubicBezTo>
                      <a:pt x="512" y="1269"/>
                      <a:pt x="521" y="1255"/>
                      <a:pt x="513" y="1247"/>
                    </a:cubicBezTo>
                    <a:cubicBezTo>
                      <a:pt x="287" y="842"/>
                      <a:pt x="120" y="461"/>
                      <a:pt x="25" y="9"/>
                    </a:cubicBezTo>
                    <a:cubicBezTo>
                      <a:pt x="25" y="3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2"/>
              <p:cNvSpPr/>
              <p:nvPr/>
            </p:nvSpPr>
            <p:spPr>
              <a:xfrm>
                <a:off x="2628600" y="2428875"/>
                <a:ext cx="153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177" extrusionOk="0">
                    <a:moveTo>
                      <a:pt x="29" y="1"/>
                    </a:moveTo>
                    <a:cubicBezTo>
                      <a:pt x="19" y="1"/>
                      <a:pt x="0" y="12"/>
                      <a:pt x="0" y="29"/>
                    </a:cubicBezTo>
                    <a:cubicBezTo>
                      <a:pt x="179" y="410"/>
                      <a:pt x="357" y="803"/>
                      <a:pt x="584" y="1172"/>
                    </a:cubicBezTo>
                    <a:cubicBezTo>
                      <a:pt x="587" y="1175"/>
                      <a:pt x="591" y="1177"/>
                      <a:pt x="594" y="1177"/>
                    </a:cubicBezTo>
                    <a:cubicBezTo>
                      <a:pt x="605" y="1177"/>
                      <a:pt x="613" y="1166"/>
                      <a:pt x="595" y="1148"/>
                    </a:cubicBezTo>
                    <a:cubicBezTo>
                      <a:pt x="441" y="767"/>
                      <a:pt x="226" y="375"/>
                      <a:pt x="36" y="5"/>
                    </a:cubicBezTo>
                    <a:cubicBezTo>
                      <a:pt x="36" y="2"/>
                      <a:pt x="3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2"/>
              <p:cNvSpPr/>
              <p:nvPr/>
            </p:nvSpPr>
            <p:spPr>
              <a:xfrm>
                <a:off x="2634550" y="2423050"/>
                <a:ext cx="32175" cy="4895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58" extrusionOk="0">
                    <a:moveTo>
                      <a:pt x="0" y="0"/>
                    </a:moveTo>
                    <a:cubicBezTo>
                      <a:pt x="334" y="691"/>
                      <a:pt x="822" y="1346"/>
                      <a:pt x="1274" y="1953"/>
                    </a:cubicBezTo>
                    <a:cubicBezTo>
                      <a:pt x="1274" y="1956"/>
                      <a:pt x="1275" y="1958"/>
                      <a:pt x="1277" y="1958"/>
                    </a:cubicBezTo>
                    <a:cubicBezTo>
                      <a:pt x="1280" y="1958"/>
                      <a:pt x="1286" y="1950"/>
                      <a:pt x="1286" y="1941"/>
                    </a:cubicBezTo>
                    <a:cubicBezTo>
                      <a:pt x="917" y="1286"/>
                      <a:pt x="500" y="57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"/>
              <p:cNvSpPr/>
              <p:nvPr/>
            </p:nvSpPr>
            <p:spPr>
              <a:xfrm>
                <a:off x="2672500" y="2480875"/>
                <a:ext cx="6667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4008" extrusionOk="0">
                    <a:moveTo>
                      <a:pt x="2" y="0"/>
                    </a:moveTo>
                    <a:cubicBezTo>
                      <a:pt x="0" y="0"/>
                      <a:pt x="0" y="3"/>
                      <a:pt x="6" y="9"/>
                    </a:cubicBezTo>
                    <a:cubicBezTo>
                      <a:pt x="6" y="3"/>
                      <a:pt x="3" y="0"/>
                      <a:pt x="2" y="0"/>
                    </a:cubicBezTo>
                    <a:close/>
                    <a:moveTo>
                      <a:pt x="6" y="9"/>
                    </a:moveTo>
                    <a:cubicBezTo>
                      <a:pt x="673" y="1426"/>
                      <a:pt x="1447" y="2926"/>
                      <a:pt x="2626" y="3998"/>
                    </a:cubicBezTo>
                    <a:cubicBezTo>
                      <a:pt x="2629" y="4005"/>
                      <a:pt x="2635" y="4008"/>
                      <a:pt x="2640" y="4008"/>
                    </a:cubicBezTo>
                    <a:cubicBezTo>
                      <a:pt x="2653" y="4008"/>
                      <a:pt x="2666" y="3991"/>
                      <a:pt x="2649" y="3974"/>
                    </a:cubicBezTo>
                    <a:cubicBezTo>
                      <a:pt x="1566" y="2748"/>
                      <a:pt x="804" y="1414"/>
                      <a:pt x="6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2"/>
              <p:cNvSpPr/>
              <p:nvPr/>
            </p:nvSpPr>
            <p:spPr>
              <a:xfrm>
                <a:off x="2743375" y="2581150"/>
                <a:ext cx="257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02" extrusionOk="0">
                    <a:moveTo>
                      <a:pt x="16" y="0"/>
                    </a:moveTo>
                    <a:cubicBezTo>
                      <a:pt x="7" y="0"/>
                      <a:pt x="0" y="14"/>
                      <a:pt x="17" y="22"/>
                    </a:cubicBezTo>
                    <a:cubicBezTo>
                      <a:pt x="326" y="272"/>
                      <a:pt x="672" y="499"/>
                      <a:pt x="1005" y="701"/>
                    </a:cubicBezTo>
                    <a:cubicBezTo>
                      <a:pt x="1029" y="701"/>
                      <a:pt x="1029" y="689"/>
                      <a:pt x="1029" y="689"/>
                    </a:cubicBezTo>
                    <a:cubicBezTo>
                      <a:pt x="707" y="439"/>
                      <a:pt x="374" y="213"/>
                      <a:pt x="29" y="10"/>
                    </a:cubicBezTo>
                    <a:cubicBezTo>
                      <a:pt x="25" y="3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2"/>
              <p:cNvSpPr/>
              <p:nvPr/>
            </p:nvSpPr>
            <p:spPr>
              <a:xfrm>
                <a:off x="2580975" y="2551725"/>
                <a:ext cx="11025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920" extrusionOk="0">
                    <a:moveTo>
                      <a:pt x="423" y="1"/>
                    </a:moveTo>
                    <a:cubicBezTo>
                      <a:pt x="417" y="1"/>
                      <a:pt x="410" y="4"/>
                      <a:pt x="405" y="9"/>
                    </a:cubicBezTo>
                    <a:cubicBezTo>
                      <a:pt x="48" y="556"/>
                      <a:pt x="0" y="1318"/>
                      <a:pt x="262" y="1914"/>
                    </a:cubicBezTo>
                    <a:cubicBezTo>
                      <a:pt x="262" y="1918"/>
                      <a:pt x="263" y="1919"/>
                      <a:pt x="265" y="1919"/>
                    </a:cubicBezTo>
                    <a:cubicBezTo>
                      <a:pt x="269" y="1919"/>
                      <a:pt x="274" y="1914"/>
                      <a:pt x="274" y="1914"/>
                    </a:cubicBezTo>
                    <a:cubicBezTo>
                      <a:pt x="107" y="1223"/>
                      <a:pt x="167" y="676"/>
                      <a:pt x="441" y="21"/>
                    </a:cubicBezTo>
                    <a:cubicBezTo>
                      <a:pt x="441" y="7"/>
                      <a:pt x="432" y="1"/>
                      <a:pt x="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"/>
              <p:cNvSpPr/>
              <p:nvPr/>
            </p:nvSpPr>
            <p:spPr>
              <a:xfrm>
                <a:off x="2588700" y="2609075"/>
                <a:ext cx="112775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98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8" y="870"/>
                      <a:pt x="1144" y="1525"/>
                      <a:pt x="1787" y="2108"/>
                    </a:cubicBezTo>
                    <a:cubicBezTo>
                      <a:pt x="2608" y="2823"/>
                      <a:pt x="3501" y="3477"/>
                      <a:pt x="4489" y="3977"/>
                    </a:cubicBezTo>
                    <a:cubicBezTo>
                      <a:pt x="4492" y="3980"/>
                      <a:pt x="4494" y="3981"/>
                      <a:pt x="4496" y="3981"/>
                    </a:cubicBezTo>
                    <a:cubicBezTo>
                      <a:pt x="4505" y="3981"/>
                      <a:pt x="4511" y="3963"/>
                      <a:pt x="4501" y="3954"/>
                    </a:cubicBezTo>
                    <a:cubicBezTo>
                      <a:pt x="3596" y="3394"/>
                      <a:pt x="2727" y="2846"/>
                      <a:pt x="1929" y="2144"/>
                    </a:cubicBezTo>
                    <a:cubicBezTo>
                      <a:pt x="1227" y="1549"/>
                      <a:pt x="394" y="8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2"/>
              <p:cNvSpPr/>
              <p:nvPr/>
            </p:nvSpPr>
            <p:spPr>
              <a:xfrm>
                <a:off x="2708350" y="2716250"/>
                <a:ext cx="7942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1813" extrusionOk="0">
                    <a:moveTo>
                      <a:pt x="13" y="0"/>
                    </a:moveTo>
                    <a:cubicBezTo>
                      <a:pt x="13" y="0"/>
                      <a:pt x="1" y="24"/>
                      <a:pt x="13" y="24"/>
                    </a:cubicBezTo>
                    <a:cubicBezTo>
                      <a:pt x="977" y="714"/>
                      <a:pt x="2073" y="1286"/>
                      <a:pt x="3144" y="1810"/>
                    </a:cubicBezTo>
                    <a:cubicBezTo>
                      <a:pt x="3146" y="1811"/>
                      <a:pt x="3148" y="1812"/>
                      <a:pt x="3150" y="1812"/>
                    </a:cubicBezTo>
                    <a:cubicBezTo>
                      <a:pt x="3162" y="1812"/>
                      <a:pt x="3177" y="1784"/>
                      <a:pt x="3156" y="1774"/>
                    </a:cubicBezTo>
                    <a:cubicBezTo>
                      <a:pt x="2096" y="1214"/>
                      <a:pt x="1037" y="643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2"/>
              <p:cNvSpPr/>
              <p:nvPr/>
            </p:nvSpPr>
            <p:spPr>
              <a:xfrm>
                <a:off x="2724425" y="2717425"/>
                <a:ext cx="586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26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8" y="524"/>
                      <a:pt x="1489" y="1048"/>
                      <a:pt x="2323" y="1263"/>
                    </a:cubicBezTo>
                    <a:cubicBezTo>
                      <a:pt x="2335" y="1263"/>
                      <a:pt x="2346" y="1251"/>
                      <a:pt x="2335" y="1239"/>
                    </a:cubicBezTo>
                    <a:cubicBezTo>
                      <a:pt x="1489" y="905"/>
                      <a:pt x="799" y="417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"/>
              <p:cNvSpPr/>
              <p:nvPr/>
            </p:nvSpPr>
            <p:spPr>
              <a:xfrm>
                <a:off x="2738425" y="2714450"/>
                <a:ext cx="420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144" extrusionOk="0">
                    <a:moveTo>
                      <a:pt x="36" y="1"/>
                    </a:moveTo>
                    <a:cubicBezTo>
                      <a:pt x="12" y="1"/>
                      <a:pt x="1" y="36"/>
                      <a:pt x="12" y="36"/>
                    </a:cubicBezTo>
                    <a:cubicBezTo>
                      <a:pt x="512" y="453"/>
                      <a:pt x="1060" y="882"/>
                      <a:pt x="1655" y="1144"/>
                    </a:cubicBezTo>
                    <a:cubicBezTo>
                      <a:pt x="1667" y="1144"/>
                      <a:pt x="1679" y="1132"/>
                      <a:pt x="1667" y="1120"/>
                    </a:cubicBezTo>
                    <a:cubicBezTo>
                      <a:pt x="1132" y="727"/>
                      <a:pt x="548" y="405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2"/>
              <p:cNvSpPr/>
              <p:nvPr/>
            </p:nvSpPr>
            <p:spPr>
              <a:xfrm>
                <a:off x="2590500" y="2550825"/>
                <a:ext cx="111850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4146" extrusionOk="0">
                    <a:moveTo>
                      <a:pt x="5" y="0"/>
                    </a:moveTo>
                    <a:cubicBezTo>
                      <a:pt x="3" y="0"/>
                      <a:pt x="0" y="3"/>
                      <a:pt x="0" y="9"/>
                    </a:cubicBezTo>
                    <a:cubicBezTo>
                      <a:pt x="6" y="3"/>
                      <a:pt x="6" y="0"/>
                      <a:pt x="5" y="0"/>
                    </a:cubicBezTo>
                    <a:close/>
                    <a:moveTo>
                      <a:pt x="0" y="9"/>
                    </a:moveTo>
                    <a:lnTo>
                      <a:pt x="0" y="9"/>
                    </a:lnTo>
                    <a:cubicBezTo>
                      <a:pt x="488" y="902"/>
                      <a:pt x="1155" y="1771"/>
                      <a:pt x="1917" y="2438"/>
                    </a:cubicBezTo>
                    <a:cubicBezTo>
                      <a:pt x="2691" y="3128"/>
                      <a:pt x="3655" y="3426"/>
                      <a:pt x="4429" y="4141"/>
                    </a:cubicBezTo>
                    <a:cubicBezTo>
                      <a:pt x="4432" y="4144"/>
                      <a:pt x="4437" y="4145"/>
                      <a:pt x="4443" y="4145"/>
                    </a:cubicBezTo>
                    <a:cubicBezTo>
                      <a:pt x="4457" y="4145"/>
                      <a:pt x="4474" y="4134"/>
                      <a:pt x="4465" y="4117"/>
                    </a:cubicBezTo>
                    <a:cubicBezTo>
                      <a:pt x="3870" y="3450"/>
                      <a:pt x="3096" y="3224"/>
                      <a:pt x="2381" y="2736"/>
                    </a:cubicBezTo>
                    <a:cubicBezTo>
                      <a:pt x="1369" y="2033"/>
                      <a:pt x="679" y="985"/>
                      <a:pt x="0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2"/>
              <p:cNvSpPr/>
              <p:nvPr/>
            </p:nvSpPr>
            <p:spPr>
              <a:xfrm>
                <a:off x="2693925" y="2650525"/>
                <a:ext cx="54950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20" extrusionOk="0">
                    <a:moveTo>
                      <a:pt x="2" y="1"/>
                    </a:moveTo>
                    <a:cubicBezTo>
                      <a:pt x="1" y="1"/>
                      <a:pt x="1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cubicBezTo>
                      <a:pt x="578" y="593"/>
                      <a:pt x="1352" y="1129"/>
                      <a:pt x="2150" y="1319"/>
                    </a:cubicBezTo>
                    <a:cubicBezTo>
                      <a:pt x="2173" y="1319"/>
                      <a:pt x="2197" y="1296"/>
                      <a:pt x="2173" y="1284"/>
                    </a:cubicBezTo>
                    <a:cubicBezTo>
                      <a:pt x="1376" y="926"/>
                      <a:pt x="697" y="569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2"/>
              <p:cNvSpPr/>
              <p:nvPr/>
            </p:nvSpPr>
            <p:spPr>
              <a:xfrm>
                <a:off x="3170025" y="2472750"/>
                <a:ext cx="232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47" extrusionOk="0">
                    <a:moveTo>
                      <a:pt x="894" y="1"/>
                    </a:moveTo>
                    <a:cubicBezTo>
                      <a:pt x="524" y="144"/>
                      <a:pt x="167" y="477"/>
                      <a:pt x="1" y="834"/>
                    </a:cubicBezTo>
                    <a:cubicBezTo>
                      <a:pt x="1" y="846"/>
                      <a:pt x="12" y="846"/>
                      <a:pt x="12" y="846"/>
                    </a:cubicBezTo>
                    <a:cubicBezTo>
                      <a:pt x="274" y="501"/>
                      <a:pt x="536" y="251"/>
                      <a:pt x="905" y="36"/>
                    </a:cubicBezTo>
                    <a:cubicBezTo>
                      <a:pt x="929" y="13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2"/>
              <p:cNvSpPr/>
              <p:nvPr/>
            </p:nvSpPr>
            <p:spPr>
              <a:xfrm>
                <a:off x="3141825" y="2470675"/>
                <a:ext cx="53825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747" extrusionOk="0">
                    <a:moveTo>
                      <a:pt x="2141" y="0"/>
                    </a:moveTo>
                    <a:cubicBezTo>
                      <a:pt x="950" y="393"/>
                      <a:pt x="712" y="1846"/>
                      <a:pt x="9" y="2715"/>
                    </a:cubicBezTo>
                    <a:cubicBezTo>
                      <a:pt x="0" y="2724"/>
                      <a:pt x="19" y="2747"/>
                      <a:pt x="39" y="2747"/>
                    </a:cubicBezTo>
                    <a:cubicBezTo>
                      <a:pt x="45" y="2747"/>
                      <a:pt x="51" y="2745"/>
                      <a:pt x="57" y="2739"/>
                    </a:cubicBezTo>
                    <a:cubicBezTo>
                      <a:pt x="890" y="1893"/>
                      <a:pt x="950" y="524"/>
                      <a:pt x="2153" y="24"/>
                    </a:cubicBezTo>
                    <a:lnTo>
                      <a:pt x="21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2"/>
              <p:cNvSpPr/>
              <p:nvPr/>
            </p:nvSpPr>
            <p:spPr>
              <a:xfrm>
                <a:off x="3146675" y="2479475"/>
                <a:ext cx="3742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999" extrusionOk="0">
                    <a:moveTo>
                      <a:pt x="1481" y="1"/>
                    </a:moveTo>
                    <a:cubicBezTo>
                      <a:pt x="1478" y="1"/>
                      <a:pt x="1474" y="2"/>
                      <a:pt x="1470" y="6"/>
                    </a:cubicBezTo>
                    <a:cubicBezTo>
                      <a:pt x="970" y="637"/>
                      <a:pt x="435" y="1280"/>
                      <a:pt x="18" y="1970"/>
                    </a:cubicBezTo>
                    <a:cubicBezTo>
                      <a:pt x="0" y="1988"/>
                      <a:pt x="15" y="1999"/>
                      <a:pt x="24" y="1999"/>
                    </a:cubicBezTo>
                    <a:cubicBezTo>
                      <a:pt x="27" y="1999"/>
                      <a:pt x="30" y="1997"/>
                      <a:pt x="30" y="1994"/>
                    </a:cubicBezTo>
                    <a:cubicBezTo>
                      <a:pt x="530" y="1363"/>
                      <a:pt x="994" y="684"/>
                      <a:pt x="1470" y="29"/>
                    </a:cubicBezTo>
                    <a:cubicBezTo>
                      <a:pt x="1496" y="12"/>
                      <a:pt x="1491" y="1"/>
                      <a:pt x="1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2"/>
              <p:cNvSpPr/>
              <p:nvPr/>
            </p:nvSpPr>
            <p:spPr>
              <a:xfrm>
                <a:off x="3133125" y="2497800"/>
                <a:ext cx="33950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409" extrusionOk="0">
                    <a:moveTo>
                      <a:pt x="1339" y="1"/>
                    </a:moveTo>
                    <a:cubicBezTo>
                      <a:pt x="1336" y="1"/>
                      <a:pt x="1334" y="3"/>
                      <a:pt x="1334" y="11"/>
                    </a:cubicBezTo>
                    <a:cubicBezTo>
                      <a:pt x="857" y="785"/>
                      <a:pt x="381" y="1570"/>
                      <a:pt x="0" y="2392"/>
                    </a:cubicBezTo>
                    <a:cubicBezTo>
                      <a:pt x="0" y="2400"/>
                      <a:pt x="12" y="2409"/>
                      <a:pt x="23" y="2409"/>
                    </a:cubicBezTo>
                    <a:cubicBezTo>
                      <a:pt x="28" y="2409"/>
                      <a:pt x="32" y="2407"/>
                      <a:pt x="36" y="2404"/>
                    </a:cubicBezTo>
                    <a:cubicBezTo>
                      <a:pt x="524" y="1642"/>
                      <a:pt x="953" y="820"/>
                      <a:pt x="1358" y="23"/>
                    </a:cubicBezTo>
                    <a:cubicBezTo>
                      <a:pt x="1358" y="14"/>
                      <a:pt x="1346" y="1"/>
                      <a:pt x="1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"/>
              <p:cNvSpPr/>
              <p:nvPr/>
            </p:nvSpPr>
            <p:spPr>
              <a:xfrm>
                <a:off x="3115950" y="2507450"/>
                <a:ext cx="45875" cy="6695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678" extrusionOk="0">
                    <a:moveTo>
                      <a:pt x="1820" y="0"/>
                    </a:moveTo>
                    <a:cubicBezTo>
                      <a:pt x="1816" y="0"/>
                      <a:pt x="1810" y="2"/>
                      <a:pt x="1806" y="6"/>
                    </a:cubicBezTo>
                    <a:cubicBezTo>
                      <a:pt x="1259" y="934"/>
                      <a:pt x="616" y="1780"/>
                      <a:pt x="9" y="2661"/>
                    </a:cubicBezTo>
                    <a:cubicBezTo>
                      <a:pt x="0" y="2669"/>
                      <a:pt x="10" y="2678"/>
                      <a:pt x="16" y="2678"/>
                    </a:cubicBezTo>
                    <a:cubicBezTo>
                      <a:pt x="18" y="2678"/>
                      <a:pt x="20" y="2676"/>
                      <a:pt x="20" y="2673"/>
                    </a:cubicBezTo>
                    <a:cubicBezTo>
                      <a:pt x="735" y="1863"/>
                      <a:pt x="1306" y="946"/>
                      <a:pt x="1818" y="6"/>
                    </a:cubicBezTo>
                    <a:cubicBezTo>
                      <a:pt x="1834" y="6"/>
                      <a:pt x="1829" y="0"/>
                      <a:pt x="18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"/>
              <p:cNvSpPr/>
              <p:nvPr/>
            </p:nvSpPr>
            <p:spPr>
              <a:xfrm>
                <a:off x="3114750" y="2528000"/>
                <a:ext cx="3535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01" extrusionOk="0">
                    <a:moveTo>
                      <a:pt x="1395" y="0"/>
                    </a:moveTo>
                    <a:cubicBezTo>
                      <a:pt x="1392" y="0"/>
                      <a:pt x="1390" y="2"/>
                      <a:pt x="1390" y="5"/>
                    </a:cubicBezTo>
                    <a:cubicBezTo>
                      <a:pt x="938" y="720"/>
                      <a:pt x="426" y="1434"/>
                      <a:pt x="9" y="2172"/>
                    </a:cubicBezTo>
                    <a:cubicBezTo>
                      <a:pt x="0" y="2190"/>
                      <a:pt x="11" y="2201"/>
                      <a:pt x="26" y="2201"/>
                    </a:cubicBezTo>
                    <a:cubicBezTo>
                      <a:pt x="32" y="2201"/>
                      <a:pt x="38" y="2199"/>
                      <a:pt x="45" y="2196"/>
                    </a:cubicBezTo>
                    <a:cubicBezTo>
                      <a:pt x="557" y="1517"/>
                      <a:pt x="1009" y="743"/>
                      <a:pt x="1414" y="17"/>
                    </a:cubicBezTo>
                    <a:cubicBezTo>
                      <a:pt x="1414" y="9"/>
                      <a:pt x="1402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"/>
              <p:cNvSpPr/>
              <p:nvPr/>
            </p:nvSpPr>
            <p:spPr>
              <a:xfrm>
                <a:off x="3102850" y="2543950"/>
                <a:ext cx="36150" cy="445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783" extrusionOk="0">
                    <a:moveTo>
                      <a:pt x="1427" y="0"/>
                    </a:moveTo>
                    <a:cubicBezTo>
                      <a:pt x="1422" y="0"/>
                      <a:pt x="1417" y="3"/>
                      <a:pt x="1414" y="10"/>
                    </a:cubicBezTo>
                    <a:cubicBezTo>
                      <a:pt x="997" y="641"/>
                      <a:pt x="497" y="1177"/>
                      <a:pt x="9" y="1760"/>
                    </a:cubicBezTo>
                    <a:cubicBezTo>
                      <a:pt x="0" y="1769"/>
                      <a:pt x="4" y="1783"/>
                      <a:pt x="10" y="1783"/>
                    </a:cubicBezTo>
                    <a:cubicBezTo>
                      <a:pt x="13" y="1783"/>
                      <a:pt x="17" y="1780"/>
                      <a:pt x="21" y="1772"/>
                    </a:cubicBezTo>
                    <a:cubicBezTo>
                      <a:pt x="592" y="1320"/>
                      <a:pt x="1068" y="641"/>
                      <a:pt x="1437" y="22"/>
                    </a:cubicBezTo>
                    <a:cubicBezTo>
                      <a:pt x="1446" y="14"/>
                      <a:pt x="1437" y="0"/>
                      <a:pt x="1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2"/>
              <p:cNvSpPr/>
              <p:nvPr/>
            </p:nvSpPr>
            <p:spPr>
              <a:xfrm>
                <a:off x="3108500" y="2547950"/>
                <a:ext cx="317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46" extrusionOk="0">
                    <a:moveTo>
                      <a:pt x="1256" y="0"/>
                    </a:moveTo>
                    <a:cubicBezTo>
                      <a:pt x="1254" y="0"/>
                      <a:pt x="1250" y="2"/>
                      <a:pt x="1247" y="5"/>
                    </a:cubicBezTo>
                    <a:cubicBezTo>
                      <a:pt x="866" y="541"/>
                      <a:pt x="426" y="1017"/>
                      <a:pt x="9" y="1529"/>
                    </a:cubicBezTo>
                    <a:cubicBezTo>
                      <a:pt x="0" y="1537"/>
                      <a:pt x="10" y="1546"/>
                      <a:pt x="20" y="1546"/>
                    </a:cubicBezTo>
                    <a:cubicBezTo>
                      <a:pt x="25" y="1546"/>
                      <a:pt x="29" y="1544"/>
                      <a:pt x="33" y="1541"/>
                    </a:cubicBezTo>
                    <a:cubicBezTo>
                      <a:pt x="533" y="1136"/>
                      <a:pt x="949" y="565"/>
                      <a:pt x="1259" y="29"/>
                    </a:cubicBezTo>
                    <a:cubicBezTo>
                      <a:pt x="1268" y="11"/>
                      <a:pt x="1264" y="0"/>
                      <a:pt x="1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2"/>
              <p:cNvSpPr/>
              <p:nvPr/>
            </p:nvSpPr>
            <p:spPr>
              <a:xfrm>
                <a:off x="3104625" y="2555375"/>
                <a:ext cx="279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510" extrusionOk="0">
                    <a:moveTo>
                      <a:pt x="1090" y="0"/>
                    </a:moveTo>
                    <a:cubicBezTo>
                      <a:pt x="1085" y="0"/>
                      <a:pt x="1081" y="2"/>
                      <a:pt x="1081" y="6"/>
                    </a:cubicBezTo>
                    <a:cubicBezTo>
                      <a:pt x="700" y="470"/>
                      <a:pt x="283" y="958"/>
                      <a:pt x="9" y="1482"/>
                    </a:cubicBezTo>
                    <a:cubicBezTo>
                      <a:pt x="1" y="1490"/>
                      <a:pt x="15" y="1509"/>
                      <a:pt x="29" y="1509"/>
                    </a:cubicBezTo>
                    <a:cubicBezTo>
                      <a:pt x="35" y="1509"/>
                      <a:pt x="41" y="1505"/>
                      <a:pt x="45" y="1494"/>
                    </a:cubicBezTo>
                    <a:cubicBezTo>
                      <a:pt x="426" y="1041"/>
                      <a:pt x="771" y="506"/>
                      <a:pt x="1116" y="6"/>
                    </a:cubicBezTo>
                    <a:cubicBezTo>
                      <a:pt x="1116" y="6"/>
                      <a:pt x="1101" y="0"/>
                      <a:pt x="1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2"/>
              <p:cNvSpPr/>
              <p:nvPr/>
            </p:nvSpPr>
            <p:spPr>
              <a:xfrm>
                <a:off x="3110575" y="2561325"/>
                <a:ext cx="192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28" extrusionOk="0">
                    <a:moveTo>
                      <a:pt x="762" y="0"/>
                    </a:moveTo>
                    <a:cubicBezTo>
                      <a:pt x="761" y="0"/>
                      <a:pt x="759" y="2"/>
                      <a:pt x="759" y="6"/>
                    </a:cubicBezTo>
                    <a:cubicBezTo>
                      <a:pt x="767" y="6"/>
                      <a:pt x="765" y="0"/>
                      <a:pt x="762" y="0"/>
                    </a:cubicBezTo>
                    <a:close/>
                    <a:moveTo>
                      <a:pt x="759" y="6"/>
                    </a:moveTo>
                    <a:lnTo>
                      <a:pt x="759" y="6"/>
                    </a:lnTo>
                    <a:cubicBezTo>
                      <a:pt x="533" y="339"/>
                      <a:pt x="283" y="625"/>
                      <a:pt x="9" y="899"/>
                    </a:cubicBezTo>
                    <a:cubicBezTo>
                      <a:pt x="1" y="916"/>
                      <a:pt x="5" y="927"/>
                      <a:pt x="17" y="927"/>
                    </a:cubicBezTo>
                    <a:cubicBezTo>
                      <a:pt x="21" y="927"/>
                      <a:pt x="27" y="926"/>
                      <a:pt x="33" y="923"/>
                    </a:cubicBezTo>
                    <a:cubicBezTo>
                      <a:pt x="331" y="684"/>
                      <a:pt x="581" y="351"/>
                      <a:pt x="759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2"/>
              <p:cNvSpPr/>
              <p:nvPr/>
            </p:nvSpPr>
            <p:spPr>
              <a:xfrm>
                <a:off x="3166450" y="2477825"/>
                <a:ext cx="28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77" extrusionOk="0">
                    <a:moveTo>
                      <a:pt x="1132" y="0"/>
                    </a:moveTo>
                    <a:lnTo>
                      <a:pt x="1132" y="0"/>
                    </a:lnTo>
                    <a:cubicBezTo>
                      <a:pt x="679" y="417"/>
                      <a:pt x="263" y="905"/>
                      <a:pt x="1" y="1465"/>
                    </a:cubicBezTo>
                    <a:cubicBezTo>
                      <a:pt x="1" y="1476"/>
                      <a:pt x="13" y="1476"/>
                      <a:pt x="13" y="1476"/>
                    </a:cubicBezTo>
                    <a:cubicBezTo>
                      <a:pt x="358" y="941"/>
                      <a:pt x="691" y="464"/>
                      <a:pt x="1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2"/>
              <p:cNvSpPr/>
              <p:nvPr/>
            </p:nvSpPr>
            <p:spPr>
              <a:xfrm>
                <a:off x="3174200" y="2479000"/>
                <a:ext cx="2650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239" extrusionOk="0">
                    <a:moveTo>
                      <a:pt x="1060" y="1"/>
                    </a:moveTo>
                    <a:lnTo>
                      <a:pt x="1060" y="1"/>
                    </a:lnTo>
                    <a:cubicBezTo>
                      <a:pt x="703" y="406"/>
                      <a:pt x="322" y="787"/>
                      <a:pt x="0" y="1215"/>
                    </a:cubicBezTo>
                    <a:cubicBezTo>
                      <a:pt x="0" y="1239"/>
                      <a:pt x="0" y="1239"/>
                      <a:pt x="12" y="1239"/>
                    </a:cubicBezTo>
                    <a:cubicBezTo>
                      <a:pt x="405" y="846"/>
                      <a:pt x="727" y="417"/>
                      <a:pt x="1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2"/>
              <p:cNvSpPr/>
              <p:nvPr/>
            </p:nvSpPr>
            <p:spPr>
              <a:xfrm>
                <a:off x="3175775" y="2481975"/>
                <a:ext cx="270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405" extrusionOk="0">
                    <a:moveTo>
                      <a:pt x="1080" y="1"/>
                    </a:moveTo>
                    <a:cubicBezTo>
                      <a:pt x="711" y="429"/>
                      <a:pt x="294" y="882"/>
                      <a:pt x="9" y="1382"/>
                    </a:cubicBezTo>
                    <a:cubicBezTo>
                      <a:pt x="0" y="1390"/>
                      <a:pt x="9" y="1404"/>
                      <a:pt x="23" y="1404"/>
                    </a:cubicBezTo>
                    <a:cubicBezTo>
                      <a:pt x="30" y="1404"/>
                      <a:pt x="37" y="1401"/>
                      <a:pt x="44" y="1394"/>
                    </a:cubicBezTo>
                    <a:cubicBezTo>
                      <a:pt x="425" y="977"/>
                      <a:pt x="735" y="477"/>
                      <a:pt x="10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2"/>
              <p:cNvSpPr/>
              <p:nvPr/>
            </p:nvSpPr>
            <p:spPr>
              <a:xfrm>
                <a:off x="3180250" y="2491075"/>
                <a:ext cx="242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160" extrusionOk="0">
                    <a:moveTo>
                      <a:pt x="954" y="1"/>
                    </a:moveTo>
                    <a:cubicBezTo>
                      <a:pt x="951" y="1"/>
                      <a:pt x="949" y="2"/>
                      <a:pt x="949" y="6"/>
                    </a:cubicBezTo>
                    <a:cubicBezTo>
                      <a:pt x="616" y="363"/>
                      <a:pt x="258" y="732"/>
                      <a:pt x="8" y="1137"/>
                    </a:cubicBezTo>
                    <a:cubicBezTo>
                      <a:pt x="0" y="1145"/>
                      <a:pt x="9" y="1159"/>
                      <a:pt x="15" y="1159"/>
                    </a:cubicBezTo>
                    <a:cubicBezTo>
                      <a:pt x="18" y="1159"/>
                      <a:pt x="20" y="1156"/>
                      <a:pt x="20" y="1149"/>
                    </a:cubicBezTo>
                    <a:cubicBezTo>
                      <a:pt x="377" y="816"/>
                      <a:pt x="663" y="399"/>
                      <a:pt x="961" y="18"/>
                    </a:cubicBezTo>
                    <a:cubicBezTo>
                      <a:pt x="969" y="9"/>
                      <a:pt x="960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2"/>
              <p:cNvSpPr/>
              <p:nvPr/>
            </p:nvSpPr>
            <p:spPr>
              <a:xfrm>
                <a:off x="3175475" y="2472925"/>
                <a:ext cx="198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594" extrusionOk="0">
                    <a:moveTo>
                      <a:pt x="757" y="0"/>
                    </a:moveTo>
                    <a:cubicBezTo>
                      <a:pt x="746" y="0"/>
                      <a:pt x="743" y="6"/>
                      <a:pt x="735" y="6"/>
                    </a:cubicBezTo>
                    <a:cubicBezTo>
                      <a:pt x="730" y="5"/>
                      <a:pt x="726" y="5"/>
                      <a:pt x="721" y="5"/>
                    </a:cubicBezTo>
                    <a:cubicBezTo>
                      <a:pt x="603" y="5"/>
                      <a:pt x="446" y="139"/>
                      <a:pt x="366" y="208"/>
                    </a:cubicBezTo>
                    <a:cubicBezTo>
                      <a:pt x="235" y="315"/>
                      <a:pt x="92" y="422"/>
                      <a:pt x="9" y="565"/>
                    </a:cubicBezTo>
                    <a:cubicBezTo>
                      <a:pt x="0" y="583"/>
                      <a:pt x="10" y="594"/>
                      <a:pt x="17" y="594"/>
                    </a:cubicBezTo>
                    <a:cubicBezTo>
                      <a:pt x="19" y="594"/>
                      <a:pt x="21" y="592"/>
                      <a:pt x="21" y="589"/>
                    </a:cubicBezTo>
                    <a:cubicBezTo>
                      <a:pt x="140" y="482"/>
                      <a:pt x="247" y="375"/>
                      <a:pt x="366" y="291"/>
                    </a:cubicBezTo>
                    <a:cubicBezTo>
                      <a:pt x="497" y="184"/>
                      <a:pt x="652" y="113"/>
                      <a:pt x="783" y="18"/>
                    </a:cubicBezTo>
                    <a:cubicBezTo>
                      <a:pt x="795" y="18"/>
                      <a:pt x="783" y="6"/>
                      <a:pt x="783" y="6"/>
                    </a:cubicBezTo>
                    <a:cubicBezTo>
                      <a:pt x="771" y="2"/>
                      <a:pt x="763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2"/>
              <p:cNvSpPr/>
              <p:nvPr/>
            </p:nvSpPr>
            <p:spPr>
              <a:xfrm>
                <a:off x="3177775" y="2470675"/>
                <a:ext cx="1877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620" extrusionOk="0">
                    <a:moveTo>
                      <a:pt x="738" y="0"/>
                    </a:moveTo>
                    <a:cubicBezTo>
                      <a:pt x="405" y="48"/>
                      <a:pt x="107" y="298"/>
                      <a:pt x="0" y="596"/>
                    </a:cubicBezTo>
                    <a:cubicBezTo>
                      <a:pt x="0" y="619"/>
                      <a:pt x="24" y="619"/>
                      <a:pt x="24" y="619"/>
                    </a:cubicBezTo>
                    <a:cubicBezTo>
                      <a:pt x="203" y="334"/>
                      <a:pt x="417" y="155"/>
                      <a:pt x="738" y="36"/>
                    </a:cubicBezTo>
                    <a:cubicBezTo>
                      <a:pt x="750" y="0"/>
                      <a:pt x="750" y="0"/>
                      <a:pt x="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2"/>
              <p:cNvSpPr/>
              <p:nvPr/>
            </p:nvSpPr>
            <p:spPr>
              <a:xfrm>
                <a:off x="3148175" y="2494825"/>
                <a:ext cx="23325" cy="4117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1647" extrusionOk="0">
                    <a:moveTo>
                      <a:pt x="930" y="0"/>
                    </a:moveTo>
                    <a:cubicBezTo>
                      <a:pt x="929" y="0"/>
                      <a:pt x="926" y="3"/>
                      <a:pt x="922" y="11"/>
                    </a:cubicBezTo>
                    <a:cubicBezTo>
                      <a:pt x="930" y="11"/>
                      <a:pt x="933" y="0"/>
                      <a:pt x="930" y="0"/>
                    </a:cubicBezTo>
                    <a:close/>
                    <a:moveTo>
                      <a:pt x="922" y="11"/>
                    </a:moveTo>
                    <a:lnTo>
                      <a:pt x="922" y="11"/>
                    </a:lnTo>
                    <a:cubicBezTo>
                      <a:pt x="648" y="570"/>
                      <a:pt x="327" y="1082"/>
                      <a:pt x="17" y="1630"/>
                    </a:cubicBezTo>
                    <a:cubicBezTo>
                      <a:pt x="0" y="1638"/>
                      <a:pt x="13" y="1647"/>
                      <a:pt x="22" y="1647"/>
                    </a:cubicBezTo>
                    <a:cubicBezTo>
                      <a:pt x="26" y="1647"/>
                      <a:pt x="29" y="1645"/>
                      <a:pt x="29" y="1642"/>
                    </a:cubicBezTo>
                    <a:cubicBezTo>
                      <a:pt x="434" y="1154"/>
                      <a:pt x="708" y="570"/>
                      <a:pt x="922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2"/>
              <p:cNvSpPr/>
              <p:nvPr/>
            </p:nvSpPr>
            <p:spPr>
              <a:xfrm>
                <a:off x="3048275" y="2602525"/>
                <a:ext cx="80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204" extrusionOk="0">
                    <a:moveTo>
                      <a:pt x="3216" y="1"/>
                    </a:moveTo>
                    <a:cubicBezTo>
                      <a:pt x="2716" y="370"/>
                      <a:pt x="2227" y="739"/>
                      <a:pt x="1727" y="1120"/>
                    </a:cubicBezTo>
                    <a:cubicBezTo>
                      <a:pt x="1215" y="1513"/>
                      <a:pt x="691" y="2037"/>
                      <a:pt x="25" y="2168"/>
                    </a:cubicBezTo>
                    <a:cubicBezTo>
                      <a:pt x="1" y="2168"/>
                      <a:pt x="1" y="2203"/>
                      <a:pt x="25" y="2203"/>
                    </a:cubicBezTo>
                    <a:cubicBezTo>
                      <a:pt x="537" y="2156"/>
                      <a:pt x="918" y="1811"/>
                      <a:pt x="1299" y="1513"/>
                    </a:cubicBezTo>
                    <a:cubicBezTo>
                      <a:pt x="1942" y="1013"/>
                      <a:pt x="2596" y="525"/>
                      <a:pt x="3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2"/>
              <p:cNvSpPr/>
              <p:nvPr/>
            </p:nvSpPr>
            <p:spPr>
              <a:xfrm>
                <a:off x="3056675" y="2615625"/>
                <a:ext cx="6575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08" extrusionOk="0">
                    <a:moveTo>
                      <a:pt x="2630" y="1"/>
                    </a:moveTo>
                    <a:cubicBezTo>
                      <a:pt x="1832" y="715"/>
                      <a:pt x="975" y="1334"/>
                      <a:pt x="22" y="1858"/>
                    </a:cubicBezTo>
                    <a:cubicBezTo>
                      <a:pt x="1" y="1869"/>
                      <a:pt x="17" y="1908"/>
                      <a:pt x="47" y="1908"/>
                    </a:cubicBezTo>
                    <a:cubicBezTo>
                      <a:pt x="50" y="1908"/>
                      <a:pt x="54" y="1907"/>
                      <a:pt x="58" y="1906"/>
                    </a:cubicBezTo>
                    <a:cubicBezTo>
                      <a:pt x="1010" y="1406"/>
                      <a:pt x="1891" y="775"/>
                      <a:pt x="2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2"/>
              <p:cNvSpPr/>
              <p:nvPr/>
            </p:nvSpPr>
            <p:spPr>
              <a:xfrm>
                <a:off x="3067125" y="2624300"/>
                <a:ext cx="52125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623" extrusionOk="0">
                    <a:moveTo>
                      <a:pt x="2079" y="0"/>
                    </a:moveTo>
                    <a:cubicBezTo>
                      <a:pt x="2077" y="0"/>
                      <a:pt x="2073" y="3"/>
                      <a:pt x="2069" y="11"/>
                    </a:cubicBezTo>
                    <a:cubicBezTo>
                      <a:pt x="2085" y="11"/>
                      <a:pt x="2085" y="0"/>
                      <a:pt x="2079" y="0"/>
                    </a:cubicBezTo>
                    <a:close/>
                    <a:moveTo>
                      <a:pt x="2069" y="11"/>
                    </a:moveTo>
                    <a:lnTo>
                      <a:pt x="2069" y="11"/>
                    </a:lnTo>
                    <a:cubicBezTo>
                      <a:pt x="1723" y="428"/>
                      <a:pt x="1319" y="725"/>
                      <a:pt x="842" y="975"/>
                    </a:cubicBezTo>
                    <a:cubicBezTo>
                      <a:pt x="545" y="1142"/>
                      <a:pt x="188" y="1297"/>
                      <a:pt x="9" y="1594"/>
                    </a:cubicBezTo>
                    <a:cubicBezTo>
                      <a:pt x="0" y="1612"/>
                      <a:pt x="11" y="1623"/>
                      <a:pt x="17" y="1623"/>
                    </a:cubicBezTo>
                    <a:cubicBezTo>
                      <a:pt x="19" y="1623"/>
                      <a:pt x="21" y="1621"/>
                      <a:pt x="21" y="1618"/>
                    </a:cubicBezTo>
                    <a:cubicBezTo>
                      <a:pt x="723" y="1035"/>
                      <a:pt x="1545" y="749"/>
                      <a:pt x="2069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2"/>
              <p:cNvSpPr/>
              <p:nvPr/>
            </p:nvSpPr>
            <p:spPr>
              <a:xfrm>
                <a:off x="3075075" y="2631100"/>
                <a:ext cx="431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263" extrusionOk="0">
                    <a:moveTo>
                      <a:pt x="1727" y="1"/>
                    </a:moveTo>
                    <a:cubicBezTo>
                      <a:pt x="1251" y="572"/>
                      <a:pt x="703" y="906"/>
                      <a:pt x="36" y="1227"/>
                    </a:cubicBezTo>
                    <a:cubicBezTo>
                      <a:pt x="0" y="1239"/>
                      <a:pt x="24" y="1263"/>
                      <a:pt x="48" y="1263"/>
                    </a:cubicBezTo>
                    <a:cubicBezTo>
                      <a:pt x="715" y="1108"/>
                      <a:pt x="1358" y="572"/>
                      <a:pt x="1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2"/>
              <p:cNvSpPr/>
              <p:nvPr/>
            </p:nvSpPr>
            <p:spPr>
              <a:xfrm>
                <a:off x="3040350" y="2640925"/>
                <a:ext cx="791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186" extrusionOk="0">
                    <a:moveTo>
                      <a:pt x="3164" y="1"/>
                    </a:moveTo>
                    <a:cubicBezTo>
                      <a:pt x="2223" y="894"/>
                      <a:pt x="1116" y="1441"/>
                      <a:pt x="20" y="2120"/>
                    </a:cubicBezTo>
                    <a:cubicBezTo>
                      <a:pt x="0" y="2140"/>
                      <a:pt x="14" y="2185"/>
                      <a:pt x="40" y="2185"/>
                    </a:cubicBezTo>
                    <a:cubicBezTo>
                      <a:pt x="45" y="2185"/>
                      <a:pt x="50" y="2183"/>
                      <a:pt x="56" y="2180"/>
                    </a:cubicBezTo>
                    <a:cubicBezTo>
                      <a:pt x="1199" y="1691"/>
                      <a:pt x="2342" y="929"/>
                      <a:pt x="3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2"/>
              <p:cNvSpPr/>
              <p:nvPr/>
            </p:nvSpPr>
            <p:spPr>
              <a:xfrm>
                <a:off x="3117650" y="2524950"/>
                <a:ext cx="771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4828" extrusionOk="0">
                    <a:moveTo>
                      <a:pt x="3054" y="0"/>
                    </a:moveTo>
                    <a:cubicBezTo>
                      <a:pt x="3044" y="0"/>
                      <a:pt x="3036" y="3"/>
                      <a:pt x="3036" y="8"/>
                    </a:cubicBezTo>
                    <a:cubicBezTo>
                      <a:pt x="2810" y="1151"/>
                      <a:pt x="2429" y="2092"/>
                      <a:pt x="1607" y="2949"/>
                    </a:cubicBezTo>
                    <a:cubicBezTo>
                      <a:pt x="1024" y="3544"/>
                      <a:pt x="381" y="4044"/>
                      <a:pt x="0" y="4783"/>
                    </a:cubicBezTo>
                    <a:cubicBezTo>
                      <a:pt x="0" y="4808"/>
                      <a:pt x="12" y="4828"/>
                      <a:pt x="28" y="4828"/>
                    </a:cubicBezTo>
                    <a:cubicBezTo>
                      <a:pt x="34" y="4828"/>
                      <a:pt x="41" y="4825"/>
                      <a:pt x="48" y="4818"/>
                    </a:cubicBezTo>
                    <a:cubicBezTo>
                      <a:pt x="595" y="3937"/>
                      <a:pt x="1453" y="3354"/>
                      <a:pt x="2096" y="2556"/>
                    </a:cubicBezTo>
                    <a:cubicBezTo>
                      <a:pt x="2679" y="1842"/>
                      <a:pt x="3060" y="925"/>
                      <a:pt x="3084" y="20"/>
                    </a:cubicBezTo>
                    <a:cubicBezTo>
                      <a:pt x="3084" y="6"/>
                      <a:pt x="3067" y="0"/>
                      <a:pt x="30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2"/>
              <p:cNvSpPr/>
              <p:nvPr/>
            </p:nvSpPr>
            <p:spPr>
              <a:xfrm>
                <a:off x="3174250" y="2469925"/>
                <a:ext cx="327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864" extrusionOk="0">
                    <a:moveTo>
                      <a:pt x="684" y="1"/>
                    </a:moveTo>
                    <a:cubicBezTo>
                      <a:pt x="419" y="1"/>
                      <a:pt x="132" y="256"/>
                      <a:pt x="10" y="483"/>
                    </a:cubicBezTo>
                    <a:cubicBezTo>
                      <a:pt x="1" y="502"/>
                      <a:pt x="30" y="537"/>
                      <a:pt x="54" y="537"/>
                    </a:cubicBezTo>
                    <a:cubicBezTo>
                      <a:pt x="60" y="537"/>
                      <a:pt x="65" y="535"/>
                      <a:pt x="70" y="530"/>
                    </a:cubicBezTo>
                    <a:lnTo>
                      <a:pt x="224" y="376"/>
                    </a:lnTo>
                    <a:cubicBezTo>
                      <a:pt x="358" y="232"/>
                      <a:pt x="412" y="194"/>
                      <a:pt x="584" y="194"/>
                    </a:cubicBezTo>
                    <a:cubicBezTo>
                      <a:pt x="612" y="194"/>
                      <a:pt x="642" y="195"/>
                      <a:pt x="677" y="197"/>
                    </a:cubicBezTo>
                    <a:cubicBezTo>
                      <a:pt x="915" y="209"/>
                      <a:pt x="951" y="233"/>
                      <a:pt x="1010" y="435"/>
                    </a:cubicBezTo>
                    <a:cubicBezTo>
                      <a:pt x="1034" y="530"/>
                      <a:pt x="1034" y="626"/>
                      <a:pt x="1034" y="721"/>
                    </a:cubicBezTo>
                    <a:cubicBezTo>
                      <a:pt x="1034" y="1102"/>
                      <a:pt x="903" y="1483"/>
                      <a:pt x="879" y="1852"/>
                    </a:cubicBezTo>
                    <a:cubicBezTo>
                      <a:pt x="856" y="1864"/>
                      <a:pt x="879" y="1864"/>
                      <a:pt x="879" y="1864"/>
                    </a:cubicBezTo>
                    <a:cubicBezTo>
                      <a:pt x="1094" y="1459"/>
                      <a:pt x="1308" y="614"/>
                      <a:pt x="1022" y="197"/>
                    </a:cubicBezTo>
                    <a:cubicBezTo>
                      <a:pt x="927" y="57"/>
                      <a:pt x="808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2"/>
              <p:cNvSpPr/>
              <p:nvPr/>
            </p:nvSpPr>
            <p:spPr>
              <a:xfrm>
                <a:off x="2916000" y="2629250"/>
                <a:ext cx="333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70" extrusionOk="0">
                    <a:moveTo>
                      <a:pt x="1300" y="0"/>
                    </a:moveTo>
                    <a:cubicBezTo>
                      <a:pt x="1297" y="0"/>
                      <a:pt x="1294" y="1"/>
                      <a:pt x="1291" y="3"/>
                    </a:cubicBezTo>
                    <a:cubicBezTo>
                      <a:pt x="875" y="325"/>
                      <a:pt x="446" y="670"/>
                      <a:pt x="29" y="1015"/>
                    </a:cubicBezTo>
                    <a:cubicBezTo>
                      <a:pt x="0" y="1035"/>
                      <a:pt x="26" y="1070"/>
                      <a:pt x="56" y="1070"/>
                    </a:cubicBezTo>
                    <a:cubicBezTo>
                      <a:pt x="63" y="1070"/>
                      <a:pt x="70" y="1068"/>
                      <a:pt x="77" y="1063"/>
                    </a:cubicBezTo>
                    <a:cubicBezTo>
                      <a:pt x="482" y="718"/>
                      <a:pt x="910" y="372"/>
                      <a:pt x="1303" y="27"/>
                    </a:cubicBezTo>
                    <a:cubicBezTo>
                      <a:pt x="1332" y="18"/>
                      <a:pt x="1314" y="0"/>
                      <a:pt x="1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2"/>
              <p:cNvSpPr/>
              <p:nvPr/>
            </p:nvSpPr>
            <p:spPr>
              <a:xfrm>
                <a:off x="2921375" y="2635275"/>
                <a:ext cx="224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602" extrusionOk="0">
                    <a:moveTo>
                      <a:pt x="886" y="1"/>
                    </a:moveTo>
                    <a:cubicBezTo>
                      <a:pt x="576" y="108"/>
                      <a:pt x="279" y="322"/>
                      <a:pt x="41" y="536"/>
                    </a:cubicBezTo>
                    <a:cubicBezTo>
                      <a:pt x="1" y="556"/>
                      <a:pt x="36" y="601"/>
                      <a:pt x="77" y="601"/>
                    </a:cubicBezTo>
                    <a:cubicBezTo>
                      <a:pt x="84" y="601"/>
                      <a:pt x="92" y="600"/>
                      <a:pt x="100" y="596"/>
                    </a:cubicBezTo>
                    <a:cubicBezTo>
                      <a:pt x="269" y="464"/>
                      <a:pt x="446" y="347"/>
                      <a:pt x="619" y="216"/>
                    </a:cubicBezTo>
                    <a:lnTo>
                      <a:pt x="619" y="216"/>
                    </a:lnTo>
                    <a:cubicBezTo>
                      <a:pt x="711" y="155"/>
                      <a:pt x="805" y="93"/>
                      <a:pt x="898" y="24"/>
                    </a:cubicBezTo>
                    <a:cubicBezTo>
                      <a:pt x="898" y="24"/>
                      <a:pt x="898" y="1"/>
                      <a:pt x="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2"/>
              <p:cNvSpPr/>
              <p:nvPr/>
            </p:nvSpPr>
            <p:spPr>
              <a:xfrm>
                <a:off x="2916725" y="2620475"/>
                <a:ext cx="110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175" extrusionOk="0">
                    <a:moveTo>
                      <a:pt x="419" y="0"/>
                    </a:moveTo>
                    <a:cubicBezTo>
                      <a:pt x="411" y="0"/>
                      <a:pt x="405" y="3"/>
                      <a:pt x="405" y="9"/>
                    </a:cubicBezTo>
                    <a:cubicBezTo>
                      <a:pt x="310" y="462"/>
                      <a:pt x="238" y="914"/>
                      <a:pt x="167" y="1378"/>
                    </a:cubicBezTo>
                    <a:cubicBezTo>
                      <a:pt x="119" y="1628"/>
                      <a:pt x="0" y="1962"/>
                      <a:pt x="179" y="2164"/>
                    </a:cubicBezTo>
                    <a:cubicBezTo>
                      <a:pt x="183" y="2172"/>
                      <a:pt x="186" y="2174"/>
                      <a:pt x="190" y="2174"/>
                    </a:cubicBezTo>
                    <a:cubicBezTo>
                      <a:pt x="197" y="2174"/>
                      <a:pt x="203" y="2160"/>
                      <a:pt x="203" y="2152"/>
                    </a:cubicBezTo>
                    <a:cubicBezTo>
                      <a:pt x="108" y="1843"/>
                      <a:pt x="238" y="1450"/>
                      <a:pt x="286" y="1140"/>
                    </a:cubicBezTo>
                    <a:cubicBezTo>
                      <a:pt x="346" y="771"/>
                      <a:pt x="405" y="402"/>
                      <a:pt x="441" y="9"/>
                    </a:cubicBezTo>
                    <a:cubicBezTo>
                      <a:pt x="435" y="3"/>
                      <a:pt x="426" y="0"/>
                      <a:pt x="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2"/>
              <p:cNvSpPr/>
              <p:nvPr/>
            </p:nvSpPr>
            <p:spPr>
              <a:xfrm>
                <a:off x="2921475" y="2617500"/>
                <a:ext cx="74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13" extrusionOk="0">
                    <a:moveTo>
                      <a:pt x="117" y="1249"/>
                    </a:moveTo>
                    <a:lnTo>
                      <a:pt x="117" y="1249"/>
                    </a:lnTo>
                    <a:cubicBezTo>
                      <a:pt x="117" y="1344"/>
                      <a:pt x="117" y="1439"/>
                      <a:pt x="118" y="1534"/>
                    </a:cubicBezTo>
                    <a:lnTo>
                      <a:pt x="118" y="1534"/>
                    </a:lnTo>
                    <a:cubicBezTo>
                      <a:pt x="112" y="1462"/>
                      <a:pt x="108" y="1399"/>
                      <a:pt x="108" y="1366"/>
                    </a:cubicBezTo>
                    <a:cubicBezTo>
                      <a:pt x="108" y="1335"/>
                      <a:pt x="111" y="1295"/>
                      <a:pt x="117" y="1249"/>
                    </a:cubicBezTo>
                    <a:close/>
                    <a:moveTo>
                      <a:pt x="179" y="0"/>
                    </a:moveTo>
                    <a:cubicBezTo>
                      <a:pt x="156" y="0"/>
                      <a:pt x="132" y="15"/>
                      <a:pt x="132" y="44"/>
                    </a:cubicBezTo>
                    <a:lnTo>
                      <a:pt x="132" y="44"/>
                    </a:lnTo>
                    <a:cubicBezTo>
                      <a:pt x="124" y="35"/>
                      <a:pt x="117" y="28"/>
                      <a:pt x="108" y="21"/>
                    </a:cubicBezTo>
                    <a:lnTo>
                      <a:pt x="72" y="21"/>
                    </a:lnTo>
                    <a:lnTo>
                      <a:pt x="48" y="57"/>
                    </a:lnTo>
                    <a:lnTo>
                      <a:pt x="48" y="69"/>
                    </a:lnTo>
                    <a:lnTo>
                      <a:pt x="60" y="80"/>
                    </a:lnTo>
                    <a:cubicBezTo>
                      <a:pt x="66" y="97"/>
                      <a:pt x="74" y="103"/>
                      <a:pt x="80" y="103"/>
                    </a:cubicBezTo>
                    <a:cubicBezTo>
                      <a:pt x="89" y="103"/>
                      <a:pt x="96" y="94"/>
                      <a:pt x="96" y="80"/>
                    </a:cubicBezTo>
                    <a:lnTo>
                      <a:pt x="96" y="80"/>
                    </a:lnTo>
                    <a:cubicBezTo>
                      <a:pt x="110" y="100"/>
                      <a:pt x="121" y="124"/>
                      <a:pt x="129" y="152"/>
                    </a:cubicBezTo>
                    <a:lnTo>
                      <a:pt x="129" y="152"/>
                    </a:lnTo>
                    <a:cubicBezTo>
                      <a:pt x="124" y="307"/>
                      <a:pt x="122" y="461"/>
                      <a:pt x="120" y="616"/>
                    </a:cubicBezTo>
                    <a:lnTo>
                      <a:pt x="120" y="616"/>
                    </a:lnTo>
                    <a:cubicBezTo>
                      <a:pt x="78" y="902"/>
                      <a:pt x="1" y="1215"/>
                      <a:pt x="1" y="1366"/>
                    </a:cubicBezTo>
                    <a:cubicBezTo>
                      <a:pt x="1" y="1607"/>
                      <a:pt x="32" y="1824"/>
                      <a:pt x="119" y="2044"/>
                    </a:cubicBezTo>
                    <a:lnTo>
                      <a:pt x="119" y="2044"/>
                    </a:lnTo>
                    <a:cubicBezTo>
                      <a:pt x="120" y="2132"/>
                      <a:pt x="120" y="2219"/>
                      <a:pt x="120" y="2307"/>
                    </a:cubicBezTo>
                    <a:cubicBezTo>
                      <a:pt x="120" y="2334"/>
                      <a:pt x="143" y="2352"/>
                      <a:pt x="167" y="2355"/>
                    </a:cubicBezTo>
                    <a:lnTo>
                      <a:pt x="167" y="2355"/>
                    </a:lnTo>
                    <a:cubicBezTo>
                      <a:pt x="168" y="2565"/>
                      <a:pt x="168" y="2775"/>
                      <a:pt x="168" y="2986"/>
                    </a:cubicBezTo>
                    <a:cubicBezTo>
                      <a:pt x="168" y="3003"/>
                      <a:pt x="176" y="3012"/>
                      <a:pt x="188" y="3012"/>
                    </a:cubicBezTo>
                    <a:cubicBezTo>
                      <a:pt x="200" y="3012"/>
                      <a:pt x="215" y="3003"/>
                      <a:pt x="227" y="2986"/>
                    </a:cubicBezTo>
                    <a:cubicBezTo>
                      <a:pt x="257" y="2722"/>
                      <a:pt x="272" y="2461"/>
                      <a:pt x="279" y="2200"/>
                    </a:cubicBezTo>
                    <a:lnTo>
                      <a:pt x="279" y="2200"/>
                    </a:lnTo>
                    <a:cubicBezTo>
                      <a:pt x="287" y="2190"/>
                      <a:pt x="290" y="2178"/>
                      <a:pt x="287" y="2164"/>
                    </a:cubicBezTo>
                    <a:cubicBezTo>
                      <a:pt x="285" y="2151"/>
                      <a:pt x="283" y="2138"/>
                      <a:pt x="281" y="2125"/>
                    </a:cubicBezTo>
                    <a:lnTo>
                      <a:pt x="281" y="2125"/>
                    </a:lnTo>
                    <a:cubicBezTo>
                      <a:pt x="287" y="1893"/>
                      <a:pt x="287" y="1660"/>
                      <a:pt x="287" y="1426"/>
                    </a:cubicBezTo>
                    <a:cubicBezTo>
                      <a:pt x="287" y="1200"/>
                      <a:pt x="299" y="962"/>
                      <a:pt x="251" y="759"/>
                    </a:cubicBezTo>
                    <a:cubicBezTo>
                      <a:pt x="248" y="742"/>
                      <a:pt x="246" y="725"/>
                      <a:pt x="243" y="710"/>
                    </a:cubicBezTo>
                    <a:lnTo>
                      <a:pt x="243" y="710"/>
                    </a:lnTo>
                    <a:cubicBezTo>
                      <a:pt x="238" y="636"/>
                      <a:pt x="233" y="565"/>
                      <a:pt x="227" y="497"/>
                    </a:cubicBezTo>
                    <a:cubicBezTo>
                      <a:pt x="224" y="476"/>
                      <a:pt x="221" y="457"/>
                      <a:pt x="219" y="438"/>
                    </a:cubicBezTo>
                    <a:lnTo>
                      <a:pt x="219" y="438"/>
                    </a:lnTo>
                    <a:cubicBezTo>
                      <a:pt x="220" y="391"/>
                      <a:pt x="219" y="346"/>
                      <a:pt x="216" y="304"/>
                    </a:cubicBezTo>
                    <a:lnTo>
                      <a:pt x="216" y="304"/>
                    </a:lnTo>
                    <a:cubicBezTo>
                      <a:pt x="219" y="218"/>
                      <a:pt x="223" y="131"/>
                      <a:pt x="227" y="45"/>
                    </a:cubicBezTo>
                    <a:cubicBezTo>
                      <a:pt x="227" y="15"/>
                      <a:pt x="203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2"/>
              <p:cNvSpPr/>
              <p:nvPr/>
            </p:nvSpPr>
            <p:spPr>
              <a:xfrm>
                <a:off x="2918500" y="2652575"/>
                <a:ext cx="895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650" extrusionOk="0">
                    <a:moveTo>
                      <a:pt x="11" y="203"/>
                    </a:moveTo>
                    <a:cubicBezTo>
                      <a:pt x="8" y="206"/>
                      <a:pt x="4" y="213"/>
                      <a:pt x="13" y="213"/>
                    </a:cubicBezTo>
                    <a:cubicBezTo>
                      <a:pt x="12" y="210"/>
                      <a:pt x="12" y="206"/>
                      <a:pt x="11" y="203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8" y="4"/>
                      <a:pt x="48" y="11"/>
                    </a:cubicBezTo>
                    <a:cubicBezTo>
                      <a:pt x="3" y="79"/>
                      <a:pt x="1" y="126"/>
                      <a:pt x="11" y="203"/>
                    </a:cubicBezTo>
                    <a:lnTo>
                      <a:pt x="11" y="203"/>
                    </a:lnTo>
                    <a:cubicBezTo>
                      <a:pt x="12" y="202"/>
                      <a:pt x="13" y="201"/>
                      <a:pt x="13" y="201"/>
                    </a:cubicBezTo>
                    <a:cubicBezTo>
                      <a:pt x="7" y="154"/>
                      <a:pt x="9" y="136"/>
                      <a:pt x="13" y="136"/>
                    </a:cubicBezTo>
                    <a:cubicBezTo>
                      <a:pt x="31" y="136"/>
                      <a:pt x="96" y="368"/>
                      <a:pt x="96" y="368"/>
                    </a:cubicBezTo>
                    <a:cubicBezTo>
                      <a:pt x="108" y="463"/>
                      <a:pt x="120" y="559"/>
                      <a:pt x="132" y="666"/>
                    </a:cubicBezTo>
                    <a:cubicBezTo>
                      <a:pt x="144" y="730"/>
                      <a:pt x="154" y="794"/>
                      <a:pt x="162" y="859"/>
                    </a:cubicBezTo>
                    <a:lnTo>
                      <a:pt x="162" y="859"/>
                    </a:lnTo>
                    <a:cubicBezTo>
                      <a:pt x="170" y="963"/>
                      <a:pt x="180" y="1067"/>
                      <a:pt x="194" y="1171"/>
                    </a:cubicBezTo>
                    <a:lnTo>
                      <a:pt x="194" y="1171"/>
                    </a:lnTo>
                    <a:cubicBezTo>
                      <a:pt x="201" y="1253"/>
                      <a:pt x="207" y="1334"/>
                      <a:pt x="215" y="1416"/>
                    </a:cubicBezTo>
                    <a:cubicBezTo>
                      <a:pt x="215" y="1430"/>
                      <a:pt x="220" y="1441"/>
                      <a:pt x="227" y="1449"/>
                    </a:cubicBezTo>
                    <a:lnTo>
                      <a:pt x="227" y="1449"/>
                    </a:lnTo>
                    <a:cubicBezTo>
                      <a:pt x="227" y="1450"/>
                      <a:pt x="227" y="1451"/>
                      <a:pt x="227" y="1452"/>
                    </a:cubicBezTo>
                    <a:lnTo>
                      <a:pt x="231" y="1452"/>
                    </a:lnTo>
                    <a:cubicBezTo>
                      <a:pt x="234" y="1454"/>
                      <a:pt x="237" y="1456"/>
                      <a:pt x="241" y="1457"/>
                    </a:cubicBezTo>
                    <a:lnTo>
                      <a:pt x="241" y="1457"/>
                    </a:lnTo>
                    <a:cubicBezTo>
                      <a:pt x="251" y="1511"/>
                      <a:pt x="262" y="1565"/>
                      <a:pt x="275" y="1618"/>
                    </a:cubicBezTo>
                    <a:cubicBezTo>
                      <a:pt x="279" y="1641"/>
                      <a:pt x="292" y="1649"/>
                      <a:pt x="306" y="1649"/>
                    </a:cubicBezTo>
                    <a:cubicBezTo>
                      <a:pt x="330" y="1649"/>
                      <a:pt x="358" y="1624"/>
                      <a:pt x="358" y="1595"/>
                    </a:cubicBezTo>
                    <a:cubicBezTo>
                      <a:pt x="343" y="1473"/>
                      <a:pt x="328" y="1353"/>
                      <a:pt x="315" y="1234"/>
                    </a:cubicBezTo>
                    <a:lnTo>
                      <a:pt x="315" y="1234"/>
                    </a:lnTo>
                    <a:cubicBezTo>
                      <a:pt x="340" y="896"/>
                      <a:pt x="322" y="558"/>
                      <a:pt x="251" y="220"/>
                    </a:cubicBezTo>
                    <a:lnTo>
                      <a:pt x="251" y="220"/>
                    </a:lnTo>
                    <a:cubicBezTo>
                      <a:pt x="251" y="214"/>
                      <a:pt x="251" y="208"/>
                      <a:pt x="251" y="201"/>
                    </a:cubicBezTo>
                    <a:cubicBezTo>
                      <a:pt x="250" y="201"/>
                      <a:pt x="248" y="201"/>
                      <a:pt x="247" y="201"/>
                    </a:cubicBezTo>
                    <a:lnTo>
                      <a:pt x="247" y="201"/>
                    </a:lnTo>
                    <a:cubicBezTo>
                      <a:pt x="244" y="190"/>
                      <a:pt x="242" y="178"/>
                      <a:pt x="239" y="166"/>
                    </a:cubicBezTo>
                    <a:cubicBezTo>
                      <a:pt x="234" y="150"/>
                      <a:pt x="217" y="141"/>
                      <a:pt x="200" y="141"/>
                    </a:cubicBezTo>
                    <a:cubicBezTo>
                      <a:pt x="178" y="141"/>
                      <a:pt x="156" y="156"/>
                      <a:pt x="156" y="190"/>
                    </a:cubicBezTo>
                    <a:cubicBezTo>
                      <a:pt x="155" y="211"/>
                      <a:pt x="154" y="232"/>
                      <a:pt x="153" y="253"/>
                    </a:cubicBezTo>
                    <a:lnTo>
                      <a:pt x="153" y="253"/>
                    </a:lnTo>
                    <a:cubicBezTo>
                      <a:pt x="132" y="176"/>
                      <a:pt x="109" y="99"/>
                      <a:pt x="84" y="23"/>
                    </a:cubicBezTo>
                    <a:cubicBezTo>
                      <a:pt x="84" y="15"/>
                      <a:pt x="67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2"/>
              <p:cNvSpPr/>
              <p:nvPr/>
            </p:nvSpPr>
            <p:spPr>
              <a:xfrm>
                <a:off x="2925475" y="2648275"/>
                <a:ext cx="76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882" extrusionOk="0">
                    <a:moveTo>
                      <a:pt x="21" y="1"/>
                    </a:moveTo>
                    <a:cubicBezTo>
                      <a:pt x="10" y="1"/>
                      <a:pt x="1" y="14"/>
                      <a:pt x="8" y="28"/>
                    </a:cubicBezTo>
                    <a:cubicBezTo>
                      <a:pt x="115" y="635"/>
                      <a:pt x="79" y="1255"/>
                      <a:pt x="127" y="1862"/>
                    </a:cubicBezTo>
                    <a:cubicBezTo>
                      <a:pt x="127" y="1876"/>
                      <a:pt x="139" y="1881"/>
                      <a:pt x="149" y="1881"/>
                    </a:cubicBezTo>
                    <a:cubicBezTo>
                      <a:pt x="156" y="1881"/>
                      <a:pt x="162" y="1879"/>
                      <a:pt x="162" y="1874"/>
                    </a:cubicBezTo>
                    <a:cubicBezTo>
                      <a:pt x="305" y="1278"/>
                      <a:pt x="186" y="612"/>
                      <a:pt x="43" y="28"/>
                    </a:cubicBezTo>
                    <a:cubicBezTo>
                      <a:pt x="38" y="8"/>
                      <a:pt x="29" y="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2"/>
              <p:cNvSpPr/>
              <p:nvPr/>
            </p:nvSpPr>
            <p:spPr>
              <a:xfrm>
                <a:off x="2929225" y="2658950"/>
                <a:ext cx="5675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17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8"/>
                    </a:cubicBezTo>
                    <a:cubicBezTo>
                      <a:pt x="36" y="292"/>
                      <a:pt x="60" y="542"/>
                      <a:pt x="84" y="804"/>
                    </a:cubicBezTo>
                    <a:cubicBezTo>
                      <a:pt x="84" y="1006"/>
                      <a:pt x="60" y="1197"/>
                      <a:pt x="84" y="1399"/>
                    </a:cubicBezTo>
                    <a:cubicBezTo>
                      <a:pt x="84" y="1411"/>
                      <a:pt x="90" y="1417"/>
                      <a:pt x="96" y="1417"/>
                    </a:cubicBezTo>
                    <a:cubicBezTo>
                      <a:pt x="102" y="1417"/>
                      <a:pt x="108" y="1411"/>
                      <a:pt x="108" y="1399"/>
                    </a:cubicBezTo>
                    <a:cubicBezTo>
                      <a:pt x="227" y="982"/>
                      <a:pt x="143" y="435"/>
                      <a:pt x="36" y="18"/>
                    </a:cubicBezTo>
                    <a:cubicBezTo>
                      <a:pt x="30" y="6"/>
                      <a:pt x="21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2"/>
              <p:cNvSpPr/>
              <p:nvPr/>
            </p:nvSpPr>
            <p:spPr>
              <a:xfrm>
                <a:off x="2934575" y="2665050"/>
                <a:ext cx="330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108" extrusionOk="0">
                    <a:moveTo>
                      <a:pt x="60" y="0"/>
                    </a:moveTo>
                    <a:cubicBezTo>
                      <a:pt x="48" y="0"/>
                      <a:pt x="1" y="0"/>
                      <a:pt x="1" y="24"/>
                    </a:cubicBezTo>
                    <a:cubicBezTo>
                      <a:pt x="24" y="376"/>
                      <a:pt x="25" y="716"/>
                      <a:pt x="13" y="1067"/>
                    </a:cubicBezTo>
                    <a:lnTo>
                      <a:pt x="13" y="1067"/>
                    </a:lnTo>
                    <a:cubicBezTo>
                      <a:pt x="13" y="1069"/>
                      <a:pt x="13" y="1070"/>
                      <a:pt x="13" y="1072"/>
                    </a:cubicBezTo>
                    <a:cubicBezTo>
                      <a:pt x="13" y="1073"/>
                      <a:pt x="13" y="1075"/>
                      <a:pt x="13" y="1076"/>
                    </a:cubicBezTo>
                    <a:lnTo>
                      <a:pt x="13" y="1076"/>
                    </a:lnTo>
                    <a:cubicBezTo>
                      <a:pt x="13" y="1079"/>
                      <a:pt x="13" y="1081"/>
                      <a:pt x="13" y="1084"/>
                    </a:cubicBezTo>
                    <a:lnTo>
                      <a:pt x="14" y="1084"/>
                    </a:lnTo>
                    <a:cubicBezTo>
                      <a:pt x="19" y="1099"/>
                      <a:pt x="34" y="1107"/>
                      <a:pt x="48" y="1107"/>
                    </a:cubicBezTo>
                    <a:cubicBezTo>
                      <a:pt x="63" y="1107"/>
                      <a:pt x="78" y="1099"/>
                      <a:pt x="82" y="1084"/>
                    </a:cubicBezTo>
                    <a:lnTo>
                      <a:pt x="84" y="1084"/>
                    </a:lnTo>
                    <a:cubicBezTo>
                      <a:pt x="84" y="1082"/>
                      <a:pt x="84" y="1080"/>
                      <a:pt x="84" y="1079"/>
                    </a:cubicBezTo>
                    <a:lnTo>
                      <a:pt x="84" y="1079"/>
                    </a:lnTo>
                    <a:cubicBezTo>
                      <a:pt x="84" y="1076"/>
                      <a:pt x="84" y="1074"/>
                      <a:pt x="84" y="1072"/>
                    </a:cubicBezTo>
                    <a:cubicBezTo>
                      <a:pt x="132" y="715"/>
                      <a:pt x="120" y="357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2"/>
              <p:cNvSpPr/>
              <p:nvPr/>
            </p:nvSpPr>
            <p:spPr>
              <a:xfrm>
                <a:off x="2938750" y="2665225"/>
                <a:ext cx="53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03" extrusionOk="0">
                    <a:moveTo>
                      <a:pt x="24" y="0"/>
                    </a:moveTo>
                    <a:cubicBezTo>
                      <a:pt x="12" y="0"/>
                      <a:pt x="0" y="9"/>
                      <a:pt x="0" y="17"/>
                    </a:cubicBezTo>
                    <a:cubicBezTo>
                      <a:pt x="24" y="196"/>
                      <a:pt x="60" y="374"/>
                      <a:pt x="60" y="577"/>
                    </a:cubicBezTo>
                    <a:cubicBezTo>
                      <a:pt x="60" y="708"/>
                      <a:pt x="36" y="850"/>
                      <a:pt x="72" y="993"/>
                    </a:cubicBezTo>
                    <a:cubicBezTo>
                      <a:pt x="72" y="999"/>
                      <a:pt x="78" y="1002"/>
                      <a:pt x="84" y="1002"/>
                    </a:cubicBezTo>
                    <a:cubicBezTo>
                      <a:pt x="90" y="1002"/>
                      <a:pt x="96" y="999"/>
                      <a:pt x="96" y="993"/>
                    </a:cubicBezTo>
                    <a:cubicBezTo>
                      <a:pt x="215" y="708"/>
                      <a:pt x="119" y="291"/>
                      <a:pt x="36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2"/>
              <p:cNvSpPr/>
              <p:nvPr/>
            </p:nvSpPr>
            <p:spPr>
              <a:xfrm>
                <a:off x="2946475" y="2668025"/>
                <a:ext cx="33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852" extrusionOk="0">
                    <a:moveTo>
                      <a:pt x="49" y="0"/>
                    </a:moveTo>
                    <a:cubicBezTo>
                      <a:pt x="49" y="0"/>
                      <a:pt x="13" y="0"/>
                      <a:pt x="13" y="12"/>
                    </a:cubicBezTo>
                    <a:cubicBezTo>
                      <a:pt x="25" y="286"/>
                      <a:pt x="1" y="560"/>
                      <a:pt x="13" y="834"/>
                    </a:cubicBezTo>
                    <a:cubicBezTo>
                      <a:pt x="13" y="846"/>
                      <a:pt x="22" y="851"/>
                      <a:pt x="32" y="851"/>
                    </a:cubicBezTo>
                    <a:cubicBezTo>
                      <a:pt x="43" y="851"/>
                      <a:pt x="55" y="846"/>
                      <a:pt x="61" y="834"/>
                    </a:cubicBezTo>
                    <a:cubicBezTo>
                      <a:pt x="132" y="584"/>
                      <a:pt x="96" y="262"/>
                      <a:pt x="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2"/>
              <p:cNvSpPr/>
              <p:nvPr/>
            </p:nvSpPr>
            <p:spPr>
              <a:xfrm>
                <a:off x="2952150" y="2667050"/>
                <a:ext cx="18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03" extrusionOk="0">
                    <a:moveTo>
                      <a:pt x="46" y="0"/>
                    </a:moveTo>
                    <a:cubicBezTo>
                      <a:pt x="36" y="0"/>
                      <a:pt x="24" y="9"/>
                      <a:pt x="24" y="27"/>
                    </a:cubicBezTo>
                    <a:cubicBezTo>
                      <a:pt x="24" y="146"/>
                      <a:pt x="12" y="265"/>
                      <a:pt x="12" y="373"/>
                    </a:cubicBezTo>
                    <a:cubicBezTo>
                      <a:pt x="12" y="480"/>
                      <a:pt x="0" y="587"/>
                      <a:pt x="12" y="694"/>
                    </a:cubicBezTo>
                    <a:cubicBezTo>
                      <a:pt x="12" y="700"/>
                      <a:pt x="18" y="703"/>
                      <a:pt x="24" y="703"/>
                    </a:cubicBezTo>
                    <a:cubicBezTo>
                      <a:pt x="30" y="703"/>
                      <a:pt x="36" y="700"/>
                      <a:pt x="36" y="694"/>
                    </a:cubicBezTo>
                    <a:cubicBezTo>
                      <a:pt x="72" y="587"/>
                      <a:pt x="60" y="480"/>
                      <a:pt x="60" y="373"/>
                    </a:cubicBezTo>
                    <a:lnTo>
                      <a:pt x="60" y="27"/>
                    </a:lnTo>
                    <a:cubicBezTo>
                      <a:pt x="66" y="9"/>
                      <a:pt x="57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2"/>
              <p:cNvSpPr/>
              <p:nvPr/>
            </p:nvSpPr>
            <p:spPr>
              <a:xfrm>
                <a:off x="2956600" y="2675225"/>
                <a:ext cx="6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6" extrusionOk="0">
                    <a:moveTo>
                      <a:pt x="19" y="1"/>
                    </a:moveTo>
                    <a:cubicBezTo>
                      <a:pt x="16" y="1"/>
                      <a:pt x="13" y="4"/>
                      <a:pt x="13" y="10"/>
                    </a:cubicBezTo>
                    <a:cubicBezTo>
                      <a:pt x="13" y="129"/>
                      <a:pt x="1" y="248"/>
                      <a:pt x="1" y="367"/>
                    </a:cubicBezTo>
                    <a:cubicBezTo>
                      <a:pt x="1" y="373"/>
                      <a:pt x="4" y="376"/>
                      <a:pt x="7" y="376"/>
                    </a:cubicBezTo>
                    <a:cubicBezTo>
                      <a:pt x="10" y="376"/>
                      <a:pt x="13" y="373"/>
                      <a:pt x="13" y="367"/>
                    </a:cubicBezTo>
                    <a:cubicBezTo>
                      <a:pt x="25" y="248"/>
                      <a:pt x="25" y="129"/>
                      <a:pt x="25" y="10"/>
                    </a:cubicBezTo>
                    <a:cubicBezTo>
                      <a:pt x="25" y="4"/>
                      <a:pt x="22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2"/>
              <p:cNvSpPr/>
              <p:nvPr/>
            </p:nvSpPr>
            <p:spPr>
              <a:xfrm>
                <a:off x="2959575" y="2418525"/>
                <a:ext cx="34825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37" extrusionOk="0">
                    <a:moveTo>
                      <a:pt x="1352" y="0"/>
                    </a:moveTo>
                    <a:cubicBezTo>
                      <a:pt x="1350" y="0"/>
                      <a:pt x="1348" y="1"/>
                      <a:pt x="1346" y="3"/>
                    </a:cubicBezTo>
                    <a:cubicBezTo>
                      <a:pt x="1120" y="229"/>
                      <a:pt x="941" y="503"/>
                      <a:pt x="727" y="717"/>
                    </a:cubicBezTo>
                    <a:cubicBezTo>
                      <a:pt x="501" y="931"/>
                      <a:pt x="239" y="1122"/>
                      <a:pt x="1" y="1336"/>
                    </a:cubicBezTo>
                    <a:cubicBezTo>
                      <a:pt x="537" y="1062"/>
                      <a:pt x="1108" y="562"/>
                      <a:pt x="1382" y="38"/>
                    </a:cubicBezTo>
                    <a:cubicBezTo>
                      <a:pt x="1392" y="28"/>
                      <a:pt x="1367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2"/>
              <p:cNvSpPr/>
              <p:nvPr/>
            </p:nvSpPr>
            <p:spPr>
              <a:xfrm>
                <a:off x="2927425" y="2374825"/>
                <a:ext cx="188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37" extrusionOk="0">
                    <a:moveTo>
                      <a:pt x="751" y="1"/>
                    </a:moveTo>
                    <a:lnTo>
                      <a:pt x="751" y="1"/>
                    </a:lnTo>
                    <a:cubicBezTo>
                      <a:pt x="608" y="84"/>
                      <a:pt x="477" y="179"/>
                      <a:pt x="358" y="251"/>
                    </a:cubicBezTo>
                    <a:cubicBezTo>
                      <a:pt x="239" y="322"/>
                      <a:pt x="120" y="405"/>
                      <a:pt x="13" y="501"/>
                    </a:cubicBezTo>
                    <a:cubicBezTo>
                      <a:pt x="1" y="524"/>
                      <a:pt x="13" y="536"/>
                      <a:pt x="37" y="536"/>
                    </a:cubicBezTo>
                    <a:cubicBezTo>
                      <a:pt x="156" y="477"/>
                      <a:pt x="275" y="370"/>
                      <a:pt x="370" y="298"/>
                    </a:cubicBezTo>
                    <a:cubicBezTo>
                      <a:pt x="513" y="191"/>
                      <a:pt x="632" y="84"/>
                      <a:pt x="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2"/>
              <p:cNvSpPr/>
              <p:nvPr/>
            </p:nvSpPr>
            <p:spPr>
              <a:xfrm>
                <a:off x="2929225" y="2370475"/>
                <a:ext cx="297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4" extrusionOk="0">
                    <a:moveTo>
                      <a:pt x="1149" y="0"/>
                    </a:moveTo>
                    <a:cubicBezTo>
                      <a:pt x="1143" y="0"/>
                      <a:pt x="1137" y="2"/>
                      <a:pt x="1132" y="8"/>
                    </a:cubicBezTo>
                    <a:cubicBezTo>
                      <a:pt x="941" y="139"/>
                      <a:pt x="751" y="282"/>
                      <a:pt x="572" y="413"/>
                    </a:cubicBezTo>
                    <a:cubicBezTo>
                      <a:pt x="393" y="544"/>
                      <a:pt x="167" y="663"/>
                      <a:pt x="24" y="829"/>
                    </a:cubicBezTo>
                    <a:cubicBezTo>
                      <a:pt x="0" y="841"/>
                      <a:pt x="24" y="853"/>
                      <a:pt x="36" y="853"/>
                    </a:cubicBezTo>
                    <a:cubicBezTo>
                      <a:pt x="227" y="770"/>
                      <a:pt x="405" y="603"/>
                      <a:pt x="584" y="484"/>
                    </a:cubicBezTo>
                    <a:cubicBezTo>
                      <a:pt x="774" y="341"/>
                      <a:pt x="989" y="186"/>
                      <a:pt x="1179" y="44"/>
                    </a:cubicBezTo>
                    <a:cubicBezTo>
                      <a:pt x="1188" y="25"/>
                      <a:pt x="1169" y="0"/>
                      <a:pt x="1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2"/>
              <p:cNvSpPr/>
              <p:nvPr/>
            </p:nvSpPr>
            <p:spPr>
              <a:xfrm>
                <a:off x="2935800" y="2368575"/>
                <a:ext cx="330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027" extrusionOk="0">
                    <a:moveTo>
                      <a:pt x="1285" y="1"/>
                    </a:moveTo>
                    <a:cubicBezTo>
                      <a:pt x="857" y="310"/>
                      <a:pt x="416" y="620"/>
                      <a:pt x="11" y="977"/>
                    </a:cubicBezTo>
                    <a:cubicBezTo>
                      <a:pt x="1" y="987"/>
                      <a:pt x="9" y="1026"/>
                      <a:pt x="28" y="1026"/>
                    </a:cubicBezTo>
                    <a:cubicBezTo>
                      <a:pt x="30" y="1026"/>
                      <a:pt x="32" y="1026"/>
                      <a:pt x="35" y="1024"/>
                    </a:cubicBezTo>
                    <a:cubicBezTo>
                      <a:pt x="488" y="715"/>
                      <a:pt x="904" y="370"/>
                      <a:pt x="1309" y="24"/>
                    </a:cubicBezTo>
                    <a:cubicBezTo>
                      <a:pt x="1321" y="12"/>
                      <a:pt x="1309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2"/>
              <p:cNvSpPr/>
              <p:nvPr/>
            </p:nvSpPr>
            <p:spPr>
              <a:xfrm>
                <a:off x="2929875" y="2358150"/>
                <a:ext cx="27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96" extrusionOk="0">
                    <a:moveTo>
                      <a:pt x="1082" y="1"/>
                    </a:moveTo>
                    <a:cubicBezTo>
                      <a:pt x="927" y="156"/>
                      <a:pt x="784" y="310"/>
                      <a:pt x="617" y="441"/>
                    </a:cubicBezTo>
                    <a:cubicBezTo>
                      <a:pt x="427" y="596"/>
                      <a:pt x="213" y="691"/>
                      <a:pt x="22" y="834"/>
                    </a:cubicBezTo>
                    <a:cubicBezTo>
                      <a:pt x="0" y="845"/>
                      <a:pt x="8" y="895"/>
                      <a:pt x="46" y="895"/>
                    </a:cubicBezTo>
                    <a:cubicBezTo>
                      <a:pt x="49" y="895"/>
                      <a:pt x="53" y="895"/>
                      <a:pt x="58" y="894"/>
                    </a:cubicBezTo>
                    <a:cubicBezTo>
                      <a:pt x="474" y="751"/>
                      <a:pt x="867" y="370"/>
                      <a:pt x="1106" y="13"/>
                    </a:cubicBezTo>
                    <a:cubicBezTo>
                      <a:pt x="1106" y="13"/>
                      <a:pt x="1094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2"/>
              <p:cNvSpPr/>
              <p:nvPr/>
            </p:nvSpPr>
            <p:spPr>
              <a:xfrm>
                <a:off x="3198325" y="2727550"/>
                <a:ext cx="55975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373" extrusionOk="0">
                    <a:moveTo>
                      <a:pt x="2238" y="0"/>
                    </a:moveTo>
                    <a:lnTo>
                      <a:pt x="2238" y="0"/>
                    </a:lnTo>
                    <a:cubicBezTo>
                      <a:pt x="2000" y="227"/>
                      <a:pt x="1428" y="179"/>
                      <a:pt x="1131" y="227"/>
                    </a:cubicBezTo>
                    <a:cubicBezTo>
                      <a:pt x="762" y="262"/>
                      <a:pt x="393" y="298"/>
                      <a:pt x="12" y="358"/>
                    </a:cubicBezTo>
                    <a:cubicBezTo>
                      <a:pt x="2" y="358"/>
                      <a:pt x="0" y="373"/>
                      <a:pt x="6" y="373"/>
                    </a:cubicBezTo>
                    <a:cubicBezTo>
                      <a:pt x="7" y="373"/>
                      <a:pt x="9" y="372"/>
                      <a:pt x="12" y="370"/>
                    </a:cubicBezTo>
                    <a:cubicBezTo>
                      <a:pt x="512" y="346"/>
                      <a:pt x="1000" y="262"/>
                      <a:pt x="1488" y="227"/>
                    </a:cubicBezTo>
                    <a:cubicBezTo>
                      <a:pt x="1738" y="191"/>
                      <a:pt x="2083" y="239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2"/>
              <p:cNvSpPr/>
              <p:nvPr/>
            </p:nvSpPr>
            <p:spPr>
              <a:xfrm>
                <a:off x="2961675" y="2774225"/>
                <a:ext cx="4935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64" extrusionOk="0">
                    <a:moveTo>
                      <a:pt x="1948" y="1"/>
                    </a:moveTo>
                    <a:cubicBezTo>
                      <a:pt x="1946" y="1"/>
                      <a:pt x="1944" y="1"/>
                      <a:pt x="1941" y="3"/>
                    </a:cubicBezTo>
                    <a:cubicBezTo>
                      <a:pt x="1455" y="47"/>
                      <a:pt x="989" y="71"/>
                      <a:pt x="509" y="71"/>
                    </a:cubicBezTo>
                    <a:cubicBezTo>
                      <a:pt x="342" y="71"/>
                      <a:pt x="172" y="68"/>
                      <a:pt x="0" y="62"/>
                    </a:cubicBezTo>
                    <a:lnTo>
                      <a:pt x="0" y="62"/>
                    </a:lnTo>
                    <a:cubicBezTo>
                      <a:pt x="274" y="132"/>
                      <a:pt x="574" y="163"/>
                      <a:pt x="877" y="163"/>
                    </a:cubicBezTo>
                    <a:cubicBezTo>
                      <a:pt x="1246" y="163"/>
                      <a:pt x="1619" y="117"/>
                      <a:pt x="1953" y="38"/>
                    </a:cubicBezTo>
                    <a:cubicBezTo>
                      <a:pt x="1974" y="38"/>
                      <a:pt x="1967" y="1"/>
                      <a:pt x="1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2"/>
              <p:cNvSpPr/>
              <p:nvPr/>
            </p:nvSpPr>
            <p:spPr>
              <a:xfrm>
                <a:off x="2795075" y="2825775"/>
                <a:ext cx="107975" cy="69700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788" extrusionOk="0">
                    <a:moveTo>
                      <a:pt x="4319" y="0"/>
                    </a:moveTo>
                    <a:cubicBezTo>
                      <a:pt x="3956" y="344"/>
                      <a:pt x="3585" y="796"/>
                      <a:pt x="3187" y="1230"/>
                    </a:cubicBezTo>
                    <a:lnTo>
                      <a:pt x="3187" y="1230"/>
                    </a:lnTo>
                    <a:cubicBezTo>
                      <a:pt x="3577" y="839"/>
                      <a:pt x="3952" y="436"/>
                      <a:pt x="4319" y="0"/>
                    </a:cubicBezTo>
                    <a:close/>
                    <a:moveTo>
                      <a:pt x="3187" y="1230"/>
                    </a:moveTo>
                    <a:cubicBezTo>
                      <a:pt x="3109" y="1309"/>
                      <a:pt x="3029" y="1387"/>
                      <a:pt x="2949" y="1465"/>
                    </a:cubicBezTo>
                    <a:cubicBezTo>
                      <a:pt x="2882" y="1538"/>
                      <a:pt x="2814" y="1613"/>
                      <a:pt x="2745" y="1689"/>
                    </a:cubicBezTo>
                    <a:lnTo>
                      <a:pt x="2745" y="1689"/>
                    </a:lnTo>
                    <a:cubicBezTo>
                      <a:pt x="2896" y="1542"/>
                      <a:pt x="3043" y="1387"/>
                      <a:pt x="3187" y="1230"/>
                    </a:cubicBezTo>
                    <a:close/>
                    <a:moveTo>
                      <a:pt x="2745" y="1689"/>
                    </a:moveTo>
                    <a:lnTo>
                      <a:pt x="2745" y="1689"/>
                    </a:lnTo>
                    <a:cubicBezTo>
                      <a:pt x="2173" y="2244"/>
                      <a:pt x="1542" y="2682"/>
                      <a:pt x="810" y="2682"/>
                    </a:cubicBezTo>
                    <a:cubicBezTo>
                      <a:pt x="566" y="2682"/>
                      <a:pt x="312" y="2634"/>
                      <a:pt x="44" y="2525"/>
                    </a:cubicBezTo>
                    <a:cubicBezTo>
                      <a:pt x="40" y="2523"/>
                      <a:pt x="37" y="2523"/>
                      <a:pt x="33" y="2523"/>
                    </a:cubicBezTo>
                    <a:cubicBezTo>
                      <a:pt x="7" y="2523"/>
                      <a:pt x="1" y="2562"/>
                      <a:pt x="32" y="2572"/>
                    </a:cubicBezTo>
                    <a:cubicBezTo>
                      <a:pt x="314" y="2716"/>
                      <a:pt x="607" y="2788"/>
                      <a:pt x="897" y="2788"/>
                    </a:cubicBezTo>
                    <a:cubicBezTo>
                      <a:pt x="1232" y="2788"/>
                      <a:pt x="1565" y="2692"/>
                      <a:pt x="1878" y="2501"/>
                    </a:cubicBezTo>
                    <a:cubicBezTo>
                      <a:pt x="2200" y="2292"/>
                      <a:pt x="2477" y="1986"/>
                      <a:pt x="2745" y="16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2"/>
              <p:cNvSpPr/>
              <p:nvPr/>
            </p:nvSpPr>
            <p:spPr>
              <a:xfrm>
                <a:off x="2943500" y="2821600"/>
                <a:ext cx="324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9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1" y="108"/>
                      <a:pt x="501" y="179"/>
                      <a:pt x="727" y="346"/>
                    </a:cubicBezTo>
                    <a:cubicBezTo>
                      <a:pt x="953" y="501"/>
                      <a:pt x="1096" y="703"/>
                      <a:pt x="1275" y="918"/>
                    </a:cubicBezTo>
                    <a:cubicBezTo>
                      <a:pt x="1282" y="925"/>
                      <a:pt x="1287" y="928"/>
                      <a:pt x="1291" y="928"/>
                    </a:cubicBezTo>
                    <a:cubicBezTo>
                      <a:pt x="1299" y="928"/>
                      <a:pt x="1299" y="914"/>
                      <a:pt x="1299" y="906"/>
                    </a:cubicBezTo>
                    <a:cubicBezTo>
                      <a:pt x="1072" y="441"/>
                      <a:pt x="501" y="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2"/>
              <p:cNvSpPr/>
              <p:nvPr/>
            </p:nvSpPr>
            <p:spPr>
              <a:xfrm>
                <a:off x="2979825" y="2852000"/>
                <a:ext cx="101225" cy="473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893" extrusionOk="0">
                    <a:moveTo>
                      <a:pt x="19" y="1"/>
                    </a:moveTo>
                    <a:cubicBezTo>
                      <a:pt x="12" y="1"/>
                      <a:pt x="0" y="15"/>
                      <a:pt x="0" y="23"/>
                    </a:cubicBezTo>
                    <a:cubicBezTo>
                      <a:pt x="392" y="489"/>
                      <a:pt x="824" y="834"/>
                      <a:pt x="1294" y="1094"/>
                    </a:cubicBezTo>
                    <a:lnTo>
                      <a:pt x="1294" y="1094"/>
                    </a:lnTo>
                    <a:cubicBezTo>
                      <a:pt x="818" y="808"/>
                      <a:pt x="418" y="430"/>
                      <a:pt x="24" y="11"/>
                    </a:cubicBezTo>
                    <a:cubicBezTo>
                      <a:pt x="24" y="4"/>
                      <a:pt x="22" y="1"/>
                      <a:pt x="19" y="1"/>
                    </a:cubicBezTo>
                    <a:close/>
                    <a:moveTo>
                      <a:pt x="1294" y="1094"/>
                    </a:moveTo>
                    <a:cubicBezTo>
                      <a:pt x="1495" y="1215"/>
                      <a:pt x="1708" y="1320"/>
                      <a:pt x="1941" y="1404"/>
                    </a:cubicBezTo>
                    <a:cubicBezTo>
                      <a:pt x="2038" y="1439"/>
                      <a:pt x="2135" y="1470"/>
                      <a:pt x="2234" y="1500"/>
                    </a:cubicBezTo>
                    <a:lnTo>
                      <a:pt x="2234" y="1500"/>
                    </a:lnTo>
                    <a:cubicBezTo>
                      <a:pt x="1905" y="1392"/>
                      <a:pt x="1592" y="1260"/>
                      <a:pt x="1294" y="1094"/>
                    </a:cubicBezTo>
                    <a:close/>
                    <a:moveTo>
                      <a:pt x="2234" y="1500"/>
                    </a:moveTo>
                    <a:lnTo>
                      <a:pt x="2234" y="1500"/>
                    </a:lnTo>
                    <a:cubicBezTo>
                      <a:pt x="2789" y="1683"/>
                      <a:pt x="3387" y="1798"/>
                      <a:pt x="4025" y="1892"/>
                    </a:cubicBezTo>
                    <a:cubicBezTo>
                      <a:pt x="4049" y="1892"/>
                      <a:pt x="4049" y="1869"/>
                      <a:pt x="4025" y="1857"/>
                    </a:cubicBezTo>
                    <a:cubicBezTo>
                      <a:pt x="3424" y="1765"/>
                      <a:pt x="2814" y="1673"/>
                      <a:pt x="2234" y="15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2"/>
              <p:cNvSpPr/>
              <p:nvPr/>
            </p:nvSpPr>
            <p:spPr>
              <a:xfrm>
                <a:off x="2597325" y="2666600"/>
                <a:ext cx="13850" cy="584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337" extrusionOk="0">
                    <a:moveTo>
                      <a:pt x="343" y="1"/>
                    </a:moveTo>
                    <a:cubicBezTo>
                      <a:pt x="337" y="1"/>
                      <a:pt x="328" y="4"/>
                      <a:pt x="322" y="10"/>
                    </a:cubicBezTo>
                    <a:cubicBezTo>
                      <a:pt x="1" y="760"/>
                      <a:pt x="37" y="1676"/>
                      <a:pt x="525" y="2331"/>
                    </a:cubicBezTo>
                    <a:cubicBezTo>
                      <a:pt x="528" y="2335"/>
                      <a:pt x="533" y="2336"/>
                      <a:pt x="537" y="2336"/>
                    </a:cubicBezTo>
                    <a:cubicBezTo>
                      <a:pt x="547" y="2336"/>
                      <a:pt x="554" y="2328"/>
                      <a:pt x="537" y="2319"/>
                    </a:cubicBezTo>
                    <a:cubicBezTo>
                      <a:pt x="168" y="1557"/>
                      <a:pt x="49" y="831"/>
                      <a:pt x="346" y="10"/>
                    </a:cubicBezTo>
                    <a:cubicBezTo>
                      <a:pt x="352" y="4"/>
                      <a:pt x="349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2"/>
              <p:cNvSpPr/>
              <p:nvPr/>
            </p:nvSpPr>
            <p:spPr>
              <a:xfrm>
                <a:off x="2617575" y="2731125"/>
                <a:ext cx="193500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3823" extrusionOk="0">
                    <a:moveTo>
                      <a:pt x="1" y="0"/>
                    </a:moveTo>
                    <a:cubicBezTo>
                      <a:pt x="965" y="1131"/>
                      <a:pt x="2429" y="1834"/>
                      <a:pt x="3692" y="2572"/>
                    </a:cubicBezTo>
                    <a:cubicBezTo>
                      <a:pt x="4954" y="3322"/>
                      <a:pt x="6239" y="3691"/>
                      <a:pt x="7704" y="3822"/>
                    </a:cubicBezTo>
                    <a:cubicBezTo>
                      <a:pt x="7740" y="3822"/>
                      <a:pt x="7740" y="3798"/>
                      <a:pt x="7704" y="3786"/>
                    </a:cubicBezTo>
                    <a:cubicBezTo>
                      <a:pt x="6180" y="3525"/>
                      <a:pt x="4906" y="3227"/>
                      <a:pt x="3584" y="2441"/>
                    </a:cubicBezTo>
                    <a:cubicBezTo>
                      <a:pt x="2346" y="1703"/>
                      <a:pt x="1060" y="10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2"/>
              <p:cNvSpPr/>
              <p:nvPr/>
            </p:nvSpPr>
            <p:spPr>
              <a:xfrm>
                <a:off x="2834875" y="2743025"/>
                <a:ext cx="146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34" extrusionOk="0">
                    <a:moveTo>
                      <a:pt x="0" y="1"/>
                    </a:moveTo>
                    <a:cubicBezTo>
                      <a:pt x="167" y="143"/>
                      <a:pt x="357" y="274"/>
                      <a:pt x="560" y="334"/>
                    </a:cubicBezTo>
                    <a:cubicBezTo>
                      <a:pt x="560" y="334"/>
                      <a:pt x="584" y="334"/>
                      <a:pt x="560" y="310"/>
                    </a:cubicBezTo>
                    <a:cubicBezTo>
                      <a:pt x="357" y="227"/>
                      <a:pt x="179" y="143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2"/>
              <p:cNvSpPr/>
              <p:nvPr/>
            </p:nvSpPr>
            <p:spPr>
              <a:xfrm>
                <a:off x="2817775" y="2730750"/>
                <a:ext cx="36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798" extrusionOk="0">
                    <a:moveTo>
                      <a:pt x="27" y="0"/>
                    </a:moveTo>
                    <a:cubicBezTo>
                      <a:pt x="10" y="0"/>
                      <a:pt x="1" y="15"/>
                      <a:pt x="29" y="15"/>
                    </a:cubicBezTo>
                    <a:cubicBezTo>
                      <a:pt x="565" y="194"/>
                      <a:pt x="994" y="480"/>
                      <a:pt x="1458" y="789"/>
                    </a:cubicBezTo>
                    <a:cubicBezTo>
                      <a:pt x="1461" y="795"/>
                      <a:pt x="1464" y="797"/>
                      <a:pt x="1467" y="797"/>
                    </a:cubicBezTo>
                    <a:cubicBezTo>
                      <a:pt x="1474" y="797"/>
                      <a:pt x="1479" y="777"/>
                      <a:pt x="1470" y="777"/>
                    </a:cubicBezTo>
                    <a:cubicBezTo>
                      <a:pt x="1089" y="408"/>
                      <a:pt x="553" y="170"/>
                      <a:pt x="41" y="3"/>
                    </a:cubicBezTo>
                    <a:cubicBezTo>
                      <a:pt x="36" y="1"/>
                      <a:pt x="32" y="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2"/>
              <p:cNvSpPr/>
              <p:nvPr/>
            </p:nvSpPr>
            <p:spPr>
              <a:xfrm>
                <a:off x="2801225" y="2714150"/>
                <a:ext cx="511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242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691" y="417"/>
                      <a:pt x="1334" y="846"/>
                      <a:pt x="2013" y="1239"/>
                    </a:cubicBezTo>
                    <a:cubicBezTo>
                      <a:pt x="2015" y="1241"/>
                      <a:pt x="2016" y="1241"/>
                      <a:pt x="2018" y="1241"/>
                    </a:cubicBezTo>
                    <a:cubicBezTo>
                      <a:pt x="2031" y="1241"/>
                      <a:pt x="2045" y="1213"/>
                      <a:pt x="2025" y="1203"/>
                    </a:cubicBezTo>
                    <a:cubicBezTo>
                      <a:pt x="1465" y="703"/>
                      <a:pt x="703" y="29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2"/>
              <p:cNvSpPr/>
              <p:nvPr/>
            </p:nvSpPr>
            <p:spPr>
              <a:xfrm>
                <a:off x="2804800" y="2708500"/>
                <a:ext cx="5267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4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39" y="417"/>
                      <a:pt x="1406" y="893"/>
                      <a:pt x="2084" y="1417"/>
                    </a:cubicBezTo>
                    <a:cubicBezTo>
                      <a:pt x="2086" y="1419"/>
                      <a:pt x="2088" y="1420"/>
                      <a:pt x="2089" y="1420"/>
                    </a:cubicBezTo>
                    <a:cubicBezTo>
                      <a:pt x="2099" y="1420"/>
                      <a:pt x="2106" y="1393"/>
                      <a:pt x="2096" y="1393"/>
                    </a:cubicBezTo>
                    <a:cubicBezTo>
                      <a:pt x="1525" y="822"/>
                      <a:pt x="751" y="3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2"/>
              <p:cNvSpPr/>
              <p:nvPr/>
            </p:nvSpPr>
            <p:spPr>
              <a:xfrm>
                <a:off x="2812650" y="2706675"/>
                <a:ext cx="510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164" extrusionOk="0">
                    <a:moveTo>
                      <a:pt x="8" y="62"/>
                    </a:moveTo>
                    <a:cubicBezTo>
                      <a:pt x="0" y="62"/>
                      <a:pt x="3" y="67"/>
                      <a:pt x="5" y="67"/>
                    </a:cubicBezTo>
                    <a:cubicBezTo>
                      <a:pt x="7" y="67"/>
                      <a:pt x="8" y="66"/>
                      <a:pt x="8" y="62"/>
                    </a:cubicBezTo>
                    <a:close/>
                    <a:moveTo>
                      <a:pt x="144" y="1"/>
                    </a:moveTo>
                    <a:cubicBezTo>
                      <a:pt x="95" y="1"/>
                      <a:pt x="49" y="18"/>
                      <a:pt x="8" y="62"/>
                    </a:cubicBezTo>
                    <a:cubicBezTo>
                      <a:pt x="27" y="47"/>
                      <a:pt x="52" y="41"/>
                      <a:pt x="81" y="41"/>
                    </a:cubicBezTo>
                    <a:cubicBezTo>
                      <a:pt x="325" y="41"/>
                      <a:pt x="873" y="479"/>
                      <a:pt x="1032" y="585"/>
                    </a:cubicBezTo>
                    <a:cubicBezTo>
                      <a:pt x="1353" y="776"/>
                      <a:pt x="1663" y="966"/>
                      <a:pt x="1985" y="1157"/>
                    </a:cubicBezTo>
                    <a:cubicBezTo>
                      <a:pt x="1991" y="1162"/>
                      <a:pt x="1998" y="1163"/>
                      <a:pt x="2004" y="1163"/>
                    </a:cubicBezTo>
                    <a:cubicBezTo>
                      <a:pt x="2028" y="1163"/>
                      <a:pt x="2039" y="1131"/>
                      <a:pt x="2020" y="1121"/>
                    </a:cubicBezTo>
                    <a:cubicBezTo>
                      <a:pt x="1544" y="824"/>
                      <a:pt x="1080" y="526"/>
                      <a:pt x="603" y="240"/>
                    </a:cubicBezTo>
                    <a:cubicBezTo>
                      <a:pt x="477" y="168"/>
                      <a:pt x="297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2"/>
              <p:cNvSpPr/>
              <p:nvPr/>
            </p:nvSpPr>
            <p:spPr>
              <a:xfrm>
                <a:off x="2849550" y="2729200"/>
                <a:ext cx="579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319" h="911" extrusionOk="0">
                    <a:moveTo>
                      <a:pt x="10" y="1"/>
                    </a:moveTo>
                    <a:cubicBezTo>
                      <a:pt x="4" y="1"/>
                      <a:pt x="0" y="9"/>
                      <a:pt x="8" y="18"/>
                    </a:cubicBezTo>
                    <a:cubicBezTo>
                      <a:pt x="651" y="494"/>
                      <a:pt x="1461" y="875"/>
                      <a:pt x="2283" y="911"/>
                    </a:cubicBezTo>
                    <a:cubicBezTo>
                      <a:pt x="2294" y="911"/>
                      <a:pt x="2318" y="887"/>
                      <a:pt x="2283" y="887"/>
                    </a:cubicBezTo>
                    <a:cubicBezTo>
                      <a:pt x="1449" y="696"/>
                      <a:pt x="747" y="470"/>
                      <a:pt x="20" y="6"/>
                    </a:cubicBezTo>
                    <a:cubicBezTo>
                      <a:pt x="17" y="2"/>
                      <a:pt x="13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2"/>
              <p:cNvSpPr/>
              <p:nvPr/>
            </p:nvSpPr>
            <p:spPr>
              <a:xfrm>
                <a:off x="2918800" y="2690975"/>
                <a:ext cx="12300" cy="43525"/>
              </a:xfrm>
              <a:custGeom>
                <a:avLst/>
                <a:gdLst/>
                <a:ahLst/>
                <a:cxnLst/>
                <a:rect l="l" t="t" r="r" b="b"/>
                <a:pathLst>
                  <a:path w="492" h="1741" extrusionOk="0">
                    <a:moveTo>
                      <a:pt x="167" y="0"/>
                    </a:moveTo>
                    <a:cubicBezTo>
                      <a:pt x="143" y="0"/>
                      <a:pt x="120" y="15"/>
                      <a:pt x="120" y="47"/>
                    </a:cubicBezTo>
                    <a:cubicBezTo>
                      <a:pt x="153" y="338"/>
                      <a:pt x="182" y="630"/>
                      <a:pt x="210" y="919"/>
                    </a:cubicBezTo>
                    <a:lnTo>
                      <a:pt x="210" y="919"/>
                    </a:lnTo>
                    <a:cubicBezTo>
                      <a:pt x="161" y="718"/>
                      <a:pt x="110" y="516"/>
                      <a:pt x="48" y="320"/>
                    </a:cubicBezTo>
                    <a:cubicBezTo>
                      <a:pt x="48" y="320"/>
                      <a:pt x="1" y="320"/>
                      <a:pt x="1" y="344"/>
                    </a:cubicBezTo>
                    <a:cubicBezTo>
                      <a:pt x="35" y="758"/>
                      <a:pt x="158" y="1193"/>
                      <a:pt x="274" y="1597"/>
                    </a:cubicBezTo>
                    <a:lnTo>
                      <a:pt x="274" y="1597"/>
                    </a:lnTo>
                    <a:cubicBezTo>
                      <a:pt x="274" y="1600"/>
                      <a:pt x="274" y="1603"/>
                      <a:pt x="275" y="1606"/>
                    </a:cubicBezTo>
                    <a:cubicBezTo>
                      <a:pt x="275" y="1606"/>
                      <a:pt x="276" y="1606"/>
                      <a:pt x="276" y="1606"/>
                    </a:cubicBezTo>
                    <a:lnTo>
                      <a:pt x="276" y="1606"/>
                    </a:lnTo>
                    <a:cubicBezTo>
                      <a:pt x="280" y="1618"/>
                      <a:pt x="283" y="1630"/>
                      <a:pt x="286" y="1642"/>
                    </a:cubicBezTo>
                    <a:cubicBezTo>
                      <a:pt x="291" y="1667"/>
                      <a:pt x="311" y="1679"/>
                      <a:pt x="331" y="1679"/>
                    </a:cubicBezTo>
                    <a:cubicBezTo>
                      <a:pt x="331" y="1679"/>
                      <a:pt x="332" y="1679"/>
                      <a:pt x="332" y="1679"/>
                    </a:cubicBezTo>
                    <a:lnTo>
                      <a:pt x="332" y="1679"/>
                    </a:lnTo>
                    <a:cubicBezTo>
                      <a:pt x="333" y="1691"/>
                      <a:pt x="333" y="1702"/>
                      <a:pt x="334" y="1713"/>
                    </a:cubicBezTo>
                    <a:cubicBezTo>
                      <a:pt x="334" y="1731"/>
                      <a:pt x="346" y="1740"/>
                      <a:pt x="358" y="1740"/>
                    </a:cubicBezTo>
                    <a:cubicBezTo>
                      <a:pt x="370" y="1740"/>
                      <a:pt x="382" y="1731"/>
                      <a:pt x="382" y="1713"/>
                    </a:cubicBezTo>
                    <a:cubicBezTo>
                      <a:pt x="385" y="1681"/>
                      <a:pt x="388" y="1649"/>
                      <a:pt x="391" y="1616"/>
                    </a:cubicBezTo>
                    <a:lnTo>
                      <a:pt x="391" y="1616"/>
                    </a:lnTo>
                    <a:cubicBezTo>
                      <a:pt x="392" y="1621"/>
                      <a:pt x="393" y="1625"/>
                      <a:pt x="394" y="1630"/>
                    </a:cubicBezTo>
                    <a:cubicBezTo>
                      <a:pt x="398" y="1653"/>
                      <a:pt x="416" y="1664"/>
                      <a:pt x="434" y="1664"/>
                    </a:cubicBezTo>
                    <a:cubicBezTo>
                      <a:pt x="462" y="1664"/>
                      <a:pt x="491" y="1638"/>
                      <a:pt x="477" y="1594"/>
                    </a:cubicBezTo>
                    <a:cubicBezTo>
                      <a:pt x="476" y="1591"/>
                      <a:pt x="476" y="1587"/>
                      <a:pt x="475" y="1583"/>
                    </a:cubicBezTo>
                    <a:lnTo>
                      <a:pt x="475" y="1583"/>
                    </a:lnTo>
                    <a:cubicBezTo>
                      <a:pt x="476" y="1583"/>
                      <a:pt x="476" y="1583"/>
                      <a:pt x="477" y="1582"/>
                    </a:cubicBezTo>
                    <a:cubicBezTo>
                      <a:pt x="472" y="1551"/>
                      <a:pt x="467" y="1519"/>
                      <a:pt x="462" y="1488"/>
                    </a:cubicBezTo>
                    <a:lnTo>
                      <a:pt x="462" y="1488"/>
                    </a:lnTo>
                    <a:cubicBezTo>
                      <a:pt x="436" y="1307"/>
                      <a:pt x="410" y="1127"/>
                      <a:pt x="384" y="946"/>
                    </a:cubicBezTo>
                    <a:lnTo>
                      <a:pt x="384" y="946"/>
                    </a:lnTo>
                    <a:cubicBezTo>
                      <a:pt x="360" y="658"/>
                      <a:pt x="313" y="371"/>
                      <a:pt x="263" y="94"/>
                    </a:cubicBezTo>
                    <a:cubicBezTo>
                      <a:pt x="255" y="78"/>
                      <a:pt x="241" y="69"/>
                      <a:pt x="228" y="65"/>
                    </a:cubicBezTo>
                    <a:lnTo>
                      <a:pt x="228" y="65"/>
                    </a:lnTo>
                    <a:cubicBezTo>
                      <a:pt x="227" y="63"/>
                      <a:pt x="227" y="61"/>
                      <a:pt x="227" y="59"/>
                    </a:cubicBezTo>
                    <a:cubicBezTo>
                      <a:pt x="224" y="59"/>
                      <a:pt x="222" y="59"/>
                      <a:pt x="219" y="59"/>
                    </a:cubicBezTo>
                    <a:lnTo>
                      <a:pt x="219" y="59"/>
                    </a:lnTo>
                    <a:cubicBezTo>
                      <a:pt x="218" y="51"/>
                      <a:pt x="216" y="43"/>
                      <a:pt x="215" y="35"/>
                    </a:cubicBezTo>
                    <a:cubicBezTo>
                      <a:pt x="209" y="12"/>
                      <a:pt x="188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2"/>
              <p:cNvSpPr/>
              <p:nvPr/>
            </p:nvSpPr>
            <p:spPr>
              <a:xfrm>
                <a:off x="2918500" y="2698400"/>
                <a:ext cx="955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466" extrusionOk="0">
                    <a:moveTo>
                      <a:pt x="8" y="1"/>
                    </a:moveTo>
                    <a:cubicBezTo>
                      <a:pt x="4" y="1"/>
                      <a:pt x="1" y="10"/>
                      <a:pt x="1" y="23"/>
                    </a:cubicBezTo>
                    <a:cubicBezTo>
                      <a:pt x="60" y="262"/>
                      <a:pt x="132" y="476"/>
                      <a:pt x="179" y="738"/>
                    </a:cubicBezTo>
                    <a:cubicBezTo>
                      <a:pt x="227" y="976"/>
                      <a:pt x="239" y="1226"/>
                      <a:pt x="298" y="1452"/>
                    </a:cubicBezTo>
                    <a:cubicBezTo>
                      <a:pt x="298" y="1462"/>
                      <a:pt x="307" y="1466"/>
                      <a:pt x="317" y="1466"/>
                    </a:cubicBezTo>
                    <a:cubicBezTo>
                      <a:pt x="330" y="1466"/>
                      <a:pt x="346" y="1459"/>
                      <a:pt x="346" y="1452"/>
                    </a:cubicBezTo>
                    <a:cubicBezTo>
                      <a:pt x="382" y="988"/>
                      <a:pt x="227" y="416"/>
                      <a:pt x="13" y="23"/>
                    </a:cubicBezTo>
                    <a:cubicBezTo>
                      <a:pt x="13" y="7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2" name="Google Shape;1572;p2"/>
            <p:cNvGrpSpPr/>
            <p:nvPr/>
          </p:nvGrpSpPr>
          <p:grpSpPr>
            <a:xfrm rot="-7199969" flipH="1">
              <a:off x="-619910" y="-604252"/>
              <a:ext cx="1731720" cy="1745533"/>
              <a:chOff x="2053525" y="1963725"/>
              <a:chExt cx="379225" cy="382250"/>
            </a:xfrm>
          </p:grpSpPr>
          <p:sp>
            <p:nvSpPr>
              <p:cNvPr id="1573" name="Google Shape;1573;p2"/>
              <p:cNvSpPr/>
              <p:nvPr/>
            </p:nvSpPr>
            <p:spPr>
              <a:xfrm>
                <a:off x="2061250" y="1966500"/>
                <a:ext cx="368225" cy="375900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15036" extrusionOk="0">
                    <a:moveTo>
                      <a:pt x="5749" y="0"/>
                    </a:moveTo>
                    <a:cubicBezTo>
                      <a:pt x="5497" y="0"/>
                      <a:pt x="5259" y="25"/>
                      <a:pt x="5049" y="82"/>
                    </a:cubicBezTo>
                    <a:cubicBezTo>
                      <a:pt x="3561" y="463"/>
                      <a:pt x="3108" y="2106"/>
                      <a:pt x="3108" y="2106"/>
                    </a:cubicBezTo>
                    <a:lnTo>
                      <a:pt x="2977" y="3022"/>
                    </a:lnTo>
                    <a:lnTo>
                      <a:pt x="1489" y="2237"/>
                    </a:lnTo>
                    <a:lnTo>
                      <a:pt x="1191" y="2689"/>
                    </a:lnTo>
                    <a:lnTo>
                      <a:pt x="2811" y="3177"/>
                    </a:lnTo>
                    <a:cubicBezTo>
                      <a:pt x="2811" y="3177"/>
                      <a:pt x="2001" y="3784"/>
                      <a:pt x="1822" y="4427"/>
                    </a:cubicBezTo>
                    <a:cubicBezTo>
                      <a:pt x="1644" y="5070"/>
                      <a:pt x="1644" y="5666"/>
                      <a:pt x="1644" y="5666"/>
                    </a:cubicBezTo>
                    <a:cubicBezTo>
                      <a:pt x="1644" y="5666"/>
                      <a:pt x="596" y="5808"/>
                      <a:pt x="298" y="6999"/>
                    </a:cubicBezTo>
                    <a:cubicBezTo>
                      <a:pt x="1" y="8190"/>
                      <a:pt x="298" y="8940"/>
                      <a:pt x="298" y="9535"/>
                    </a:cubicBezTo>
                    <a:cubicBezTo>
                      <a:pt x="298" y="10130"/>
                      <a:pt x="453" y="11762"/>
                      <a:pt x="1489" y="12512"/>
                    </a:cubicBezTo>
                    <a:cubicBezTo>
                      <a:pt x="2537" y="13250"/>
                      <a:pt x="5513" y="15036"/>
                      <a:pt x="6252" y="15036"/>
                    </a:cubicBezTo>
                    <a:cubicBezTo>
                      <a:pt x="7002" y="15036"/>
                      <a:pt x="7299" y="13702"/>
                      <a:pt x="7299" y="13702"/>
                    </a:cubicBezTo>
                    <a:cubicBezTo>
                      <a:pt x="7299" y="13702"/>
                      <a:pt x="8038" y="12357"/>
                      <a:pt x="8335" y="11464"/>
                    </a:cubicBezTo>
                    <a:cubicBezTo>
                      <a:pt x="8633" y="10571"/>
                      <a:pt x="8490" y="9833"/>
                      <a:pt x="8490" y="9833"/>
                    </a:cubicBezTo>
                    <a:cubicBezTo>
                      <a:pt x="8490" y="9833"/>
                      <a:pt x="9526" y="9833"/>
                      <a:pt x="10716" y="9380"/>
                    </a:cubicBezTo>
                    <a:cubicBezTo>
                      <a:pt x="11907" y="8940"/>
                      <a:pt x="12860" y="8892"/>
                      <a:pt x="12860" y="8892"/>
                    </a:cubicBezTo>
                    <a:cubicBezTo>
                      <a:pt x="12860" y="8892"/>
                      <a:pt x="13467" y="8880"/>
                      <a:pt x="13717" y="8678"/>
                    </a:cubicBezTo>
                    <a:cubicBezTo>
                      <a:pt x="13991" y="8487"/>
                      <a:pt x="14062" y="8321"/>
                      <a:pt x="14062" y="8321"/>
                    </a:cubicBezTo>
                    <a:cubicBezTo>
                      <a:pt x="14062" y="8321"/>
                      <a:pt x="14729" y="8190"/>
                      <a:pt x="14729" y="7892"/>
                    </a:cubicBezTo>
                    <a:cubicBezTo>
                      <a:pt x="14729" y="7594"/>
                      <a:pt x="14062" y="5689"/>
                      <a:pt x="13502" y="5308"/>
                    </a:cubicBezTo>
                    <a:cubicBezTo>
                      <a:pt x="12931" y="4915"/>
                      <a:pt x="12205" y="3725"/>
                      <a:pt x="11764" y="3130"/>
                    </a:cubicBezTo>
                    <a:cubicBezTo>
                      <a:pt x="11312" y="2534"/>
                      <a:pt x="9490" y="1475"/>
                      <a:pt x="8692" y="903"/>
                    </a:cubicBezTo>
                    <a:cubicBezTo>
                      <a:pt x="8051" y="425"/>
                      <a:pt x="6780" y="0"/>
                      <a:pt x="57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2"/>
              <p:cNvSpPr/>
              <p:nvPr/>
            </p:nvSpPr>
            <p:spPr>
              <a:xfrm>
                <a:off x="2095725" y="2023100"/>
                <a:ext cx="3670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747" extrusionOk="0">
                    <a:moveTo>
                      <a:pt x="90" y="0"/>
                    </a:moveTo>
                    <a:cubicBezTo>
                      <a:pt x="35" y="0"/>
                      <a:pt x="0" y="73"/>
                      <a:pt x="51" y="104"/>
                    </a:cubicBezTo>
                    <a:cubicBezTo>
                      <a:pt x="420" y="401"/>
                      <a:pt x="920" y="746"/>
                      <a:pt x="1420" y="746"/>
                    </a:cubicBezTo>
                    <a:cubicBezTo>
                      <a:pt x="1467" y="746"/>
                      <a:pt x="1467" y="687"/>
                      <a:pt x="1432" y="651"/>
                    </a:cubicBezTo>
                    <a:cubicBezTo>
                      <a:pt x="1051" y="389"/>
                      <a:pt x="539" y="235"/>
                      <a:pt x="122" y="8"/>
                    </a:cubicBezTo>
                    <a:cubicBezTo>
                      <a:pt x="111" y="3"/>
                      <a:pt x="100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2"/>
              <p:cNvSpPr/>
              <p:nvPr/>
            </p:nvSpPr>
            <p:spPr>
              <a:xfrm>
                <a:off x="2092600" y="2031600"/>
                <a:ext cx="4087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60" extrusionOk="0">
                    <a:moveTo>
                      <a:pt x="89" y="0"/>
                    </a:moveTo>
                    <a:cubicBezTo>
                      <a:pt x="28" y="0"/>
                      <a:pt x="1" y="64"/>
                      <a:pt x="45" y="97"/>
                    </a:cubicBezTo>
                    <a:cubicBezTo>
                      <a:pt x="509" y="383"/>
                      <a:pt x="1021" y="537"/>
                      <a:pt x="1545" y="657"/>
                    </a:cubicBezTo>
                    <a:cubicBezTo>
                      <a:pt x="1551" y="659"/>
                      <a:pt x="1556" y="660"/>
                      <a:pt x="1562" y="660"/>
                    </a:cubicBezTo>
                    <a:cubicBezTo>
                      <a:pt x="1610" y="660"/>
                      <a:pt x="1634" y="572"/>
                      <a:pt x="1580" y="561"/>
                    </a:cubicBezTo>
                    <a:cubicBezTo>
                      <a:pt x="1057" y="442"/>
                      <a:pt x="580" y="228"/>
                      <a:pt x="104" y="2"/>
                    </a:cubicBezTo>
                    <a:cubicBezTo>
                      <a:pt x="99" y="1"/>
                      <a:pt x="94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2"/>
              <p:cNvSpPr/>
              <p:nvPr/>
            </p:nvSpPr>
            <p:spPr>
              <a:xfrm>
                <a:off x="2090925" y="2022450"/>
                <a:ext cx="82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498" extrusionOk="0">
                    <a:moveTo>
                      <a:pt x="280" y="1"/>
                    </a:moveTo>
                    <a:cubicBezTo>
                      <a:pt x="271" y="1"/>
                      <a:pt x="261" y="4"/>
                      <a:pt x="254" y="10"/>
                    </a:cubicBezTo>
                    <a:cubicBezTo>
                      <a:pt x="183" y="153"/>
                      <a:pt x="100" y="296"/>
                      <a:pt x="16" y="451"/>
                    </a:cubicBezTo>
                    <a:cubicBezTo>
                      <a:pt x="1" y="474"/>
                      <a:pt x="26" y="498"/>
                      <a:pt x="49" y="498"/>
                    </a:cubicBezTo>
                    <a:cubicBezTo>
                      <a:pt x="61" y="498"/>
                      <a:pt x="72" y="491"/>
                      <a:pt x="76" y="475"/>
                    </a:cubicBezTo>
                    <a:cubicBezTo>
                      <a:pt x="147" y="332"/>
                      <a:pt x="231" y="189"/>
                      <a:pt x="302" y="46"/>
                    </a:cubicBezTo>
                    <a:cubicBezTo>
                      <a:pt x="328" y="20"/>
                      <a:pt x="304" y="1"/>
                      <a:pt x="2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2"/>
              <p:cNvSpPr/>
              <p:nvPr/>
            </p:nvSpPr>
            <p:spPr>
              <a:xfrm>
                <a:off x="2127675" y="2039650"/>
                <a:ext cx="275900" cy="115825"/>
              </a:xfrm>
              <a:custGeom>
                <a:avLst/>
                <a:gdLst/>
                <a:ahLst/>
                <a:cxnLst/>
                <a:rect l="l" t="t" r="r" b="b"/>
                <a:pathLst>
                  <a:path w="11036" h="4633" extrusionOk="0">
                    <a:moveTo>
                      <a:pt x="5" y="1"/>
                    </a:moveTo>
                    <a:cubicBezTo>
                      <a:pt x="1" y="1"/>
                      <a:pt x="3" y="18"/>
                      <a:pt x="11" y="25"/>
                    </a:cubicBezTo>
                    <a:cubicBezTo>
                      <a:pt x="582" y="180"/>
                      <a:pt x="1011" y="573"/>
                      <a:pt x="1535" y="835"/>
                    </a:cubicBezTo>
                    <a:cubicBezTo>
                      <a:pt x="1999" y="1037"/>
                      <a:pt x="2487" y="1156"/>
                      <a:pt x="2964" y="1323"/>
                    </a:cubicBezTo>
                    <a:cubicBezTo>
                      <a:pt x="3535" y="1513"/>
                      <a:pt x="4047" y="1847"/>
                      <a:pt x="4595" y="2061"/>
                    </a:cubicBezTo>
                    <a:cubicBezTo>
                      <a:pt x="5000" y="2228"/>
                      <a:pt x="5428" y="2240"/>
                      <a:pt x="5821" y="2359"/>
                    </a:cubicBezTo>
                    <a:cubicBezTo>
                      <a:pt x="6321" y="2513"/>
                      <a:pt x="6678" y="2871"/>
                      <a:pt x="7131" y="3061"/>
                    </a:cubicBezTo>
                    <a:cubicBezTo>
                      <a:pt x="7643" y="3275"/>
                      <a:pt x="8167" y="3347"/>
                      <a:pt x="8655" y="3609"/>
                    </a:cubicBezTo>
                    <a:cubicBezTo>
                      <a:pt x="9429" y="4025"/>
                      <a:pt x="10095" y="4597"/>
                      <a:pt x="11000" y="4633"/>
                    </a:cubicBezTo>
                    <a:cubicBezTo>
                      <a:pt x="11036" y="4633"/>
                      <a:pt x="11036" y="4597"/>
                      <a:pt x="11000" y="4597"/>
                    </a:cubicBezTo>
                    <a:cubicBezTo>
                      <a:pt x="9905" y="4502"/>
                      <a:pt x="9131" y="3704"/>
                      <a:pt x="8143" y="3299"/>
                    </a:cubicBezTo>
                    <a:cubicBezTo>
                      <a:pt x="7702" y="3121"/>
                      <a:pt x="7226" y="3049"/>
                      <a:pt x="6809" y="2775"/>
                    </a:cubicBezTo>
                    <a:cubicBezTo>
                      <a:pt x="6404" y="2525"/>
                      <a:pt x="6143" y="2299"/>
                      <a:pt x="5666" y="2216"/>
                    </a:cubicBezTo>
                    <a:cubicBezTo>
                      <a:pt x="5083" y="2097"/>
                      <a:pt x="4595" y="1978"/>
                      <a:pt x="4035" y="1704"/>
                    </a:cubicBezTo>
                    <a:cubicBezTo>
                      <a:pt x="3618" y="1501"/>
                      <a:pt x="3225" y="1323"/>
                      <a:pt x="2773" y="1192"/>
                    </a:cubicBezTo>
                    <a:cubicBezTo>
                      <a:pt x="2190" y="1001"/>
                      <a:pt x="1630" y="835"/>
                      <a:pt x="1106" y="513"/>
                    </a:cubicBezTo>
                    <a:cubicBezTo>
                      <a:pt x="749" y="287"/>
                      <a:pt x="451" y="84"/>
                      <a:pt x="23" y="25"/>
                    </a:cubicBezTo>
                    <a:cubicBezTo>
                      <a:pt x="14" y="7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2"/>
              <p:cNvSpPr/>
              <p:nvPr/>
            </p:nvSpPr>
            <p:spPr>
              <a:xfrm>
                <a:off x="2129725" y="2046475"/>
                <a:ext cx="20987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193" extrusionOk="0">
                    <a:moveTo>
                      <a:pt x="70" y="1"/>
                    </a:moveTo>
                    <a:cubicBezTo>
                      <a:pt x="51" y="1"/>
                      <a:pt x="31" y="1"/>
                      <a:pt x="12" y="2"/>
                    </a:cubicBezTo>
                    <a:cubicBezTo>
                      <a:pt x="12" y="26"/>
                      <a:pt x="0" y="50"/>
                      <a:pt x="36" y="50"/>
                    </a:cubicBezTo>
                    <a:cubicBezTo>
                      <a:pt x="750" y="169"/>
                      <a:pt x="1322" y="704"/>
                      <a:pt x="2024" y="895"/>
                    </a:cubicBezTo>
                    <a:cubicBezTo>
                      <a:pt x="2858" y="1133"/>
                      <a:pt x="3501" y="1586"/>
                      <a:pt x="4286" y="1895"/>
                    </a:cubicBezTo>
                    <a:cubicBezTo>
                      <a:pt x="5001" y="2181"/>
                      <a:pt x="5751" y="2300"/>
                      <a:pt x="6465" y="2609"/>
                    </a:cubicBezTo>
                    <a:cubicBezTo>
                      <a:pt x="7073" y="2883"/>
                      <a:pt x="7680" y="3157"/>
                      <a:pt x="8370" y="3193"/>
                    </a:cubicBezTo>
                    <a:cubicBezTo>
                      <a:pt x="8394" y="3193"/>
                      <a:pt x="8394" y="3145"/>
                      <a:pt x="8370" y="3133"/>
                    </a:cubicBezTo>
                    <a:cubicBezTo>
                      <a:pt x="7501" y="3014"/>
                      <a:pt x="6775" y="2645"/>
                      <a:pt x="5965" y="2312"/>
                    </a:cubicBezTo>
                    <a:cubicBezTo>
                      <a:pt x="5227" y="2014"/>
                      <a:pt x="4453" y="1907"/>
                      <a:pt x="3739" y="1526"/>
                    </a:cubicBezTo>
                    <a:cubicBezTo>
                      <a:pt x="3132" y="1181"/>
                      <a:pt x="2572" y="990"/>
                      <a:pt x="1917" y="776"/>
                    </a:cubicBezTo>
                    <a:cubicBezTo>
                      <a:pt x="1315" y="591"/>
                      <a:pt x="736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2"/>
              <p:cNvSpPr/>
              <p:nvPr/>
            </p:nvSpPr>
            <p:spPr>
              <a:xfrm>
                <a:off x="2121975" y="2036475"/>
                <a:ext cx="137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260" extrusionOk="0">
                    <a:moveTo>
                      <a:pt x="118" y="1"/>
                    </a:moveTo>
                    <a:cubicBezTo>
                      <a:pt x="86" y="1"/>
                      <a:pt x="54" y="6"/>
                      <a:pt x="24" y="21"/>
                    </a:cubicBezTo>
                    <a:cubicBezTo>
                      <a:pt x="13" y="21"/>
                      <a:pt x="1" y="45"/>
                      <a:pt x="24" y="69"/>
                    </a:cubicBezTo>
                    <a:cubicBezTo>
                      <a:pt x="120" y="104"/>
                      <a:pt x="203" y="116"/>
                      <a:pt x="298" y="152"/>
                    </a:cubicBezTo>
                    <a:cubicBezTo>
                      <a:pt x="370" y="188"/>
                      <a:pt x="429" y="259"/>
                      <a:pt x="525" y="259"/>
                    </a:cubicBezTo>
                    <a:cubicBezTo>
                      <a:pt x="548" y="259"/>
                      <a:pt x="548" y="223"/>
                      <a:pt x="548" y="211"/>
                    </a:cubicBezTo>
                    <a:cubicBezTo>
                      <a:pt x="536" y="116"/>
                      <a:pt x="405" y="81"/>
                      <a:pt x="322" y="45"/>
                    </a:cubicBezTo>
                    <a:cubicBezTo>
                      <a:pt x="265" y="28"/>
                      <a:pt x="190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2"/>
              <p:cNvSpPr/>
              <p:nvPr/>
            </p:nvSpPr>
            <p:spPr>
              <a:xfrm>
                <a:off x="2094000" y="2030725"/>
                <a:ext cx="2400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7" extrusionOk="0">
                    <a:moveTo>
                      <a:pt x="0" y="1"/>
                    </a:moveTo>
                    <a:cubicBezTo>
                      <a:pt x="0" y="72"/>
                      <a:pt x="12" y="168"/>
                      <a:pt x="60" y="251"/>
                    </a:cubicBezTo>
                    <a:cubicBezTo>
                      <a:pt x="60" y="255"/>
                      <a:pt x="61" y="256"/>
                      <a:pt x="63" y="256"/>
                    </a:cubicBezTo>
                    <a:cubicBezTo>
                      <a:pt x="67" y="256"/>
                      <a:pt x="72" y="251"/>
                      <a:pt x="72" y="251"/>
                    </a:cubicBezTo>
                    <a:cubicBezTo>
                      <a:pt x="96" y="156"/>
                      <a:pt x="48" y="6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2"/>
              <p:cNvSpPr/>
              <p:nvPr/>
            </p:nvSpPr>
            <p:spPr>
              <a:xfrm>
                <a:off x="2097275" y="2025375"/>
                <a:ext cx="36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31" extrusionOk="0">
                    <a:moveTo>
                      <a:pt x="36" y="1"/>
                    </a:moveTo>
                    <a:cubicBezTo>
                      <a:pt x="24" y="1"/>
                      <a:pt x="0" y="1"/>
                      <a:pt x="0" y="13"/>
                    </a:cubicBezTo>
                    <a:cubicBezTo>
                      <a:pt x="0" y="84"/>
                      <a:pt x="0" y="179"/>
                      <a:pt x="24" y="251"/>
                    </a:cubicBezTo>
                    <a:cubicBezTo>
                      <a:pt x="36" y="298"/>
                      <a:pt x="36" y="382"/>
                      <a:pt x="84" y="417"/>
                    </a:cubicBezTo>
                    <a:cubicBezTo>
                      <a:pt x="90" y="426"/>
                      <a:pt x="97" y="430"/>
                      <a:pt x="104" y="430"/>
                    </a:cubicBezTo>
                    <a:cubicBezTo>
                      <a:pt x="126" y="430"/>
                      <a:pt x="146" y="397"/>
                      <a:pt x="120" y="370"/>
                    </a:cubicBezTo>
                    <a:lnTo>
                      <a:pt x="108" y="370"/>
                    </a:lnTo>
                    <a:lnTo>
                      <a:pt x="108" y="394"/>
                    </a:lnTo>
                    <a:cubicBezTo>
                      <a:pt x="84" y="394"/>
                      <a:pt x="48" y="215"/>
                      <a:pt x="48" y="191"/>
                    </a:cubicBezTo>
                    <a:cubicBezTo>
                      <a:pt x="36" y="132"/>
                      <a:pt x="36" y="72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2"/>
              <p:cNvSpPr/>
              <p:nvPr/>
            </p:nvSpPr>
            <p:spPr>
              <a:xfrm>
                <a:off x="2099950" y="2024200"/>
                <a:ext cx="420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06" extrusionOk="0">
                    <a:moveTo>
                      <a:pt x="13" y="0"/>
                    </a:moveTo>
                    <a:cubicBezTo>
                      <a:pt x="13" y="0"/>
                      <a:pt x="1" y="0"/>
                      <a:pt x="1" y="24"/>
                    </a:cubicBezTo>
                    <a:cubicBezTo>
                      <a:pt x="13" y="214"/>
                      <a:pt x="36" y="441"/>
                      <a:pt x="155" y="595"/>
                    </a:cubicBezTo>
                    <a:cubicBezTo>
                      <a:pt x="155" y="603"/>
                      <a:pt x="157" y="606"/>
                      <a:pt x="158" y="606"/>
                    </a:cubicBezTo>
                    <a:cubicBezTo>
                      <a:pt x="162" y="606"/>
                      <a:pt x="167" y="592"/>
                      <a:pt x="167" y="583"/>
                    </a:cubicBezTo>
                    <a:cubicBezTo>
                      <a:pt x="155" y="488"/>
                      <a:pt x="108" y="405"/>
                      <a:pt x="72" y="310"/>
                    </a:cubicBezTo>
                    <a:cubicBezTo>
                      <a:pt x="48" y="214"/>
                      <a:pt x="36" y="107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2"/>
              <p:cNvSpPr/>
              <p:nvPr/>
            </p:nvSpPr>
            <p:spPr>
              <a:xfrm>
                <a:off x="2104425" y="2027025"/>
                <a:ext cx="387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11" extrusionOk="0">
                    <a:moveTo>
                      <a:pt x="39" y="1"/>
                    </a:moveTo>
                    <a:cubicBezTo>
                      <a:pt x="37" y="1"/>
                      <a:pt x="36" y="2"/>
                      <a:pt x="36" y="6"/>
                    </a:cubicBezTo>
                    <a:cubicBezTo>
                      <a:pt x="0" y="125"/>
                      <a:pt x="12" y="339"/>
                      <a:pt x="131" y="411"/>
                    </a:cubicBezTo>
                    <a:cubicBezTo>
                      <a:pt x="131" y="411"/>
                      <a:pt x="155" y="411"/>
                      <a:pt x="155" y="399"/>
                    </a:cubicBezTo>
                    <a:cubicBezTo>
                      <a:pt x="119" y="339"/>
                      <a:pt x="95" y="292"/>
                      <a:pt x="60" y="232"/>
                    </a:cubicBezTo>
                    <a:cubicBezTo>
                      <a:pt x="36" y="161"/>
                      <a:pt x="36" y="78"/>
                      <a:pt x="48" y="6"/>
                    </a:cubicBezTo>
                    <a:cubicBezTo>
                      <a:pt x="48" y="6"/>
                      <a:pt x="43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2"/>
              <p:cNvSpPr/>
              <p:nvPr/>
            </p:nvSpPr>
            <p:spPr>
              <a:xfrm>
                <a:off x="2108275" y="2031025"/>
                <a:ext cx="302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335" extrusionOk="0">
                    <a:moveTo>
                      <a:pt x="37" y="1"/>
                    </a:moveTo>
                    <a:cubicBezTo>
                      <a:pt x="37" y="7"/>
                      <a:pt x="34" y="7"/>
                      <a:pt x="31" y="7"/>
                    </a:cubicBezTo>
                    <a:cubicBezTo>
                      <a:pt x="28" y="7"/>
                      <a:pt x="25" y="7"/>
                      <a:pt x="25" y="13"/>
                    </a:cubicBezTo>
                    <a:cubicBezTo>
                      <a:pt x="1" y="120"/>
                      <a:pt x="25" y="287"/>
                      <a:pt x="96" y="334"/>
                    </a:cubicBezTo>
                    <a:cubicBezTo>
                      <a:pt x="96" y="334"/>
                      <a:pt x="120" y="334"/>
                      <a:pt x="120" y="322"/>
                    </a:cubicBezTo>
                    <a:cubicBezTo>
                      <a:pt x="96" y="275"/>
                      <a:pt x="72" y="239"/>
                      <a:pt x="61" y="179"/>
                    </a:cubicBezTo>
                    <a:cubicBezTo>
                      <a:pt x="37" y="120"/>
                      <a:pt x="37" y="60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2"/>
              <p:cNvSpPr/>
              <p:nvPr/>
            </p:nvSpPr>
            <p:spPr>
              <a:xfrm>
                <a:off x="2111850" y="2032525"/>
                <a:ext cx="330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70" extrusionOk="0">
                    <a:moveTo>
                      <a:pt x="37" y="0"/>
                    </a:moveTo>
                    <a:cubicBezTo>
                      <a:pt x="13" y="0"/>
                      <a:pt x="1" y="12"/>
                      <a:pt x="1" y="12"/>
                    </a:cubicBezTo>
                    <a:cubicBezTo>
                      <a:pt x="1" y="131"/>
                      <a:pt x="13" y="298"/>
                      <a:pt x="120" y="369"/>
                    </a:cubicBezTo>
                    <a:cubicBezTo>
                      <a:pt x="120" y="369"/>
                      <a:pt x="132" y="369"/>
                      <a:pt x="132" y="358"/>
                    </a:cubicBezTo>
                    <a:cubicBezTo>
                      <a:pt x="120" y="298"/>
                      <a:pt x="72" y="250"/>
                      <a:pt x="60" y="191"/>
                    </a:cubicBezTo>
                    <a:cubicBezTo>
                      <a:pt x="48" y="131"/>
                      <a:pt x="37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2"/>
              <p:cNvSpPr/>
              <p:nvPr/>
            </p:nvSpPr>
            <p:spPr>
              <a:xfrm>
                <a:off x="2115725" y="2035075"/>
                <a:ext cx="24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16" extrusionOk="0">
                    <a:moveTo>
                      <a:pt x="23" y="1"/>
                    </a:moveTo>
                    <a:cubicBezTo>
                      <a:pt x="17" y="1"/>
                      <a:pt x="13" y="7"/>
                      <a:pt x="13" y="17"/>
                    </a:cubicBezTo>
                    <a:cubicBezTo>
                      <a:pt x="1" y="101"/>
                      <a:pt x="1" y="256"/>
                      <a:pt x="84" y="315"/>
                    </a:cubicBezTo>
                    <a:cubicBezTo>
                      <a:pt x="96" y="315"/>
                      <a:pt x="96" y="315"/>
                      <a:pt x="96" y="291"/>
                    </a:cubicBezTo>
                    <a:cubicBezTo>
                      <a:pt x="84" y="256"/>
                      <a:pt x="72" y="220"/>
                      <a:pt x="60" y="172"/>
                    </a:cubicBezTo>
                    <a:cubicBezTo>
                      <a:pt x="36" y="137"/>
                      <a:pt x="36" y="77"/>
                      <a:pt x="36" y="29"/>
                    </a:cubicBezTo>
                    <a:cubicBezTo>
                      <a:pt x="36" y="10"/>
                      <a:pt x="2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2"/>
              <p:cNvSpPr/>
              <p:nvPr/>
            </p:nvSpPr>
            <p:spPr>
              <a:xfrm>
                <a:off x="2116125" y="2034650"/>
                <a:ext cx="58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85" extrusionOk="0">
                    <a:moveTo>
                      <a:pt x="10" y="1"/>
                    </a:moveTo>
                    <a:cubicBezTo>
                      <a:pt x="4" y="1"/>
                      <a:pt x="0" y="18"/>
                      <a:pt x="8" y="34"/>
                    </a:cubicBezTo>
                    <a:cubicBezTo>
                      <a:pt x="56" y="58"/>
                      <a:pt x="104" y="106"/>
                      <a:pt x="128" y="154"/>
                    </a:cubicBezTo>
                    <a:cubicBezTo>
                      <a:pt x="163" y="201"/>
                      <a:pt x="163" y="237"/>
                      <a:pt x="187" y="284"/>
                    </a:cubicBezTo>
                    <a:lnTo>
                      <a:pt x="199" y="284"/>
                    </a:lnTo>
                    <a:cubicBezTo>
                      <a:pt x="235" y="177"/>
                      <a:pt x="104" y="58"/>
                      <a:pt x="20" y="11"/>
                    </a:cubicBezTo>
                    <a:cubicBezTo>
                      <a:pt x="17" y="4"/>
                      <a:pt x="13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2"/>
              <p:cNvSpPr/>
              <p:nvPr/>
            </p:nvSpPr>
            <p:spPr>
              <a:xfrm>
                <a:off x="2121675" y="2035375"/>
                <a:ext cx="435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307" extrusionOk="0">
                    <a:moveTo>
                      <a:pt x="16" y="1"/>
                    </a:moveTo>
                    <a:cubicBezTo>
                      <a:pt x="8" y="1"/>
                      <a:pt x="1" y="11"/>
                      <a:pt x="1" y="17"/>
                    </a:cubicBezTo>
                    <a:cubicBezTo>
                      <a:pt x="13" y="77"/>
                      <a:pt x="36" y="136"/>
                      <a:pt x="60" y="208"/>
                    </a:cubicBezTo>
                    <a:cubicBezTo>
                      <a:pt x="72" y="244"/>
                      <a:pt x="72" y="291"/>
                      <a:pt x="96" y="303"/>
                    </a:cubicBezTo>
                    <a:cubicBezTo>
                      <a:pt x="102" y="305"/>
                      <a:pt x="109" y="306"/>
                      <a:pt x="116" y="306"/>
                    </a:cubicBezTo>
                    <a:cubicBezTo>
                      <a:pt x="146" y="306"/>
                      <a:pt x="173" y="285"/>
                      <a:pt x="144" y="255"/>
                    </a:cubicBezTo>
                    <a:lnTo>
                      <a:pt x="144" y="255"/>
                    </a:lnTo>
                    <a:cubicBezTo>
                      <a:pt x="144" y="255"/>
                      <a:pt x="132" y="256"/>
                      <a:pt x="132" y="267"/>
                    </a:cubicBezTo>
                    <a:cubicBezTo>
                      <a:pt x="132" y="255"/>
                      <a:pt x="96" y="232"/>
                      <a:pt x="96" y="208"/>
                    </a:cubicBezTo>
                    <a:cubicBezTo>
                      <a:pt x="96" y="196"/>
                      <a:pt x="84" y="172"/>
                      <a:pt x="84" y="148"/>
                    </a:cubicBezTo>
                    <a:cubicBezTo>
                      <a:pt x="72" y="113"/>
                      <a:pt x="60" y="65"/>
                      <a:pt x="36" y="29"/>
                    </a:cubicBezTo>
                    <a:cubicBezTo>
                      <a:pt x="31" y="8"/>
                      <a:pt x="23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2"/>
              <p:cNvSpPr/>
              <p:nvPr/>
            </p:nvSpPr>
            <p:spPr>
              <a:xfrm>
                <a:off x="2123300" y="2036125"/>
                <a:ext cx="43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338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1" y="1"/>
                      <a:pt x="1" y="10"/>
                      <a:pt x="7" y="23"/>
                    </a:cubicBezTo>
                    <a:cubicBezTo>
                      <a:pt x="7" y="7"/>
                      <a:pt x="5" y="1"/>
                      <a:pt x="3" y="1"/>
                    </a:cubicBezTo>
                    <a:close/>
                    <a:moveTo>
                      <a:pt x="7" y="23"/>
                    </a:moveTo>
                    <a:cubicBezTo>
                      <a:pt x="55" y="59"/>
                      <a:pt x="79" y="118"/>
                      <a:pt x="91" y="178"/>
                    </a:cubicBezTo>
                    <a:cubicBezTo>
                      <a:pt x="114" y="225"/>
                      <a:pt x="91" y="285"/>
                      <a:pt x="114" y="333"/>
                    </a:cubicBezTo>
                    <a:cubicBezTo>
                      <a:pt x="114" y="337"/>
                      <a:pt x="116" y="338"/>
                      <a:pt x="117" y="338"/>
                    </a:cubicBezTo>
                    <a:cubicBezTo>
                      <a:pt x="121" y="338"/>
                      <a:pt x="126" y="333"/>
                      <a:pt x="126" y="333"/>
                    </a:cubicBezTo>
                    <a:cubicBezTo>
                      <a:pt x="174" y="285"/>
                      <a:pt x="150" y="214"/>
                      <a:pt x="126" y="154"/>
                    </a:cubicBezTo>
                    <a:cubicBezTo>
                      <a:pt x="114" y="95"/>
                      <a:pt x="67" y="47"/>
                      <a:pt x="7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"/>
              <p:cNvSpPr/>
              <p:nvPr/>
            </p:nvSpPr>
            <p:spPr>
              <a:xfrm>
                <a:off x="2127050" y="2039075"/>
                <a:ext cx="290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49" extrusionOk="0">
                    <a:moveTo>
                      <a:pt x="12" y="0"/>
                    </a:moveTo>
                    <a:cubicBezTo>
                      <a:pt x="12" y="2"/>
                      <a:pt x="13" y="3"/>
                      <a:pt x="13" y="4"/>
                    </a:cubicBezTo>
                    <a:lnTo>
                      <a:pt x="13" y="4"/>
                    </a:lnTo>
                    <a:cubicBezTo>
                      <a:pt x="20" y="0"/>
                      <a:pt x="25" y="0"/>
                      <a:pt x="12" y="0"/>
                    </a:cubicBezTo>
                    <a:close/>
                    <a:moveTo>
                      <a:pt x="13" y="4"/>
                    </a:moveTo>
                    <a:cubicBezTo>
                      <a:pt x="7" y="8"/>
                      <a:pt x="0" y="13"/>
                      <a:pt x="0" y="24"/>
                    </a:cubicBezTo>
                    <a:cubicBezTo>
                      <a:pt x="0" y="96"/>
                      <a:pt x="24" y="203"/>
                      <a:pt x="83" y="238"/>
                    </a:cubicBezTo>
                    <a:cubicBezTo>
                      <a:pt x="87" y="245"/>
                      <a:pt x="91" y="248"/>
                      <a:pt x="96" y="248"/>
                    </a:cubicBezTo>
                    <a:cubicBezTo>
                      <a:pt x="106" y="248"/>
                      <a:pt x="116" y="231"/>
                      <a:pt x="107" y="215"/>
                    </a:cubicBezTo>
                    <a:cubicBezTo>
                      <a:pt x="60" y="144"/>
                      <a:pt x="36" y="97"/>
                      <a:pt x="13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2"/>
              <p:cNvSpPr/>
              <p:nvPr/>
            </p:nvSpPr>
            <p:spPr>
              <a:xfrm>
                <a:off x="2125775" y="2039300"/>
                <a:ext cx="202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46" extrusionOk="0">
                    <a:moveTo>
                      <a:pt x="29" y="85"/>
                    </a:moveTo>
                    <a:cubicBezTo>
                      <a:pt x="30" y="85"/>
                      <a:pt x="30" y="85"/>
                      <a:pt x="31" y="85"/>
                    </a:cubicBezTo>
                    <a:lnTo>
                      <a:pt x="31" y="85"/>
                    </a:lnTo>
                    <a:cubicBezTo>
                      <a:pt x="28" y="87"/>
                      <a:pt x="25" y="89"/>
                      <a:pt x="22" y="92"/>
                    </a:cubicBezTo>
                    <a:lnTo>
                      <a:pt x="22" y="92"/>
                    </a:lnTo>
                    <a:cubicBezTo>
                      <a:pt x="25" y="86"/>
                      <a:pt x="27" y="85"/>
                      <a:pt x="29" y="85"/>
                    </a:cubicBezTo>
                    <a:close/>
                    <a:moveTo>
                      <a:pt x="324" y="272"/>
                    </a:moveTo>
                    <a:lnTo>
                      <a:pt x="324" y="272"/>
                    </a:lnTo>
                    <a:cubicBezTo>
                      <a:pt x="329" y="276"/>
                      <a:pt x="334" y="279"/>
                      <a:pt x="339" y="282"/>
                    </a:cubicBezTo>
                    <a:lnTo>
                      <a:pt x="339" y="282"/>
                    </a:lnTo>
                    <a:cubicBezTo>
                      <a:pt x="339" y="285"/>
                      <a:pt x="338" y="287"/>
                      <a:pt x="337" y="290"/>
                    </a:cubicBezTo>
                    <a:lnTo>
                      <a:pt x="337" y="290"/>
                    </a:lnTo>
                    <a:cubicBezTo>
                      <a:pt x="332" y="284"/>
                      <a:pt x="328" y="278"/>
                      <a:pt x="324" y="272"/>
                    </a:cubicBezTo>
                    <a:close/>
                    <a:moveTo>
                      <a:pt x="198" y="204"/>
                    </a:moveTo>
                    <a:lnTo>
                      <a:pt x="198" y="204"/>
                    </a:lnTo>
                    <a:cubicBezTo>
                      <a:pt x="215" y="214"/>
                      <a:pt x="233" y="224"/>
                      <a:pt x="250" y="233"/>
                    </a:cubicBezTo>
                    <a:lnTo>
                      <a:pt x="250" y="233"/>
                    </a:lnTo>
                    <a:cubicBezTo>
                      <a:pt x="248" y="256"/>
                      <a:pt x="245" y="278"/>
                      <a:pt x="239" y="302"/>
                    </a:cubicBezTo>
                    <a:lnTo>
                      <a:pt x="239" y="302"/>
                    </a:lnTo>
                    <a:lnTo>
                      <a:pt x="198" y="204"/>
                    </a:lnTo>
                    <a:close/>
                    <a:moveTo>
                      <a:pt x="238" y="306"/>
                    </a:moveTo>
                    <a:cubicBezTo>
                      <a:pt x="232" y="327"/>
                      <a:pt x="226" y="349"/>
                      <a:pt x="218" y="372"/>
                    </a:cubicBezTo>
                    <a:lnTo>
                      <a:pt x="265" y="372"/>
                    </a:lnTo>
                    <a:lnTo>
                      <a:pt x="238" y="306"/>
                    </a:lnTo>
                    <a:close/>
                    <a:moveTo>
                      <a:pt x="301" y="0"/>
                    </a:moveTo>
                    <a:cubicBezTo>
                      <a:pt x="294" y="0"/>
                      <a:pt x="286" y="4"/>
                      <a:pt x="282" y="11"/>
                    </a:cubicBezTo>
                    <a:lnTo>
                      <a:pt x="282" y="11"/>
                    </a:lnTo>
                    <a:cubicBezTo>
                      <a:pt x="275" y="15"/>
                      <a:pt x="269" y="20"/>
                      <a:pt x="265" y="27"/>
                    </a:cubicBezTo>
                    <a:cubicBezTo>
                      <a:pt x="259" y="43"/>
                      <a:pt x="254" y="59"/>
                      <a:pt x="251" y="75"/>
                    </a:cubicBezTo>
                    <a:lnTo>
                      <a:pt x="230" y="75"/>
                    </a:lnTo>
                    <a:cubicBezTo>
                      <a:pt x="231" y="79"/>
                      <a:pt x="232" y="83"/>
                      <a:pt x="234" y="87"/>
                    </a:cubicBezTo>
                    <a:lnTo>
                      <a:pt x="230" y="87"/>
                    </a:lnTo>
                    <a:cubicBezTo>
                      <a:pt x="232" y="93"/>
                      <a:pt x="234" y="99"/>
                      <a:pt x="236" y="105"/>
                    </a:cubicBezTo>
                    <a:lnTo>
                      <a:pt x="236" y="105"/>
                    </a:lnTo>
                    <a:cubicBezTo>
                      <a:pt x="230" y="103"/>
                      <a:pt x="224" y="101"/>
                      <a:pt x="218" y="98"/>
                    </a:cubicBezTo>
                    <a:cubicBezTo>
                      <a:pt x="215" y="97"/>
                      <a:pt x="212" y="97"/>
                      <a:pt x="210" y="97"/>
                    </a:cubicBezTo>
                    <a:cubicBezTo>
                      <a:pt x="206" y="97"/>
                      <a:pt x="202" y="98"/>
                      <a:pt x="198" y="100"/>
                    </a:cubicBezTo>
                    <a:lnTo>
                      <a:pt x="198" y="100"/>
                    </a:lnTo>
                    <a:cubicBezTo>
                      <a:pt x="186" y="102"/>
                      <a:pt x="168" y="110"/>
                      <a:pt x="158" y="110"/>
                    </a:cubicBezTo>
                    <a:lnTo>
                      <a:pt x="160" y="114"/>
                    </a:lnTo>
                    <a:lnTo>
                      <a:pt x="160" y="114"/>
                    </a:lnTo>
                    <a:cubicBezTo>
                      <a:pt x="124" y="94"/>
                      <a:pt x="87" y="73"/>
                      <a:pt x="51" y="51"/>
                    </a:cubicBezTo>
                    <a:lnTo>
                      <a:pt x="51" y="51"/>
                    </a:lnTo>
                    <a:cubicBezTo>
                      <a:pt x="51" y="51"/>
                      <a:pt x="51" y="51"/>
                      <a:pt x="51" y="51"/>
                    </a:cubicBezTo>
                    <a:cubicBezTo>
                      <a:pt x="48" y="50"/>
                      <a:pt x="46" y="49"/>
                      <a:pt x="43" y="49"/>
                    </a:cubicBezTo>
                    <a:cubicBezTo>
                      <a:pt x="23" y="49"/>
                      <a:pt x="0" y="81"/>
                      <a:pt x="19" y="95"/>
                    </a:cubicBezTo>
                    <a:lnTo>
                      <a:pt x="19" y="95"/>
                    </a:lnTo>
                    <a:cubicBezTo>
                      <a:pt x="18" y="96"/>
                      <a:pt x="17" y="97"/>
                      <a:pt x="15" y="98"/>
                    </a:cubicBezTo>
                    <a:lnTo>
                      <a:pt x="15" y="110"/>
                    </a:lnTo>
                    <a:cubicBezTo>
                      <a:pt x="17" y="104"/>
                      <a:pt x="19" y="99"/>
                      <a:pt x="21" y="95"/>
                    </a:cubicBezTo>
                    <a:lnTo>
                      <a:pt x="21" y="95"/>
                    </a:lnTo>
                    <a:cubicBezTo>
                      <a:pt x="23" y="97"/>
                      <a:pt x="25" y="98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lnTo>
                      <a:pt x="27" y="98"/>
                    </a:lnTo>
                    <a:cubicBezTo>
                      <a:pt x="47" y="112"/>
                      <a:pt x="67" y="125"/>
                      <a:pt x="88" y="138"/>
                    </a:cubicBezTo>
                    <a:lnTo>
                      <a:pt x="88" y="138"/>
                    </a:lnTo>
                    <a:cubicBezTo>
                      <a:pt x="98" y="149"/>
                      <a:pt x="107" y="158"/>
                      <a:pt x="111" y="158"/>
                    </a:cubicBezTo>
                    <a:cubicBezTo>
                      <a:pt x="117" y="160"/>
                      <a:pt x="123" y="162"/>
                      <a:pt x="129" y="163"/>
                    </a:cubicBezTo>
                    <a:lnTo>
                      <a:pt x="129" y="163"/>
                    </a:lnTo>
                    <a:cubicBezTo>
                      <a:pt x="150" y="177"/>
                      <a:pt x="172" y="190"/>
                      <a:pt x="194" y="202"/>
                    </a:cubicBezTo>
                    <a:lnTo>
                      <a:pt x="194" y="202"/>
                    </a:lnTo>
                    <a:lnTo>
                      <a:pt x="190" y="192"/>
                    </a:lnTo>
                    <a:lnTo>
                      <a:pt x="190" y="192"/>
                    </a:lnTo>
                    <a:cubicBezTo>
                      <a:pt x="191" y="193"/>
                      <a:pt x="192" y="194"/>
                      <a:pt x="194" y="195"/>
                    </a:cubicBezTo>
                    <a:lnTo>
                      <a:pt x="194" y="195"/>
                    </a:lnTo>
                    <a:lnTo>
                      <a:pt x="198" y="204"/>
                    </a:lnTo>
                    <a:lnTo>
                      <a:pt x="198" y="204"/>
                    </a:lnTo>
                    <a:cubicBezTo>
                      <a:pt x="196" y="204"/>
                      <a:pt x="195" y="203"/>
                      <a:pt x="194" y="202"/>
                    </a:cubicBezTo>
                    <a:lnTo>
                      <a:pt x="194" y="202"/>
                    </a:lnTo>
                    <a:lnTo>
                      <a:pt x="238" y="306"/>
                    </a:lnTo>
                    <a:lnTo>
                      <a:pt x="238" y="306"/>
                    </a:lnTo>
                    <a:cubicBezTo>
                      <a:pt x="238" y="305"/>
                      <a:pt x="238" y="303"/>
                      <a:pt x="239" y="302"/>
                    </a:cubicBezTo>
                    <a:lnTo>
                      <a:pt x="239" y="302"/>
                    </a:lnTo>
                    <a:lnTo>
                      <a:pt x="253" y="337"/>
                    </a:lnTo>
                    <a:cubicBezTo>
                      <a:pt x="261" y="344"/>
                      <a:pt x="272" y="355"/>
                      <a:pt x="280" y="355"/>
                    </a:cubicBezTo>
                    <a:cubicBezTo>
                      <a:pt x="286" y="355"/>
                      <a:pt x="289" y="351"/>
                      <a:pt x="289" y="337"/>
                    </a:cubicBezTo>
                    <a:cubicBezTo>
                      <a:pt x="296" y="322"/>
                      <a:pt x="301" y="308"/>
                      <a:pt x="307" y="294"/>
                    </a:cubicBezTo>
                    <a:lnTo>
                      <a:pt x="307" y="294"/>
                    </a:lnTo>
                    <a:cubicBezTo>
                      <a:pt x="313" y="301"/>
                      <a:pt x="320" y="309"/>
                      <a:pt x="328" y="317"/>
                    </a:cubicBezTo>
                    <a:lnTo>
                      <a:pt x="328" y="317"/>
                    </a:lnTo>
                    <a:cubicBezTo>
                      <a:pt x="327" y="319"/>
                      <a:pt x="326" y="322"/>
                      <a:pt x="325" y="325"/>
                    </a:cubicBezTo>
                    <a:lnTo>
                      <a:pt x="336" y="325"/>
                    </a:lnTo>
                    <a:cubicBezTo>
                      <a:pt x="340" y="329"/>
                      <a:pt x="344" y="333"/>
                      <a:pt x="349" y="337"/>
                    </a:cubicBezTo>
                    <a:cubicBezTo>
                      <a:pt x="361" y="343"/>
                      <a:pt x="370" y="346"/>
                      <a:pt x="377" y="346"/>
                    </a:cubicBezTo>
                    <a:cubicBezTo>
                      <a:pt x="378" y="346"/>
                      <a:pt x="379" y="346"/>
                      <a:pt x="379" y="345"/>
                    </a:cubicBezTo>
                    <a:lnTo>
                      <a:pt x="379" y="345"/>
                    </a:lnTo>
                    <a:cubicBezTo>
                      <a:pt x="382" y="354"/>
                      <a:pt x="387" y="363"/>
                      <a:pt x="396" y="372"/>
                    </a:cubicBezTo>
                    <a:cubicBezTo>
                      <a:pt x="435" y="385"/>
                      <a:pt x="470" y="394"/>
                      <a:pt x="507" y="406"/>
                    </a:cubicBezTo>
                    <a:lnTo>
                      <a:pt x="507" y="406"/>
                    </a:lnTo>
                    <a:cubicBezTo>
                      <a:pt x="532" y="419"/>
                      <a:pt x="559" y="428"/>
                      <a:pt x="588" y="434"/>
                    </a:cubicBezTo>
                    <a:lnTo>
                      <a:pt x="588" y="434"/>
                    </a:lnTo>
                    <a:cubicBezTo>
                      <a:pt x="595" y="437"/>
                      <a:pt x="603" y="440"/>
                      <a:pt x="611" y="444"/>
                    </a:cubicBezTo>
                    <a:cubicBezTo>
                      <a:pt x="613" y="445"/>
                      <a:pt x="616" y="446"/>
                      <a:pt x="618" y="446"/>
                    </a:cubicBezTo>
                    <a:cubicBezTo>
                      <a:pt x="622" y="446"/>
                      <a:pt x="625" y="444"/>
                      <a:pt x="628" y="441"/>
                    </a:cubicBezTo>
                    <a:lnTo>
                      <a:pt x="628" y="441"/>
                    </a:lnTo>
                    <a:cubicBezTo>
                      <a:pt x="646" y="443"/>
                      <a:pt x="664" y="444"/>
                      <a:pt x="682" y="444"/>
                    </a:cubicBezTo>
                    <a:cubicBezTo>
                      <a:pt x="692" y="444"/>
                      <a:pt x="702" y="418"/>
                      <a:pt x="705" y="403"/>
                    </a:cubicBezTo>
                    <a:lnTo>
                      <a:pt x="705" y="403"/>
                    </a:lnTo>
                    <a:cubicBezTo>
                      <a:pt x="721" y="413"/>
                      <a:pt x="737" y="423"/>
                      <a:pt x="754" y="432"/>
                    </a:cubicBezTo>
                    <a:cubicBezTo>
                      <a:pt x="757" y="433"/>
                      <a:pt x="761" y="434"/>
                      <a:pt x="765" y="434"/>
                    </a:cubicBezTo>
                    <a:cubicBezTo>
                      <a:pt x="794" y="434"/>
                      <a:pt x="810" y="395"/>
                      <a:pt x="789" y="384"/>
                    </a:cubicBezTo>
                    <a:cubicBezTo>
                      <a:pt x="772" y="374"/>
                      <a:pt x="756" y="365"/>
                      <a:pt x="739" y="355"/>
                    </a:cubicBezTo>
                    <a:lnTo>
                      <a:pt x="739" y="355"/>
                    </a:lnTo>
                    <a:cubicBezTo>
                      <a:pt x="734" y="353"/>
                      <a:pt x="730" y="350"/>
                      <a:pt x="725" y="348"/>
                    </a:cubicBezTo>
                    <a:lnTo>
                      <a:pt x="725" y="348"/>
                    </a:lnTo>
                    <a:cubicBezTo>
                      <a:pt x="727" y="348"/>
                      <a:pt x="728" y="348"/>
                      <a:pt x="730" y="349"/>
                    </a:cubicBezTo>
                    <a:cubicBezTo>
                      <a:pt x="730" y="348"/>
                      <a:pt x="730" y="348"/>
                      <a:pt x="730" y="347"/>
                    </a:cubicBezTo>
                    <a:lnTo>
                      <a:pt x="730" y="347"/>
                    </a:lnTo>
                    <a:cubicBezTo>
                      <a:pt x="734" y="348"/>
                      <a:pt x="738" y="348"/>
                      <a:pt x="742" y="349"/>
                    </a:cubicBezTo>
                    <a:cubicBezTo>
                      <a:pt x="765" y="349"/>
                      <a:pt x="789" y="313"/>
                      <a:pt x="754" y="313"/>
                    </a:cubicBezTo>
                    <a:cubicBezTo>
                      <a:pt x="710" y="288"/>
                      <a:pt x="663" y="263"/>
                      <a:pt x="613" y="241"/>
                    </a:cubicBezTo>
                    <a:lnTo>
                      <a:pt x="613" y="241"/>
                    </a:lnTo>
                    <a:cubicBezTo>
                      <a:pt x="622" y="229"/>
                      <a:pt x="624" y="212"/>
                      <a:pt x="611" y="206"/>
                    </a:cubicBezTo>
                    <a:cubicBezTo>
                      <a:pt x="563" y="182"/>
                      <a:pt x="527" y="158"/>
                      <a:pt x="492" y="146"/>
                    </a:cubicBezTo>
                    <a:cubicBezTo>
                      <a:pt x="488" y="144"/>
                      <a:pt x="485" y="142"/>
                      <a:pt x="483" y="141"/>
                    </a:cubicBezTo>
                    <a:lnTo>
                      <a:pt x="483" y="141"/>
                    </a:lnTo>
                    <a:cubicBezTo>
                      <a:pt x="476" y="105"/>
                      <a:pt x="462" y="71"/>
                      <a:pt x="444" y="39"/>
                    </a:cubicBezTo>
                    <a:cubicBezTo>
                      <a:pt x="440" y="26"/>
                      <a:pt x="429" y="21"/>
                      <a:pt x="417" y="21"/>
                    </a:cubicBezTo>
                    <a:cubicBezTo>
                      <a:pt x="398" y="21"/>
                      <a:pt x="377" y="36"/>
                      <a:pt x="384" y="51"/>
                    </a:cubicBezTo>
                    <a:cubicBezTo>
                      <a:pt x="390" y="63"/>
                      <a:pt x="396" y="74"/>
                      <a:pt x="403" y="85"/>
                    </a:cubicBezTo>
                    <a:lnTo>
                      <a:pt x="403" y="85"/>
                    </a:lnTo>
                    <a:cubicBezTo>
                      <a:pt x="397" y="86"/>
                      <a:pt x="391" y="87"/>
                      <a:pt x="384" y="87"/>
                    </a:cubicBezTo>
                    <a:cubicBezTo>
                      <a:pt x="404" y="121"/>
                      <a:pt x="415" y="154"/>
                      <a:pt x="420" y="188"/>
                    </a:cubicBezTo>
                    <a:lnTo>
                      <a:pt x="420" y="188"/>
                    </a:lnTo>
                    <a:cubicBezTo>
                      <a:pt x="395" y="175"/>
                      <a:pt x="369" y="163"/>
                      <a:pt x="343" y="151"/>
                    </a:cubicBezTo>
                    <a:lnTo>
                      <a:pt x="343" y="151"/>
                    </a:lnTo>
                    <a:cubicBezTo>
                      <a:pt x="341" y="129"/>
                      <a:pt x="338" y="108"/>
                      <a:pt x="335" y="87"/>
                    </a:cubicBezTo>
                    <a:lnTo>
                      <a:pt x="335" y="87"/>
                    </a:lnTo>
                    <a:cubicBezTo>
                      <a:pt x="333" y="68"/>
                      <a:pt x="329" y="48"/>
                      <a:pt x="325" y="27"/>
                    </a:cubicBezTo>
                    <a:cubicBezTo>
                      <a:pt x="325" y="9"/>
                      <a:pt x="313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2"/>
              <p:cNvSpPr/>
              <p:nvPr/>
            </p:nvSpPr>
            <p:spPr>
              <a:xfrm>
                <a:off x="2129550" y="1963725"/>
                <a:ext cx="2293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172" h="3549" extrusionOk="0">
                    <a:moveTo>
                      <a:pt x="3375" y="1"/>
                    </a:moveTo>
                    <a:cubicBezTo>
                      <a:pt x="1667" y="1"/>
                      <a:pt x="1" y="1213"/>
                      <a:pt x="174" y="3074"/>
                    </a:cubicBezTo>
                    <a:cubicBezTo>
                      <a:pt x="180" y="3096"/>
                      <a:pt x="204" y="3108"/>
                      <a:pt x="228" y="3108"/>
                    </a:cubicBezTo>
                    <a:cubicBezTo>
                      <a:pt x="255" y="3108"/>
                      <a:pt x="281" y="3093"/>
                      <a:pt x="281" y="3062"/>
                    </a:cubicBezTo>
                    <a:cubicBezTo>
                      <a:pt x="195" y="1196"/>
                      <a:pt x="1763" y="129"/>
                      <a:pt x="3402" y="129"/>
                    </a:cubicBezTo>
                    <a:cubicBezTo>
                      <a:pt x="3802" y="129"/>
                      <a:pt x="4206" y="193"/>
                      <a:pt x="4591" y="324"/>
                    </a:cubicBezTo>
                    <a:cubicBezTo>
                      <a:pt x="5544" y="657"/>
                      <a:pt x="6139" y="1336"/>
                      <a:pt x="6925" y="1883"/>
                    </a:cubicBezTo>
                    <a:cubicBezTo>
                      <a:pt x="7699" y="2443"/>
                      <a:pt x="8556" y="2657"/>
                      <a:pt x="9092" y="3526"/>
                    </a:cubicBezTo>
                    <a:cubicBezTo>
                      <a:pt x="9100" y="3542"/>
                      <a:pt x="9112" y="3549"/>
                      <a:pt x="9123" y="3549"/>
                    </a:cubicBezTo>
                    <a:cubicBezTo>
                      <a:pt x="9147" y="3549"/>
                      <a:pt x="9171" y="3522"/>
                      <a:pt x="9163" y="3491"/>
                    </a:cubicBezTo>
                    <a:cubicBezTo>
                      <a:pt x="8806" y="2479"/>
                      <a:pt x="7544" y="2229"/>
                      <a:pt x="6782" y="1621"/>
                    </a:cubicBezTo>
                    <a:cubicBezTo>
                      <a:pt x="5889" y="895"/>
                      <a:pt x="5067" y="216"/>
                      <a:pt x="3889" y="38"/>
                    </a:cubicBezTo>
                    <a:cubicBezTo>
                      <a:pt x="3718" y="13"/>
                      <a:pt x="3546" y="1"/>
                      <a:pt x="3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2"/>
              <p:cNvSpPr/>
              <p:nvPr/>
            </p:nvSpPr>
            <p:spPr>
              <a:xfrm>
                <a:off x="2354150" y="2044425"/>
                <a:ext cx="7860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4846" extrusionOk="0">
                    <a:moveTo>
                      <a:pt x="1" y="1"/>
                    </a:moveTo>
                    <a:cubicBezTo>
                      <a:pt x="2" y="3"/>
                      <a:pt x="3" y="5"/>
                      <a:pt x="4" y="8"/>
                    </a:cubicBezTo>
                    <a:lnTo>
                      <a:pt x="4" y="8"/>
                    </a:lnTo>
                    <a:cubicBezTo>
                      <a:pt x="6" y="4"/>
                      <a:pt x="7" y="1"/>
                      <a:pt x="1" y="1"/>
                    </a:cubicBezTo>
                    <a:close/>
                    <a:moveTo>
                      <a:pt x="4" y="8"/>
                    </a:moveTo>
                    <a:cubicBezTo>
                      <a:pt x="3" y="10"/>
                      <a:pt x="1" y="13"/>
                      <a:pt x="1" y="13"/>
                    </a:cubicBezTo>
                    <a:cubicBezTo>
                      <a:pt x="239" y="1036"/>
                      <a:pt x="1155" y="1417"/>
                      <a:pt x="1679" y="2263"/>
                    </a:cubicBezTo>
                    <a:cubicBezTo>
                      <a:pt x="1917" y="2644"/>
                      <a:pt x="2072" y="3084"/>
                      <a:pt x="2287" y="3477"/>
                    </a:cubicBezTo>
                    <a:cubicBezTo>
                      <a:pt x="2548" y="3930"/>
                      <a:pt x="2929" y="4287"/>
                      <a:pt x="3037" y="4811"/>
                    </a:cubicBezTo>
                    <a:cubicBezTo>
                      <a:pt x="3041" y="4835"/>
                      <a:pt x="3060" y="4845"/>
                      <a:pt x="3080" y="4845"/>
                    </a:cubicBezTo>
                    <a:cubicBezTo>
                      <a:pt x="3110" y="4845"/>
                      <a:pt x="3144" y="4822"/>
                      <a:pt x="3144" y="4787"/>
                    </a:cubicBezTo>
                    <a:cubicBezTo>
                      <a:pt x="3120" y="4418"/>
                      <a:pt x="2918" y="4168"/>
                      <a:pt x="2703" y="3870"/>
                    </a:cubicBezTo>
                    <a:cubicBezTo>
                      <a:pt x="2406" y="3442"/>
                      <a:pt x="2215" y="2977"/>
                      <a:pt x="1977" y="2513"/>
                    </a:cubicBezTo>
                    <a:cubicBezTo>
                      <a:pt x="1751" y="2060"/>
                      <a:pt x="1489" y="1727"/>
                      <a:pt x="1120" y="1394"/>
                    </a:cubicBezTo>
                    <a:cubicBezTo>
                      <a:pt x="657" y="979"/>
                      <a:pt x="301" y="552"/>
                      <a:pt x="4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2"/>
              <p:cNvSpPr/>
              <p:nvPr/>
            </p:nvSpPr>
            <p:spPr>
              <a:xfrm>
                <a:off x="2098475" y="2047700"/>
                <a:ext cx="278325" cy="167500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6700" extrusionOk="0">
                    <a:moveTo>
                      <a:pt x="1429" y="1"/>
                    </a:moveTo>
                    <a:cubicBezTo>
                      <a:pt x="905" y="120"/>
                      <a:pt x="607" y="513"/>
                      <a:pt x="405" y="989"/>
                    </a:cubicBezTo>
                    <a:cubicBezTo>
                      <a:pt x="214" y="1429"/>
                      <a:pt x="0" y="2037"/>
                      <a:pt x="107" y="2537"/>
                    </a:cubicBezTo>
                    <a:cubicBezTo>
                      <a:pt x="345" y="3727"/>
                      <a:pt x="1488" y="4513"/>
                      <a:pt x="2477" y="5037"/>
                    </a:cubicBezTo>
                    <a:cubicBezTo>
                      <a:pt x="3846" y="5751"/>
                      <a:pt x="5370" y="6418"/>
                      <a:pt x="6906" y="6656"/>
                    </a:cubicBezTo>
                    <a:cubicBezTo>
                      <a:pt x="7105" y="6684"/>
                      <a:pt x="7304" y="6699"/>
                      <a:pt x="7501" y="6699"/>
                    </a:cubicBezTo>
                    <a:cubicBezTo>
                      <a:pt x="7903" y="6699"/>
                      <a:pt x="8300" y="6634"/>
                      <a:pt x="8692" y="6466"/>
                    </a:cubicBezTo>
                    <a:cubicBezTo>
                      <a:pt x="9025" y="6311"/>
                      <a:pt x="9335" y="6120"/>
                      <a:pt x="9680" y="6001"/>
                    </a:cubicBezTo>
                    <a:cubicBezTo>
                      <a:pt x="10132" y="5835"/>
                      <a:pt x="10597" y="5823"/>
                      <a:pt x="11073" y="5763"/>
                    </a:cubicBezTo>
                    <a:cubicBezTo>
                      <a:pt x="11121" y="5763"/>
                      <a:pt x="11132" y="5668"/>
                      <a:pt x="11085" y="5668"/>
                    </a:cubicBezTo>
                    <a:cubicBezTo>
                      <a:pt x="10967" y="5649"/>
                      <a:pt x="10853" y="5640"/>
                      <a:pt x="10741" y="5640"/>
                    </a:cubicBezTo>
                    <a:cubicBezTo>
                      <a:pt x="9830" y="5640"/>
                      <a:pt x="9121" y="6234"/>
                      <a:pt x="8251" y="6478"/>
                    </a:cubicBezTo>
                    <a:cubicBezTo>
                      <a:pt x="8004" y="6546"/>
                      <a:pt x="7747" y="6575"/>
                      <a:pt x="7486" y="6575"/>
                    </a:cubicBezTo>
                    <a:cubicBezTo>
                      <a:pt x="6377" y="6575"/>
                      <a:pt x="5181" y="6042"/>
                      <a:pt x="4227" y="5656"/>
                    </a:cubicBezTo>
                    <a:cubicBezTo>
                      <a:pt x="3072" y="5180"/>
                      <a:pt x="1643" y="4668"/>
                      <a:pt x="881" y="3620"/>
                    </a:cubicBezTo>
                    <a:cubicBezTo>
                      <a:pt x="464" y="3049"/>
                      <a:pt x="167" y="2525"/>
                      <a:pt x="310" y="1798"/>
                    </a:cubicBezTo>
                    <a:cubicBezTo>
                      <a:pt x="464" y="1084"/>
                      <a:pt x="714" y="310"/>
                      <a:pt x="1453" y="48"/>
                    </a:cubicBezTo>
                    <a:cubicBezTo>
                      <a:pt x="1476" y="48"/>
                      <a:pt x="1465" y="1"/>
                      <a:pt x="1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2"/>
              <p:cNvSpPr/>
              <p:nvPr/>
            </p:nvSpPr>
            <p:spPr>
              <a:xfrm>
                <a:off x="2372900" y="2161725"/>
                <a:ext cx="5955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183" extrusionOk="0">
                    <a:moveTo>
                      <a:pt x="2299" y="1"/>
                    </a:moveTo>
                    <a:cubicBezTo>
                      <a:pt x="2267" y="1"/>
                      <a:pt x="2232" y="24"/>
                      <a:pt x="2239" y="59"/>
                    </a:cubicBezTo>
                    <a:cubicBezTo>
                      <a:pt x="2251" y="214"/>
                      <a:pt x="1929" y="321"/>
                      <a:pt x="1822" y="369"/>
                    </a:cubicBezTo>
                    <a:cubicBezTo>
                      <a:pt x="1763" y="393"/>
                      <a:pt x="1763" y="381"/>
                      <a:pt x="1703" y="416"/>
                    </a:cubicBezTo>
                    <a:cubicBezTo>
                      <a:pt x="1537" y="500"/>
                      <a:pt x="1406" y="655"/>
                      <a:pt x="1239" y="738"/>
                    </a:cubicBezTo>
                    <a:cubicBezTo>
                      <a:pt x="858" y="976"/>
                      <a:pt x="453" y="1012"/>
                      <a:pt x="24" y="1131"/>
                    </a:cubicBezTo>
                    <a:cubicBezTo>
                      <a:pt x="1" y="1131"/>
                      <a:pt x="1" y="1155"/>
                      <a:pt x="24" y="1167"/>
                    </a:cubicBezTo>
                    <a:cubicBezTo>
                      <a:pt x="88" y="1177"/>
                      <a:pt x="154" y="1182"/>
                      <a:pt x="220" y="1182"/>
                    </a:cubicBezTo>
                    <a:cubicBezTo>
                      <a:pt x="668" y="1182"/>
                      <a:pt x="1146" y="950"/>
                      <a:pt x="1489" y="690"/>
                    </a:cubicBezTo>
                    <a:cubicBezTo>
                      <a:pt x="1691" y="559"/>
                      <a:pt x="1763" y="535"/>
                      <a:pt x="2013" y="440"/>
                    </a:cubicBezTo>
                    <a:cubicBezTo>
                      <a:pt x="2108" y="416"/>
                      <a:pt x="2179" y="416"/>
                      <a:pt x="2251" y="357"/>
                    </a:cubicBezTo>
                    <a:cubicBezTo>
                      <a:pt x="2358" y="262"/>
                      <a:pt x="2382" y="154"/>
                      <a:pt x="2346" y="35"/>
                    </a:cubicBezTo>
                    <a:cubicBezTo>
                      <a:pt x="2341" y="11"/>
                      <a:pt x="2321" y="1"/>
                      <a:pt x="2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2"/>
              <p:cNvSpPr/>
              <p:nvPr/>
            </p:nvSpPr>
            <p:spPr>
              <a:xfrm>
                <a:off x="2364875" y="2187900"/>
                <a:ext cx="205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16" extrusionOk="0">
                    <a:moveTo>
                      <a:pt x="405" y="0"/>
                    </a:moveTo>
                    <a:cubicBezTo>
                      <a:pt x="274" y="0"/>
                      <a:pt x="143" y="0"/>
                      <a:pt x="24" y="36"/>
                    </a:cubicBezTo>
                    <a:cubicBezTo>
                      <a:pt x="0" y="48"/>
                      <a:pt x="12" y="96"/>
                      <a:pt x="24" y="96"/>
                    </a:cubicBezTo>
                    <a:cubicBezTo>
                      <a:pt x="94" y="110"/>
                      <a:pt x="172" y="115"/>
                      <a:pt x="251" y="115"/>
                    </a:cubicBezTo>
                    <a:cubicBezTo>
                      <a:pt x="306" y="115"/>
                      <a:pt x="363" y="113"/>
                      <a:pt x="417" y="108"/>
                    </a:cubicBezTo>
                    <a:cubicBezTo>
                      <a:pt x="548" y="108"/>
                      <a:pt x="667" y="108"/>
                      <a:pt x="786" y="84"/>
                    </a:cubicBezTo>
                    <a:cubicBezTo>
                      <a:pt x="822" y="84"/>
                      <a:pt x="810" y="36"/>
                      <a:pt x="786" y="36"/>
                    </a:cubicBezTo>
                    <a:cubicBezTo>
                      <a:pt x="655" y="0"/>
                      <a:pt x="536" y="0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"/>
              <p:cNvSpPr/>
              <p:nvPr/>
            </p:nvSpPr>
            <p:spPr>
              <a:xfrm>
                <a:off x="2364875" y="2188700"/>
                <a:ext cx="2650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60" extrusionOk="0">
                    <a:moveTo>
                      <a:pt x="917" y="1"/>
                    </a:moveTo>
                    <a:cubicBezTo>
                      <a:pt x="782" y="1"/>
                      <a:pt x="649" y="18"/>
                      <a:pt x="524" y="28"/>
                    </a:cubicBezTo>
                    <a:cubicBezTo>
                      <a:pt x="357" y="52"/>
                      <a:pt x="191" y="28"/>
                      <a:pt x="36" y="64"/>
                    </a:cubicBezTo>
                    <a:cubicBezTo>
                      <a:pt x="0" y="64"/>
                      <a:pt x="0" y="88"/>
                      <a:pt x="24" y="111"/>
                    </a:cubicBezTo>
                    <a:cubicBezTo>
                      <a:pt x="150" y="142"/>
                      <a:pt x="298" y="159"/>
                      <a:pt x="449" y="159"/>
                    </a:cubicBezTo>
                    <a:cubicBezTo>
                      <a:pt x="652" y="159"/>
                      <a:pt x="860" y="127"/>
                      <a:pt x="1024" y="52"/>
                    </a:cubicBezTo>
                    <a:cubicBezTo>
                      <a:pt x="1060" y="28"/>
                      <a:pt x="1048" y="4"/>
                      <a:pt x="1012" y="4"/>
                    </a:cubicBezTo>
                    <a:cubicBezTo>
                      <a:pt x="980" y="2"/>
                      <a:pt x="949" y="1"/>
                      <a:pt x="9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"/>
              <p:cNvSpPr/>
              <p:nvPr/>
            </p:nvSpPr>
            <p:spPr>
              <a:xfrm>
                <a:off x="2369625" y="2171400"/>
                <a:ext cx="475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847" extrusionOk="0">
                    <a:moveTo>
                      <a:pt x="1886" y="1"/>
                    </a:moveTo>
                    <a:cubicBezTo>
                      <a:pt x="1884" y="1"/>
                      <a:pt x="1882" y="2"/>
                      <a:pt x="1882" y="6"/>
                    </a:cubicBezTo>
                    <a:cubicBezTo>
                      <a:pt x="1446" y="496"/>
                      <a:pt x="860" y="787"/>
                      <a:pt x="207" y="787"/>
                    </a:cubicBezTo>
                    <a:cubicBezTo>
                      <a:pt x="147" y="787"/>
                      <a:pt x="86" y="785"/>
                      <a:pt x="24" y="780"/>
                    </a:cubicBezTo>
                    <a:cubicBezTo>
                      <a:pt x="24" y="780"/>
                      <a:pt x="1" y="815"/>
                      <a:pt x="24" y="815"/>
                    </a:cubicBezTo>
                    <a:cubicBezTo>
                      <a:pt x="136" y="836"/>
                      <a:pt x="250" y="846"/>
                      <a:pt x="363" y="846"/>
                    </a:cubicBezTo>
                    <a:cubicBezTo>
                      <a:pt x="961" y="846"/>
                      <a:pt x="1553" y="560"/>
                      <a:pt x="1894" y="29"/>
                    </a:cubicBezTo>
                    <a:cubicBezTo>
                      <a:pt x="1902" y="12"/>
                      <a:pt x="1892" y="1"/>
                      <a:pt x="1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"/>
              <p:cNvSpPr/>
              <p:nvPr/>
            </p:nvSpPr>
            <p:spPr>
              <a:xfrm>
                <a:off x="2144900" y="2053950"/>
                <a:ext cx="103850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5517" extrusionOk="0">
                    <a:moveTo>
                      <a:pt x="36" y="1"/>
                    </a:moveTo>
                    <a:cubicBezTo>
                      <a:pt x="24" y="1"/>
                      <a:pt x="0" y="1"/>
                      <a:pt x="0" y="24"/>
                    </a:cubicBezTo>
                    <a:cubicBezTo>
                      <a:pt x="36" y="417"/>
                      <a:pt x="346" y="644"/>
                      <a:pt x="596" y="929"/>
                    </a:cubicBezTo>
                    <a:cubicBezTo>
                      <a:pt x="1001" y="1370"/>
                      <a:pt x="1060" y="2001"/>
                      <a:pt x="1429" y="2465"/>
                    </a:cubicBezTo>
                    <a:cubicBezTo>
                      <a:pt x="1810" y="2941"/>
                      <a:pt x="1941" y="3453"/>
                      <a:pt x="2358" y="3894"/>
                    </a:cubicBezTo>
                    <a:cubicBezTo>
                      <a:pt x="2906" y="4454"/>
                      <a:pt x="3501" y="5037"/>
                      <a:pt x="4108" y="5513"/>
                    </a:cubicBezTo>
                    <a:cubicBezTo>
                      <a:pt x="4112" y="5515"/>
                      <a:pt x="4117" y="5516"/>
                      <a:pt x="4121" y="5516"/>
                    </a:cubicBezTo>
                    <a:cubicBezTo>
                      <a:pt x="4139" y="5516"/>
                      <a:pt x="4154" y="5497"/>
                      <a:pt x="4144" y="5478"/>
                    </a:cubicBezTo>
                    <a:cubicBezTo>
                      <a:pt x="3715" y="4966"/>
                      <a:pt x="3191" y="4513"/>
                      <a:pt x="2715" y="4037"/>
                    </a:cubicBezTo>
                    <a:cubicBezTo>
                      <a:pt x="2417" y="3739"/>
                      <a:pt x="2144" y="3489"/>
                      <a:pt x="1965" y="3096"/>
                    </a:cubicBezTo>
                    <a:cubicBezTo>
                      <a:pt x="1870" y="2894"/>
                      <a:pt x="1810" y="2727"/>
                      <a:pt x="1655" y="2537"/>
                    </a:cubicBezTo>
                    <a:cubicBezTo>
                      <a:pt x="1346" y="2120"/>
                      <a:pt x="1215" y="1715"/>
                      <a:pt x="977" y="1275"/>
                    </a:cubicBezTo>
                    <a:cubicBezTo>
                      <a:pt x="715" y="798"/>
                      <a:pt x="179" y="5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2"/>
              <p:cNvSpPr/>
              <p:nvPr/>
            </p:nvSpPr>
            <p:spPr>
              <a:xfrm>
                <a:off x="2148500" y="2010100"/>
                <a:ext cx="14225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1446" extrusionOk="0">
                    <a:moveTo>
                      <a:pt x="3" y="1440"/>
                    </a:moveTo>
                    <a:cubicBezTo>
                      <a:pt x="1" y="1440"/>
                      <a:pt x="3" y="1445"/>
                      <a:pt x="11" y="1445"/>
                    </a:cubicBezTo>
                    <a:cubicBezTo>
                      <a:pt x="7" y="1441"/>
                      <a:pt x="5" y="1440"/>
                      <a:pt x="3" y="1440"/>
                    </a:cubicBezTo>
                    <a:close/>
                    <a:moveTo>
                      <a:pt x="5667" y="0"/>
                    </a:moveTo>
                    <a:cubicBezTo>
                      <a:pt x="5663" y="0"/>
                      <a:pt x="5659" y="1"/>
                      <a:pt x="5655" y="4"/>
                    </a:cubicBezTo>
                    <a:cubicBezTo>
                      <a:pt x="5024" y="16"/>
                      <a:pt x="4405" y="88"/>
                      <a:pt x="3786" y="135"/>
                    </a:cubicBezTo>
                    <a:cubicBezTo>
                      <a:pt x="3297" y="183"/>
                      <a:pt x="2773" y="183"/>
                      <a:pt x="2297" y="362"/>
                    </a:cubicBezTo>
                    <a:cubicBezTo>
                      <a:pt x="1821" y="552"/>
                      <a:pt x="1404" y="862"/>
                      <a:pt x="904" y="1016"/>
                    </a:cubicBezTo>
                    <a:cubicBezTo>
                      <a:pt x="559" y="1124"/>
                      <a:pt x="237" y="1136"/>
                      <a:pt x="11" y="1445"/>
                    </a:cubicBezTo>
                    <a:cubicBezTo>
                      <a:pt x="380" y="1159"/>
                      <a:pt x="892" y="1195"/>
                      <a:pt x="1309" y="1028"/>
                    </a:cubicBezTo>
                    <a:cubicBezTo>
                      <a:pt x="1666" y="874"/>
                      <a:pt x="1988" y="659"/>
                      <a:pt x="2345" y="493"/>
                    </a:cubicBezTo>
                    <a:cubicBezTo>
                      <a:pt x="3333" y="40"/>
                      <a:pt x="4595" y="207"/>
                      <a:pt x="5655" y="64"/>
                    </a:cubicBezTo>
                    <a:cubicBezTo>
                      <a:pt x="5686" y="64"/>
                      <a:pt x="5690" y="0"/>
                      <a:pt x="5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"/>
              <p:cNvSpPr/>
              <p:nvPr/>
            </p:nvSpPr>
            <p:spPr>
              <a:xfrm>
                <a:off x="2215450" y="20745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2"/>
              <p:cNvSpPr/>
              <p:nvPr/>
            </p:nvSpPr>
            <p:spPr>
              <a:xfrm>
                <a:off x="2214550" y="2073900"/>
                <a:ext cx="10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1" y="0"/>
                    </a:moveTo>
                    <a:lnTo>
                      <a:pt x="19" y="13"/>
                    </a:lnTo>
                    <a:lnTo>
                      <a:pt x="19" y="13"/>
                    </a:lnTo>
                    <a:cubicBezTo>
                      <a:pt x="11" y="6"/>
                      <a:pt x="8" y="0"/>
                      <a:pt x="1" y="0"/>
                    </a:cubicBezTo>
                    <a:close/>
                    <a:moveTo>
                      <a:pt x="19" y="13"/>
                    </a:moveTo>
                    <a:cubicBezTo>
                      <a:pt x="23" y="16"/>
                      <a:pt x="28" y="20"/>
                      <a:pt x="36" y="24"/>
                    </a:cubicBezTo>
                    <a:lnTo>
                      <a:pt x="19" y="13"/>
                    </a:lnTo>
                    <a:close/>
                    <a:moveTo>
                      <a:pt x="36" y="24"/>
                    </a:moveTo>
                    <a:cubicBezTo>
                      <a:pt x="36" y="30"/>
                      <a:pt x="39" y="33"/>
                      <a:pt x="41" y="33"/>
                    </a:cubicBezTo>
                    <a:cubicBezTo>
                      <a:pt x="42" y="33"/>
                      <a:pt x="42" y="30"/>
                      <a:pt x="3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2"/>
              <p:cNvSpPr/>
              <p:nvPr/>
            </p:nvSpPr>
            <p:spPr>
              <a:xfrm>
                <a:off x="2097900" y="2034250"/>
                <a:ext cx="5077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48" extrusionOk="0">
                    <a:moveTo>
                      <a:pt x="19" y="1"/>
                    </a:moveTo>
                    <a:cubicBezTo>
                      <a:pt x="9" y="1"/>
                      <a:pt x="1" y="39"/>
                      <a:pt x="11" y="39"/>
                    </a:cubicBezTo>
                    <a:cubicBezTo>
                      <a:pt x="452" y="300"/>
                      <a:pt x="1071" y="515"/>
                      <a:pt x="1571" y="539"/>
                    </a:cubicBezTo>
                    <a:cubicBezTo>
                      <a:pt x="1584" y="539"/>
                      <a:pt x="1594" y="532"/>
                      <a:pt x="1600" y="523"/>
                    </a:cubicBezTo>
                    <a:lnTo>
                      <a:pt x="1600" y="523"/>
                    </a:lnTo>
                    <a:cubicBezTo>
                      <a:pt x="1721" y="560"/>
                      <a:pt x="1841" y="601"/>
                      <a:pt x="1964" y="646"/>
                    </a:cubicBezTo>
                    <a:cubicBezTo>
                      <a:pt x="1967" y="647"/>
                      <a:pt x="1970" y="647"/>
                      <a:pt x="1973" y="647"/>
                    </a:cubicBezTo>
                    <a:cubicBezTo>
                      <a:pt x="2005" y="647"/>
                      <a:pt x="2031" y="597"/>
                      <a:pt x="1988" y="586"/>
                    </a:cubicBezTo>
                    <a:cubicBezTo>
                      <a:pt x="2023" y="574"/>
                      <a:pt x="2023" y="527"/>
                      <a:pt x="1988" y="527"/>
                    </a:cubicBezTo>
                    <a:cubicBezTo>
                      <a:pt x="1916" y="515"/>
                      <a:pt x="1857" y="491"/>
                      <a:pt x="1785" y="479"/>
                    </a:cubicBezTo>
                    <a:cubicBezTo>
                      <a:pt x="1778" y="479"/>
                      <a:pt x="1772" y="483"/>
                      <a:pt x="1768" y="489"/>
                    </a:cubicBezTo>
                    <a:lnTo>
                      <a:pt x="1768" y="489"/>
                    </a:lnTo>
                    <a:cubicBezTo>
                      <a:pt x="1764" y="489"/>
                      <a:pt x="1761" y="489"/>
                      <a:pt x="1757" y="489"/>
                    </a:cubicBezTo>
                    <a:cubicBezTo>
                      <a:pt x="1747" y="489"/>
                      <a:pt x="1737" y="490"/>
                      <a:pt x="1726" y="491"/>
                    </a:cubicBezTo>
                    <a:cubicBezTo>
                      <a:pt x="1690" y="479"/>
                      <a:pt x="1678" y="479"/>
                      <a:pt x="1642" y="467"/>
                    </a:cubicBezTo>
                    <a:cubicBezTo>
                      <a:pt x="1593" y="449"/>
                      <a:pt x="1543" y="435"/>
                      <a:pt x="1494" y="422"/>
                    </a:cubicBezTo>
                    <a:lnTo>
                      <a:pt x="1494" y="422"/>
                    </a:lnTo>
                    <a:cubicBezTo>
                      <a:pt x="1495" y="403"/>
                      <a:pt x="1485" y="383"/>
                      <a:pt x="1464" y="372"/>
                    </a:cubicBezTo>
                    <a:cubicBezTo>
                      <a:pt x="1406" y="354"/>
                      <a:pt x="1349" y="339"/>
                      <a:pt x="1291" y="327"/>
                    </a:cubicBezTo>
                    <a:lnTo>
                      <a:pt x="1291" y="327"/>
                    </a:lnTo>
                    <a:cubicBezTo>
                      <a:pt x="1286" y="325"/>
                      <a:pt x="1281" y="323"/>
                      <a:pt x="1276" y="321"/>
                    </a:cubicBezTo>
                    <a:lnTo>
                      <a:pt x="1276" y="321"/>
                    </a:lnTo>
                    <a:cubicBezTo>
                      <a:pt x="1147" y="261"/>
                      <a:pt x="1015" y="209"/>
                      <a:pt x="868" y="170"/>
                    </a:cubicBezTo>
                    <a:cubicBezTo>
                      <a:pt x="865" y="168"/>
                      <a:pt x="862" y="168"/>
                      <a:pt x="859" y="168"/>
                    </a:cubicBezTo>
                    <a:cubicBezTo>
                      <a:pt x="829" y="168"/>
                      <a:pt x="812" y="218"/>
                      <a:pt x="845" y="229"/>
                    </a:cubicBezTo>
                    <a:cubicBezTo>
                      <a:pt x="880" y="247"/>
                      <a:pt x="916" y="264"/>
                      <a:pt x="953" y="281"/>
                    </a:cubicBezTo>
                    <a:lnTo>
                      <a:pt x="953" y="281"/>
                    </a:lnTo>
                    <a:cubicBezTo>
                      <a:pt x="933" y="279"/>
                      <a:pt x="913" y="278"/>
                      <a:pt x="892" y="277"/>
                    </a:cubicBezTo>
                    <a:cubicBezTo>
                      <a:pt x="871" y="277"/>
                      <a:pt x="859" y="291"/>
                      <a:pt x="857" y="306"/>
                    </a:cubicBezTo>
                    <a:lnTo>
                      <a:pt x="857" y="306"/>
                    </a:lnTo>
                    <a:cubicBezTo>
                      <a:pt x="573" y="211"/>
                      <a:pt x="302" y="103"/>
                      <a:pt x="23" y="3"/>
                    </a:cubicBezTo>
                    <a:cubicBezTo>
                      <a:pt x="22" y="2"/>
                      <a:pt x="20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"/>
              <p:cNvSpPr/>
              <p:nvPr/>
            </p:nvSpPr>
            <p:spPr>
              <a:xfrm>
                <a:off x="2324375" y="2123275"/>
                <a:ext cx="214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00" extrusionOk="0">
                    <a:moveTo>
                      <a:pt x="46" y="1"/>
                    </a:moveTo>
                    <a:cubicBezTo>
                      <a:pt x="30" y="1"/>
                      <a:pt x="15" y="1"/>
                      <a:pt x="1" y="2"/>
                    </a:cubicBezTo>
                    <a:cubicBezTo>
                      <a:pt x="144" y="49"/>
                      <a:pt x="287" y="61"/>
                      <a:pt x="430" y="121"/>
                    </a:cubicBezTo>
                    <a:cubicBezTo>
                      <a:pt x="561" y="168"/>
                      <a:pt x="703" y="252"/>
                      <a:pt x="834" y="299"/>
                    </a:cubicBezTo>
                    <a:cubicBezTo>
                      <a:pt x="846" y="299"/>
                      <a:pt x="858" y="288"/>
                      <a:pt x="846" y="288"/>
                    </a:cubicBezTo>
                    <a:cubicBezTo>
                      <a:pt x="666" y="96"/>
                      <a:pt x="30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2"/>
              <p:cNvSpPr/>
              <p:nvPr/>
            </p:nvSpPr>
            <p:spPr>
              <a:xfrm>
                <a:off x="2327675" y="2124975"/>
                <a:ext cx="3000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502" extrusionOk="0">
                    <a:moveTo>
                      <a:pt x="13" y="0"/>
                    </a:moveTo>
                    <a:cubicBezTo>
                      <a:pt x="1" y="0"/>
                      <a:pt x="3" y="9"/>
                      <a:pt x="12" y="17"/>
                    </a:cubicBezTo>
                    <a:cubicBezTo>
                      <a:pt x="429" y="112"/>
                      <a:pt x="810" y="255"/>
                      <a:pt x="1167" y="493"/>
                    </a:cubicBezTo>
                    <a:cubicBezTo>
                      <a:pt x="1170" y="499"/>
                      <a:pt x="1173" y="501"/>
                      <a:pt x="1177" y="501"/>
                    </a:cubicBezTo>
                    <a:cubicBezTo>
                      <a:pt x="1188" y="501"/>
                      <a:pt x="1200" y="479"/>
                      <a:pt x="1191" y="470"/>
                    </a:cubicBezTo>
                    <a:cubicBezTo>
                      <a:pt x="845" y="220"/>
                      <a:pt x="452" y="53"/>
                      <a:pt x="36" y="5"/>
                    </a:cubicBezTo>
                    <a:cubicBezTo>
                      <a:pt x="25" y="2"/>
                      <a:pt x="18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2"/>
              <p:cNvSpPr/>
              <p:nvPr/>
            </p:nvSpPr>
            <p:spPr>
              <a:xfrm>
                <a:off x="2235450" y="2043525"/>
                <a:ext cx="6990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617" extrusionOk="0">
                    <a:moveTo>
                      <a:pt x="2517" y="0"/>
                    </a:moveTo>
                    <a:cubicBezTo>
                      <a:pt x="2038" y="0"/>
                      <a:pt x="1648" y="352"/>
                      <a:pt x="1224" y="584"/>
                    </a:cubicBezTo>
                    <a:cubicBezTo>
                      <a:pt x="736" y="834"/>
                      <a:pt x="546" y="1406"/>
                      <a:pt x="10" y="1584"/>
                    </a:cubicBezTo>
                    <a:cubicBezTo>
                      <a:pt x="1" y="1594"/>
                      <a:pt x="5" y="1616"/>
                      <a:pt x="19" y="1616"/>
                    </a:cubicBezTo>
                    <a:cubicBezTo>
                      <a:pt x="23" y="1616"/>
                      <a:pt x="28" y="1614"/>
                      <a:pt x="34" y="1608"/>
                    </a:cubicBezTo>
                    <a:cubicBezTo>
                      <a:pt x="415" y="1513"/>
                      <a:pt x="641" y="1192"/>
                      <a:pt x="903" y="930"/>
                    </a:cubicBezTo>
                    <a:cubicBezTo>
                      <a:pt x="1129" y="703"/>
                      <a:pt x="1331" y="644"/>
                      <a:pt x="1605" y="477"/>
                    </a:cubicBezTo>
                    <a:cubicBezTo>
                      <a:pt x="1701" y="418"/>
                      <a:pt x="1772" y="346"/>
                      <a:pt x="1843" y="287"/>
                    </a:cubicBezTo>
                    <a:cubicBezTo>
                      <a:pt x="2079" y="108"/>
                      <a:pt x="2299" y="33"/>
                      <a:pt x="2563" y="33"/>
                    </a:cubicBezTo>
                    <a:cubicBezTo>
                      <a:pt x="2633" y="33"/>
                      <a:pt x="2707" y="39"/>
                      <a:pt x="2784" y="49"/>
                    </a:cubicBezTo>
                    <a:cubicBezTo>
                      <a:pt x="2796" y="49"/>
                      <a:pt x="2796" y="37"/>
                      <a:pt x="2784" y="37"/>
                    </a:cubicBezTo>
                    <a:cubicBezTo>
                      <a:pt x="2692" y="11"/>
                      <a:pt x="2603" y="0"/>
                      <a:pt x="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"/>
              <p:cNvSpPr/>
              <p:nvPr/>
            </p:nvSpPr>
            <p:spPr>
              <a:xfrm>
                <a:off x="2309200" y="2041975"/>
                <a:ext cx="2085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99" extrusionOk="0">
                    <a:moveTo>
                      <a:pt x="822" y="0"/>
                    </a:moveTo>
                    <a:cubicBezTo>
                      <a:pt x="819" y="0"/>
                      <a:pt x="815" y="1"/>
                      <a:pt x="810" y="3"/>
                    </a:cubicBezTo>
                    <a:cubicBezTo>
                      <a:pt x="548" y="15"/>
                      <a:pt x="275" y="63"/>
                      <a:pt x="1" y="99"/>
                    </a:cubicBezTo>
                    <a:cubicBezTo>
                      <a:pt x="263" y="99"/>
                      <a:pt x="560" y="99"/>
                      <a:pt x="810" y="15"/>
                    </a:cubicBezTo>
                    <a:cubicBezTo>
                      <a:pt x="829" y="15"/>
                      <a:pt x="833" y="0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2"/>
              <p:cNvSpPr/>
              <p:nvPr/>
            </p:nvSpPr>
            <p:spPr>
              <a:xfrm>
                <a:off x="2302050" y="2043525"/>
                <a:ext cx="345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31" extrusionOk="0">
                    <a:moveTo>
                      <a:pt x="1370" y="1"/>
                    </a:moveTo>
                    <a:cubicBezTo>
                      <a:pt x="1374" y="9"/>
                      <a:pt x="1377" y="12"/>
                      <a:pt x="1378" y="12"/>
                    </a:cubicBezTo>
                    <a:cubicBezTo>
                      <a:pt x="1381" y="12"/>
                      <a:pt x="1378" y="1"/>
                      <a:pt x="1370" y="1"/>
                    </a:cubicBezTo>
                    <a:close/>
                    <a:moveTo>
                      <a:pt x="1370" y="1"/>
                    </a:moveTo>
                    <a:lnTo>
                      <a:pt x="1370" y="1"/>
                    </a:lnTo>
                    <a:cubicBezTo>
                      <a:pt x="1078" y="53"/>
                      <a:pt x="805" y="87"/>
                      <a:pt x="528" y="87"/>
                    </a:cubicBezTo>
                    <a:cubicBezTo>
                      <a:pt x="363" y="87"/>
                      <a:pt x="197" y="75"/>
                      <a:pt x="25" y="49"/>
                    </a:cubicBezTo>
                    <a:cubicBezTo>
                      <a:pt x="13" y="49"/>
                      <a:pt x="1" y="84"/>
                      <a:pt x="25" y="84"/>
                    </a:cubicBezTo>
                    <a:cubicBezTo>
                      <a:pt x="198" y="113"/>
                      <a:pt x="381" y="130"/>
                      <a:pt x="566" y="130"/>
                    </a:cubicBezTo>
                    <a:cubicBezTo>
                      <a:pt x="839" y="130"/>
                      <a:pt x="1115" y="93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2"/>
              <p:cNvSpPr/>
              <p:nvPr/>
            </p:nvSpPr>
            <p:spPr>
              <a:xfrm>
                <a:off x="2240450" y="2046825"/>
                <a:ext cx="607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620" extrusionOk="0">
                    <a:moveTo>
                      <a:pt x="2213" y="1"/>
                    </a:moveTo>
                    <a:cubicBezTo>
                      <a:pt x="1888" y="1"/>
                      <a:pt x="1668" y="332"/>
                      <a:pt x="1381" y="500"/>
                    </a:cubicBezTo>
                    <a:cubicBezTo>
                      <a:pt x="858" y="762"/>
                      <a:pt x="536" y="1274"/>
                      <a:pt x="36" y="1572"/>
                    </a:cubicBezTo>
                    <a:cubicBezTo>
                      <a:pt x="0" y="1583"/>
                      <a:pt x="36" y="1619"/>
                      <a:pt x="72" y="1619"/>
                    </a:cubicBezTo>
                    <a:cubicBezTo>
                      <a:pt x="453" y="1417"/>
                      <a:pt x="691" y="1095"/>
                      <a:pt x="989" y="810"/>
                    </a:cubicBezTo>
                    <a:cubicBezTo>
                      <a:pt x="1179" y="631"/>
                      <a:pt x="1417" y="571"/>
                      <a:pt x="1632" y="417"/>
                    </a:cubicBezTo>
                    <a:cubicBezTo>
                      <a:pt x="1840" y="265"/>
                      <a:pt x="1935" y="16"/>
                      <a:pt x="2193" y="16"/>
                    </a:cubicBezTo>
                    <a:cubicBezTo>
                      <a:pt x="2259" y="16"/>
                      <a:pt x="2337" y="32"/>
                      <a:pt x="2429" y="71"/>
                    </a:cubicBezTo>
                    <a:lnTo>
                      <a:pt x="2429" y="48"/>
                    </a:lnTo>
                    <a:cubicBezTo>
                      <a:pt x="2352" y="15"/>
                      <a:pt x="2280" y="1"/>
                      <a:pt x="2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"/>
              <p:cNvSpPr/>
              <p:nvPr/>
            </p:nvSpPr>
            <p:spPr>
              <a:xfrm>
                <a:off x="2244350" y="2073300"/>
                <a:ext cx="173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563" extrusionOk="0">
                    <a:moveTo>
                      <a:pt x="678" y="1"/>
                    </a:moveTo>
                    <a:cubicBezTo>
                      <a:pt x="475" y="203"/>
                      <a:pt x="249" y="358"/>
                      <a:pt x="11" y="524"/>
                    </a:cubicBezTo>
                    <a:cubicBezTo>
                      <a:pt x="1" y="535"/>
                      <a:pt x="8" y="563"/>
                      <a:pt x="26" y="563"/>
                    </a:cubicBezTo>
                    <a:cubicBezTo>
                      <a:pt x="28" y="563"/>
                      <a:pt x="32" y="562"/>
                      <a:pt x="35" y="560"/>
                    </a:cubicBezTo>
                    <a:cubicBezTo>
                      <a:pt x="273" y="405"/>
                      <a:pt x="511" y="227"/>
                      <a:pt x="678" y="12"/>
                    </a:cubicBezTo>
                    <a:cubicBezTo>
                      <a:pt x="683" y="15"/>
                      <a:pt x="685" y="16"/>
                      <a:pt x="687" y="16"/>
                    </a:cubicBezTo>
                    <a:cubicBezTo>
                      <a:pt x="693" y="16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2"/>
              <p:cNvSpPr/>
              <p:nvPr/>
            </p:nvSpPr>
            <p:spPr>
              <a:xfrm>
                <a:off x="2249075" y="2076600"/>
                <a:ext cx="15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52" extrusionOk="0">
                    <a:moveTo>
                      <a:pt x="601" y="1"/>
                    </a:moveTo>
                    <a:cubicBezTo>
                      <a:pt x="599" y="1"/>
                      <a:pt x="596" y="3"/>
                      <a:pt x="596" y="11"/>
                    </a:cubicBezTo>
                    <a:cubicBezTo>
                      <a:pt x="612" y="11"/>
                      <a:pt x="607" y="1"/>
                      <a:pt x="601" y="1"/>
                    </a:cubicBezTo>
                    <a:close/>
                    <a:moveTo>
                      <a:pt x="596" y="11"/>
                    </a:moveTo>
                    <a:cubicBezTo>
                      <a:pt x="405" y="154"/>
                      <a:pt x="227" y="285"/>
                      <a:pt x="24" y="428"/>
                    </a:cubicBezTo>
                    <a:cubicBezTo>
                      <a:pt x="1" y="440"/>
                      <a:pt x="24" y="452"/>
                      <a:pt x="36" y="452"/>
                    </a:cubicBezTo>
                    <a:cubicBezTo>
                      <a:pt x="239" y="333"/>
                      <a:pt x="453" y="190"/>
                      <a:pt x="596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2"/>
              <p:cNvSpPr/>
              <p:nvPr/>
            </p:nvSpPr>
            <p:spPr>
              <a:xfrm>
                <a:off x="2253625" y="2078575"/>
                <a:ext cx="160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453" extrusionOk="0">
                    <a:moveTo>
                      <a:pt x="634" y="1"/>
                    </a:moveTo>
                    <a:cubicBezTo>
                      <a:pt x="632" y="1"/>
                      <a:pt x="631" y="2"/>
                      <a:pt x="628" y="4"/>
                    </a:cubicBezTo>
                    <a:cubicBezTo>
                      <a:pt x="414" y="135"/>
                      <a:pt x="212" y="266"/>
                      <a:pt x="9" y="421"/>
                    </a:cubicBezTo>
                    <a:cubicBezTo>
                      <a:pt x="0" y="430"/>
                      <a:pt x="5" y="452"/>
                      <a:pt x="18" y="452"/>
                    </a:cubicBezTo>
                    <a:cubicBezTo>
                      <a:pt x="22" y="452"/>
                      <a:pt x="27" y="450"/>
                      <a:pt x="33" y="444"/>
                    </a:cubicBezTo>
                    <a:cubicBezTo>
                      <a:pt x="235" y="325"/>
                      <a:pt x="450" y="182"/>
                      <a:pt x="640" y="28"/>
                    </a:cubicBezTo>
                    <a:cubicBezTo>
                      <a:pt x="640" y="18"/>
                      <a:pt x="640" y="1"/>
                      <a:pt x="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"/>
              <p:cNvSpPr/>
              <p:nvPr/>
            </p:nvSpPr>
            <p:spPr>
              <a:xfrm>
                <a:off x="2257425" y="2082225"/>
                <a:ext cx="13100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23" extrusionOk="0">
                    <a:moveTo>
                      <a:pt x="488" y="1"/>
                    </a:moveTo>
                    <a:cubicBezTo>
                      <a:pt x="345" y="144"/>
                      <a:pt x="179" y="203"/>
                      <a:pt x="12" y="286"/>
                    </a:cubicBezTo>
                    <a:cubicBezTo>
                      <a:pt x="0" y="286"/>
                      <a:pt x="12" y="322"/>
                      <a:pt x="24" y="322"/>
                    </a:cubicBezTo>
                    <a:cubicBezTo>
                      <a:pt x="214" y="298"/>
                      <a:pt x="381" y="167"/>
                      <a:pt x="512" y="36"/>
                    </a:cubicBezTo>
                    <a:cubicBezTo>
                      <a:pt x="524" y="25"/>
                      <a:pt x="500" y="1"/>
                      <a:pt x="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2"/>
              <p:cNvSpPr/>
              <p:nvPr/>
            </p:nvSpPr>
            <p:spPr>
              <a:xfrm>
                <a:off x="2150550" y="2055625"/>
                <a:ext cx="128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91" extrusionOk="0">
                    <a:moveTo>
                      <a:pt x="17" y="0"/>
                    </a:moveTo>
                    <a:cubicBezTo>
                      <a:pt x="8" y="0"/>
                      <a:pt x="1" y="6"/>
                      <a:pt x="1" y="17"/>
                    </a:cubicBezTo>
                    <a:cubicBezTo>
                      <a:pt x="13" y="327"/>
                      <a:pt x="370" y="505"/>
                      <a:pt x="489" y="791"/>
                    </a:cubicBezTo>
                    <a:lnTo>
                      <a:pt x="513" y="791"/>
                    </a:lnTo>
                    <a:cubicBezTo>
                      <a:pt x="477" y="469"/>
                      <a:pt x="72" y="338"/>
                      <a:pt x="48" y="29"/>
                    </a:cubicBezTo>
                    <a:cubicBezTo>
                      <a:pt x="42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2"/>
              <p:cNvSpPr/>
              <p:nvPr/>
            </p:nvSpPr>
            <p:spPr>
              <a:xfrm>
                <a:off x="2163800" y="2074950"/>
                <a:ext cx="59925" cy="95825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3833" extrusionOk="0">
                    <a:moveTo>
                      <a:pt x="2" y="0"/>
                    </a:moveTo>
                    <a:cubicBezTo>
                      <a:pt x="0" y="0"/>
                      <a:pt x="0" y="6"/>
                      <a:pt x="6" y="18"/>
                    </a:cubicBezTo>
                    <a:cubicBezTo>
                      <a:pt x="6" y="6"/>
                      <a:pt x="3" y="0"/>
                      <a:pt x="2" y="0"/>
                    </a:cubicBezTo>
                    <a:close/>
                    <a:moveTo>
                      <a:pt x="6" y="18"/>
                    </a:moveTo>
                    <a:cubicBezTo>
                      <a:pt x="233" y="339"/>
                      <a:pt x="352" y="697"/>
                      <a:pt x="530" y="1030"/>
                    </a:cubicBezTo>
                    <a:cubicBezTo>
                      <a:pt x="709" y="1339"/>
                      <a:pt x="947" y="1590"/>
                      <a:pt x="1114" y="1923"/>
                    </a:cubicBezTo>
                    <a:cubicBezTo>
                      <a:pt x="1471" y="2590"/>
                      <a:pt x="1864" y="3256"/>
                      <a:pt x="2376" y="3828"/>
                    </a:cubicBezTo>
                    <a:cubicBezTo>
                      <a:pt x="2379" y="3831"/>
                      <a:pt x="2382" y="3833"/>
                      <a:pt x="2385" y="3833"/>
                    </a:cubicBezTo>
                    <a:cubicBezTo>
                      <a:pt x="2392" y="3833"/>
                      <a:pt x="2396" y="3822"/>
                      <a:pt x="2388" y="3804"/>
                    </a:cubicBezTo>
                    <a:cubicBezTo>
                      <a:pt x="1923" y="3149"/>
                      <a:pt x="1471" y="2518"/>
                      <a:pt x="1090" y="1804"/>
                    </a:cubicBezTo>
                    <a:cubicBezTo>
                      <a:pt x="911" y="1459"/>
                      <a:pt x="673" y="1173"/>
                      <a:pt x="495" y="851"/>
                    </a:cubicBezTo>
                    <a:cubicBezTo>
                      <a:pt x="328" y="554"/>
                      <a:pt x="233" y="268"/>
                      <a:pt x="6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2"/>
              <p:cNvSpPr/>
              <p:nvPr/>
            </p:nvSpPr>
            <p:spPr>
              <a:xfrm>
                <a:off x="2103225" y="2052175"/>
                <a:ext cx="34850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556" extrusionOk="0">
                    <a:moveTo>
                      <a:pt x="1394" y="0"/>
                    </a:moveTo>
                    <a:lnTo>
                      <a:pt x="1394" y="0"/>
                    </a:lnTo>
                    <a:cubicBezTo>
                      <a:pt x="453" y="369"/>
                      <a:pt x="1" y="1619"/>
                      <a:pt x="334" y="2548"/>
                    </a:cubicBezTo>
                    <a:cubicBezTo>
                      <a:pt x="334" y="2553"/>
                      <a:pt x="338" y="2556"/>
                      <a:pt x="343" y="2556"/>
                    </a:cubicBezTo>
                    <a:cubicBezTo>
                      <a:pt x="350" y="2556"/>
                      <a:pt x="358" y="2550"/>
                      <a:pt x="358" y="2536"/>
                    </a:cubicBezTo>
                    <a:cubicBezTo>
                      <a:pt x="84" y="1584"/>
                      <a:pt x="477" y="488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2"/>
              <p:cNvSpPr/>
              <p:nvPr/>
            </p:nvSpPr>
            <p:spPr>
              <a:xfrm>
                <a:off x="2112150" y="2117875"/>
                <a:ext cx="1261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3328" extrusionOk="0">
                    <a:moveTo>
                      <a:pt x="53" y="1"/>
                    </a:moveTo>
                    <a:cubicBezTo>
                      <a:pt x="48" y="1"/>
                      <a:pt x="42" y="9"/>
                      <a:pt x="36" y="27"/>
                    </a:cubicBezTo>
                    <a:cubicBezTo>
                      <a:pt x="1" y="718"/>
                      <a:pt x="1001" y="1420"/>
                      <a:pt x="1525" y="1766"/>
                    </a:cubicBezTo>
                    <a:cubicBezTo>
                      <a:pt x="2561" y="2444"/>
                      <a:pt x="3858" y="2861"/>
                      <a:pt x="5001" y="3325"/>
                    </a:cubicBezTo>
                    <a:cubicBezTo>
                      <a:pt x="5006" y="3327"/>
                      <a:pt x="5011" y="3328"/>
                      <a:pt x="5015" y="3328"/>
                    </a:cubicBezTo>
                    <a:cubicBezTo>
                      <a:pt x="5040" y="3328"/>
                      <a:pt x="5046" y="3302"/>
                      <a:pt x="5025" y="3302"/>
                    </a:cubicBezTo>
                    <a:cubicBezTo>
                      <a:pt x="4108" y="2897"/>
                      <a:pt x="3180" y="2540"/>
                      <a:pt x="2287" y="2123"/>
                    </a:cubicBezTo>
                    <a:cubicBezTo>
                      <a:pt x="1834" y="1908"/>
                      <a:pt x="1430" y="1670"/>
                      <a:pt x="1060" y="1361"/>
                    </a:cubicBezTo>
                    <a:cubicBezTo>
                      <a:pt x="691" y="1039"/>
                      <a:pt x="60" y="539"/>
                      <a:pt x="60" y="27"/>
                    </a:cubicBezTo>
                    <a:cubicBezTo>
                      <a:pt x="60" y="9"/>
                      <a:pt x="57" y="1"/>
                      <a:pt x="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2"/>
              <p:cNvSpPr/>
              <p:nvPr/>
            </p:nvSpPr>
            <p:spPr>
              <a:xfrm>
                <a:off x="2138350" y="1995200"/>
                <a:ext cx="195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787" extrusionOk="0">
                    <a:moveTo>
                      <a:pt x="768" y="0"/>
                    </a:moveTo>
                    <a:cubicBezTo>
                      <a:pt x="764" y="0"/>
                      <a:pt x="758" y="2"/>
                      <a:pt x="751" y="5"/>
                    </a:cubicBezTo>
                    <a:cubicBezTo>
                      <a:pt x="251" y="422"/>
                      <a:pt x="1" y="1136"/>
                      <a:pt x="108" y="1767"/>
                    </a:cubicBezTo>
                    <a:cubicBezTo>
                      <a:pt x="108" y="1781"/>
                      <a:pt x="116" y="1787"/>
                      <a:pt x="123" y="1787"/>
                    </a:cubicBezTo>
                    <a:cubicBezTo>
                      <a:pt x="127" y="1787"/>
                      <a:pt x="131" y="1784"/>
                      <a:pt x="131" y="1779"/>
                    </a:cubicBezTo>
                    <a:cubicBezTo>
                      <a:pt x="72" y="1077"/>
                      <a:pt x="298" y="529"/>
                      <a:pt x="774" y="17"/>
                    </a:cubicBezTo>
                    <a:cubicBezTo>
                      <a:pt x="783" y="9"/>
                      <a:pt x="779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2"/>
              <p:cNvSpPr/>
              <p:nvPr/>
            </p:nvSpPr>
            <p:spPr>
              <a:xfrm>
                <a:off x="2161950" y="1968475"/>
                <a:ext cx="797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882" extrusionOk="0">
                    <a:moveTo>
                      <a:pt x="1095" y="199"/>
                    </a:moveTo>
                    <a:lnTo>
                      <a:pt x="1095" y="199"/>
                    </a:lnTo>
                    <a:cubicBezTo>
                      <a:pt x="1092" y="200"/>
                      <a:pt x="1088" y="201"/>
                      <a:pt x="1084" y="202"/>
                    </a:cubicBezTo>
                    <a:lnTo>
                      <a:pt x="1084" y="202"/>
                    </a:lnTo>
                    <a:cubicBezTo>
                      <a:pt x="1088" y="201"/>
                      <a:pt x="1092" y="200"/>
                      <a:pt x="1095" y="199"/>
                    </a:cubicBezTo>
                    <a:close/>
                    <a:moveTo>
                      <a:pt x="2163" y="1"/>
                    </a:moveTo>
                    <a:cubicBezTo>
                      <a:pt x="1921" y="1"/>
                      <a:pt x="1677" y="34"/>
                      <a:pt x="1438" y="98"/>
                    </a:cubicBezTo>
                    <a:cubicBezTo>
                      <a:pt x="1326" y="129"/>
                      <a:pt x="1211" y="162"/>
                      <a:pt x="1095" y="199"/>
                    </a:cubicBezTo>
                    <a:lnTo>
                      <a:pt x="1095" y="199"/>
                    </a:lnTo>
                    <a:cubicBezTo>
                      <a:pt x="1410" y="99"/>
                      <a:pt x="1747" y="50"/>
                      <a:pt x="2079" y="50"/>
                    </a:cubicBezTo>
                    <a:cubicBezTo>
                      <a:pt x="2461" y="50"/>
                      <a:pt x="2837" y="115"/>
                      <a:pt x="3164" y="241"/>
                    </a:cubicBezTo>
                    <a:cubicBezTo>
                      <a:pt x="3176" y="241"/>
                      <a:pt x="3188" y="217"/>
                      <a:pt x="3176" y="217"/>
                    </a:cubicBezTo>
                    <a:cubicBezTo>
                      <a:pt x="2853" y="70"/>
                      <a:pt x="2510" y="1"/>
                      <a:pt x="2163" y="1"/>
                    </a:cubicBezTo>
                    <a:close/>
                    <a:moveTo>
                      <a:pt x="1084" y="202"/>
                    </a:moveTo>
                    <a:cubicBezTo>
                      <a:pt x="672" y="334"/>
                      <a:pt x="258" y="518"/>
                      <a:pt x="9" y="860"/>
                    </a:cubicBezTo>
                    <a:cubicBezTo>
                      <a:pt x="1" y="868"/>
                      <a:pt x="10" y="882"/>
                      <a:pt x="16" y="882"/>
                    </a:cubicBezTo>
                    <a:cubicBezTo>
                      <a:pt x="19" y="882"/>
                      <a:pt x="21" y="879"/>
                      <a:pt x="21" y="872"/>
                    </a:cubicBezTo>
                    <a:cubicBezTo>
                      <a:pt x="296" y="557"/>
                      <a:pt x="671" y="335"/>
                      <a:pt x="1084" y="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2"/>
              <p:cNvSpPr/>
              <p:nvPr/>
            </p:nvSpPr>
            <p:spPr>
              <a:xfrm>
                <a:off x="2201475" y="2049500"/>
                <a:ext cx="357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782" extrusionOk="0">
                    <a:moveTo>
                      <a:pt x="1416" y="0"/>
                    </a:moveTo>
                    <a:cubicBezTo>
                      <a:pt x="1190" y="36"/>
                      <a:pt x="1000" y="167"/>
                      <a:pt x="821" y="286"/>
                    </a:cubicBezTo>
                    <a:cubicBezTo>
                      <a:pt x="559" y="464"/>
                      <a:pt x="309" y="643"/>
                      <a:pt x="12" y="750"/>
                    </a:cubicBezTo>
                    <a:cubicBezTo>
                      <a:pt x="2" y="759"/>
                      <a:pt x="0" y="782"/>
                      <a:pt x="5" y="782"/>
                    </a:cubicBezTo>
                    <a:cubicBezTo>
                      <a:pt x="6" y="782"/>
                      <a:pt x="9" y="780"/>
                      <a:pt x="12" y="774"/>
                    </a:cubicBezTo>
                    <a:cubicBezTo>
                      <a:pt x="535" y="655"/>
                      <a:pt x="928" y="202"/>
                      <a:pt x="1416" y="12"/>
                    </a:cubicBezTo>
                    <a:cubicBezTo>
                      <a:pt x="1428" y="12"/>
                      <a:pt x="1428" y="0"/>
                      <a:pt x="14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2"/>
              <p:cNvSpPr/>
              <p:nvPr/>
            </p:nvSpPr>
            <p:spPr>
              <a:xfrm>
                <a:off x="2240750" y="2027675"/>
                <a:ext cx="473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838" extrusionOk="0">
                    <a:moveTo>
                      <a:pt x="1682" y="0"/>
                    </a:moveTo>
                    <a:cubicBezTo>
                      <a:pt x="1524" y="0"/>
                      <a:pt x="1375" y="71"/>
                      <a:pt x="1215" y="147"/>
                    </a:cubicBezTo>
                    <a:cubicBezTo>
                      <a:pt x="810" y="349"/>
                      <a:pt x="393" y="575"/>
                      <a:pt x="12" y="814"/>
                    </a:cubicBezTo>
                    <a:cubicBezTo>
                      <a:pt x="0" y="814"/>
                      <a:pt x="0" y="837"/>
                      <a:pt x="12" y="837"/>
                    </a:cubicBezTo>
                    <a:cubicBezTo>
                      <a:pt x="274" y="718"/>
                      <a:pt x="524" y="563"/>
                      <a:pt x="798" y="433"/>
                    </a:cubicBezTo>
                    <a:cubicBezTo>
                      <a:pt x="1075" y="278"/>
                      <a:pt x="1397" y="44"/>
                      <a:pt x="1725" y="44"/>
                    </a:cubicBezTo>
                    <a:cubicBezTo>
                      <a:pt x="1777" y="44"/>
                      <a:pt x="1829" y="50"/>
                      <a:pt x="1881" y="63"/>
                    </a:cubicBezTo>
                    <a:cubicBezTo>
                      <a:pt x="1893" y="63"/>
                      <a:pt x="1893" y="40"/>
                      <a:pt x="1881" y="40"/>
                    </a:cubicBezTo>
                    <a:cubicBezTo>
                      <a:pt x="1813" y="12"/>
                      <a:pt x="1747" y="0"/>
                      <a:pt x="1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2"/>
              <p:cNvSpPr/>
              <p:nvPr/>
            </p:nvSpPr>
            <p:spPr>
              <a:xfrm>
                <a:off x="2207100" y="2051500"/>
                <a:ext cx="369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790" extrusionOk="0">
                    <a:moveTo>
                      <a:pt x="1401" y="1"/>
                    </a:moveTo>
                    <a:cubicBezTo>
                      <a:pt x="862" y="1"/>
                      <a:pt x="459" y="560"/>
                      <a:pt x="1" y="777"/>
                    </a:cubicBezTo>
                    <a:cubicBezTo>
                      <a:pt x="1" y="777"/>
                      <a:pt x="1" y="789"/>
                      <a:pt x="13" y="789"/>
                    </a:cubicBezTo>
                    <a:cubicBezTo>
                      <a:pt x="549" y="611"/>
                      <a:pt x="870" y="75"/>
                      <a:pt x="1465" y="15"/>
                    </a:cubicBezTo>
                    <a:cubicBezTo>
                      <a:pt x="1477" y="15"/>
                      <a:pt x="1477" y="3"/>
                      <a:pt x="1465" y="3"/>
                    </a:cubicBezTo>
                    <a:cubicBezTo>
                      <a:pt x="1443" y="2"/>
                      <a:pt x="1422" y="1"/>
                      <a:pt x="1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2"/>
              <p:cNvSpPr/>
              <p:nvPr/>
            </p:nvSpPr>
            <p:spPr>
              <a:xfrm>
                <a:off x="2248775" y="2039075"/>
                <a:ext cx="173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34" extrusionOk="0">
                    <a:moveTo>
                      <a:pt x="667" y="0"/>
                    </a:moveTo>
                    <a:cubicBezTo>
                      <a:pt x="417" y="84"/>
                      <a:pt x="203" y="203"/>
                      <a:pt x="1" y="334"/>
                    </a:cubicBezTo>
                    <a:lnTo>
                      <a:pt x="667" y="12"/>
                    </a:lnTo>
                    <a:cubicBezTo>
                      <a:pt x="691" y="12"/>
                      <a:pt x="667" y="0"/>
                      <a:pt x="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2"/>
              <p:cNvSpPr/>
              <p:nvPr/>
            </p:nvSpPr>
            <p:spPr>
              <a:xfrm>
                <a:off x="2154725" y="2035500"/>
                <a:ext cx="262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608" extrusionOk="0">
                    <a:moveTo>
                      <a:pt x="1036" y="0"/>
                    </a:moveTo>
                    <a:cubicBezTo>
                      <a:pt x="727" y="262"/>
                      <a:pt x="143" y="167"/>
                      <a:pt x="0" y="608"/>
                    </a:cubicBezTo>
                    <a:cubicBezTo>
                      <a:pt x="108" y="477"/>
                      <a:pt x="191" y="370"/>
                      <a:pt x="346" y="310"/>
                    </a:cubicBezTo>
                    <a:cubicBezTo>
                      <a:pt x="429" y="262"/>
                      <a:pt x="536" y="250"/>
                      <a:pt x="643" y="239"/>
                    </a:cubicBezTo>
                    <a:cubicBezTo>
                      <a:pt x="798" y="191"/>
                      <a:pt x="953" y="143"/>
                      <a:pt x="1048" y="12"/>
                    </a:cubicBezTo>
                    <a:cubicBezTo>
                      <a:pt x="1048" y="0"/>
                      <a:pt x="1036" y="0"/>
                      <a:pt x="10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2"/>
              <p:cNvSpPr/>
              <p:nvPr/>
            </p:nvSpPr>
            <p:spPr>
              <a:xfrm>
                <a:off x="2225275" y="2087875"/>
                <a:ext cx="29700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5" y="275"/>
                      <a:pt x="203" y="513"/>
                      <a:pt x="214" y="822"/>
                    </a:cubicBezTo>
                    <a:cubicBezTo>
                      <a:pt x="214" y="965"/>
                      <a:pt x="214" y="1108"/>
                      <a:pt x="286" y="1227"/>
                    </a:cubicBezTo>
                    <a:cubicBezTo>
                      <a:pt x="393" y="1406"/>
                      <a:pt x="584" y="1525"/>
                      <a:pt x="703" y="1680"/>
                    </a:cubicBezTo>
                    <a:cubicBezTo>
                      <a:pt x="869" y="1918"/>
                      <a:pt x="1000" y="2180"/>
                      <a:pt x="1167" y="2418"/>
                    </a:cubicBezTo>
                    <a:cubicBezTo>
                      <a:pt x="1170" y="2421"/>
                      <a:pt x="1173" y="2423"/>
                      <a:pt x="1176" y="2423"/>
                    </a:cubicBezTo>
                    <a:cubicBezTo>
                      <a:pt x="1184" y="2423"/>
                      <a:pt x="1188" y="2412"/>
                      <a:pt x="1179" y="2394"/>
                    </a:cubicBezTo>
                    <a:cubicBezTo>
                      <a:pt x="1048" y="2144"/>
                      <a:pt x="893" y="1894"/>
                      <a:pt x="738" y="1656"/>
                    </a:cubicBezTo>
                    <a:cubicBezTo>
                      <a:pt x="548" y="1406"/>
                      <a:pt x="298" y="1263"/>
                      <a:pt x="238" y="930"/>
                    </a:cubicBezTo>
                    <a:cubicBezTo>
                      <a:pt x="203" y="584"/>
                      <a:pt x="274" y="299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2"/>
              <p:cNvSpPr/>
              <p:nvPr/>
            </p:nvSpPr>
            <p:spPr>
              <a:xfrm>
                <a:off x="2230925" y="2087950"/>
                <a:ext cx="86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356" extrusionOk="0">
                    <a:moveTo>
                      <a:pt x="8" y="1"/>
                    </a:moveTo>
                    <a:cubicBezTo>
                      <a:pt x="3" y="1"/>
                      <a:pt x="0" y="4"/>
                      <a:pt x="0" y="10"/>
                    </a:cubicBezTo>
                    <a:cubicBezTo>
                      <a:pt x="48" y="188"/>
                      <a:pt x="119" y="367"/>
                      <a:pt x="131" y="546"/>
                    </a:cubicBezTo>
                    <a:cubicBezTo>
                      <a:pt x="155" y="700"/>
                      <a:pt x="108" y="831"/>
                      <a:pt x="108" y="986"/>
                    </a:cubicBezTo>
                    <a:cubicBezTo>
                      <a:pt x="108" y="1129"/>
                      <a:pt x="143" y="1296"/>
                      <a:pt x="310" y="1355"/>
                    </a:cubicBezTo>
                    <a:cubicBezTo>
                      <a:pt x="322" y="1355"/>
                      <a:pt x="346" y="1343"/>
                      <a:pt x="322" y="1320"/>
                    </a:cubicBezTo>
                    <a:cubicBezTo>
                      <a:pt x="84" y="1105"/>
                      <a:pt x="215" y="831"/>
                      <a:pt x="191" y="546"/>
                    </a:cubicBezTo>
                    <a:cubicBezTo>
                      <a:pt x="179" y="355"/>
                      <a:pt x="108" y="177"/>
                      <a:pt x="24" y="10"/>
                    </a:cubicBezTo>
                    <a:cubicBezTo>
                      <a:pt x="18" y="4"/>
                      <a:pt x="12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2"/>
              <p:cNvSpPr/>
              <p:nvPr/>
            </p:nvSpPr>
            <p:spPr>
              <a:xfrm>
                <a:off x="2238375" y="2121525"/>
                <a:ext cx="1897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49" extrusionOk="0">
                    <a:moveTo>
                      <a:pt x="0" y="0"/>
                    </a:moveTo>
                    <a:cubicBezTo>
                      <a:pt x="155" y="179"/>
                      <a:pt x="298" y="369"/>
                      <a:pt x="429" y="560"/>
                    </a:cubicBezTo>
                    <a:cubicBezTo>
                      <a:pt x="548" y="739"/>
                      <a:pt x="619" y="953"/>
                      <a:pt x="726" y="1143"/>
                    </a:cubicBezTo>
                    <a:cubicBezTo>
                      <a:pt x="726" y="1147"/>
                      <a:pt x="729" y="1148"/>
                      <a:pt x="733" y="1148"/>
                    </a:cubicBezTo>
                    <a:cubicBezTo>
                      <a:pt x="743" y="1148"/>
                      <a:pt x="759" y="1140"/>
                      <a:pt x="750" y="1131"/>
                    </a:cubicBezTo>
                    <a:cubicBezTo>
                      <a:pt x="619" y="715"/>
                      <a:pt x="310" y="29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2"/>
              <p:cNvSpPr/>
              <p:nvPr/>
            </p:nvSpPr>
            <p:spPr>
              <a:xfrm>
                <a:off x="2254425" y="2146825"/>
                <a:ext cx="40825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989" extrusionOk="0">
                    <a:moveTo>
                      <a:pt x="1" y="0"/>
                    </a:moveTo>
                    <a:cubicBezTo>
                      <a:pt x="84" y="179"/>
                      <a:pt x="168" y="381"/>
                      <a:pt x="275" y="548"/>
                    </a:cubicBezTo>
                    <a:cubicBezTo>
                      <a:pt x="418" y="750"/>
                      <a:pt x="668" y="810"/>
                      <a:pt x="822" y="1036"/>
                    </a:cubicBezTo>
                    <a:cubicBezTo>
                      <a:pt x="1084" y="1405"/>
                      <a:pt x="1203" y="1751"/>
                      <a:pt x="1620" y="1989"/>
                    </a:cubicBezTo>
                    <a:cubicBezTo>
                      <a:pt x="1632" y="1989"/>
                      <a:pt x="1632" y="1977"/>
                      <a:pt x="1632" y="1977"/>
                    </a:cubicBezTo>
                    <a:cubicBezTo>
                      <a:pt x="1430" y="1810"/>
                      <a:pt x="1251" y="1643"/>
                      <a:pt x="1084" y="1441"/>
                    </a:cubicBezTo>
                    <a:cubicBezTo>
                      <a:pt x="977" y="1274"/>
                      <a:pt x="906" y="1060"/>
                      <a:pt x="787" y="917"/>
                    </a:cubicBezTo>
                    <a:cubicBezTo>
                      <a:pt x="680" y="810"/>
                      <a:pt x="549" y="739"/>
                      <a:pt x="441" y="643"/>
                    </a:cubicBezTo>
                    <a:cubicBezTo>
                      <a:pt x="251" y="477"/>
                      <a:pt x="144" y="2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2"/>
              <p:cNvSpPr/>
              <p:nvPr/>
            </p:nvSpPr>
            <p:spPr>
              <a:xfrm>
                <a:off x="2241050" y="2200150"/>
                <a:ext cx="7492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408" extrusionOk="0">
                    <a:moveTo>
                      <a:pt x="2987" y="0"/>
                    </a:moveTo>
                    <a:cubicBezTo>
                      <a:pt x="2984" y="0"/>
                      <a:pt x="2980" y="3"/>
                      <a:pt x="2977" y="11"/>
                    </a:cubicBezTo>
                    <a:cubicBezTo>
                      <a:pt x="2548" y="249"/>
                      <a:pt x="2095" y="396"/>
                      <a:pt x="1614" y="396"/>
                    </a:cubicBezTo>
                    <a:cubicBezTo>
                      <a:pt x="1495" y="396"/>
                      <a:pt x="1373" y="387"/>
                      <a:pt x="1250" y="368"/>
                    </a:cubicBezTo>
                    <a:cubicBezTo>
                      <a:pt x="834" y="272"/>
                      <a:pt x="429" y="94"/>
                      <a:pt x="0" y="11"/>
                    </a:cubicBezTo>
                    <a:lnTo>
                      <a:pt x="0" y="11"/>
                    </a:lnTo>
                    <a:cubicBezTo>
                      <a:pt x="567" y="226"/>
                      <a:pt x="1148" y="408"/>
                      <a:pt x="1717" y="408"/>
                    </a:cubicBezTo>
                    <a:cubicBezTo>
                      <a:pt x="2153" y="408"/>
                      <a:pt x="2581" y="301"/>
                      <a:pt x="2989" y="22"/>
                    </a:cubicBezTo>
                    <a:cubicBezTo>
                      <a:pt x="2997" y="14"/>
                      <a:pt x="2994" y="0"/>
                      <a:pt x="29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2"/>
              <p:cNvSpPr/>
              <p:nvPr/>
            </p:nvSpPr>
            <p:spPr>
              <a:xfrm>
                <a:off x="2318525" y="2174200"/>
                <a:ext cx="85950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066" extrusionOk="0">
                    <a:moveTo>
                      <a:pt x="3414" y="1"/>
                    </a:moveTo>
                    <a:cubicBezTo>
                      <a:pt x="2795" y="489"/>
                      <a:pt x="2188" y="287"/>
                      <a:pt x="1473" y="406"/>
                    </a:cubicBezTo>
                    <a:cubicBezTo>
                      <a:pt x="949" y="513"/>
                      <a:pt x="461" y="775"/>
                      <a:pt x="9" y="1060"/>
                    </a:cubicBezTo>
                    <a:cubicBezTo>
                      <a:pt x="783" y="668"/>
                      <a:pt x="1390" y="429"/>
                      <a:pt x="2259" y="429"/>
                    </a:cubicBezTo>
                    <a:cubicBezTo>
                      <a:pt x="2723" y="429"/>
                      <a:pt x="3104" y="358"/>
                      <a:pt x="3438" y="13"/>
                    </a:cubicBezTo>
                    <a:cubicBezTo>
                      <a:pt x="3438" y="13"/>
                      <a:pt x="3438" y="1"/>
                      <a:pt x="3414" y="1"/>
                    </a:cubicBezTo>
                    <a:close/>
                    <a:moveTo>
                      <a:pt x="9" y="1060"/>
                    </a:moveTo>
                    <a:cubicBezTo>
                      <a:pt x="1" y="1060"/>
                      <a:pt x="3" y="1066"/>
                      <a:pt x="6" y="1066"/>
                    </a:cubicBezTo>
                    <a:cubicBezTo>
                      <a:pt x="7" y="1066"/>
                      <a:pt x="9" y="1064"/>
                      <a:pt x="9" y="10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2"/>
              <p:cNvSpPr/>
              <p:nvPr/>
            </p:nvSpPr>
            <p:spPr>
              <a:xfrm>
                <a:off x="2408250" y="2168500"/>
                <a:ext cx="992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90" extrusionOk="0">
                    <a:moveTo>
                      <a:pt x="359" y="0"/>
                    </a:moveTo>
                    <a:cubicBezTo>
                      <a:pt x="303" y="0"/>
                      <a:pt x="233" y="30"/>
                      <a:pt x="182" y="50"/>
                    </a:cubicBezTo>
                    <a:cubicBezTo>
                      <a:pt x="123" y="86"/>
                      <a:pt x="63" y="110"/>
                      <a:pt x="27" y="157"/>
                    </a:cubicBezTo>
                    <a:cubicBezTo>
                      <a:pt x="0" y="166"/>
                      <a:pt x="14" y="189"/>
                      <a:pt x="28" y="189"/>
                    </a:cubicBezTo>
                    <a:cubicBezTo>
                      <a:pt x="32" y="189"/>
                      <a:pt x="36" y="187"/>
                      <a:pt x="39" y="181"/>
                    </a:cubicBezTo>
                    <a:cubicBezTo>
                      <a:pt x="99" y="145"/>
                      <a:pt x="146" y="110"/>
                      <a:pt x="218" y="86"/>
                    </a:cubicBezTo>
                    <a:cubicBezTo>
                      <a:pt x="265" y="62"/>
                      <a:pt x="337" y="62"/>
                      <a:pt x="384" y="38"/>
                    </a:cubicBezTo>
                    <a:cubicBezTo>
                      <a:pt x="396" y="38"/>
                      <a:pt x="384" y="26"/>
                      <a:pt x="384" y="3"/>
                    </a:cubicBezTo>
                    <a:cubicBezTo>
                      <a:pt x="376" y="1"/>
                      <a:pt x="368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2"/>
              <p:cNvSpPr/>
              <p:nvPr/>
            </p:nvSpPr>
            <p:spPr>
              <a:xfrm>
                <a:off x="2248475" y="1977750"/>
                <a:ext cx="345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8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77" y="286"/>
                      <a:pt x="906" y="608"/>
                      <a:pt x="1370" y="894"/>
                    </a:cubicBezTo>
                    <a:cubicBezTo>
                      <a:pt x="1382" y="894"/>
                      <a:pt x="1382" y="882"/>
                      <a:pt x="1382" y="882"/>
                    </a:cubicBezTo>
                    <a:cubicBezTo>
                      <a:pt x="965" y="536"/>
                      <a:pt x="477" y="25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2"/>
              <p:cNvSpPr/>
              <p:nvPr/>
            </p:nvSpPr>
            <p:spPr>
              <a:xfrm>
                <a:off x="2300375" y="2013650"/>
                <a:ext cx="6630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2268" extrusionOk="0">
                    <a:moveTo>
                      <a:pt x="6" y="0"/>
                    </a:moveTo>
                    <a:cubicBezTo>
                      <a:pt x="3" y="0"/>
                      <a:pt x="0" y="5"/>
                      <a:pt x="8" y="5"/>
                    </a:cubicBezTo>
                    <a:cubicBezTo>
                      <a:pt x="8" y="1"/>
                      <a:pt x="7" y="0"/>
                      <a:pt x="6" y="0"/>
                    </a:cubicBezTo>
                    <a:close/>
                    <a:moveTo>
                      <a:pt x="8" y="5"/>
                    </a:moveTo>
                    <a:cubicBezTo>
                      <a:pt x="497" y="434"/>
                      <a:pt x="1235" y="589"/>
                      <a:pt x="1675" y="1077"/>
                    </a:cubicBezTo>
                    <a:cubicBezTo>
                      <a:pt x="2056" y="1529"/>
                      <a:pt x="2104" y="1946"/>
                      <a:pt x="2640" y="2267"/>
                    </a:cubicBezTo>
                    <a:cubicBezTo>
                      <a:pt x="2652" y="2267"/>
                      <a:pt x="2652" y="2256"/>
                      <a:pt x="2652" y="2256"/>
                    </a:cubicBezTo>
                    <a:cubicBezTo>
                      <a:pt x="2342" y="2006"/>
                      <a:pt x="2175" y="1803"/>
                      <a:pt x="1985" y="1446"/>
                    </a:cubicBezTo>
                    <a:cubicBezTo>
                      <a:pt x="1878" y="1255"/>
                      <a:pt x="1806" y="1136"/>
                      <a:pt x="1628" y="994"/>
                    </a:cubicBezTo>
                    <a:cubicBezTo>
                      <a:pt x="1140" y="577"/>
                      <a:pt x="508" y="398"/>
                      <a:pt x="8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2"/>
              <p:cNvSpPr/>
              <p:nvPr/>
            </p:nvSpPr>
            <p:spPr>
              <a:xfrm>
                <a:off x="2121675" y="2053950"/>
                <a:ext cx="196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867" extrusionOk="0">
                    <a:moveTo>
                      <a:pt x="778" y="0"/>
                    </a:moveTo>
                    <a:cubicBezTo>
                      <a:pt x="670" y="0"/>
                      <a:pt x="499" y="205"/>
                      <a:pt x="429" y="274"/>
                    </a:cubicBezTo>
                    <a:cubicBezTo>
                      <a:pt x="263" y="441"/>
                      <a:pt x="84" y="632"/>
                      <a:pt x="1" y="858"/>
                    </a:cubicBezTo>
                    <a:cubicBezTo>
                      <a:pt x="1" y="864"/>
                      <a:pt x="1" y="867"/>
                      <a:pt x="2" y="867"/>
                    </a:cubicBezTo>
                    <a:cubicBezTo>
                      <a:pt x="4" y="867"/>
                      <a:pt x="7" y="864"/>
                      <a:pt x="13" y="858"/>
                    </a:cubicBezTo>
                    <a:cubicBezTo>
                      <a:pt x="132" y="691"/>
                      <a:pt x="215" y="525"/>
                      <a:pt x="358" y="382"/>
                    </a:cubicBezTo>
                    <a:cubicBezTo>
                      <a:pt x="441" y="286"/>
                      <a:pt x="668" y="24"/>
                      <a:pt x="775" y="24"/>
                    </a:cubicBezTo>
                    <a:lnTo>
                      <a:pt x="787" y="24"/>
                    </a:lnTo>
                    <a:lnTo>
                      <a:pt x="787" y="1"/>
                    </a:lnTo>
                    <a:cubicBezTo>
                      <a:pt x="784" y="0"/>
                      <a:pt x="78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2"/>
              <p:cNvSpPr/>
              <p:nvPr/>
            </p:nvSpPr>
            <p:spPr>
              <a:xfrm>
                <a:off x="2132100" y="2055025"/>
                <a:ext cx="11775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471" h="696" extrusionOk="0">
                    <a:moveTo>
                      <a:pt x="451" y="1"/>
                    </a:moveTo>
                    <a:cubicBezTo>
                      <a:pt x="448" y="1"/>
                      <a:pt x="444" y="2"/>
                      <a:pt x="441" y="5"/>
                    </a:cubicBezTo>
                    <a:cubicBezTo>
                      <a:pt x="262" y="184"/>
                      <a:pt x="60" y="434"/>
                      <a:pt x="0" y="672"/>
                    </a:cubicBezTo>
                    <a:cubicBezTo>
                      <a:pt x="0" y="696"/>
                      <a:pt x="12" y="696"/>
                      <a:pt x="12" y="696"/>
                    </a:cubicBezTo>
                    <a:cubicBezTo>
                      <a:pt x="84" y="601"/>
                      <a:pt x="131" y="482"/>
                      <a:pt x="191" y="398"/>
                    </a:cubicBezTo>
                    <a:cubicBezTo>
                      <a:pt x="274" y="255"/>
                      <a:pt x="370" y="160"/>
                      <a:pt x="453" y="41"/>
                    </a:cubicBezTo>
                    <a:cubicBezTo>
                      <a:pt x="471" y="14"/>
                      <a:pt x="462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2"/>
              <p:cNvSpPr/>
              <p:nvPr/>
            </p:nvSpPr>
            <p:spPr>
              <a:xfrm>
                <a:off x="2135675" y="2057575"/>
                <a:ext cx="957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564" extrusionOk="0">
                    <a:moveTo>
                      <a:pt x="370" y="0"/>
                    </a:moveTo>
                    <a:cubicBezTo>
                      <a:pt x="366" y="0"/>
                      <a:pt x="361" y="3"/>
                      <a:pt x="358" y="10"/>
                    </a:cubicBezTo>
                    <a:cubicBezTo>
                      <a:pt x="238" y="177"/>
                      <a:pt x="96" y="356"/>
                      <a:pt x="0" y="546"/>
                    </a:cubicBezTo>
                    <a:cubicBezTo>
                      <a:pt x="0" y="555"/>
                      <a:pt x="6" y="563"/>
                      <a:pt x="10" y="563"/>
                    </a:cubicBezTo>
                    <a:cubicBezTo>
                      <a:pt x="11" y="563"/>
                      <a:pt x="12" y="562"/>
                      <a:pt x="12" y="558"/>
                    </a:cubicBezTo>
                    <a:cubicBezTo>
                      <a:pt x="155" y="415"/>
                      <a:pt x="274" y="201"/>
                      <a:pt x="358" y="22"/>
                    </a:cubicBezTo>
                    <a:cubicBezTo>
                      <a:pt x="382" y="14"/>
                      <a:pt x="378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2"/>
              <p:cNvSpPr/>
              <p:nvPr/>
            </p:nvSpPr>
            <p:spPr>
              <a:xfrm>
                <a:off x="2139850" y="2060800"/>
                <a:ext cx="77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89" extrusionOk="0">
                    <a:moveTo>
                      <a:pt x="286" y="0"/>
                    </a:moveTo>
                    <a:cubicBezTo>
                      <a:pt x="179" y="143"/>
                      <a:pt x="71" y="310"/>
                      <a:pt x="0" y="477"/>
                    </a:cubicBezTo>
                    <a:cubicBezTo>
                      <a:pt x="0" y="489"/>
                      <a:pt x="12" y="489"/>
                      <a:pt x="12" y="489"/>
                    </a:cubicBezTo>
                    <a:cubicBezTo>
                      <a:pt x="131" y="346"/>
                      <a:pt x="202" y="179"/>
                      <a:pt x="298" y="12"/>
                    </a:cubicBezTo>
                    <a:cubicBezTo>
                      <a:pt x="310" y="0"/>
                      <a:pt x="286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2"/>
              <p:cNvSpPr/>
              <p:nvPr/>
            </p:nvSpPr>
            <p:spPr>
              <a:xfrm>
                <a:off x="2143700" y="2065275"/>
                <a:ext cx="48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22" extrusionOk="0">
                    <a:moveTo>
                      <a:pt x="191" y="0"/>
                    </a:moveTo>
                    <a:cubicBezTo>
                      <a:pt x="132" y="107"/>
                      <a:pt x="48" y="191"/>
                      <a:pt x="1" y="310"/>
                    </a:cubicBezTo>
                    <a:cubicBezTo>
                      <a:pt x="1" y="322"/>
                      <a:pt x="1" y="322"/>
                      <a:pt x="25" y="322"/>
                    </a:cubicBezTo>
                    <a:cubicBezTo>
                      <a:pt x="96" y="226"/>
                      <a:pt x="144" y="119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2"/>
              <p:cNvSpPr/>
              <p:nvPr/>
            </p:nvSpPr>
            <p:spPr>
              <a:xfrm>
                <a:off x="2299375" y="2114800"/>
                <a:ext cx="28300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612" extrusionOk="0">
                    <a:moveTo>
                      <a:pt x="26" y="0"/>
                    </a:moveTo>
                    <a:cubicBezTo>
                      <a:pt x="15" y="0"/>
                      <a:pt x="1" y="9"/>
                      <a:pt x="1" y="31"/>
                    </a:cubicBezTo>
                    <a:cubicBezTo>
                      <a:pt x="191" y="460"/>
                      <a:pt x="191" y="936"/>
                      <a:pt x="370" y="1365"/>
                    </a:cubicBezTo>
                    <a:cubicBezTo>
                      <a:pt x="560" y="1817"/>
                      <a:pt x="1025" y="2091"/>
                      <a:pt x="1108" y="2603"/>
                    </a:cubicBezTo>
                    <a:cubicBezTo>
                      <a:pt x="1108" y="2609"/>
                      <a:pt x="1114" y="2612"/>
                      <a:pt x="1120" y="2612"/>
                    </a:cubicBezTo>
                    <a:cubicBezTo>
                      <a:pt x="1126" y="2612"/>
                      <a:pt x="1132" y="2609"/>
                      <a:pt x="1132" y="2603"/>
                    </a:cubicBezTo>
                    <a:cubicBezTo>
                      <a:pt x="1084" y="2174"/>
                      <a:pt x="763" y="1912"/>
                      <a:pt x="537" y="1579"/>
                    </a:cubicBezTo>
                    <a:cubicBezTo>
                      <a:pt x="227" y="1103"/>
                      <a:pt x="275" y="519"/>
                      <a:pt x="37" y="7"/>
                    </a:cubicBezTo>
                    <a:cubicBezTo>
                      <a:pt x="37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2"/>
              <p:cNvSpPr/>
              <p:nvPr/>
            </p:nvSpPr>
            <p:spPr>
              <a:xfrm>
                <a:off x="2306625" y="2116150"/>
                <a:ext cx="2492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997" h="2847" extrusionOk="0">
                    <a:moveTo>
                      <a:pt x="31" y="1"/>
                    </a:moveTo>
                    <a:cubicBezTo>
                      <a:pt x="18" y="1"/>
                      <a:pt x="1" y="14"/>
                      <a:pt x="8" y="37"/>
                    </a:cubicBezTo>
                    <a:cubicBezTo>
                      <a:pt x="128" y="418"/>
                      <a:pt x="80" y="870"/>
                      <a:pt x="270" y="1227"/>
                    </a:cubicBezTo>
                    <a:cubicBezTo>
                      <a:pt x="544" y="1763"/>
                      <a:pt x="901" y="2204"/>
                      <a:pt x="997" y="2847"/>
                    </a:cubicBezTo>
                    <a:cubicBezTo>
                      <a:pt x="949" y="2382"/>
                      <a:pt x="759" y="1977"/>
                      <a:pt x="532" y="1596"/>
                    </a:cubicBezTo>
                    <a:cubicBezTo>
                      <a:pt x="366" y="1311"/>
                      <a:pt x="235" y="1073"/>
                      <a:pt x="187" y="751"/>
                    </a:cubicBezTo>
                    <a:cubicBezTo>
                      <a:pt x="139" y="489"/>
                      <a:pt x="116" y="251"/>
                      <a:pt x="44" y="13"/>
                    </a:cubicBezTo>
                    <a:cubicBezTo>
                      <a:pt x="44" y="5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2"/>
              <p:cNvSpPr/>
              <p:nvPr/>
            </p:nvSpPr>
            <p:spPr>
              <a:xfrm>
                <a:off x="2309500" y="2120625"/>
                <a:ext cx="3600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46" extrusionOk="0">
                    <a:moveTo>
                      <a:pt x="13" y="1"/>
                    </a:moveTo>
                    <a:cubicBezTo>
                      <a:pt x="1" y="96"/>
                      <a:pt x="24" y="179"/>
                      <a:pt x="48" y="274"/>
                    </a:cubicBezTo>
                    <a:cubicBezTo>
                      <a:pt x="60" y="358"/>
                      <a:pt x="60" y="465"/>
                      <a:pt x="108" y="536"/>
                    </a:cubicBezTo>
                    <a:cubicBezTo>
                      <a:pt x="108" y="542"/>
                      <a:pt x="114" y="545"/>
                      <a:pt x="120" y="545"/>
                    </a:cubicBezTo>
                    <a:cubicBezTo>
                      <a:pt x="126" y="545"/>
                      <a:pt x="132" y="542"/>
                      <a:pt x="132" y="536"/>
                    </a:cubicBezTo>
                    <a:cubicBezTo>
                      <a:pt x="143" y="429"/>
                      <a:pt x="108" y="334"/>
                      <a:pt x="84" y="227"/>
                    </a:cubicBezTo>
                    <a:cubicBezTo>
                      <a:pt x="72" y="167"/>
                      <a:pt x="72" y="72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2"/>
              <p:cNvSpPr/>
              <p:nvPr/>
            </p:nvSpPr>
            <p:spPr>
              <a:xfrm>
                <a:off x="2310700" y="2120500"/>
                <a:ext cx="177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6" extrusionOk="0">
                    <a:moveTo>
                      <a:pt x="68" y="0"/>
                    </a:moveTo>
                    <a:cubicBezTo>
                      <a:pt x="66" y="0"/>
                      <a:pt x="64" y="2"/>
                      <a:pt x="60" y="6"/>
                    </a:cubicBezTo>
                    <a:cubicBezTo>
                      <a:pt x="68" y="6"/>
                      <a:pt x="70" y="0"/>
                      <a:pt x="68" y="0"/>
                    </a:cubicBezTo>
                    <a:close/>
                    <a:moveTo>
                      <a:pt x="60" y="6"/>
                    </a:moveTo>
                    <a:cubicBezTo>
                      <a:pt x="24" y="6"/>
                      <a:pt x="0" y="41"/>
                      <a:pt x="12" y="65"/>
                    </a:cubicBezTo>
                    <a:lnTo>
                      <a:pt x="24" y="65"/>
                    </a:lnTo>
                    <a:cubicBezTo>
                      <a:pt x="24" y="41"/>
                      <a:pt x="36" y="18"/>
                      <a:pt x="60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2"/>
              <p:cNvSpPr/>
              <p:nvPr/>
            </p:nvSpPr>
            <p:spPr>
              <a:xfrm>
                <a:off x="2303850" y="2091150"/>
                <a:ext cx="342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11" extrusionOk="0">
                    <a:moveTo>
                      <a:pt x="1322" y="1"/>
                    </a:moveTo>
                    <a:cubicBezTo>
                      <a:pt x="1120" y="1"/>
                      <a:pt x="905" y="144"/>
                      <a:pt x="739" y="275"/>
                    </a:cubicBezTo>
                    <a:cubicBezTo>
                      <a:pt x="620" y="382"/>
                      <a:pt x="536" y="513"/>
                      <a:pt x="405" y="596"/>
                    </a:cubicBezTo>
                    <a:cubicBezTo>
                      <a:pt x="286" y="691"/>
                      <a:pt x="131" y="739"/>
                      <a:pt x="0" y="799"/>
                    </a:cubicBezTo>
                    <a:lnTo>
                      <a:pt x="12" y="811"/>
                    </a:lnTo>
                    <a:cubicBezTo>
                      <a:pt x="227" y="787"/>
                      <a:pt x="417" y="656"/>
                      <a:pt x="584" y="525"/>
                    </a:cubicBezTo>
                    <a:cubicBezTo>
                      <a:pt x="703" y="418"/>
                      <a:pt x="786" y="287"/>
                      <a:pt x="917" y="215"/>
                    </a:cubicBezTo>
                    <a:cubicBezTo>
                      <a:pt x="1060" y="120"/>
                      <a:pt x="1191" y="108"/>
                      <a:pt x="1334" y="60"/>
                    </a:cubicBezTo>
                    <a:cubicBezTo>
                      <a:pt x="1370" y="49"/>
                      <a:pt x="1358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2"/>
              <p:cNvSpPr/>
              <p:nvPr/>
            </p:nvSpPr>
            <p:spPr>
              <a:xfrm>
                <a:off x="2308300" y="2082825"/>
                <a:ext cx="682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192" extrusionOk="0">
                    <a:moveTo>
                      <a:pt x="2716" y="1"/>
                    </a:moveTo>
                    <a:cubicBezTo>
                      <a:pt x="2204" y="84"/>
                      <a:pt x="1644" y="191"/>
                      <a:pt x="1168" y="370"/>
                    </a:cubicBezTo>
                    <a:cubicBezTo>
                      <a:pt x="727" y="536"/>
                      <a:pt x="418" y="917"/>
                      <a:pt x="13" y="1144"/>
                    </a:cubicBezTo>
                    <a:cubicBezTo>
                      <a:pt x="1" y="1167"/>
                      <a:pt x="13" y="1191"/>
                      <a:pt x="37" y="1191"/>
                    </a:cubicBezTo>
                    <a:cubicBezTo>
                      <a:pt x="477" y="1048"/>
                      <a:pt x="715" y="655"/>
                      <a:pt x="1120" y="453"/>
                    </a:cubicBezTo>
                    <a:cubicBezTo>
                      <a:pt x="1608" y="239"/>
                      <a:pt x="2192" y="191"/>
                      <a:pt x="2716" y="24"/>
                    </a:cubicBezTo>
                    <a:cubicBezTo>
                      <a:pt x="2728" y="24"/>
                      <a:pt x="2728" y="1"/>
                      <a:pt x="2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2"/>
              <p:cNvSpPr/>
              <p:nvPr/>
            </p:nvSpPr>
            <p:spPr>
              <a:xfrm>
                <a:off x="2354675" y="2123700"/>
                <a:ext cx="2302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921" h="494" extrusionOk="0">
                    <a:moveTo>
                      <a:pt x="818" y="0"/>
                    </a:moveTo>
                    <a:cubicBezTo>
                      <a:pt x="526" y="0"/>
                      <a:pt x="257" y="342"/>
                      <a:pt x="27" y="473"/>
                    </a:cubicBezTo>
                    <a:cubicBezTo>
                      <a:pt x="0" y="473"/>
                      <a:pt x="0" y="493"/>
                      <a:pt x="12" y="493"/>
                    </a:cubicBezTo>
                    <a:cubicBezTo>
                      <a:pt x="16" y="493"/>
                      <a:pt x="21" y="491"/>
                      <a:pt x="27" y="485"/>
                    </a:cubicBezTo>
                    <a:cubicBezTo>
                      <a:pt x="158" y="461"/>
                      <a:pt x="265" y="366"/>
                      <a:pt x="361" y="282"/>
                    </a:cubicBezTo>
                    <a:cubicBezTo>
                      <a:pt x="527" y="151"/>
                      <a:pt x="682" y="44"/>
                      <a:pt x="896" y="32"/>
                    </a:cubicBezTo>
                    <a:cubicBezTo>
                      <a:pt x="920" y="32"/>
                      <a:pt x="920" y="9"/>
                      <a:pt x="896" y="9"/>
                    </a:cubicBezTo>
                    <a:cubicBezTo>
                      <a:pt x="870" y="3"/>
                      <a:pt x="844" y="0"/>
                      <a:pt x="8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2"/>
              <p:cNvSpPr/>
              <p:nvPr/>
            </p:nvSpPr>
            <p:spPr>
              <a:xfrm>
                <a:off x="2360100" y="2125400"/>
                <a:ext cx="17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394" extrusionOk="0">
                    <a:moveTo>
                      <a:pt x="679" y="0"/>
                    </a:moveTo>
                    <a:cubicBezTo>
                      <a:pt x="441" y="83"/>
                      <a:pt x="179" y="214"/>
                      <a:pt x="1" y="381"/>
                    </a:cubicBezTo>
                    <a:cubicBezTo>
                      <a:pt x="1" y="381"/>
                      <a:pt x="1" y="393"/>
                      <a:pt x="13" y="393"/>
                    </a:cubicBezTo>
                    <a:cubicBezTo>
                      <a:pt x="132" y="334"/>
                      <a:pt x="239" y="262"/>
                      <a:pt x="358" y="203"/>
                    </a:cubicBezTo>
                    <a:cubicBezTo>
                      <a:pt x="477" y="143"/>
                      <a:pt x="596" y="95"/>
                      <a:pt x="715" y="36"/>
                    </a:cubicBezTo>
                    <a:cubicBezTo>
                      <a:pt x="703" y="24"/>
                      <a:pt x="703" y="0"/>
                      <a:pt x="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2"/>
              <p:cNvSpPr/>
              <p:nvPr/>
            </p:nvSpPr>
            <p:spPr>
              <a:xfrm>
                <a:off x="2377075" y="211977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445" y="1"/>
                    </a:moveTo>
                    <a:cubicBezTo>
                      <a:pt x="441" y="1"/>
                      <a:pt x="436" y="3"/>
                      <a:pt x="429" y="11"/>
                    </a:cubicBezTo>
                    <a:cubicBezTo>
                      <a:pt x="381" y="35"/>
                      <a:pt x="322" y="82"/>
                      <a:pt x="238" y="106"/>
                    </a:cubicBezTo>
                    <a:cubicBezTo>
                      <a:pt x="167" y="154"/>
                      <a:pt x="96" y="166"/>
                      <a:pt x="0" y="201"/>
                    </a:cubicBezTo>
                    <a:cubicBezTo>
                      <a:pt x="155" y="189"/>
                      <a:pt x="346" y="142"/>
                      <a:pt x="453" y="23"/>
                    </a:cubicBezTo>
                    <a:cubicBezTo>
                      <a:pt x="453" y="15"/>
                      <a:pt x="453" y="1"/>
                      <a:pt x="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2"/>
              <p:cNvSpPr/>
              <p:nvPr/>
            </p:nvSpPr>
            <p:spPr>
              <a:xfrm>
                <a:off x="2354750" y="2137300"/>
                <a:ext cx="125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2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9" y="262"/>
                      <a:pt x="167" y="512"/>
                      <a:pt x="227" y="798"/>
                    </a:cubicBezTo>
                    <a:cubicBezTo>
                      <a:pt x="262" y="953"/>
                      <a:pt x="334" y="1131"/>
                      <a:pt x="477" y="1215"/>
                    </a:cubicBezTo>
                    <a:cubicBezTo>
                      <a:pt x="500" y="1215"/>
                      <a:pt x="500" y="1191"/>
                      <a:pt x="500" y="1191"/>
                    </a:cubicBezTo>
                    <a:cubicBezTo>
                      <a:pt x="96" y="917"/>
                      <a:pt x="393" y="28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2"/>
              <p:cNvSpPr/>
              <p:nvPr/>
            </p:nvSpPr>
            <p:spPr>
              <a:xfrm>
                <a:off x="2359200" y="2137450"/>
                <a:ext cx="1525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07" extrusionOk="0">
                    <a:moveTo>
                      <a:pt x="31" y="0"/>
                    </a:moveTo>
                    <a:cubicBezTo>
                      <a:pt x="28" y="0"/>
                      <a:pt x="25" y="6"/>
                      <a:pt x="25" y="18"/>
                    </a:cubicBezTo>
                    <a:cubicBezTo>
                      <a:pt x="25" y="173"/>
                      <a:pt x="1" y="352"/>
                      <a:pt x="37" y="506"/>
                    </a:cubicBezTo>
                    <a:lnTo>
                      <a:pt x="49" y="506"/>
                    </a:lnTo>
                    <a:cubicBezTo>
                      <a:pt x="60" y="352"/>
                      <a:pt x="49" y="173"/>
                      <a:pt x="37" y="18"/>
                    </a:cubicBezTo>
                    <a:cubicBezTo>
                      <a:pt x="37" y="6"/>
                      <a:pt x="34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2"/>
              <p:cNvSpPr/>
              <p:nvPr/>
            </p:nvSpPr>
            <p:spPr>
              <a:xfrm>
                <a:off x="2381725" y="2087450"/>
                <a:ext cx="24250" cy="44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798" extrusionOk="0">
                    <a:moveTo>
                      <a:pt x="11" y="1"/>
                    </a:moveTo>
                    <a:cubicBezTo>
                      <a:pt x="6" y="1"/>
                      <a:pt x="1" y="6"/>
                      <a:pt x="17" y="6"/>
                    </a:cubicBezTo>
                    <a:cubicBezTo>
                      <a:pt x="17" y="2"/>
                      <a:pt x="14" y="1"/>
                      <a:pt x="11" y="1"/>
                    </a:cubicBezTo>
                    <a:close/>
                    <a:moveTo>
                      <a:pt x="17" y="6"/>
                    </a:moveTo>
                    <a:lnTo>
                      <a:pt x="17" y="6"/>
                    </a:lnTo>
                    <a:cubicBezTo>
                      <a:pt x="445" y="566"/>
                      <a:pt x="731" y="1137"/>
                      <a:pt x="945" y="1792"/>
                    </a:cubicBezTo>
                    <a:cubicBezTo>
                      <a:pt x="945" y="1796"/>
                      <a:pt x="948" y="1797"/>
                      <a:pt x="952" y="1797"/>
                    </a:cubicBezTo>
                    <a:cubicBezTo>
                      <a:pt x="959" y="1797"/>
                      <a:pt x="969" y="1792"/>
                      <a:pt x="969" y="1792"/>
                    </a:cubicBezTo>
                    <a:cubicBezTo>
                      <a:pt x="826" y="1149"/>
                      <a:pt x="457" y="482"/>
                      <a:pt x="17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2"/>
              <p:cNvSpPr/>
              <p:nvPr/>
            </p:nvSpPr>
            <p:spPr>
              <a:xfrm>
                <a:off x="2410700" y="2135000"/>
                <a:ext cx="1817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226" extrusionOk="0">
                    <a:moveTo>
                      <a:pt x="5" y="0"/>
                    </a:moveTo>
                    <a:cubicBezTo>
                      <a:pt x="4" y="0"/>
                      <a:pt x="1" y="3"/>
                      <a:pt x="1" y="9"/>
                    </a:cubicBezTo>
                    <a:cubicBezTo>
                      <a:pt x="7" y="3"/>
                      <a:pt x="7" y="0"/>
                      <a:pt x="5" y="0"/>
                    </a:cubicBezTo>
                    <a:close/>
                    <a:moveTo>
                      <a:pt x="1" y="9"/>
                    </a:moveTo>
                    <a:lnTo>
                      <a:pt x="1" y="9"/>
                    </a:lnTo>
                    <a:cubicBezTo>
                      <a:pt x="84" y="188"/>
                      <a:pt x="179" y="354"/>
                      <a:pt x="275" y="509"/>
                    </a:cubicBezTo>
                    <a:cubicBezTo>
                      <a:pt x="334" y="616"/>
                      <a:pt x="727" y="1164"/>
                      <a:pt x="429" y="1212"/>
                    </a:cubicBezTo>
                    <a:cubicBezTo>
                      <a:pt x="417" y="1212"/>
                      <a:pt x="417" y="1223"/>
                      <a:pt x="429" y="1223"/>
                    </a:cubicBezTo>
                    <a:cubicBezTo>
                      <a:pt x="438" y="1225"/>
                      <a:pt x="447" y="1225"/>
                      <a:pt x="455" y="1225"/>
                    </a:cubicBezTo>
                    <a:cubicBezTo>
                      <a:pt x="597" y="1225"/>
                      <a:pt x="605" y="1038"/>
                      <a:pt x="560" y="926"/>
                    </a:cubicBezTo>
                    <a:cubicBezTo>
                      <a:pt x="429" y="616"/>
                      <a:pt x="203" y="295"/>
                      <a:pt x="1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2"/>
              <p:cNvSpPr/>
              <p:nvPr/>
            </p:nvSpPr>
            <p:spPr>
              <a:xfrm>
                <a:off x="2230925" y="1978050"/>
                <a:ext cx="18775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59" extrusionOk="0">
                    <a:moveTo>
                      <a:pt x="727" y="1"/>
                    </a:moveTo>
                    <a:cubicBezTo>
                      <a:pt x="489" y="1"/>
                      <a:pt x="238" y="48"/>
                      <a:pt x="12" y="143"/>
                    </a:cubicBezTo>
                    <a:cubicBezTo>
                      <a:pt x="3" y="143"/>
                      <a:pt x="1" y="159"/>
                      <a:pt x="7" y="159"/>
                    </a:cubicBezTo>
                    <a:cubicBezTo>
                      <a:pt x="8" y="159"/>
                      <a:pt x="10" y="158"/>
                      <a:pt x="12" y="155"/>
                    </a:cubicBezTo>
                    <a:cubicBezTo>
                      <a:pt x="250" y="96"/>
                      <a:pt x="477" y="48"/>
                      <a:pt x="715" y="36"/>
                    </a:cubicBezTo>
                    <a:cubicBezTo>
                      <a:pt x="750" y="24"/>
                      <a:pt x="750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"/>
              <p:cNvSpPr/>
              <p:nvPr/>
            </p:nvSpPr>
            <p:spPr>
              <a:xfrm>
                <a:off x="2235100" y="1980150"/>
                <a:ext cx="1817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43" extrusionOk="0">
                    <a:moveTo>
                      <a:pt x="552" y="0"/>
                    </a:moveTo>
                    <a:cubicBezTo>
                      <a:pt x="359" y="0"/>
                      <a:pt x="158" y="47"/>
                      <a:pt x="0" y="131"/>
                    </a:cubicBezTo>
                    <a:lnTo>
                      <a:pt x="0" y="143"/>
                    </a:lnTo>
                    <a:cubicBezTo>
                      <a:pt x="238" y="83"/>
                      <a:pt x="464" y="59"/>
                      <a:pt x="714" y="59"/>
                    </a:cubicBezTo>
                    <a:cubicBezTo>
                      <a:pt x="726" y="36"/>
                      <a:pt x="726" y="12"/>
                      <a:pt x="714" y="12"/>
                    </a:cubicBezTo>
                    <a:cubicBezTo>
                      <a:pt x="662" y="4"/>
                      <a:pt x="607" y="0"/>
                      <a:pt x="5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"/>
              <p:cNvSpPr/>
              <p:nvPr/>
            </p:nvSpPr>
            <p:spPr>
              <a:xfrm>
                <a:off x="2239250" y="1982225"/>
                <a:ext cx="166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32" extrusionOk="0">
                    <a:moveTo>
                      <a:pt x="656" y="0"/>
                    </a:moveTo>
                    <a:cubicBezTo>
                      <a:pt x="660" y="4"/>
                      <a:pt x="662" y="6"/>
                      <a:pt x="664" y="6"/>
                    </a:cubicBezTo>
                    <a:cubicBezTo>
                      <a:pt x="666" y="6"/>
                      <a:pt x="664" y="0"/>
                      <a:pt x="656" y="0"/>
                    </a:cubicBezTo>
                    <a:close/>
                    <a:moveTo>
                      <a:pt x="656" y="0"/>
                    </a:moveTo>
                    <a:cubicBezTo>
                      <a:pt x="477" y="0"/>
                      <a:pt x="298" y="12"/>
                      <a:pt x="120" y="60"/>
                    </a:cubicBezTo>
                    <a:cubicBezTo>
                      <a:pt x="84" y="72"/>
                      <a:pt x="1" y="107"/>
                      <a:pt x="72" y="131"/>
                    </a:cubicBezTo>
                    <a:cubicBezTo>
                      <a:pt x="72" y="131"/>
                      <a:pt x="84" y="131"/>
                      <a:pt x="84" y="119"/>
                    </a:cubicBezTo>
                    <a:cubicBezTo>
                      <a:pt x="144" y="84"/>
                      <a:pt x="179" y="72"/>
                      <a:pt x="239" y="60"/>
                    </a:cubicBezTo>
                    <a:cubicBezTo>
                      <a:pt x="275" y="48"/>
                      <a:pt x="334" y="48"/>
                      <a:pt x="382" y="48"/>
                    </a:cubicBezTo>
                    <a:cubicBezTo>
                      <a:pt x="477" y="48"/>
                      <a:pt x="560" y="24"/>
                      <a:pt x="6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"/>
              <p:cNvSpPr/>
              <p:nvPr/>
            </p:nvSpPr>
            <p:spPr>
              <a:xfrm>
                <a:off x="2246100" y="1984250"/>
                <a:ext cx="125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34" extrusionOk="0">
                    <a:moveTo>
                      <a:pt x="371" y="1"/>
                    </a:moveTo>
                    <a:cubicBezTo>
                      <a:pt x="237" y="1"/>
                      <a:pt x="89" y="39"/>
                      <a:pt x="1" y="110"/>
                    </a:cubicBezTo>
                    <a:lnTo>
                      <a:pt x="1" y="134"/>
                    </a:lnTo>
                    <a:cubicBezTo>
                      <a:pt x="84" y="110"/>
                      <a:pt x="155" y="86"/>
                      <a:pt x="227" y="74"/>
                    </a:cubicBezTo>
                    <a:cubicBezTo>
                      <a:pt x="322" y="50"/>
                      <a:pt x="405" y="50"/>
                      <a:pt x="477" y="50"/>
                    </a:cubicBezTo>
                    <a:cubicBezTo>
                      <a:pt x="501" y="26"/>
                      <a:pt x="501" y="15"/>
                      <a:pt x="501" y="15"/>
                    </a:cubicBezTo>
                    <a:cubicBezTo>
                      <a:pt x="461" y="5"/>
                      <a:pt x="417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"/>
              <p:cNvSpPr/>
              <p:nvPr/>
            </p:nvSpPr>
            <p:spPr>
              <a:xfrm>
                <a:off x="2254150" y="1986375"/>
                <a:ext cx="685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1" extrusionOk="0">
                    <a:moveTo>
                      <a:pt x="274" y="1"/>
                    </a:moveTo>
                    <a:cubicBezTo>
                      <a:pt x="191" y="1"/>
                      <a:pt x="95" y="13"/>
                      <a:pt x="12" y="49"/>
                    </a:cubicBezTo>
                    <a:cubicBezTo>
                      <a:pt x="0" y="49"/>
                      <a:pt x="12" y="60"/>
                      <a:pt x="12" y="60"/>
                    </a:cubicBezTo>
                    <a:cubicBezTo>
                      <a:pt x="95" y="60"/>
                      <a:pt x="191" y="49"/>
                      <a:pt x="274" y="13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"/>
              <p:cNvSpPr/>
              <p:nvPr/>
            </p:nvSpPr>
            <p:spPr>
              <a:xfrm>
                <a:off x="2170500" y="2066450"/>
                <a:ext cx="21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4" h="93" extrusionOk="0">
                    <a:moveTo>
                      <a:pt x="12" y="1"/>
                    </a:moveTo>
                    <a:cubicBezTo>
                      <a:pt x="4" y="9"/>
                      <a:pt x="1" y="18"/>
                      <a:pt x="1" y="26"/>
                    </a:cubicBezTo>
                    <a:lnTo>
                      <a:pt x="1" y="26"/>
                    </a:lnTo>
                    <a:cubicBezTo>
                      <a:pt x="2" y="17"/>
                      <a:pt x="5" y="8"/>
                      <a:pt x="12" y="1"/>
                    </a:cubicBezTo>
                    <a:close/>
                    <a:moveTo>
                      <a:pt x="1" y="26"/>
                    </a:moveTo>
                    <a:cubicBezTo>
                      <a:pt x="0" y="57"/>
                      <a:pt x="28" y="93"/>
                      <a:pt x="59" y="93"/>
                    </a:cubicBezTo>
                    <a:cubicBezTo>
                      <a:pt x="67" y="93"/>
                      <a:pt x="76" y="90"/>
                      <a:pt x="84" y="84"/>
                    </a:cubicBezTo>
                    <a:cubicBezTo>
                      <a:pt x="47" y="84"/>
                      <a:pt x="3" y="56"/>
                      <a:pt x="1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"/>
              <p:cNvSpPr/>
              <p:nvPr/>
            </p:nvSpPr>
            <p:spPr>
              <a:xfrm>
                <a:off x="2170800" y="2065850"/>
                <a:ext cx="210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84" h="49" extrusionOk="0">
                    <a:moveTo>
                      <a:pt x="0" y="1"/>
                    </a:moveTo>
                    <a:cubicBezTo>
                      <a:pt x="24" y="25"/>
                      <a:pt x="48" y="49"/>
                      <a:pt x="84" y="4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"/>
              <p:cNvSpPr/>
              <p:nvPr/>
            </p:nvSpPr>
            <p:spPr>
              <a:xfrm>
                <a:off x="2171400" y="2066525"/>
                <a:ext cx="68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427" extrusionOk="0">
                    <a:moveTo>
                      <a:pt x="5" y="1"/>
                    </a:moveTo>
                    <a:cubicBezTo>
                      <a:pt x="3" y="1"/>
                      <a:pt x="0" y="4"/>
                      <a:pt x="0" y="10"/>
                    </a:cubicBezTo>
                    <a:cubicBezTo>
                      <a:pt x="6" y="4"/>
                      <a:pt x="6" y="1"/>
                      <a:pt x="5" y="1"/>
                    </a:cubicBezTo>
                    <a:close/>
                    <a:moveTo>
                      <a:pt x="0" y="10"/>
                    </a:moveTo>
                    <a:lnTo>
                      <a:pt x="0" y="10"/>
                    </a:lnTo>
                    <a:cubicBezTo>
                      <a:pt x="36" y="152"/>
                      <a:pt x="119" y="331"/>
                      <a:pt x="250" y="426"/>
                    </a:cubicBezTo>
                    <a:cubicBezTo>
                      <a:pt x="250" y="426"/>
                      <a:pt x="274" y="426"/>
                      <a:pt x="274" y="414"/>
                    </a:cubicBezTo>
                    <a:cubicBezTo>
                      <a:pt x="226" y="355"/>
                      <a:pt x="167" y="283"/>
                      <a:pt x="131" y="236"/>
                    </a:cubicBezTo>
                    <a:cubicBezTo>
                      <a:pt x="72" y="152"/>
                      <a:pt x="48" y="81"/>
                      <a:pt x="0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"/>
              <p:cNvSpPr/>
              <p:nvPr/>
            </p:nvSpPr>
            <p:spPr>
              <a:xfrm>
                <a:off x="2174675" y="2068250"/>
                <a:ext cx="53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" y="72"/>
                      <a:pt x="60" y="143"/>
                      <a:pt x="95" y="203"/>
                    </a:cubicBezTo>
                    <a:cubicBezTo>
                      <a:pt x="119" y="262"/>
                      <a:pt x="155" y="345"/>
                      <a:pt x="202" y="405"/>
                    </a:cubicBezTo>
                    <a:cubicBezTo>
                      <a:pt x="202" y="405"/>
                      <a:pt x="214" y="405"/>
                      <a:pt x="214" y="381"/>
                    </a:cubicBezTo>
                    <a:cubicBezTo>
                      <a:pt x="202" y="310"/>
                      <a:pt x="155" y="250"/>
                      <a:pt x="107" y="179"/>
                    </a:cubicBezTo>
                    <a:cubicBezTo>
                      <a:pt x="95" y="119"/>
                      <a:pt x="48" y="4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"/>
              <p:cNvSpPr/>
              <p:nvPr/>
            </p:nvSpPr>
            <p:spPr>
              <a:xfrm>
                <a:off x="2177900" y="2068500"/>
                <a:ext cx="51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348" extrusionOk="0">
                    <a:moveTo>
                      <a:pt x="9" y="0"/>
                    </a:moveTo>
                    <a:cubicBezTo>
                      <a:pt x="2" y="0"/>
                      <a:pt x="0" y="7"/>
                      <a:pt x="14" y="14"/>
                    </a:cubicBezTo>
                    <a:cubicBezTo>
                      <a:pt x="62" y="121"/>
                      <a:pt x="109" y="240"/>
                      <a:pt x="193" y="347"/>
                    </a:cubicBezTo>
                    <a:lnTo>
                      <a:pt x="204" y="347"/>
                    </a:lnTo>
                    <a:cubicBezTo>
                      <a:pt x="157" y="228"/>
                      <a:pt x="85" y="121"/>
                      <a:pt x="26" y="14"/>
                    </a:cubicBezTo>
                    <a:cubicBezTo>
                      <a:pt x="21" y="4"/>
                      <a:pt x="14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"/>
              <p:cNvSpPr/>
              <p:nvPr/>
            </p:nvSpPr>
            <p:spPr>
              <a:xfrm>
                <a:off x="2182100" y="2070325"/>
                <a:ext cx="3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394" extrusionOk="0">
                    <a:moveTo>
                      <a:pt x="1" y="0"/>
                    </a:moveTo>
                    <a:cubicBezTo>
                      <a:pt x="36" y="131"/>
                      <a:pt x="60" y="274"/>
                      <a:pt x="144" y="393"/>
                    </a:cubicBezTo>
                    <a:lnTo>
                      <a:pt x="156" y="393"/>
                    </a:lnTo>
                    <a:cubicBezTo>
                      <a:pt x="108" y="274"/>
                      <a:pt x="48" y="14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"/>
              <p:cNvSpPr/>
              <p:nvPr/>
            </p:nvSpPr>
            <p:spPr>
              <a:xfrm>
                <a:off x="2307125" y="2183300"/>
                <a:ext cx="101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25" extrusionOk="0">
                    <a:moveTo>
                      <a:pt x="39" y="1"/>
                    </a:moveTo>
                    <a:cubicBezTo>
                      <a:pt x="37" y="1"/>
                      <a:pt x="36" y="2"/>
                      <a:pt x="36" y="6"/>
                    </a:cubicBezTo>
                    <a:cubicBezTo>
                      <a:pt x="0" y="53"/>
                      <a:pt x="0" y="89"/>
                      <a:pt x="36" y="125"/>
                    </a:cubicBezTo>
                    <a:cubicBezTo>
                      <a:pt x="36" y="113"/>
                      <a:pt x="48" y="89"/>
                      <a:pt x="48" y="65"/>
                    </a:cubicBezTo>
                    <a:cubicBezTo>
                      <a:pt x="60" y="89"/>
                      <a:pt x="60" y="101"/>
                      <a:pt x="84" y="113"/>
                    </a:cubicBezTo>
                    <a:cubicBezTo>
                      <a:pt x="96" y="125"/>
                      <a:pt x="108" y="161"/>
                      <a:pt x="119" y="173"/>
                    </a:cubicBezTo>
                    <a:cubicBezTo>
                      <a:pt x="155" y="232"/>
                      <a:pt x="179" y="280"/>
                      <a:pt x="215" y="339"/>
                    </a:cubicBezTo>
                    <a:cubicBezTo>
                      <a:pt x="274" y="423"/>
                      <a:pt x="322" y="530"/>
                      <a:pt x="393" y="625"/>
                    </a:cubicBezTo>
                    <a:cubicBezTo>
                      <a:pt x="393" y="625"/>
                      <a:pt x="405" y="625"/>
                      <a:pt x="405" y="601"/>
                    </a:cubicBezTo>
                    <a:cubicBezTo>
                      <a:pt x="381" y="506"/>
                      <a:pt x="298" y="411"/>
                      <a:pt x="238" y="327"/>
                    </a:cubicBezTo>
                    <a:cubicBezTo>
                      <a:pt x="179" y="220"/>
                      <a:pt x="119" y="113"/>
                      <a:pt x="48" y="6"/>
                    </a:cubicBezTo>
                    <a:cubicBezTo>
                      <a:pt x="48" y="6"/>
                      <a:pt x="43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"/>
              <p:cNvSpPr/>
              <p:nvPr/>
            </p:nvSpPr>
            <p:spPr>
              <a:xfrm>
                <a:off x="2311575" y="2181725"/>
                <a:ext cx="104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665" extrusionOk="0">
                    <a:moveTo>
                      <a:pt x="10" y="0"/>
                    </a:moveTo>
                    <a:cubicBezTo>
                      <a:pt x="7" y="0"/>
                      <a:pt x="1" y="3"/>
                      <a:pt x="1" y="9"/>
                    </a:cubicBezTo>
                    <a:cubicBezTo>
                      <a:pt x="13" y="3"/>
                      <a:pt x="13" y="0"/>
                      <a:pt x="10" y="0"/>
                    </a:cubicBezTo>
                    <a:close/>
                    <a:moveTo>
                      <a:pt x="1" y="9"/>
                    </a:moveTo>
                    <a:lnTo>
                      <a:pt x="1" y="9"/>
                    </a:lnTo>
                    <a:cubicBezTo>
                      <a:pt x="37" y="140"/>
                      <a:pt x="72" y="271"/>
                      <a:pt x="156" y="390"/>
                    </a:cubicBezTo>
                    <a:cubicBezTo>
                      <a:pt x="215" y="486"/>
                      <a:pt x="299" y="605"/>
                      <a:pt x="406" y="664"/>
                    </a:cubicBezTo>
                    <a:cubicBezTo>
                      <a:pt x="418" y="664"/>
                      <a:pt x="418" y="664"/>
                      <a:pt x="418" y="652"/>
                    </a:cubicBezTo>
                    <a:cubicBezTo>
                      <a:pt x="346" y="545"/>
                      <a:pt x="239" y="474"/>
                      <a:pt x="180" y="367"/>
                    </a:cubicBezTo>
                    <a:cubicBezTo>
                      <a:pt x="108" y="247"/>
                      <a:pt x="49" y="128"/>
                      <a:pt x="1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"/>
              <p:cNvSpPr/>
              <p:nvPr/>
            </p:nvSpPr>
            <p:spPr>
              <a:xfrm>
                <a:off x="2315450" y="2182550"/>
                <a:ext cx="95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08" extrusionOk="0">
                    <a:moveTo>
                      <a:pt x="25" y="0"/>
                    </a:moveTo>
                    <a:cubicBezTo>
                      <a:pt x="13" y="0"/>
                      <a:pt x="1" y="0"/>
                      <a:pt x="13" y="12"/>
                    </a:cubicBezTo>
                    <a:cubicBezTo>
                      <a:pt x="84" y="214"/>
                      <a:pt x="203" y="453"/>
                      <a:pt x="370" y="607"/>
                    </a:cubicBezTo>
                    <a:cubicBezTo>
                      <a:pt x="382" y="607"/>
                      <a:pt x="382" y="607"/>
                      <a:pt x="382" y="595"/>
                    </a:cubicBezTo>
                    <a:cubicBezTo>
                      <a:pt x="322" y="500"/>
                      <a:pt x="251" y="417"/>
                      <a:pt x="191" y="322"/>
                    </a:cubicBezTo>
                    <a:cubicBezTo>
                      <a:pt x="132" y="214"/>
                      <a:pt x="72" y="119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"/>
              <p:cNvSpPr/>
              <p:nvPr/>
            </p:nvSpPr>
            <p:spPr>
              <a:xfrm>
                <a:off x="2318425" y="2180025"/>
                <a:ext cx="8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547" extrusionOk="0">
                    <a:moveTo>
                      <a:pt x="10" y="1"/>
                    </a:moveTo>
                    <a:cubicBezTo>
                      <a:pt x="7" y="1"/>
                      <a:pt x="1" y="9"/>
                      <a:pt x="1" y="18"/>
                    </a:cubicBezTo>
                    <a:cubicBezTo>
                      <a:pt x="108" y="196"/>
                      <a:pt x="203" y="399"/>
                      <a:pt x="346" y="542"/>
                    </a:cubicBezTo>
                    <a:cubicBezTo>
                      <a:pt x="350" y="545"/>
                      <a:pt x="352" y="547"/>
                      <a:pt x="354" y="547"/>
                    </a:cubicBezTo>
                    <a:cubicBezTo>
                      <a:pt x="358" y="547"/>
                      <a:pt x="358" y="538"/>
                      <a:pt x="358" y="530"/>
                    </a:cubicBezTo>
                    <a:cubicBezTo>
                      <a:pt x="251" y="351"/>
                      <a:pt x="120" y="184"/>
                      <a:pt x="13" y="6"/>
                    </a:cubicBezTo>
                    <a:cubicBezTo>
                      <a:pt x="13" y="2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"/>
              <p:cNvSpPr/>
              <p:nvPr/>
            </p:nvSpPr>
            <p:spPr>
              <a:xfrm>
                <a:off x="2053525" y="2108700"/>
                <a:ext cx="1753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9491" extrusionOk="0">
                    <a:moveTo>
                      <a:pt x="1916" y="0"/>
                    </a:moveTo>
                    <a:cubicBezTo>
                      <a:pt x="1913" y="0"/>
                      <a:pt x="1909" y="1"/>
                      <a:pt x="1905" y="1"/>
                    </a:cubicBezTo>
                    <a:cubicBezTo>
                      <a:pt x="786" y="251"/>
                      <a:pt x="24" y="1252"/>
                      <a:pt x="84" y="2395"/>
                    </a:cubicBezTo>
                    <a:cubicBezTo>
                      <a:pt x="107" y="2680"/>
                      <a:pt x="179" y="2930"/>
                      <a:pt x="262" y="3192"/>
                    </a:cubicBezTo>
                    <a:cubicBezTo>
                      <a:pt x="417" y="3609"/>
                      <a:pt x="465" y="3966"/>
                      <a:pt x="500" y="4407"/>
                    </a:cubicBezTo>
                    <a:cubicBezTo>
                      <a:pt x="560" y="4990"/>
                      <a:pt x="667" y="5574"/>
                      <a:pt x="953" y="6085"/>
                    </a:cubicBezTo>
                    <a:cubicBezTo>
                      <a:pt x="1572" y="7276"/>
                      <a:pt x="2989" y="7514"/>
                      <a:pt x="4048" y="8205"/>
                    </a:cubicBezTo>
                    <a:cubicBezTo>
                      <a:pt x="4703" y="8633"/>
                      <a:pt x="5370" y="9110"/>
                      <a:pt x="6096" y="9395"/>
                    </a:cubicBezTo>
                    <a:cubicBezTo>
                      <a:pt x="6244" y="9450"/>
                      <a:pt x="6390" y="9490"/>
                      <a:pt x="6528" y="9490"/>
                    </a:cubicBezTo>
                    <a:cubicBezTo>
                      <a:pt x="6688" y="9490"/>
                      <a:pt x="6837" y="9436"/>
                      <a:pt x="6965" y="9288"/>
                    </a:cubicBezTo>
                    <a:cubicBezTo>
                      <a:pt x="7012" y="9233"/>
                      <a:pt x="6957" y="9162"/>
                      <a:pt x="6897" y="9162"/>
                    </a:cubicBezTo>
                    <a:cubicBezTo>
                      <a:pt x="6880" y="9162"/>
                      <a:pt x="6862" y="9168"/>
                      <a:pt x="6846" y="9181"/>
                    </a:cubicBezTo>
                    <a:cubicBezTo>
                      <a:pt x="6746" y="9268"/>
                      <a:pt x="6624" y="9304"/>
                      <a:pt x="6490" y="9304"/>
                    </a:cubicBezTo>
                    <a:cubicBezTo>
                      <a:pt x="6001" y="9304"/>
                      <a:pt x="5352" y="8830"/>
                      <a:pt x="5025" y="8633"/>
                    </a:cubicBezTo>
                    <a:cubicBezTo>
                      <a:pt x="4608" y="8383"/>
                      <a:pt x="4203" y="8086"/>
                      <a:pt x="3798" y="7836"/>
                    </a:cubicBezTo>
                    <a:cubicBezTo>
                      <a:pt x="2870" y="7300"/>
                      <a:pt x="1715" y="7086"/>
                      <a:pt x="1131" y="6074"/>
                    </a:cubicBezTo>
                    <a:cubicBezTo>
                      <a:pt x="596" y="5157"/>
                      <a:pt x="798" y="4085"/>
                      <a:pt x="465" y="3133"/>
                    </a:cubicBezTo>
                    <a:cubicBezTo>
                      <a:pt x="0" y="1835"/>
                      <a:pt x="643" y="573"/>
                      <a:pt x="1917" y="120"/>
                    </a:cubicBezTo>
                    <a:cubicBezTo>
                      <a:pt x="2019" y="98"/>
                      <a:pt x="1981" y="0"/>
                      <a:pt x="19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"/>
              <p:cNvSpPr/>
              <p:nvPr/>
            </p:nvSpPr>
            <p:spPr>
              <a:xfrm>
                <a:off x="2217250" y="2211400"/>
                <a:ext cx="62800" cy="13342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5337" extrusionOk="0">
                    <a:moveTo>
                      <a:pt x="2149" y="1"/>
                    </a:moveTo>
                    <a:cubicBezTo>
                      <a:pt x="2132" y="1"/>
                      <a:pt x="2107" y="14"/>
                      <a:pt x="2107" y="37"/>
                    </a:cubicBezTo>
                    <a:cubicBezTo>
                      <a:pt x="2286" y="1227"/>
                      <a:pt x="2071" y="2192"/>
                      <a:pt x="1393" y="3192"/>
                    </a:cubicBezTo>
                    <a:cubicBezTo>
                      <a:pt x="1155" y="3525"/>
                      <a:pt x="976" y="3859"/>
                      <a:pt x="833" y="4263"/>
                    </a:cubicBezTo>
                    <a:cubicBezTo>
                      <a:pt x="702" y="4609"/>
                      <a:pt x="643" y="4811"/>
                      <a:pt x="309" y="5073"/>
                    </a:cubicBezTo>
                    <a:cubicBezTo>
                      <a:pt x="178" y="5192"/>
                      <a:pt x="131" y="5168"/>
                      <a:pt x="12" y="5287"/>
                    </a:cubicBezTo>
                    <a:cubicBezTo>
                      <a:pt x="1" y="5298"/>
                      <a:pt x="9" y="5337"/>
                      <a:pt x="36" y="5337"/>
                    </a:cubicBezTo>
                    <a:cubicBezTo>
                      <a:pt x="40" y="5337"/>
                      <a:pt x="43" y="5336"/>
                      <a:pt x="47" y="5335"/>
                    </a:cubicBezTo>
                    <a:cubicBezTo>
                      <a:pt x="464" y="5156"/>
                      <a:pt x="666" y="5085"/>
                      <a:pt x="857" y="4656"/>
                    </a:cubicBezTo>
                    <a:cubicBezTo>
                      <a:pt x="1119" y="4109"/>
                      <a:pt x="1309" y="3585"/>
                      <a:pt x="1631" y="3085"/>
                    </a:cubicBezTo>
                    <a:cubicBezTo>
                      <a:pt x="2226" y="2168"/>
                      <a:pt x="2512" y="1085"/>
                      <a:pt x="2167" y="13"/>
                    </a:cubicBezTo>
                    <a:cubicBezTo>
                      <a:pt x="2167" y="5"/>
                      <a:pt x="2159" y="1"/>
                      <a:pt x="2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"/>
              <p:cNvSpPr/>
              <p:nvPr/>
            </p:nvSpPr>
            <p:spPr>
              <a:xfrm>
                <a:off x="2163650" y="2182550"/>
                <a:ext cx="51825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540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62" y="453"/>
                      <a:pt x="560" y="917"/>
                      <a:pt x="763" y="1429"/>
                    </a:cubicBezTo>
                    <a:cubicBezTo>
                      <a:pt x="953" y="1941"/>
                      <a:pt x="917" y="2453"/>
                      <a:pt x="1013" y="2989"/>
                    </a:cubicBezTo>
                    <a:cubicBezTo>
                      <a:pt x="1132" y="3846"/>
                      <a:pt x="1667" y="4608"/>
                      <a:pt x="2025" y="5382"/>
                    </a:cubicBezTo>
                    <a:cubicBezTo>
                      <a:pt x="2029" y="5395"/>
                      <a:pt x="2037" y="5400"/>
                      <a:pt x="2044" y="5400"/>
                    </a:cubicBezTo>
                    <a:cubicBezTo>
                      <a:pt x="2058" y="5400"/>
                      <a:pt x="2072" y="5385"/>
                      <a:pt x="2072" y="5370"/>
                    </a:cubicBezTo>
                    <a:cubicBezTo>
                      <a:pt x="1953" y="4906"/>
                      <a:pt x="1715" y="4501"/>
                      <a:pt x="1489" y="4072"/>
                    </a:cubicBezTo>
                    <a:cubicBezTo>
                      <a:pt x="1203" y="3524"/>
                      <a:pt x="1096" y="3001"/>
                      <a:pt x="1036" y="2393"/>
                    </a:cubicBezTo>
                    <a:cubicBezTo>
                      <a:pt x="953" y="1465"/>
                      <a:pt x="548" y="72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"/>
              <p:cNvSpPr/>
              <p:nvPr/>
            </p:nvSpPr>
            <p:spPr>
              <a:xfrm>
                <a:off x="2214250" y="2319075"/>
                <a:ext cx="62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616" extrusionOk="0">
                    <a:moveTo>
                      <a:pt x="18" y="1"/>
                    </a:moveTo>
                    <a:cubicBezTo>
                      <a:pt x="8" y="1"/>
                      <a:pt x="1" y="18"/>
                      <a:pt x="1" y="28"/>
                    </a:cubicBezTo>
                    <a:cubicBezTo>
                      <a:pt x="24" y="135"/>
                      <a:pt x="72" y="230"/>
                      <a:pt x="120" y="337"/>
                    </a:cubicBezTo>
                    <a:cubicBezTo>
                      <a:pt x="143" y="433"/>
                      <a:pt x="179" y="528"/>
                      <a:pt x="227" y="611"/>
                    </a:cubicBezTo>
                    <a:cubicBezTo>
                      <a:pt x="230" y="615"/>
                      <a:pt x="233" y="616"/>
                      <a:pt x="236" y="616"/>
                    </a:cubicBezTo>
                    <a:cubicBezTo>
                      <a:pt x="244" y="616"/>
                      <a:pt x="251" y="605"/>
                      <a:pt x="251" y="588"/>
                    </a:cubicBezTo>
                    <a:cubicBezTo>
                      <a:pt x="227" y="492"/>
                      <a:pt x="179" y="385"/>
                      <a:pt x="132" y="278"/>
                    </a:cubicBezTo>
                    <a:cubicBezTo>
                      <a:pt x="108" y="183"/>
                      <a:pt x="72" y="99"/>
                      <a:pt x="24" y="4"/>
                    </a:cubicBezTo>
                    <a:cubicBezTo>
                      <a:pt x="22" y="2"/>
                      <a:pt x="20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"/>
              <p:cNvSpPr/>
              <p:nvPr/>
            </p:nvSpPr>
            <p:spPr>
              <a:xfrm>
                <a:off x="2159175" y="2175700"/>
                <a:ext cx="1640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95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" y="191"/>
                      <a:pt x="144" y="393"/>
                      <a:pt x="239" y="536"/>
                    </a:cubicBezTo>
                    <a:cubicBezTo>
                      <a:pt x="322" y="667"/>
                      <a:pt x="441" y="893"/>
                      <a:pt x="608" y="953"/>
                    </a:cubicBezTo>
                    <a:cubicBezTo>
                      <a:pt x="620" y="953"/>
                      <a:pt x="656" y="941"/>
                      <a:pt x="656" y="929"/>
                    </a:cubicBezTo>
                    <a:cubicBezTo>
                      <a:pt x="620" y="762"/>
                      <a:pt x="441" y="608"/>
                      <a:pt x="358" y="465"/>
                    </a:cubicBezTo>
                    <a:cubicBezTo>
                      <a:pt x="251" y="310"/>
                      <a:pt x="168" y="119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"/>
              <p:cNvSpPr/>
              <p:nvPr/>
            </p:nvSpPr>
            <p:spPr>
              <a:xfrm>
                <a:off x="2172575" y="2197425"/>
                <a:ext cx="7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5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96"/>
                      <a:pt x="108" y="191"/>
                      <a:pt x="144" y="274"/>
                    </a:cubicBezTo>
                    <a:cubicBezTo>
                      <a:pt x="191" y="370"/>
                      <a:pt x="227" y="489"/>
                      <a:pt x="275" y="572"/>
                    </a:cubicBezTo>
                    <a:cubicBezTo>
                      <a:pt x="275" y="580"/>
                      <a:pt x="279" y="583"/>
                      <a:pt x="284" y="583"/>
                    </a:cubicBezTo>
                    <a:cubicBezTo>
                      <a:pt x="294" y="583"/>
                      <a:pt x="310" y="572"/>
                      <a:pt x="310" y="572"/>
                    </a:cubicBezTo>
                    <a:cubicBezTo>
                      <a:pt x="310" y="477"/>
                      <a:pt x="251" y="370"/>
                      <a:pt x="203" y="274"/>
                    </a:cubicBezTo>
                    <a:cubicBezTo>
                      <a:pt x="144" y="155"/>
                      <a:pt x="84" y="7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"/>
              <p:cNvSpPr/>
              <p:nvPr/>
            </p:nvSpPr>
            <p:spPr>
              <a:xfrm>
                <a:off x="2168700" y="2183425"/>
                <a:ext cx="232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02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25" y="513"/>
                      <a:pt x="822" y="1299"/>
                      <a:pt x="870" y="2013"/>
                    </a:cubicBezTo>
                    <a:cubicBezTo>
                      <a:pt x="870" y="2019"/>
                      <a:pt x="873" y="2022"/>
                      <a:pt x="876" y="2022"/>
                    </a:cubicBezTo>
                    <a:cubicBezTo>
                      <a:pt x="879" y="2022"/>
                      <a:pt x="882" y="2019"/>
                      <a:pt x="882" y="2013"/>
                    </a:cubicBezTo>
                    <a:cubicBezTo>
                      <a:pt x="930" y="1668"/>
                      <a:pt x="811" y="1346"/>
                      <a:pt x="680" y="1037"/>
                    </a:cubicBezTo>
                    <a:cubicBezTo>
                      <a:pt x="525" y="680"/>
                      <a:pt x="334" y="23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"/>
              <p:cNvSpPr/>
              <p:nvPr/>
            </p:nvSpPr>
            <p:spPr>
              <a:xfrm>
                <a:off x="2191625" y="2237225"/>
                <a:ext cx="2755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3157" extrusionOk="0">
                    <a:moveTo>
                      <a:pt x="11" y="1"/>
                    </a:moveTo>
                    <a:cubicBezTo>
                      <a:pt x="7" y="1"/>
                      <a:pt x="1" y="10"/>
                      <a:pt x="1" y="28"/>
                    </a:cubicBezTo>
                    <a:cubicBezTo>
                      <a:pt x="36" y="528"/>
                      <a:pt x="25" y="1147"/>
                      <a:pt x="263" y="1599"/>
                    </a:cubicBezTo>
                    <a:cubicBezTo>
                      <a:pt x="513" y="2111"/>
                      <a:pt x="691" y="2695"/>
                      <a:pt x="1048" y="3147"/>
                    </a:cubicBezTo>
                    <a:cubicBezTo>
                      <a:pt x="1052" y="3154"/>
                      <a:pt x="1059" y="3157"/>
                      <a:pt x="1065" y="3157"/>
                    </a:cubicBezTo>
                    <a:cubicBezTo>
                      <a:pt x="1082" y="3157"/>
                      <a:pt x="1101" y="3140"/>
                      <a:pt x="1084" y="3123"/>
                    </a:cubicBezTo>
                    <a:cubicBezTo>
                      <a:pt x="787" y="2695"/>
                      <a:pt x="667" y="2195"/>
                      <a:pt x="406" y="1766"/>
                    </a:cubicBezTo>
                    <a:cubicBezTo>
                      <a:pt x="108" y="1230"/>
                      <a:pt x="96" y="635"/>
                      <a:pt x="13" y="28"/>
                    </a:cubicBezTo>
                    <a:cubicBezTo>
                      <a:pt x="19" y="10"/>
                      <a:pt x="16" y="1"/>
                      <a:pt x="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"/>
              <p:cNvSpPr/>
              <p:nvPr/>
            </p:nvSpPr>
            <p:spPr>
              <a:xfrm>
                <a:off x="2070175" y="2118850"/>
                <a:ext cx="30700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93" extrusionOk="0">
                    <a:moveTo>
                      <a:pt x="1192" y="0"/>
                    </a:moveTo>
                    <a:cubicBezTo>
                      <a:pt x="656" y="238"/>
                      <a:pt x="180" y="703"/>
                      <a:pt x="1" y="1274"/>
                    </a:cubicBezTo>
                    <a:cubicBezTo>
                      <a:pt x="1" y="1286"/>
                      <a:pt x="4" y="1292"/>
                      <a:pt x="7" y="1292"/>
                    </a:cubicBezTo>
                    <a:cubicBezTo>
                      <a:pt x="10" y="1292"/>
                      <a:pt x="13" y="1286"/>
                      <a:pt x="13" y="1274"/>
                    </a:cubicBezTo>
                    <a:cubicBezTo>
                      <a:pt x="299" y="726"/>
                      <a:pt x="644" y="298"/>
                      <a:pt x="1192" y="12"/>
                    </a:cubicBezTo>
                    <a:cubicBezTo>
                      <a:pt x="1227" y="12"/>
                      <a:pt x="1204" y="0"/>
                      <a:pt x="1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"/>
              <p:cNvSpPr/>
              <p:nvPr/>
            </p:nvSpPr>
            <p:spPr>
              <a:xfrm>
                <a:off x="2065425" y="2156650"/>
                <a:ext cx="29725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4385" extrusionOk="0">
                    <a:moveTo>
                      <a:pt x="131" y="0"/>
                    </a:moveTo>
                    <a:cubicBezTo>
                      <a:pt x="48" y="322"/>
                      <a:pt x="48" y="619"/>
                      <a:pt x="131" y="929"/>
                    </a:cubicBezTo>
                    <a:cubicBezTo>
                      <a:pt x="286" y="1465"/>
                      <a:pt x="346" y="1929"/>
                      <a:pt x="381" y="2477"/>
                    </a:cubicBezTo>
                    <a:cubicBezTo>
                      <a:pt x="429" y="3179"/>
                      <a:pt x="620" y="3894"/>
                      <a:pt x="1143" y="4382"/>
                    </a:cubicBezTo>
                    <a:cubicBezTo>
                      <a:pt x="1146" y="4384"/>
                      <a:pt x="1149" y="4385"/>
                      <a:pt x="1152" y="4385"/>
                    </a:cubicBezTo>
                    <a:cubicBezTo>
                      <a:pt x="1167" y="4385"/>
                      <a:pt x="1189" y="4366"/>
                      <a:pt x="1179" y="4346"/>
                    </a:cubicBezTo>
                    <a:cubicBezTo>
                      <a:pt x="608" y="3679"/>
                      <a:pt x="441" y="2941"/>
                      <a:pt x="429" y="2084"/>
                    </a:cubicBezTo>
                    <a:cubicBezTo>
                      <a:pt x="381" y="1370"/>
                      <a:pt x="0" y="75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"/>
              <p:cNvSpPr/>
              <p:nvPr/>
            </p:nvSpPr>
            <p:spPr>
              <a:xfrm>
                <a:off x="2069600" y="2173400"/>
                <a:ext cx="2175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59" extrusionOk="0">
                    <a:moveTo>
                      <a:pt x="172" y="0"/>
                    </a:moveTo>
                    <a:cubicBezTo>
                      <a:pt x="122" y="0"/>
                      <a:pt x="73" y="3"/>
                      <a:pt x="24" y="9"/>
                    </a:cubicBezTo>
                    <a:cubicBezTo>
                      <a:pt x="0" y="9"/>
                      <a:pt x="0" y="33"/>
                      <a:pt x="24" y="33"/>
                    </a:cubicBezTo>
                    <a:cubicBezTo>
                      <a:pt x="59" y="30"/>
                      <a:pt x="93" y="29"/>
                      <a:pt x="127" y="29"/>
                    </a:cubicBezTo>
                    <a:cubicBezTo>
                      <a:pt x="392" y="29"/>
                      <a:pt x="625" y="111"/>
                      <a:pt x="857" y="259"/>
                    </a:cubicBezTo>
                    <a:cubicBezTo>
                      <a:pt x="869" y="259"/>
                      <a:pt x="869" y="247"/>
                      <a:pt x="869" y="247"/>
                    </a:cubicBezTo>
                    <a:cubicBezTo>
                      <a:pt x="690" y="78"/>
                      <a:pt x="428" y="0"/>
                      <a:pt x="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"/>
              <p:cNvSpPr/>
              <p:nvPr/>
            </p:nvSpPr>
            <p:spPr>
              <a:xfrm>
                <a:off x="2121075" y="2083200"/>
                <a:ext cx="737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956" extrusionOk="0">
                    <a:moveTo>
                      <a:pt x="291" y="0"/>
                    </a:moveTo>
                    <a:cubicBezTo>
                      <a:pt x="290" y="0"/>
                      <a:pt x="287" y="3"/>
                      <a:pt x="287" y="9"/>
                    </a:cubicBezTo>
                    <a:cubicBezTo>
                      <a:pt x="293" y="3"/>
                      <a:pt x="293" y="0"/>
                      <a:pt x="291" y="0"/>
                    </a:cubicBezTo>
                    <a:close/>
                    <a:moveTo>
                      <a:pt x="287" y="9"/>
                    </a:moveTo>
                    <a:cubicBezTo>
                      <a:pt x="239" y="402"/>
                      <a:pt x="84" y="771"/>
                      <a:pt x="37" y="1140"/>
                    </a:cubicBezTo>
                    <a:cubicBezTo>
                      <a:pt x="1" y="1414"/>
                      <a:pt x="168" y="1712"/>
                      <a:pt x="275" y="1950"/>
                    </a:cubicBezTo>
                    <a:cubicBezTo>
                      <a:pt x="275" y="1954"/>
                      <a:pt x="277" y="1955"/>
                      <a:pt x="281" y="1955"/>
                    </a:cubicBezTo>
                    <a:cubicBezTo>
                      <a:pt x="287" y="1955"/>
                      <a:pt x="295" y="1950"/>
                      <a:pt x="287" y="1950"/>
                    </a:cubicBezTo>
                    <a:cubicBezTo>
                      <a:pt x="168" y="1545"/>
                      <a:pt x="25" y="1295"/>
                      <a:pt x="156" y="855"/>
                    </a:cubicBezTo>
                    <a:cubicBezTo>
                      <a:pt x="239" y="581"/>
                      <a:pt x="287" y="295"/>
                      <a:pt x="287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"/>
              <p:cNvSpPr/>
              <p:nvPr/>
            </p:nvSpPr>
            <p:spPr>
              <a:xfrm>
                <a:off x="2125550" y="2110600"/>
                <a:ext cx="56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755" extrusionOk="0">
                    <a:moveTo>
                      <a:pt x="18" y="1"/>
                    </a:moveTo>
                    <a:cubicBezTo>
                      <a:pt x="9" y="1"/>
                      <a:pt x="1" y="7"/>
                      <a:pt x="1" y="21"/>
                    </a:cubicBezTo>
                    <a:cubicBezTo>
                      <a:pt x="36" y="259"/>
                      <a:pt x="96" y="509"/>
                      <a:pt x="203" y="747"/>
                    </a:cubicBezTo>
                    <a:cubicBezTo>
                      <a:pt x="203" y="752"/>
                      <a:pt x="207" y="755"/>
                      <a:pt x="212" y="755"/>
                    </a:cubicBezTo>
                    <a:cubicBezTo>
                      <a:pt x="219" y="755"/>
                      <a:pt x="227" y="749"/>
                      <a:pt x="227" y="735"/>
                    </a:cubicBezTo>
                    <a:cubicBezTo>
                      <a:pt x="155" y="485"/>
                      <a:pt x="84" y="259"/>
                      <a:pt x="36" y="9"/>
                    </a:cubicBezTo>
                    <a:cubicBezTo>
                      <a:pt x="31" y="4"/>
                      <a:pt x="24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"/>
              <p:cNvSpPr/>
              <p:nvPr/>
            </p:nvSpPr>
            <p:spPr>
              <a:xfrm>
                <a:off x="2130025" y="2112675"/>
                <a:ext cx="27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02" extrusionOk="0">
                    <a:moveTo>
                      <a:pt x="9" y="0"/>
                    </a:moveTo>
                    <a:cubicBezTo>
                      <a:pt x="6" y="0"/>
                      <a:pt x="0" y="3"/>
                      <a:pt x="0" y="9"/>
                    </a:cubicBezTo>
                    <a:cubicBezTo>
                      <a:pt x="12" y="3"/>
                      <a:pt x="12" y="0"/>
                      <a:pt x="9" y="0"/>
                    </a:cubicBezTo>
                    <a:close/>
                    <a:moveTo>
                      <a:pt x="0" y="9"/>
                    </a:moveTo>
                    <a:lnTo>
                      <a:pt x="0" y="9"/>
                    </a:lnTo>
                    <a:cubicBezTo>
                      <a:pt x="24" y="200"/>
                      <a:pt x="36" y="390"/>
                      <a:pt x="83" y="592"/>
                    </a:cubicBezTo>
                    <a:cubicBezTo>
                      <a:pt x="83" y="598"/>
                      <a:pt x="86" y="601"/>
                      <a:pt x="89" y="601"/>
                    </a:cubicBezTo>
                    <a:cubicBezTo>
                      <a:pt x="92" y="601"/>
                      <a:pt x="95" y="598"/>
                      <a:pt x="95" y="592"/>
                    </a:cubicBezTo>
                    <a:cubicBezTo>
                      <a:pt x="107" y="378"/>
                      <a:pt x="60" y="188"/>
                      <a:pt x="0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"/>
              <p:cNvSpPr/>
              <p:nvPr/>
            </p:nvSpPr>
            <p:spPr>
              <a:xfrm>
                <a:off x="2162175" y="2091150"/>
                <a:ext cx="199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9" y="275"/>
                      <a:pt x="250" y="572"/>
                      <a:pt x="369" y="870"/>
                    </a:cubicBezTo>
                    <a:cubicBezTo>
                      <a:pt x="441" y="1072"/>
                      <a:pt x="595" y="1239"/>
                      <a:pt x="786" y="1346"/>
                    </a:cubicBezTo>
                    <a:cubicBezTo>
                      <a:pt x="798" y="1346"/>
                      <a:pt x="798" y="1334"/>
                      <a:pt x="798" y="1334"/>
                    </a:cubicBezTo>
                    <a:cubicBezTo>
                      <a:pt x="524" y="1132"/>
                      <a:pt x="429" y="918"/>
                      <a:pt x="321" y="596"/>
                    </a:cubicBezTo>
                    <a:cubicBezTo>
                      <a:pt x="250" y="382"/>
                      <a:pt x="143" y="18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"/>
              <p:cNvSpPr/>
              <p:nvPr/>
            </p:nvSpPr>
            <p:spPr>
              <a:xfrm>
                <a:off x="2185075" y="2132300"/>
                <a:ext cx="27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30" extrusionOk="0">
                    <a:moveTo>
                      <a:pt x="10" y="1"/>
                    </a:moveTo>
                    <a:cubicBezTo>
                      <a:pt x="7" y="1"/>
                      <a:pt x="1" y="4"/>
                      <a:pt x="1" y="10"/>
                    </a:cubicBezTo>
                    <a:cubicBezTo>
                      <a:pt x="13" y="4"/>
                      <a:pt x="13" y="1"/>
                      <a:pt x="10" y="1"/>
                    </a:cubicBezTo>
                    <a:close/>
                    <a:moveTo>
                      <a:pt x="1" y="10"/>
                    </a:moveTo>
                    <a:cubicBezTo>
                      <a:pt x="1" y="117"/>
                      <a:pt x="37" y="236"/>
                      <a:pt x="96" y="319"/>
                    </a:cubicBezTo>
                    <a:cubicBezTo>
                      <a:pt x="96" y="327"/>
                      <a:pt x="97" y="330"/>
                      <a:pt x="99" y="330"/>
                    </a:cubicBezTo>
                    <a:cubicBezTo>
                      <a:pt x="102" y="330"/>
                      <a:pt x="108" y="316"/>
                      <a:pt x="108" y="308"/>
                    </a:cubicBezTo>
                    <a:cubicBezTo>
                      <a:pt x="60" y="224"/>
                      <a:pt x="37" y="117"/>
                      <a:pt x="1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"/>
              <p:cNvSpPr/>
              <p:nvPr/>
            </p:nvSpPr>
            <p:spPr>
              <a:xfrm>
                <a:off x="2340750" y="2057100"/>
                <a:ext cx="1455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56" extrusionOk="0">
                    <a:moveTo>
                      <a:pt x="576" y="0"/>
                    </a:moveTo>
                    <a:cubicBezTo>
                      <a:pt x="574" y="0"/>
                      <a:pt x="568" y="2"/>
                      <a:pt x="560" y="6"/>
                    </a:cubicBezTo>
                    <a:cubicBezTo>
                      <a:pt x="576" y="6"/>
                      <a:pt x="582" y="0"/>
                      <a:pt x="576" y="0"/>
                    </a:cubicBezTo>
                    <a:close/>
                    <a:moveTo>
                      <a:pt x="560" y="6"/>
                    </a:moveTo>
                    <a:cubicBezTo>
                      <a:pt x="477" y="53"/>
                      <a:pt x="382" y="101"/>
                      <a:pt x="287" y="148"/>
                    </a:cubicBezTo>
                    <a:lnTo>
                      <a:pt x="13" y="232"/>
                    </a:lnTo>
                    <a:cubicBezTo>
                      <a:pt x="1" y="232"/>
                      <a:pt x="13" y="256"/>
                      <a:pt x="13" y="256"/>
                    </a:cubicBezTo>
                    <a:cubicBezTo>
                      <a:pt x="227" y="220"/>
                      <a:pt x="417" y="113"/>
                      <a:pt x="560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"/>
              <p:cNvSpPr/>
              <p:nvPr/>
            </p:nvSpPr>
            <p:spPr>
              <a:xfrm>
                <a:off x="2343725" y="2059900"/>
                <a:ext cx="119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75" extrusionOk="0">
                    <a:moveTo>
                      <a:pt x="477" y="1"/>
                    </a:moveTo>
                    <a:cubicBezTo>
                      <a:pt x="406" y="48"/>
                      <a:pt x="310" y="84"/>
                      <a:pt x="239" y="120"/>
                    </a:cubicBezTo>
                    <a:cubicBezTo>
                      <a:pt x="168" y="167"/>
                      <a:pt x="72" y="203"/>
                      <a:pt x="1" y="263"/>
                    </a:cubicBezTo>
                    <a:lnTo>
                      <a:pt x="1" y="275"/>
                    </a:lnTo>
                    <a:cubicBezTo>
                      <a:pt x="72" y="239"/>
                      <a:pt x="144" y="203"/>
                      <a:pt x="227" y="156"/>
                    </a:cubicBezTo>
                    <a:cubicBezTo>
                      <a:pt x="310" y="108"/>
                      <a:pt x="406" y="60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"/>
              <p:cNvSpPr/>
              <p:nvPr/>
            </p:nvSpPr>
            <p:spPr>
              <a:xfrm>
                <a:off x="2349675" y="2063650"/>
                <a:ext cx="6975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97" extrusionOk="0">
                    <a:moveTo>
                      <a:pt x="268" y="0"/>
                    </a:moveTo>
                    <a:cubicBezTo>
                      <a:pt x="266" y="0"/>
                      <a:pt x="263" y="2"/>
                      <a:pt x="263" y="6"/>
                    </a:cubicBezTo>
                    <a:cubicBezTo>
                      <a:pt x="279" y="6"/>
                      <a:pt x="273" y="0"/>
                      <a:pt x="268" y="0"/>
                    </a:cubicBezTo>
                    <a:close/>
                    <a:moveTo>
                      <a:pt x="263" y="6"/>
                    </a:moveTo>
                    <a:cubicBezTo>
                      <a:pt x="191" y="77"/>
                      <a:pt x="96" y="125"/>
                      <a:pt x="13" y="172"/>
                    </a:cubicBezTo>
                    <a:cubicBezTo>
                      <a:pt x="1" y="172"/>
                      <a:pt x="1" y="196"/>
                      <a:pt x="25" y="196"/>
                    </a:cubicBezTo>
                    <a:cubicBezTo>
                      <a:pt x="120" y="148"/>
                      <a:pt x="203" y="89"/>
                      <a:pt x="26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"/>
              <p:cNvSpPr/>
              <p:nvPr/>
            </p:nvSpPr>
            <p:spPr>
              <a:xfrm>
                <a:off x="2354450" y="2065425"/>
                <a:ext cx="6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21" extrusionOk="0">
                    <a:moveTo>
                      <a:pt x="266" y="1"/>
                    </a:moveTo>
                    <a:cubicBezTo>
                      <a:pt x="264" y="1"/>
                      <a:pt x="258" y="2"/>
                      <a:pt x="250" y="6"/>
                    </a:cubicBezTo>
                    <a:cubicBezTo>
                      <a:pt x="266" y="6"/>
                      <a:pt x="272" y="1"/>
                      <a:pt x="266" y="1"/>
                    </a:cubicBezTo>
                    <a:close/>
                    <a:moveTo>
                      <a:pt x="250" y="6"/>
                    </a:moveTo>
                    <a:lnTo>
                      <a:pt x="250" y="6"/>
                    </a:lnTo>
                    <a:cubicBezTo>
                      <a:pt x="215" y="42"/>
                      <a:pt x="167" y="77"/>
                      <a:pt x="108" y="113"/>
                    </a:cubicBezTo>
                    <a:cubicBezTo>
                      <a:pt x="72" y="137"/>
                      <a:pt x="36" y="173"/>
                      <a:pt x="0" y="196"/>
                    </a:cubicBezTo>
                    <a:cubicBezTo>
                      <a:pt x="0" y="196"/>
                      <a:pt x="0" y="220"/>
                      <a:pt x="12" y="220"/>
                    </a:cubicBezTo>
                    <a:cubicBezTo>
                      <a:pt x="60" y="196"/>
                      <a:pt x="96" y="161"/>
                      <a:pt x="120" y="125"/>
                    </a:cubicBezTo>
                    <a:cubicBezTo>
                      <a:pt x="179" y="101"/>
                      <a:pt x="227" y="54"/>
                      <a:pt x="250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"/>
              <p:cNvSpPr/>
              <p:nvPr/>
            </p:nvSpPr>
            <p:spPr>
              <a:xfrm>
                <a:off x="2359800" y="2071225"/>
                <a:ext cx="74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92" extrusionOk="0">
                    <a:moveTo>
                      <a:pt x="275" y="0"/>
                    </a:moveTo>
                    <a:cubicBezTo>
                      <a:pt x="191" y="24"/>
                      <a:pt x="96" y="60"/>
                      <a:pt x="13" y="72"/>
                    </a:cubicBezTo>
                    <a:cubicBezTo>
                      <a:pt x="1" y="72"/>
                      <a:pt x="1" y="84"/>
                      <a:pt x="13" y="84"/>
                    </a:cubicBezTo>
                    <a:cubicBezTo>
                      <a:pt x="36" y="89"/>
                      <a:pt x="57" y="91"/>
                      <a:pt x="78" y="91"/>
                    </a:cubicBezTo>
                    <a:cubicBezTo>
                      <a:pt x="156" y="91"/>
                      <a:pt x="224" y="59"/>
                      <a:pt x="298" y="12"/>
                    </a:cubicBezTo>
                    <a:cubicBezTo>
                      <a:pt x="298" y="12"/>
                      <a:pt x="298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"/>
              <p:cNvSpPr/>
              <p:nvPr/>
            </p:nvSpPr>
            <p:spPr>
              <a:xfrm>
                <a:off x="2270500" y="2105150"/>
                <a:ext cx="80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3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4" y="298"/>
                      <a:pt x="120" y="572"/>
                      <a:pt x="156" y="893"/>
                    </a:cubicBezTo>
                    <a:cubicBezTo>
                      <a:pt x="179" y="1072"/>
                      <a:pt x="215" y="1227"/>
                      <a:pt x="322" y="1370"/>
                    </a:cubicBezTo>
                    <a:cubicBezTo>
                      <a:pt x="96" y="929"/>
                      <a:pt x="203" y="42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"/>
              <p:cNvSpPr/>
              <p:nvPr/>
            </p:nvSpPr>
            <p:spPr>
              <a:xfrm>
                <a:off x="2278550" y="2141475"/>
                <a:ext cx="300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46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0" y="119"/>
                      <a:pt x="36" y="250"/>
                      <a:pt x="108" y="345"/>
                    </a:cubicBezTo>
                    <a:lnTo>
                      <a:pt x="119" y="345"/>
                    </a:lnTo>
                    <a:cubicBezTo>
                      <a:pt x="108" y="286"/>
                      <a:pt x="72" y="238"/>
                      <a:pt x="60" y="191"/>
                    </a:cubicBezTo>
                    <a:cubicBezTo>
                      <a:pt x="48" y="119"/>
                      <a:pt x="36" y="6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"/>
              <p:cNvSpPr/>
              <p:nvPr/>
            </p:nvSpPr>
            <p:spPr>
              <a:xfrm>
                <a:off x="2245500" y="2215575"/>
                <a:ext cx="2150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109" extrusionOk="0">
                    <a:moveTo>
                      <a:pt x="775" y="1"/>
                    </a:moveTo>
                    <a:lnTo>
                      <a:pt x="775" y="1"/>
                    </a:lnTo>
                    <a:cubicBezTo>
                      <a:pt x="813" y="301"/>
                      <a:pt x="848" y="601"/>
                      <a:pt x="843" y="897"/>
                    </a:cubicBezTo>
                    <a:lnTo>
                      <a:pt x="843" y="897"/>
                    </a:lnTo>
                    <a:cubicBezTo>
                      <a:pt x="860" y="620"/>
                      <a:pt x="840" y="326"/>
                      <a:pt x="775" y="1"/>
                    </a:cubicBezTo>
                    <a:close/>
                    <a:moveTo>
                      <a:pt x="843" y="897"/>
                    </a:moveTo>
                    <a:cubicBezTo>
                      <a:pt x="819" y="1277"/>
                      <a:pt x="726" y="1623"/>
                      <a:pt x="585" y="1971"/>
                    </a:cubicBezTo>
                    <a:lnTo>
                      <a:pt x="585" y="1971"/>
                    </a:lnTo>
                    <a:cubicBezTo>
                      <a:pt x="633" y="1867"/>
                      <a:pt x="677" y="1762"/>
                      <a:pt x="715" y="1656"/>
                    </a:cubicBezTo>
                    <a:cubicBezTo>
                      <a:pt x="803" y="1407"/>
                      <a:pt x="838" y="1154"/>
                      <a:pt x="843" y="897"/>
                    </a:cubicBezTo>
                    <a:close/>
                    <a:moveTo>
                      <a:pt x="585" y="1971"/>
                    </a:moveTo>
                    <a:cubicBezTo>
                      <a:pt x="408" y="2354"/>
                      <a:pt x="179" y="2722"/>
                      <a:pt x="1" y="3096"/>
                    </a:cubicBezTo>
                    <a:cubicBezTo>
                      <a:pt x="1" y="3108"/>
                      <a:pt x="13" y="3108"/>
                      <a:pt x="13" y="3108"/>
                    </a:cubicBezTo>
                    <a:cubicBezTo>
                      <a:pt x="238" y="2703"/>
                      <a:pt x="438" y="2337"/>
                      <a:pt x="585" y="19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"/>
              <p:cNvSpPr/>
              <p:nvPr/>
            </p:nvSpPr>
            <p:spPr>
              <a:xfrm>
                <a:off x="2227950" y="2295650"/>
                <a:ext cx="178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668" extrusionOk="0">
                    <a:moveTo>
                      <a:pt x="703" y="1"/>
                    </a:moveTo>
                    <a:cubicBezTo>
                      <a:pt x="393" y="489"/>
                      <a:pt x="119" y="1072"/>
                      <a:pt x="0" y="1644"/>
                    </a:cubicBezTo>
                    <a:cubicBezTo>
                      <a:pt x="0" y="1667"/>
                      <a:pt x="12" y="1667"/>
                      <a:pt x="36" y="1667"/>
                    </a:cubicBezTo>
                    <a:cubicBezTo>
                      <a:pt x="250" y="1096"/>
                      <a:pt x="441" y="560"/>
                      <a:pt x="715" y="12"/>
                    </a:cubicBezTo>
                    <a:cubicBezTo>
                      <a:pt x="715" y="1"/>
                      <a:pt x="715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"/>
              <p:cNvSpPr/>
              <p:nvPr/>
            </p:nvSpPr>
            <p:spPr>
              <a:xfrm>
                <a:off x="2178225" y="2186125"/>
                <a:ext cx="8487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10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2" y="191"/>
                      <a:pt x="1073" y="572"/>
                      <a:pt x="1644" y="762"/>
                    </a:cubicBezTo>
                    <a:cubicBezTo>
                      <a:pt x="2204" y="953"/>
                      <a:pt x="2775" y="1060"/>
                      <a:pt x="3359" y="1107"/>
                    </a:cubicBezTo>
                    <a:cubicBezTo>
                      <a:pt x="3394" y="1107"/>
                      <a:pt x="3394" y="1060"/>
                      <a:pt x="3359" y="1060"/>
                    </a:cubicBezTo>
                    <a:cubicBezTo>
                      <a:pt x="2620" y="1012"/>
                      <a:pt x="1906" y="845"/>
                      <a:pt x="1215" y="548"/>
                    </a:cubicBezTo>
                    <a:cubicBezTo>
                      <a:pt x="811" y="393"/>
                      <a:pt x="441" y="9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"/>
              <p:cNvSpPr/>
              <p:nvPr/>
            </p:nvSpPr>
            <p:spPr>
              <a:xfrm>
                <a:off x="2180050" y="2188225"/>
                <a:ext cx="821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1123" extrusionOk="0">
                    <a:moveTo>
                      <a:pt x="3" y="1"/>
                    </a:moveTo>
                    <a:cubicBezTo>
                      <a:pt x="1" y="1"/>
                      <a:pt x="3" y="11"/>
                      <a:pt x="11" y="11"/>
                    </a:cubicBezTo>
                    <a:cubicBezTo>
                      <a:pt x="7" y="3"/>
                      <a:pt x="5" y="1"/>
                      <a:pt x="3" y="1"/>
                    </a:cubicBezTo>
                    <a:close/>
                    <a:moveTo>
                      <a:pt x="11" y="11"/>
                    </a:moveTo>
                    <a:lnTo>
                      <a:pt x="11" y="11"/>
                    </a:lnTo>
                    <a:cubicBezTo>
                      <a:pt x="871" y="599"/>
                      <a:pt x="2010" y="1123"/>
                      <a:pt x="3081" y="1123"/>
                    </a:cubicBezTo>
                    <a:cubicBezTo>
                      <a:pt x="3137" y="1123"/>
                      <a:pt x="3194" y="1122"/>
                      <a:pt x="3250" y="1119"/>
                    </a:cubicBezTo>
                    <a:cubicBezTo>
                      <a:pt x="3286" y="1119"/>
                      <a:pt x="3286" y="1083"/>
                      <a:pt x="3250" y="1083"/>
                    </a:cubicBezTo>
                    <a:cubicBezTo>
                      <a:pt x="2702" y="1083"/>
                      <a:pt x="2119" y="916"/>
                      <a:pt x="1583" y="761"/>
                    </a:cubicBezTo>
                    <a:cubicBezTo>
                      <a:pt x="1011" y="618"/>
                      <a:pt x="547" y="249"/>
                      <a:pt x="11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2"/>
              <p:cNvSpPr/>
              <p:nvPr/>
            </p:nvSpPr>
            <p:spPr>
              <a:xfrm>
                <a:off x="2076150" y="2121525"/>
                <a:ext cx="24125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141" extrusionOk="0">
                    <a:moveTo>
                      <a:pt x="965" y="0"/>
                    </a:moveTo>
                    <a:lnTo>
                      <a:pt x="965" y="0"/>
                    </a:lnTo>
                    <a:cubicBezTo>
                      <a:pt x="750" y="179"/>
                      <a:pt x="536" y="358"/>
                      <a:pt x="333" y="560"/>
                    </a:cubicBezTo>
                    <a:cubicBezTo>
                      <a:pt x="167" y="727"/>
                      <a:pt x="12" y="893"/>
                      <a:pt x="0" y="1131"/>
                    </a:cubicBezTo>
                    <a:cubicBezTo>
                      <a:pt x="0" y="1137"/>
                      <a:pt x="3" y="1140"/>
                      <a:pt x="6" y="1140"/>
                    </a:cubicBezTo>
                    <a:cubicBezTo>
                      <a:pt x="9" y="1140"/>
                      <a:pt x="12" y="1137"/>
                      <a:pt x="12" y="1131"/>
                    </a:cubicBezTo>
                    <a:cubicBezTo>
                      <a:pt x="119" y="631"/>
                      <a:pt x="631" y="334"/>
                      <a:pt x="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2"/>
              <p:cNvSpPr/>
              <p:nvPr/>
            </p:nvSpPr>
            <p:spPr>
              <a:xfrm>
                <a:off x="2088050" y="2124700"/>
                <a:ext cx="1430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00" extrusionOk="0">
                    <a:moveTo>
                      <a:pt x="560" y="1"/>
                    </a:moveTo>
                    <a:cubicBezTo>
                      <a:pt x="557" y="1"/>
                      <a:pt x="553" y="2"/>
                      <a:pt x="548" y="4"/>
                    </a:cubicBezTo>
                    <a:cubicBezTo>
                      <a:pt x="346" y="135"/>
                      <a:pt x="84" y="362"/>
                      <a:pt x="0" y="588"/>
                    </a:cubicBezTo>
                    <a:cubicBezTo>
                      <a:pt x="0" y="600"/>
                      <a:pt x="12" y="600"/>
                      <a:pt x="12" y="600"/>
                    </a:cubicBezTo>
                    <a:cubicBezTo>
                      <a:pt x="108" y="504"/>
                      <a:pt x="167" y="409"/>
                      <a:pt x="250" y="302"/>
                    </a:cubicBezTo>
                    <a:cubicBezTo>
                      <a:pt x="346" y="195"/>
                      <a:pt x="465" y="111"/>
                      <a:pt x="572" y="16"/>
                    </a:cubicBezTo>
                    <a:cubicBezTo>
                      <a:pt x="572" y="16"/>
                      <a:pt x="572" y="1"/>
                      <a:pt x="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2"/>
              <p:cNvSpPr/>
              <p:nvPr/>
            </p:nvSpPr>
            <p:spPr>
              <a:xfrm>
                <a:off x="2093400" y="2126275"/>
                <a:ext cx="113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1" extrusionOk="0">
                    <a:moveTo>
                      <a:pt x="453" y="1"/>
                    </a:moveTo>
                    <a:lnTo>
                      <a:pt x="453" y="1"/>
                    </a:lnTo>
                    <a:cubicBezTo>
                      <a:pt x="298" y="132"/>
                      <a:pt x="96" y="310"/>
                      <a:pt x="1" y="489"/>
                    </a:cubicBezTo>
                    <a:cubicBezTo>
                      <a:pt x="1" y="501"/>
                      <a:pt x="13" y="501"/>
                      <a:pt x="13" y="501"/>
                    </a:cubicBezTo>
                    <a:cubicBezTo>
                      <a:pt x="96" y="429"/>
                      <a:pt x="155" y="322"/>
                      <a:pt x="239" y="251"/>
                    </a:cubicBezTo>
                    <a:cubicBezTo>
                      <a:pt x="310" y="168"/>
                      <a:pt x="382" y="84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2"/>
              <p:cNvSpPr/>
              <p:nvPr/>
            </p:nvSpPr>
            <p:spPr>
              <a:xfrm>
                <a:off x="2100250" y="2133425"/>
                <a:ext cx="3000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4" extrusionOk="0">
                    <a:moveTo>
                      <a:pt x="120" y="1"/>
                    </a:moveTo>
                    <a:cubicBezTo>
                      <a:pt x="60" y="36"/>
                      <a:pt x="24" y="96"/>
                      <a:pt x="1" y="155"/>
                    </a:cubicBezTo>
                    <a:cubicBezTo>
                      <a:pt x="1" y="167"/>
                      <a:pt x="6" y="173"/>
                      <a:pt x="12" y="173"/>
                    </a:cubicBezTo>
                    <a:cubicBezTo>
                      <a:pt x="18" y="173"/>
                      <a:pt x="24" y="167"/>
                      <a:pt x="24" y="155"/>
                    </a:cubicBezTo>
                    <a:cubicBezTo>
                      <a:pt x="48" y="96"/>
                      <a:pt x="60" y="36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"/>
              <p:cNvSpPr/>
              <p:nvPr/>
            </p:nvSpPr>
            <p:spPr>
              <a:xfrm>
                <a:off x="2100250" y="2120325"/>
                <a:ext cx="1877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2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0" y="239"/>
                      <a:pt x="143" y="441"/>
                      <a:pt x="286" y="644"/>
                    </a:cubicBezTo>
                    <a:cubicBezTo>
                      <a:pt x="441" y="834"/>
                      <a:pt x="655" y="977"/>
                      <a:pt x="715" y="1239"/>
                    </a:cubicBezTo>
                    <a:cubicBezTo>
                      <a:pt x="715" y="1245"/>
                      <a:pt x="724" y="1248"/>
                      <a:pt x="733" y="1248"/>
                    </a:cubicBezTo>
                    <a:cubicBezTo>
                      <a:pt x="742" y="1248"/>
                      <a:pt x="751" y="1245"/>
                      <a:pt x="751" y="1239"/>
                    </a:cubicBezTo>
                    <a:cubicBezTo>
                      <a:pt x="751" y="1037"/>
                      <a:pt x="584" y="918"/>
                      <a:pt x="453" y="787"/>
                    </a:cubicBezTo>
                    <a:cubicBezTo>
                      <a:pt x="262" y="560"/>
                      <a:pt x="96" y="29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2"/>
              <p:cNvSpPr/>
              <p:nvPr/>
            </p:nvSpPr>
            <p:spPr>
              <a:xfrm>
                <a:off x="2119625" y="2154475"/>
                <a:ext cx="2797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12" extrusionOk="0">
                    <a:moveTo>
                      <a:pt x="12" y="1"/>
                    </a:moveTo>
                    <a:cubicBezTo>
                      <a:pt x="0" y="1"/>
                      <a:pt x="4" y="16"/>
                      <a:pt x="23" y="16"/>
                    </a:cubicBezTo>
                    <a:cubicBezTo>
                      <a:pt x="452" y="147"/>
                      <a:pt x="773" y="385"/>
                      <a:pt x="1107" y="706"/>
                    </a:cubicBezTo>
                    <a:cubicBezTo>
                      <a:pt x="1110" y="710"/>
                      <a:pt x="1112" y="711"/>
                      <a:pt x="1114" y="711"/>
                    </a:cubicBezTo>
                    <a:cubicBezTo>
                      <a:pt x="1119" y="711"/>
                      <a:pt x="1119" y="700"/>
                      <a:pt x="1119" y="683"/>
                    </a:cubicBezTo>
                    <a:cubicBezTo>
                      <a:pt x="833" y="361"/>
                      <a:pt x="440" y="135"/>
                      <a:pt x="23" y="4"/>
                    </a:cubicBezTo>
                    <a:cubicBezTo>
                      <a:pt x="18" y="2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2"/>
              <p:cNvSpPr/>
              <p:nvPr/>
            </p:nvSpPr>
            <p:spPr>
              <a:xfrm>
                <a:off x="2121675" y="2182550"/>
                <a:ext cx="38725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768" extrusionOk="0">
                    <a:moveTo>
                      <a:pt x="1549" y="0"/>
                    </a:moveTo>
                    <a:lnTo>
                      <a:pt x="1549" y="0"/>
                    </a:lnTo>
                    <a:cubicBezTo>
                      <a:pt x="1334" y="238"/>
                      <a:pt x="1191" y="357"/>
                      <a:pt x="906" y="512"/>
                    </a:cubicBezTo>
                    <a:cubicBezTo>
                      <a:pt x="798" y="572"/>
                      <a:pt x="715" y="631"/>
                      <a:pt x="620" y="726"/>
                    </a:cubicBezTo>
                    <a:cubicBezTo>
                      <a:pt x="358" y="1000"/>
                      <a:pt x="144" y="1405"/>
                      <a:pt x="1" y="1750"/>
                    </a:cubicBezTo>
                    <a:cubicBezTo>
                      <a:pt x="1" y="1759"/>
                      <a:pt x="7" y="1767"/>
                      <a:pt x="10" y="1767"/>
                    </a:cubicBezTo>
                    <a:cubicBezTo>
                      <a:pt x="12" y="1767"/>
                      <a:pt x="13" y="1766"/>
                      <a:pt x="13" y="1762"/>
                    </a:cubicBezTo>
                    <a:cubicBezTo>
                      <a:pt x="298" y="1369"/>
                      <a:pt x="453" y="798"/>
                      <a:pt x="918" y="548"/>
                    </a:cubicBezTo>
                    <a:cubicBezTo>
                      <a:pt x="1215" y="393"/>
                      <a:pt x="1370" y="298"/>
                      <a:pt x="1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2"/>
              <p:cNvSpPr/>
              <p:nvPr/>
            </p:nvSpPr>
            <p:spPr>
              <a:xfrm>
                <a:off x="2123475" y="2184800"/>
                <a:ext cx="3970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880" extrusionOk="0">
                    <a:moveTo>
                      <a:pt x="1565" y="0"/>
                    </a:moveTo>
                    <a:cubicBezTo>
                      <a:pt x="1559" y="0"/>
                      <a:pt x="1552" y="1"/>
                      <a:pt x="1548" y="5"/>
                    </a:cubicBezTo>
                    <a:cubicBezTo>
                      <a:pt x="1358" y="410"/>
                      <a:pt x="893" y="565"/>
                      <a:pt x="596" y="875"/>
                    </a:cubicBezTo>
                    <a:cubicBezTo>
                      <a:pt x="345" y="1160"/>
                      <a:pt x="131" y="1494"/>
                      <a:pt x="0" y="1851"/>
                    </a:cubicBezTo>
                    <a:cubicBezTo>
                      <a:pt x="0" y="1868"/>
                      <a:pt x="7" y="1879"/>
                      <a:pt x="15" y="1879"/>
                    </a:cubicBezTo>
                    <a:cubicBezTo>
                      <a:pt x="18" y="1879"/>
                      <a:pt x="21" y="1878"/>
                      <a:pt x="24" y="1875"/>
                    </a:cubicBezTo>
                    <a:cubicBezTo>
                      <a:pt x="310" y="1410"/>
                      <a:pt x="524" y="946"/>
                      <a:pt x="977" y="625"/>
                    </a:cubicBezTo>
                    <a:cubicBezTo>
                      <a:pt x="1238" y="446"/>
                      <a:pt x="1477" y="327"/>
                      <a:pt x="1572" y="5"/>
                    </a:cubicBezTo>
                    <a:cubicBezTo>
                      <a:pt x="1588" y="5"/>
                      <a:pt x="1577" y="0"/>
                      <a:pt x="1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"/>
              <p:cNvSpPr/>
              <p:nvPr/>
            </p:nvSpPr>
            <p:spPr>
              <a:xfrm>
                <a:off x="2110075" y="2230625"/>
                <a:ext cx="11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83" extrusionOk="0">
                    <a:moveTo>
                      <a:pt x="446" y="1"/>
                    </a:moveTo>
                    <a:cubicBezTo>
                      <a:pt x="444" y="1"/>
                      <a:pt x="441" y="2"/>
                      <a:pt x="441" y="6"/>
                    </a:cubicBezTo>
                    <a:cubicBezTo>
                      <a:pt x="457" y="6"/>
                      <a:pt x="452" y="1"/>
                      <a:pt x="446" y="1"/>
                    </a:cubicBezTo>
                    <a:close/>
                    <a:moveTo>
                      <a:pt x="441" y="6"/>
                    </a:moveTo>
                    <a:lnTo>
                      <a:pt x="441" y="6"/>
                    </a:lnTo>
                    <a:cubicBezTo>
                      <a:pt x="286" y="351"/>
                      <a:pt x="143" y="708"/>
                      <a:pt x="0" y="1066"/>
                    </a:cubicBezTo>
                    <a:cubicBezTo>
                      <a:pt x="0" y="1074"/>
                      <a:pt x="6" y="1082"/>
                      <a:pt x="10" y="1082"/>
                    </a:cubicBezTo>
                    <a:cubicBezTo>
                      <a:pt x="11" y="1082"/>
                      <a:pt x="12" y="1081"/>
                      <a:pt x="12" y="1078"/>
                    </a:cubicBezTo>
                    <a:cubicBezTo>
                      <a:pt x="179" y="720"/>
                      <a:pt x="322" y="363"/>
                      <a:pt x="44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2"/>
              <p:cNvSpPr/>
              <p:nvPr/>
            </p:nvSpPr>
            <p:spPr>
              <a:xfrm>
                <a:off x="2112150" y="2236275"/>
                <a:ext cx="101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861" extrusionOk="0">
                    <a:moveTo>
                      <a:pt x="397" y="1"/>
                    </a:moveTo>
                    <a:cubicBezTo>
                      <a:pt x="395" y="1"/>
                      <a:pt x="394" y="2"/>
                      <a:pt x="394" y="6"/>
                    </a:cubicBezTo>
                    <a:cubicBezTo>
                      <a:pt x="227" y="256"/>
                      <a:pt x="60" y="554"/>
                      <a:pt x="1" y="852"/>
                    </a:cubicBezTo>
                    <a:cubicBezTo>
                      <a:pt x="1" y="857"/>
                      <a:pt x="7" y="860"/>
                      <a:pt x="13" y="860"/>
                    </a:cubicBezTo>
                    <a:cubicBezTo>
                      <a:pt x="19" y="860"/>
                      <a:pt x="25" y="857"/>
                      <a:pt x="25" y="852"/>
                    </a:cubicBezTo>
                    <a:cubicBezTo>
                      <a:pt x="156" y="566"/>
                      <a:pt x="275" y="292"/>
                      <a:pt x="406" y="6"/>
                    </a:cubicBezTo>
                    <a:cubicBezTo>
                      <a:pt x="406" y="6"/>
                      <a:pt x="400" y="1"/>
                      <a:pt x="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2"/>
              <p:cNvSpPr/>
              <p:nvPr/>
            </p:nvSpPr>
            <p:spPr>
              <a:xfrm>
                <a:off x="2097900" y="2269700"/>
                <a:ext cx="675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411" extrusionOk="0">
                    <a:moveTo>
                      <a:pt x="26" y="0"/>
                    </a:moveTo>
                    <a:cubicBezTo>
                      <a:pt x="8" y="0"/>
                      <a:pt x="1" y="26"/>
                      <a:pt x="11" y="26"/>
                    </a:cubicBezTo>
                    <a:cubicBezTo>
                      <a:pt x="285" y="277"/>
                      <a:pt x="559" y="562"/>
                      <a:pt x="928" y="646"/>
                    </a:cubicBezTo>
                    <a:cubicBezTo>
                      <a:pt x="1571" y="812"/>
                      <a:pt x="2071" y="1110"/>
                      <a:pt x="2666" y="1408"/>
                    </a:cubicBezTo>
                    <a:cubicBezTo>
                      <a:pt x="2671" y="1410"/>
                      <a:pt x="2675" y="1411"/>
                      <a:pt x="2678" y="1411"/>
                    </a:cubicBezTo>
                    <a:cubicBezTo>
                      <a:pt x="2694" y="1411"/>
                      <a:pt x="2700" y="1391"/>
                      <a:pt x="2690" y="1372"/>
                    </a:cubicBezTo>
                    <a:cubicBezTo>
                      <a:pt x="2273" y="1134"/>
                      <a:pt x="1833" y="872"/>
                      <a:pt x="1392" y="717"/>
                    </a:cubicBezTo>
                    <a:cubicBezTo>
                      <a:pt x="1166" y="646"/>
                      <a:pt x="916" y="634"/>
                      <a:pt x="714" y="527"/>
                    </a:cubicBezTo>
                    <a:cubicBezTo>
                      <a:pt x="464" y="407"/>
                      <a:pt x="249" y="169"/>
                      <a:pt x="35" y="3"/>
                    </a:cubicBezTo>
                    <a:cubicBezTo>
                      <a:pt x="32" y="1"/>
                      <a:pt x="28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"/>
              <p:cNvSpPr/>
              <p:nvPr/>
            </p:nvSpPr>
            <p:spPr>
              <a:xfrm>
                <a:off x="2169975" y="2306850"/>
                <a:ext cx="458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101" extrusionOk="0">
                    <a:moveTo>
                      <a:pt x="17" y="0"/>
                    </a:moveTo>
                    <a:cubicBezTo>
                      <a:pt x="5" y="0"/>
                      <a:pt x="1" y="11"/>
                      <a:pt x="9" y="29"/>
                    </a:cubicBezTo>
                    <a:cubicBezTo>
                      <a:pt x="402" y="231"/>
                      <a:pt x="760" y="457"/>
                      <a:pt x="1117" y="719"/>
                    </a:cubicBezTo>
                    <a:cubicBezTo>
                      <a:pt x="1331" y="898"/>
                      <a:pt x="1533" y="1041"/>
                      <a:pt x="1819" y="1100"/>
                    </a:cubicBezTo>
                    <a:cubicBezTo>
                      <a:pt x="1831" y="1100"/>
                      <a:pt x="1831" y="1077"/>
                      <a:pt x="1819" y="1077"/>
                    </a:cubicBezTo>
                    <a:cubicBezTo>
                      <a:pt x="1462" y="957"/>
                      <a:pt x="1224" y="743"/>
                      <a:pt x="926" y="529"/>
                    </a:cubicBezTo>
                    <a:cubicBezTo>
                      <a:pt x="641" y="326"/>
                      <a:pt x="343" y="160"/>
                      <a:pt x="33" y="5"/>
                    </a:cubicBezTo>
                    <a:cubicBezTo>
                      <a:pt x="27" y="2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2"/>
              <p:cNvSpPr/>
              <p:nvPr/>
            </p:nvSpPr>
            <p:spPr>
              <a:xfrm>
                <a:off x="2258000" y="2218725"/>
                <a:ext cx="6325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99" extrusionOk="0">
                    <a:moveTo>
                      <a:pt x="203" y="65"/>
                    </a:moveTo>
                    <a:cubicBezTo>
                      <a:pt x="201" y="65"/>
                      <a:pt x="200" y="66"/>
                      <a:pt x="198" y="66"/>
                    </a:cubicBezTo>
                    <a:lnTo>
                      <a:pt x="198" y="66"/>
                    </a:lnTo>
                    <a:cubicBezTo>
                      <a:pt x="200" y="66"/>
                      <a:pt x="201" y="66"/>
                      <a:pt x="203" y="65"/>
                    </a:cubicBezTo>
                    <a:close/>
                    <a:moveTo>
                      <a:pt x="129" y="0"/>
                    </a:moveTo>
                    <a:cubicBezTo>
                      <a:pt x="125" y="0"/>
                      <a:pt x="120" y="6"/>
                      <a:pt x="120" y="6"/>
                    </a:cubicBezTo>
                    <a:cubicBezTo>
                      <a:pt x="120" y="43"/>
                      <a:pt x="125" y="62"/>
                      <a:pt x="146" y="68"/>
                    </a:cubicBezTo>
                    <a:lnTo>
                      <a:pt x="146" y="68"/>
                    </a:lnTo>
                    <a:cubicBezTo>
                      <a:pt x="142" y="47"/>
                      <a:pt x="137" y="26"/>
                      <a:pt x="132" y="6"/>
                    </a:cubicBezTo>
                    <a:cubicBezTo>
                      <a:pt x="132" y="2"/>
                      <a:pt x="130" y="0"/>
                      <a:pt x="129" y="0"/>
                    </a:cubicBezTo>
                    <a:close/>
                    <a:moveTo>
                      <a:pt x="198" y="66"/>
                    </a:moveTo>
                    <a:cubicBezTo>
                      <a:pt x="184" y="68"/>
                      <a:pt x="173" y="69"/>
                      <a:pt x="164" y="69"/>
                    </a:cubicBezTo>
                    <a:cubicBezTo>
                      <a:pt x="157" y="69"/>
                      <a:pt x="151" y="69"/>
                      <a:pt x="146" y="68"/>
                    </a:cubicBezTo>
                    <a:lnTo>
                      <a:pt x="146" y="68"/>
                    </a:lnTo>
                    <a:cubicBezTo>
                      <a:pt x="153" y="95"/>
                      <a:pt x="158" y="123"/>
                      <a:pt x="163" y="151"/>
                    </a:cubicBezTo>
                    <a:lnTo>
                      <a:pt x="163" y="151"/>
                    </a:lnTo>
                    <a:cubicBezTo>
                      <a:pt x="170" y="104"/>
                      <a:pt x="181" y="72"/>
                      <a:pt x="198" y="66"/>
                    </a:cubicBezTo>
                    <a:close/>
                    <a:moveTo>
                      <a:pt x="163" y="151"/>
                    </a:moveTo>
                    <a:cubicBezTo>
                      <a:pt x="140" y="317"/>
                      <a:pt x="168" y="674"/>
                      <a:pt x="168" y="756"/>
                    </a:cubicBezTo>
                    <a:cubicBezTo>
                      <a:pt x="156" y="1030"/>
                      <a:pt x="96" y="1303"/>
                      <a:pt x="1" y="1589"/>
                    </a:cubicBezTo>
                    <a:cubicBezTo>
                      <a:pt x="1" y="1595"/>
                      <a:pt x="7" y="1598"/>
                      <a:pt x="13" y="1598"/>
                    </a:cubicBezTo>
                    <a:cubicBezTo>
                      <a:pt x="19" y="1598"/>
                      <a:pt x="25" y="1595"/>
                      <a:pt x="25" y="1589"/>
                    </a:cubicBezTo>
                    <a:cubicBezTo>
                      <a:pt x="198" y="1124"/>
                      <a:pt x="253" y="630"/>
                      <a:pt x="163" y="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2"/>
              <p:cNvSpPr/>
              <p:nvPr/>
            </p:nvSpPr>
            <p:spPr>
              <a:xfrm>
                <a:off x="2242825" y="2215350"/>
                <a:ext cx="240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539" extrusionOk="0">
                    <a:moveTo>
                      <a:pt x="10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1" y="176"/>
                      <a:pt x="13" y="367"/>
                      <a:pt x="60" y="534"/>
                    </a:cubicBezTo>
                    <a:cubicBezTo>
                      <a:pt x="60" y="538"/>
                      <a:pt x="61" y="539"/>
                      <a:pt x="63" y="539"/>
                    </a:cubicBezTo>
                    <a:cubicBezTo>
                      <a:pt x="67" y="539"/>
                      <a:pt x="72" y="534"/>
                      <a:pt x="72" y="534"/>
                    </a:cubicBezTo>
                    <a:cubicBezTo>
                      <a:pt x="96" y="367"/>
                      <a:pt x="48" y="176"/>
                      <a:pt x="36" y="10"/>
                    </a:cubicBezTo>
                    <a:cubicBezTo>
                      <a:pt x="24" y="4"/>
                      <a:pt x="15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"/>
              <p:cNvSpPr/>
              <p:nvPr/>
            </p:nvSpPr>
            <p:spPr>
              <a:xfrm>
                <a:off x="2246100" y="2217450"/>
                <a:ext cx="210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479" extrusionOk="0">
                    <a:moveTo>
                      <a:pt x="8" y="0"/>
                    </a:moveTo>
                    <a:cubicBezTo>
                      <a:pt x="4" y="0"/>
                      <a:pt x="1" y="3"/>
                      <a:pt x="1" y="9"/>
                    </a:cubicBezTo>
                    <a:cubicBezTo>
                      <a:pt x="1" y="164"/>
                      <a:pt x="1" y="342"/>
                      <a:pt x="48" y="473"/>
                    </a:cubicBezTo>
                    <a:cubicBezTo>
                      <a:pt x="48" y="477"/>
                      <a:pt x="50" y="479"/>
                      <a:pt x="51" y="479"/>
                    </a:cubicBezTo>
                    <a:cubicBezTo>
                      <a:pt x="55" y="479"/>
                      <a:pt x="60" y="473"/>
                      <a:pt x="60" y="473"/>
                    </a:cubicBezTo>
                    <a:cubicBezTo>
                      <a:pt x="84" y="331"/>
                      <a:pt x="48" y="164"/>
                      <a:pt x="24" y="9"/>
                    </a:cubicBezTo>
                    <a:cubicBezTo>
                      <a:pt x="18" y="3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2"/>
              <p:cNvSpPr/>
              <p:nvPr/>
            </p:nvSpPr>
            <p:spPr>
              <a:xfrm>
                <a:off x="2249075" y="2216525"/>
                <a:ext cx="15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61" h="448" extrusionOk="0">
                    <a:moveTo>
                      <a:pt x="24" y="0"/>
                    </a:moveTo>
                    <a:cubicBezTo>
                      <a:pt x="18" y="0"/>
                      <a:pt x="1" y="14"/>
                      <a:pt x="1" y="22"/>
                    </a:cubicBezTo>
                    <a:cubicBezTo>
                      <a:pt x="1" y="94"/>
                      <a:pt x="24" y="165"/>
                      <a:pt x="24" y="248"/>
                    </a:cubicBezTo>
                    <a:cubicBezTo>
                      <a:pt x="24" y="308"/>
                      <a:pt x="24" y="379"/>
                      <a:pt x="36" y="439"/>
                    </a:cubicBezTo>
                    <a:cubicBezTo>
                      <a:pt x="36" y="445"/>
                      <a:pt x="39" y="448"/>
                      <a:pt x="42" y="448"/>
                    </a:cubicBezTo>
                    <a:cubicBezTo>
                      <a:pt x="45" y="448"/>
                      <a:pt x="48" y="445"/>
                      <a:pt x="48" y="439"/>
                    </a:cubicBezTo>
                    <a:cubicBezTo>
                      <a:pt x="60" y="379"/>
                      <a:pt x="48" y="308"/>
                      <a:pt x="36" y="225"/>
                    </a:cubicBezTo>
                    <a:cubicBezTo>
                      <a:pt x="36" y="153"/>
                      <a:pt x="24" y="82"/>
                      <a:pt x="24" y="10"/>
                    </a:cubicBezTo>
                    <a:cubicBezTo>
                      <a:pt x="28" y="3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2"/>
              <p:cNvSpPr/>
              <p:nvPr/>
            </p:nvSpPr>
            <p:spPr>
              <a:xfrm>
                <a:off x="2253250" y="2215750"/>
                <a:ext cx="24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551" extrusionOk="0">
                    <a:moveTo>
                      <a:pt x="15" y="1"/>
                    </a:moveTo>
                    <a:cubicBezTo>
                      <a:pt x="12" y="1"/>
                      <a:pt x="0" y="9"/>
                      <a:pt x="0" y="18"/>
                    </a:cubicBezTo>
                    <a:cubicBezTo>
                      <a:pt x="36" y="196"/>
                      <a:pt x="36" y="363"/>
                      <a:pt x="36" y="541"/>
                    </a:cubicBezTo>
                    <a:cubicBezTo>
                      <a:pt x="36" y="547"/>
                      <a:pt x="42" y="550"/>
                      <a:pt x="48" y="550"/>
                    </a:cubicBezTo>
                    <a:cubicBezTo>
                      <a:pt x="54" y="550"/>
                      <a:pt x="60" y="547"/>
                      <a:pt x="60" y="541"/>
                    </a:cubicBezTo>
                    <a:cubicBezTo>
                      <a:pt x="96" y="363"/>
                      <a:pt x="60" y="184"/>
                      <a:pt x="12" y="6"/>
                    </a:cubicBezTo>
                    <a:cubicBezTo>
                      <a:pt x="16" y="2"/>
                      <a:pt x="16" y="1"/>
                      <a:pt x="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"/>
              <p:cNvSpPr/>
              <p:nvPr/>
            </p:nvSpPr>
            <p:spPr>
              <a:xfrm>
                <a:off x="2258900" y="2217375"/>
                <a:ext cx="24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367" extrusionOk="0">
                    <a:moveTo>
                      <a:pt x="1" y="0"/>
                    </a:moveTo>
                    <a:cubicBezTo>
                      <a:pt x="48" y="119"/>
                      <a:pt x="48" y="238"/>
                      <a:pt x="48" y="357"/>
                    </a:cubicBezTo>
                    <a:cubicBezTo>
                      <a:pt x="48" y="363"/>
                      <a:pt x="51" y="366"/>
                      <a:pt x="54" y="366"/>
                    </a:cubicBezTo>
                    <a:cubicBezTo>
                      <a:pt x="57" y="366"/>
                      <a:pt x="60" y="363"/>
                      <a:pt x="60" y="357"/>
                    </a:cubicBezTo>
                    <a:cubicBezTo>
                      <a:pt x="96" y="250"/>
                      <a:pt x="60" y="10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2"/>
              <p:cNvSpPr/>
              <p:nvPr/>
            </p:nvSpPr>
            <p:spPr>
              <a:xfrm>
                <a:off x="2074050" y="2184400"/>
                <a:ext cx="68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733" extrusionOk="0">
                    <a:moveTo>
                      <a:pt x="5" y="1"/>
                    </a:moveTo>
                    <a:cubicBezTo>
                      <a:pt x="4" y="1"/>
                      <a:pt x="1" y="4"/>
                      <a:pt x="1" y="9"/>
                    </a:cubicBezTo>
                    <a:cubicBezTo>
                      <a:pt x="7" y="4"/>
                      <a:pt x="7" y="1"/>
                      <a:pt x="5" y="1"/>
                    </a:cubicBezTo>
                    <a:close/>
                    <a:moveTo>
                      <a:pt x="1" y="9"/>
                    </a:moveTo>
                    <a:cubicBezTo>
                      <a:pt x="132" y="581"/>
                      <a:pt x="191" y="1141"/>
                      <a:pt x="251" y="1724"/>
                    </a:cubicBezTo>
                    <a:cubicBezTo>
                      <a:pt x="251" y="1730"/>
                      <a:pt x="254" y="1733"/>
                      <a:pt x="257" y="1733"/>
                    </a:cubicBezTo>
                    <a:cubicBezTo>
                      <a:pt x="260" y="1733"/>
                      <a:pt x="263" y="1730"/>
                      <a:pt x="263" y="1724"/>
                    </a:cubicBezTo>
                    <a:cubicBezTo>
                      <a:pt x="275" y="1141"/>
                      <a:pt x="179" y="545"/>
                      <a:pt x="1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2"/>
              <p:cNvSpPr/>
              <p:nvPr/>
            </p:nvSpPr>
            <p:spPr>
              <a:xfrm>
                <a:off x="2079125" y="2191775"/>
                <a:ext cx="3875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093" extrusionOk="0">
                    <a:moveTo>
                      <a:pt x="0" y="0"/>
                    </a:moveTo>
                    <a:cubicBezTo>
                      <a:pt x="36" y="357"/>
                      <a:pt x="48" y="727"/>
                      <a:pt x="131" y="1084"/>
                    </a:cubicBezTo>
                    <a:cubicBezTo>
                      <a:pt x="131" y="1090"/>
                      <a:pt x="137" y="1093"/>
                      <a:pt x="143" y="1093"/>
                    </a:cubicBezTo>
                    <a:cubicBezTo>
                      <a:pt x="149" y="1093"/>
                      <a:pt x="155" y="1090"/>
                      <a:pt x="155" y="1084"/>
                    </a:cubicBezTo>
                    <a:cubicBezTo>
                      <a:pt x="119" y="715"/>
                      <a:pt x="48" y="35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"/>
              <p:cNvSpPr/>
              <p:nvPr/>
            </p:nvSpPr>
            <p:spPr>
              <a:xfrm>
                <a:off x="2080900" y="2192950"/>
                <a:ext cx="30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99"/>
                      <a:pt x="48" y="608"/>
                      <a:pt x="108" y="894"/>
                    </a:cubicBezTo>
                    <a:cubicBezTo>
                      <a:pt x="108" y="900"/>
                      <a:pt x="111" y="903"/>
                      <a:pt x="114" y="903"/>
                    </a:cubicBezTo>
                    <a:cubicBezTo>
                      <a:pt x="117" y="903"/>
                      <a:pt x="120" y="900"/>
                      <a:pt x="120" y="894"/>
                    </a:cubicBezTo>
                    <a:cubicBezTo>
                      <a:pt x="120" y="596"/>
                      <a:pt x="84" y="27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2"/>
              <p:cNvSpPr/>
              <p:nvPr/>
            </p:nvSpPr>
            <p:spPr>
              <a:xfrm>
                <a:off x="2085975" y="2196825"/>
                <a:ext cx="15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0" h="760" extrusionOk="0">
                    <a:moveTo>
                      <a:pt x="0" y="1"/>
                    </a:moveTo>
                    <a:cubicBezTo>
                      <a:pt x="12" y="263"/>
                      <a:pt x="12" y="501"/>
                      <a:pt x="36" y="751"/>
                    </a:cubicBezTo>
                    <a:cubicBezTo>
                      <a:pt x="36" y="757"/>
                      <a:pt x="42" y="760"/>
                      <a:pt x="48" y="760"/>
                    </a:cubicBezTo>
                    <a:cubicBezTo>
                      <a:pt x="54" y="760"/>
                      <a:pt x="60" y="757"/>
                      <a:pt x="60" y="751"/>
                    </a:cubicBezTo>
                    <a:cubicBezTo>
                      <a:pt x="60" y="501"/>
                      <a:pt x="36" y="263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2"/>
              <p:cNvSpPr/>
              <p:nvPr/>
            </p:nvSpPr>
            <p:spPr>
              <a:xfrm>
                <a:off x="2171700" y="2227550"/>
                <a:ext cx="15925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674" extrusionOk="0">
                    <a:moveTo>
                      <a:pt x="636" y="1"/>
                    </a:moveTo>
                    <a:cubicBezTo>
                      <a:pt x="634" y="1"/>
                      <a:pt x="631" y="4"/>
                      <a:pt x="631" y="10"/>
                    </a:cubicBezTo>
                    <a:cubicBezTo>
                      <a:pt x="637" y="4"/>
                      <a:pt x="637" y="1"/>
                      <a:pt x="636" y="1"/>
                    </a:cubicBezTo>
                    <a:close/>
                    <a:moveTo>
                      <a:pt x="631" y="10"/>
                    </a:moveTo>
                    <a:lnTo>
                      <a:pt x="631" y="10"/>
                    </a:lnTo>
                    <a:cubicBezTo>
                      <a:pt x="500" y="581"/>
                      <a:pt x="0" y="1070"/>
                      <a:pt x="12" y="1665"/>
                    </a:cubicBezTo>
                    <a:cubicBezTo>
                      <a:pt x="12" y="1671"/>
                      <a:pt x="18" y="1674"/>
                      <a:pt x="24" y="1674"/>
                    </a:cubicBezTo>
                    <a:cubicBezTo>
                      <a:pt x="30" y="1674"/>
                      <a:pt x="36" y="1671"/>
                      <a:pt x="36" y="1665"/>
                    </a:cubicBezTo>
                    <a:cubicBezTo>
                      <a:pt x="107" y="1070"/>
                      <a:pt x="536" y="605"/>
                      <a:pt x="631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2"/>
              <p:cNvSpPr/>
              <p:nvPr/>
            </p:nvSpPr>
            <p:spPr>
              <a:xfrm>
                <a:off x="2165725" y="2235225"/>
                <a:ext cx="2355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2167" extrusionOk="0">
                    <a:moveTo>
                      <a:pt x="930" y="1"/>
                    </a:moveTo>
                    <a:cubicBezTo>
                      <a:pt x="584" y="608"/>
                      <a:pt x="1" y="1417"/>
                      <a:pt x="203" y="2156"/>
                    </a:cubicBezTo>
                    <a:cubicBezTo>
                      <a:pt x="203" y="2164"/>
                      <a:pt x="205" y="2166"/>
                      <a:pt x="206" y="2166"/>
                    </a:cubicBezTo>
                    <a:cubicBezTo>
                      <a:pt x="210" y="2166"/>
                      <a:pt x="215" y="2156"/>
                      <a:pt x="215" y="2156"/>
                    </a:cubicBezTo>
                    <a:cubicBezTo>
                      <a:pt x="108" y="1382"/>
                      <a:pt x="620" y="691"/>
                      <a:pt x="941" y="12"/>
                    </a:cubicBezTo>
                    <a:cubicBezTo>
                      <a:pt x="941" y="1"/>
                      <a:pt x="930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2"/>
              <p:cNvSpPr/>
              <p:nvPr/>
            </p:nvSpPr>
            <p:spPr>
              <a:xfrm>
                <a:off x="2193200" y="2247375"/>
                <a:ext cx="4517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563" extrusionOk="0">
                    <a:moveTo>
                      <a:pt x="5" y="0"/>
                    </a:moveTo>
                    <a:cubicBezTo>
                      <a:pt x="1" y="0"/>
                      <a:pt x="11" y="27"/>
                      <a:pt x="21" y="27"/>
                    </a:cubicBezTo>
                    <a:cubicBezTo>
                      <a:pt x="259" y="27"/>
                      <a:pt x="533" y="27"/>
                      <a:pt x="735" y="181"/>
                    </a:cubicBezTo>
                    <a:cubicBezTo>
                      <a:pt x="831" y="265"/>
                      <a:pt x="855" y="384"/>
                      <a:pt x="962" y="443"/>
                    </a:cubicBezTo>
                    <a:cubicBezTo>
                      <a:pt x="1188" y="562"/>
                      <a:pt x="1533" y="538"/>
                      <a:pt x="1795" y="562"/>
                    </a:cubicBezTo>
                    <a:cubicBezTo>
                      <a:pt x="1807" y="562"/>
                      <a:pt x="1807" y="538"/>
                      <a:pt x="1795" y="538"/>
                    </a:cubicBezTo>
                    <a:cubicBezTo>
                      <a:pt x="1581" y="515"/>
                      <a:pt x="1366" y="527"/>
                      <a:pt x="1152" y="467"/>
                    </a:cubicBezTo>
                    <a:cubicBezTo>
                      <a:pt x="974" y="408"/>
                      <a:pt x="890" y="277"/>
                      <a:pt x="735" y="169"/>
                    </a:cubicBezTo>
                    <a:cubicBezTo>
                      <a:pt x="533" y="3"/>
                      <a:pt x="259" y="3"/>
                      <a:pt x="9" y="3"/>
                    </a:cubicBezTo>
                    <a:cubicBezTo>
                      <a:pt x="7" y="1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2"/>
              <p:cNvSpPr/>
              <p:nvPr/>
            </p:nvSpPr>
            <p:spPr>
              <a:xfrm>
                <a:off x="2193525" y="2248500"/>
                <a:ext cx="4457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77" extrusionOk="0">
                    <a:moveTo>
                      <a:pt x="167" y="1"/>
                    </a:moveTo>
                    <a:cubicBezTo>
                      <a:pt x="118" y="1"/>
                      <a:pt x="69" y="3"/>
                      <a:pt x="20" y="5"/>
                    </a:cubicBezTo>
                    <a:cubicBezTo>
                      <a:pt x="1" y="5"/>
                      <a:pt x="5" y="36"/>
                      <a:pt x="13" y="36"/>
                    </a:cubicBezTo>
                    <a:cubicBezTo>
                      <a:pt x="15" y="36"/>
                      <a:pt x="18" y="34"/>
                      <a:pt x="20" y="29"/>
                    </a:cubicBezTo>
                    <a:cubicBezTo>
                      <a:pt x="39" y="28"/>
                      <a:pt x="57" y="28"/>
                      <a:pt x="74" y="28"/>
                    </a:cubicBezTo>
                    <a:cubicBezTo>
                      <a:pt x="368" y="28"/>
                      <a:pt x="498" y="123"/>
                      <a:pt x="734" y="303"/>
                    </a:cubicBezTo>
                    <a:cubicBezTo>
                      <a:pt x="830" y="374"/>
                      <a:pt x="865" y="422"/>
                      <a:pt x="972" y="470"/>
                    </a:cubicBezTo>
                    <a:cubicBezTo>
                      <a:pt x="1211" y="577"/>
                      <a:pt x="1496" y="529"/>
                      <a:pt x="1746" y="577"/>
                    </a:cubicBezTo>
                    <a:cubicBezTo>
                      <a:pt x="1770" y="577"/>
                      <a:pt x="1782" y="553"/>
                      <a:pt x="1770" y="553"/>
                    </a:cubicBezTo>
                    <a:cubicBezTo>
                      <a:pt x="1651" y="529"/>
                      <a:pt x="1520" y="529"/>
                      <a:pt x="1389" y="517"/>
                    </a:cubicBezTo>
                    <a:cubicBezTo>
                      <a:pt x="1246" y="493"/>
                      <a:pt x="1080" y="493"/>
                      <a:pt x="949" y="422"/>
                    </a:cubicBezTo>
                    <a:cubicBezTo>
                      <a:pt x="830" y="363"/>
                      <a:pt x="758" y="243"/>
                      <a:pt x="651" y="148"/>
                    </a:cubicBezTo>
                    <a:cubicBezTo>
                      <a:pt x="511" y="27"/>
                      <a:pt x="34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2"/>
              <p:cNvSpPr/>
              <p:nvPr/>
            </p:nvSpPr>
            <p:spPr>
              <a:xfrm>
                <a:off x="2238950" y="2254100"/>
                <a:ext cx="2117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258" extrusionOk="0">
                    <a:moveTo>
                      <a:pt x="707" y="1"/>
                    </a:moveTo>
                    <a:cubicBezTo>
                      <a:pt x="449" y="1"/>
                      <a:pt x="198" y="102"/>
                      <a:pt x="1" y="258"/>
                    </a:cubicBezTo>
                    <a:cubicBezTo>
                      <a:pt x="263" y="91"/>
                      <a:pt x="525" y="31"/>
                      <a:pt x="822" y="31"/>
                    </a:cubicBezTo>
                    <a:cubicBezTo>
                      <a:pt x="846" y="31"/>
                      <a:pt x="846" y="8"/>
                      <a:pt x="822" y="8"/>
                    </a:cubicBezTo>
                    <a:cubicBezTo>
                      <a:pt x="784" y="3"/>
                      <a:pt x="745" y="1"/>
                      <a:pt x="7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2"/>
              <p:cNvSpPr/>
              <p:nvPr/>
            </p:nvSpPr>
            <p:spPr>
              <a:xfrm>
                <a:off x="2241125" y="2256450"/>
                <a:ext cx="175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229" extrusionOk="0">
                    <a:moveTo>
                      <a:pt x="518" y="0"/>
                    </a:moveTo>
                    <a:cubicBezTo>
                      <a:pt x="330" y="0"/>
                      <a:pt x="110" y="74"/>
                      <a:pt x="9" y="211"/>
                    </a:cubicBezTo>
                    <a:cubicBezTo>
                      <a:pt x="1" y="220"/>
                      <a:pt x="4" y="228"/>
                      <a:pt x="11" y="228"/>
                    </a:cubicBezTo>
                    <a:cubicBezTo>
                      <a:pt x="14" y="228"/>
                      <a:pt x="17" y="227"/>
                      <a:pt x="21" y="223"/>
                    </a:cubicBezTo>
                    <a:cubicBezTo>
                      <a:pt x="128" y="164"/>
                      <a:pt x="211" y="92"/>
                      <a:pt x="342" y="56"/>
                    </a:cubicBezTo>
                    <a:cubicBezTo>
                      <a:pt x="462" y="33"/>
                      <a:pt x="557" y="33"/>
                      <a:pt x="676" y="33"/>
                    </a:cubicBezTo>
                    <a:cubicBezTo>
                      <a:pt x="700" y="33"/>
                      <a:pt x="700" y="21"/>
                      <a:pt x="676" y="21"/>
                    </a:cubicBezTo>
                    <a:cubicBezTo>
                      <a:pt x="629" y="7"/>
                      <a:pt x="575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2"/>
              <p:cNvSpPr/>
              <p:nvPr/>
            </p:nvSpPr>
            <p:spPr>
              <a:xfrm>
                <a:off x="2235675" y="2265950"/>
                <a:ext cx="8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963" extrusionOk="0">
                    <a:moveTo>
                      <a:pt x="141" y="1"/>
                    </a:moveTo>
                    <a:cubicBezTo>
                      <a:pt x="138" y="1"/>
                      <a:pt x="132" y="4"/>
                      <a:pt x="132" y="10"/>
                    </a:cubicBezTo>
                    <a:cubicBezTo>
                      <a:pt x="144" y="4"/>
                      <a:pt x="144" y="1"/>
                      <a:pt x="141" y="1"/>
                    </a:cubicBezTo>
                    <a:close/>
                    <a:moveTo>
                      <a:pt x="132" y="10"/>
                    </a:moveTo>
                    <a:lnTo>
                      <a:pt x="132" y="10"/>
                    </a:lnTo>
                    <a:cubicBezTo>
                      <a:pt x="179" y="272"/>
                      <a:pt x="1" y="796"/>
                      <a:pt x="322" y="962"/>
                    </a:cubicBezTo>
                    <a:cubicBezTo>
                      <a:pt x="322" y="962"/>
                      <a:pt x="334" y="962"/>
                      <a:pt x="334" y="938"/>
                    </a:cubicBezTo>
                    <a:cubicBezTo>
                      <a:pt x="48" y="665"/>
                      <a:pt x="239" y="331"/>
                      <a:pt x="132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"/>
              <p:cNvSpPr/>
              <p:nvPr/>
            </p:nvSpPr>
            <p:spPr>
              <a:xfrm>
                <a:off x="2240750" y="2275575"/>
                <a:ext cx="5375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87" extrusionOk="0">
                    <a:moveTo>
                      <a:pt x="9" y="0"/>
                    </a:moveTo>
                    <a:cubicBezTo>
                      <a:pt x="6" y="0"/>
                      <a:pt x="0" y="6"/>
                      <a:pt x="0" y="6"/>
                    </a:cubicBezTo>
                    <a:cubicBezTo>
                      <a:pt x="12" y="208"/>
                      <a:pt x="96" y="423"/>
                      <a:pt x="215" y="577"/>
                    </a:cubicBezTo>
                    <a:cubicBezTo>
                      <a:pt x="119" y="399"/>
                      <a:pt x="72" y="208"/>
                      <a:pt x="12" y="6"/>
                    </a:cubicBezTo>
                    <a:cubicBezTo>
                      <a:pt x="12" y="2"/>
                      <a:pt x="11" y="0"/>
                      <a:pt x="9" y="0"/>
                    </a:cubicBezTo>
                    <a:close/>
                    <a:moveTo>
                      <a:pt x="215" y="577"/>
                    </a:moveTo>
                    <a:lnTo>
                      <a:pt x="215" y="577"/>
                    </a:lnTo>
                    <a:cubicBezTo>
                      <a:pt x="209" y="583"/>
                      <a:pt x="209" y="586"/>
                      <a:pt x="210" y="586"/>
                    </a:cubicBezTo>
                    <a:cubicBezTo>
                      <a:pt x="212" y="586"/>
                      <a:pt x="215" y="583"/>
                      <a:pt x="215" y="5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"/>
              <p:cNvSpPr/>
              <p:nvPr/>
            </p:nvSpPr>
            <p:spPr>
              <a:xfrm>
                <a:off x="2186275" y="2286800"/>
                <a:ext cx="11625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90" extrusionOk="0">
                    <a:moveTo>
                      <a:pt x="422" y="0"/>
                    </a:moveTo>
                    <a:cubicBezTo>
                      <a:pt x="420" y="0"/>
                      <a:pt x="417" y="3"/>
                      <a:pt x="417" y="9"/>
                    </a:cubicBezTo>
                    <a:cubicBezTo>
                      <a:pt x="423" y="3"/>
                      <a:pt x="423" y="0"/>
                      <a:pt x="422" y="0"/>
                    </a:cubicBezTo>
                    <a:close/>
                    <a:moveTo>
                      <a:pt x="417" y="9"/>
                    </a:moveTo>
                    <a:lnTo>
                      <a:pt x="417" y="9"/>
                    </a:lnTo>
                    <a:cubicBezTo>
                      <a:pt x="453" y="271"/>
                      <a:pt x="227" y="414"/>
                      <a:pt x="108" y="616"/>
                    </a:cubicBezTo>
                    <a:cubicBezTo>
                      <a:pt x="12" y="771"/>
                      <a:pt x="0" y="914"/>
                      <a:pt x="0" y="1081"/>
                    </a:cubicBezTo>
                    <a:cubicBezTo>
                      <a:pt x="0" y="1087"/>
                      <a:pt x="6" y="1090"/>
                      <a:pt x="12" y="1090"/>
                    </a:cubicBezTo>
                    <a:cubicBezTo>
                      <a:pt x="18" y="1090"/>
                      <a:pt x="24" y="1087"/>
                      <a:pt x="24" y="1081"/>
                    </a:cubicBezTo>
                    <a:cubicBezTo>
                      <a:pt x="12" y="747"/>
                      <a:pt x="179" y="569"/>
                      <a:pt x="358" y="319"/>
                    </a:cubicBezTo>
                    <a:cubicBezTo>
                      <a:pt x="417" y="212"/>
                      <a:pt x="465" y="128"/>
                      <a:pt x="417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2"/>
              <p:cNvSpPr/>
              <p:nvPr/>
            </p:nvSpPr>
            <p:spPr>
              <a:xfrm>
                <a:off x="2187175" y="2305475"/>
                <a:ext cx="300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69" extrusionOk="0">
                    <a:moveTo>
                      <a:pt x="119" y="0"/>
                    </a:moveTo>
                    <a:lnTo>
                      <a:pt x="119" y="0"/>
                    </a:lnTo>
                    <a:cubicBezTo>
                      <a:pt x="72" y="119"/>
                      <a:pt x="24" y="239"/>
                      <a:pt x="0" y="358"/>
                    </a:cubicBezTo>
                    <a:cubicBezTo>
                      <a:pt x="0" y="358"/>
                      <a:pt x="5" y="368"/>
                      <a:pt x="9" y="368"/>
                    </a:cubicBezTo>
                    <a:cubicBezTo>
                      <a:pt x="11" y="368"/>
                      <a:pt x="12" y="366"/>
                      <a:pt x="12" y="358"/>
                    </a:cubicBezTo>
                    <a:cubicBezTo>
                      <a:pt x="60" y="262"/>
                      <a:pt x="83" y="143"/>
                      <a:pt x="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2"/>
              <p:cNvSpPr/>
              <p:nvPr/>
            </p:nvSpPr>
            <p:spPr>
              <a:xfrm>
                <a:off x="2188950" y="2293900"/>
                <a:ext cx="807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64" extrusionOk="0">
                    <a:moveTo>
                      <a:pt x="319" y="0"/>
                    </a:moveTo>
                    <a:cubicBezTo>
                      <a:pt x="317" y="0"/>
                      <a:pt x="314" y="3"/>
                      <a:pt x="310" y="11"/>
                    </a:cubicBezTo>
                    <a:cubicBezTo>
                      <a:pt x="203" y="154"/>
                      <a:pt x="120" y="309"/>
                      <a:pt x="1" y="463"/>
                    </a:cubicBezTo>
                    <a:cubicBezTo>
                      <a:pt x="120" y="332"/>
                      <a:pt x="239" y="166"/>
                      <a:pt x="322" y="11"/>
                    </a:cubicBezTo>
                    <a:cubicBezTo>
                      <a:pt x="322" y="11"/>
                      <a:pt x="322" y="0"/>
                      <a:pt x="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2"/>
              <p:cNvSpPr/>
              <p:nvPr/>
            </p:nvSpPr>
            <p:spPr>
              <a:xfrm>
                <a:off x="2123775" y="2161700"/>
                <a:ext cx="865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71" extrusionOk="0">
                    <a:moveTo>
                      <a:pt x="345" y="1"/>
                    </a:moveTo>
                    <a:lnTo>
                      <a:pt x="345" y="1"/>
                    </a:lnTo>
                    <a:cubicBezTo>
                      <a:pt x="191" y="96"/>
                      <a:pt x="48" y="275"/>
                      <a:pt x="0" y="453"/>
                    </a:cubicBezTo>
                    <a:cubicBezTo>
                      <a:pt x="0" y="465"/>
                      <a:pt x="3" y="471"/>
                      <a:pt x="6" y="471"/>
                    </a:cubicBezTo>
                    <a:cubicBezTo>
                      <a:pt x="9" y="471"/>
                      <a:pt x="12" y="465"/>
                      <a:pt x="12" y="453"/>
                    </a:cubicBezTo>
                    <a:cubicBezTo>
                      <a:pt x="60" y="370"/>
                      <a:pt x="107" y="275"/>
                      <a:pt x="167" y="191"/>
                    </a:cubicBezTo>
                    <a:cubicBezTo>
                      <a:pt x="214" y="132"/>
                      <a:pt x="286" y="60"/>
                      <a:pt x="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2"/>
              <p:cNvSpPr/>
              <p:nvPr/>
            </p:nvSpPr>
            <p:spPr>
              <a:xfrm>
                <a:off x="2126450" y="2161700"/>
                <a:ext cx="9250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0" extrusionOk="0">
                    <a:moveTo>
                      <a:pt x="369" y="1"/>
                    </a:moveTo>
                    <a:lnTo>
                      <a:pt x="369" y="1"/>
                    </a:lnTo>
                    <a:cubicBezTo>
                      <a:pt x="179" y="120"/>
                      <a:pt x="12" y="322"/>
                      <a:pt x="0" y="560"/>
                    </a:cubicBezTo>
                    <a:cubicBezTo>
                      <a:pt x="0" y="566"/>
                      <a:pt x="3" y="569"/>
                      <a:pt x="6" y="569"/>
                    </a:cubicBezTo>
                    <a:cubicBezTo>
                      <a:pt x="9" y="569"/>
                      <a:pt x="12" y="566"/>
                      <a:pt x="12" y="560"/>
                    </a:cubicBezTo>
                    <a:cubicBezTo>
                      <a:pt x="84" y="322"/>
                      <a:pt x="179" y="144"/>
                      <a:pt x="3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2"/>
              <p:cNvSpPr/>
              <p:nvPr/>
            </p:nvSpPr>
            <p:spPr>
              <a:xfrm>
                <a:off x="2129125" y="2162300"/>
                <a:ext cx="89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577" extrusionOk="0">
                    <a:moveTo>
                      <a:pt x="358" y="1"/>
                    </a:moveTo>
                    <a:lnTo>
                      <a:pt x="358" y="1"/>
                    </a:lnTo>
                    <a:cubicBezTo>
                      <a:pt x="274" y="96"/>
                      <a:pt x="215" y="179"/>
                      <a:pt x="155" y="274"/>
                    </a:cubicBezTo>
                    <a:cubicBezTo>
                      <a:pt x="131" y="310"/>
                      <a:pt x="96" y="370"/>
                      <a:pt x="72" y="417"/>
                    </a:cubicBezTo>
                    <a:cubicBezTo>
                      <a:pt x="63" y="444"/>
                      <a:pt x="47" y="457"/>
                      <a:pt x="35" y="473"/>
                    </a:cubicBezTo>
                    <a:lnTo>
                      <a:pt x="35" y="473"/>
                    </a:lnTo>
                    <a:cubicBezTo>
                      <a:pt x="34" y="472"/>
                      <a:pt x="34" y="471"/>
                      <a:pt x="33" y="471"/>
                    </a:cubicBezTo>
                    <a:cubicBezTo>
                      <a:pt x="31" y="471"/>
                      <a:pt x="28" y="473"/>
                      <a:pt x="24" y="477"/>
                    </a:cubicBezTo>
                    <a:cubicBezTo>
                      <a:pt x="12" y="512"/>
                      <a:pt x="0" y="536"/>
                      <a:pt x="0" y="548"/>
                    </a:cubicBezTo>
                    <a:cubicBezTo>
                      <a:pt x="0" y="566"/>
                      <a:pt x="7" y="577"/>
                      <a:pt x="10" y="577"/>
                    </a:cubicBezTo>
                    <a:cubicBezTo>
                      <a:pt x="11" y="577"/>
                      <a:pt x="12" y="575"/>
                      <a:pt x="12" y="572"/>
                    </a:cubicBezTo>
                    <a:cubicBezTo>
                      <a:pt x="119" y="393"/>
                      <a:pt x="239" y="191"/>
                      <a:pt x="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2"/>
              <p:cNvSpPr/>
              <p:nvPr/>
            </p:nvSpPr>
            <p:spPr>
              <a:xfrm>
                <a:off x="2133600" y="2165450"/>
                <a:ext cx="77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47" extrusionOk="0">
                    <a:moveTo>
                      <a:pt x="300" y="1"/>
                    </a:moveTo>
                    <a:cubicBezTo>
                      <a:pt x="299" y="1"/>
                      <a:pt x="298" y="2"/>
                      <a:pt x="298" y="5"/>
                    </a:cubicBezTo>
                    <a:cubicBezTo>
                      <a:pt x="191" y="148"/>
                      <a:pt x="71" y="279"/>
                      <a:pt x="0" y="422"/>
                    </a:cubicBezTo>
                    <a:cubicBezTo>
                      <a:pt x="0" y="446"/>
                      <a:pt x="12" y="446"/>
                      <a:pt x="12" y="446"/>
                    </a:cubicBezTo>
                    <a:cubicBezTo>
                      <a:pt x="131" y="327"/>
                      <a:pt x="214" y="172"/>
                      <a:pt x="310" y="29"/>
                    </a:cubicBezTo>
                    <a:cubicBezTo>
                      <a:pt x="310" y="12"/>
                      <a:pt x="303" y="1"/>
                      <a:pt x="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2"/>
              <p:cNvSpPr/>
              <p:nvPr/>
            </p:nvSpPr>
            <p:spPr>
              <a:xfrm>
                <a:off x="2137450" y="2169150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275" y="0"/>
                    </a:moveTo>
                    <a:lnTo>
                      <a:pt x="275" y="0"/>
                    </a:lnTo>
                    <a:cubicBezTo>
                      <a:pt x="227" y="36"/>
                      <a:pt x="179" y="96"/>
                      <a:pt x="120" y="155"/>
                    </a:cubicBezTo>
                    <a:cubicBezTo>
                      <a:pt x="72" y="203"/>
                      <a:pt x="37" y="262"/>
                      <a:pt x="1" y="310"/>
                    </a:cubicBezTo>
                    <a:cubicBezTo>
                      <a:pt x="1" y="318"/>
                      <a:pt x="13" y="327"/>
                      <a:pt x="20" y="327"/>
                    </a:cubicBezTo>
                    <a:cubicBezTo>
                      <a:pt x="23" y="327"/>
                      <a:pt x="25" y="325"/>
                      <a:pt x="25" y="322"/>
                    </a:cubicBezTo>
                    <a:cubicBezTo>
                      <a:pt x="72" y="274"/>
                      <a:pt x="108" y="203"/>
                      <a:pt x="156" y="155"/>
                    </a:cubicBezTo>
                    <a:cubicBezTo>
                      <a:pt x="215" y="119"/>
                      <a:pt x="263" y="72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2"/>
              <p:cNvSpPr/>
              <p:nvPr/>
            </p:nvSpPr>
            <p:spPr>
              <a:xfrm>
                <a:off x="2131300" y="2172575"/>
                <a:ext cx="15700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655" extrusionOk="0">
                    <a:moveTo>
                      <a:pt x="601" y="1"/>
                    </a:moveTo>
                    <a:cubicBezTo>
                      <a:pt x="596" y="1"/>
                      <a:pt x="592" y="2"/>
                      <a:pt x="592" y="6"/>
                    </a:cubicBezTo>
                    <a:cubicBezTo>
                      <a:pt x="437" y="256"/>
                      <a:pt x="247" y="459"/>
                      <a:pt x="9" y="637"/>
                    </a:cubicBezTo>
                    <a:cubicBezTo>
                      <a:pt x="0" y="646"/>
                      <a:pt x="4" y="654"/>
                      <a:pt x="15" y="654"/>
                    </a:cubicBezTo>
                    <a:cubicBezTo>
                      <a:pt x="20" y="654"/>
                      <a:pt x="25" y="653"/>
                      <a:pt x="32" y="649"/>
                    </a:cubicBezTo>
                    <a:cubicBezTo>
                      <a:pt x="283" y="518"/>
                      <a:pt x="509" y="280"/>
                      <a:pt x="628" y="6"/>
                    </a:cubicBezTo>
                    <a:cubicBezTo>
                      <a:pt x="628" y="6"/>
                      <a:pt x="612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"/>
              <p:cNvSpPr/>
              <p:nvPr/>
            </p:nvSpPr>
            <p:spPr>
              <a:xfrm>
                <a:off x="2141625" y="2268600"/>
                <a:ext cx="627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74" extrusionOk="0">
                    <a:moveTo>
                      <a:pt x="241" y="1"/>
                    </a:moveTo>
                    <a:cubicBezTo>
                      <a:pt x="240" y="1"/>
                      <a:pt x="239" y="4"/>
                      <a:pt x="239" y="11"/>
                    </a:cubicBezTo>
                    <a:cubicBezTo>
                      <a:pt x="120" y="273"/>
                      <a:pt x="48" y="571"/>
                      <a:pt x="0" y="856"/>
                    </a:cubicBezTo>
                    <a:cubicBezTo>
                      <a:pt x="0" y="865"/>
                      <a:pt x="18" y="873"/>
                      <a:pt x="29" y="873"/>
                    </a:cubicBezTo>
                    <a:cubicBezTo>
                      <a:pt x="33" y="873"/>
                      <a:pt x="36" y="872"/>
                      <a:pt x="36" y="868"/>
                    </a:cubicBezTo>
                    <a:cubicBezTo>
                      <a:pt x="96" y="582"/>
                      <a:pt x="167" y="309"/>
                      <a:pt x="251" y="23"/>
                    </a:cubicBezTo>
                    <a:cubicBezTo>
                      <a:pt x="251" y="15"/>
                      <a:pt x="245" y="1"/>
                      <a:pt x="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"/>
              <p:cNvSpPr/>
              <p:nvPr/>
            </p:nvSpPr>
            <p:spPr>
              <a:xfrm>
                <a:off x="2144900" y="2269450"/>
                <a:ext cx="59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91" extrusionOk="0">
                    <a:moveTo>
                      <a:pt x="239" y="1"/>
                    </a:moveTo>
                    <a:lnTo>
                      <a:pt x="239" y="1"/>
                    </a:lnTo>
                    <a:cubicBezTo>
                      <a:pt x="155" y="287"/>
                      <a:pt x="36" y="584"/>
                      <a:pt x="0" y="882"/>
                    </a:cubicBezTo>
                    <a:cubicBezTo>
                      <a:pt x="0" y="888"/>
                      <a:pt x="6" y="891"/>
                      <a:pt x="12" y="891"/>
                    </a:cubicBezTo>
                    <a:cubicBezTo>
                      <a:pt x="18" y="891"/>
                      <a:pt x="24" y="888"/>
                      <a:pt x="24" y="882"/>
                    </a:cubicBezTo>
                    <a:cubicBezTo>
                      <a:pt x="120" y="596"/>
                      <a:pt x="167" y="298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"/>
              <p:cNvSpPr/>
              <p:nvPr/>
            </p:nvSpPr>
            <p:spPr>
              <a:xfrm>
                <a:off x="2150550" y="2270425"/>
                <a:ext cx="537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830" extrusionOk="0">
                    <a:moveTo>
                      <a:pt x="188" y="0"/>
                    </a:moveTo>
                    <a:cubicBezTo>
                      <a:pt x="182" y="0"/>
                      <a:pt x="179" y="3"/>
                      <a:pt x="179" y="9"/>
                    </a:cubicBezTo>
                    <a:lnTo>
                      <a:pt x="1" y="807"/>
                    </a:lnTo>
                    <a:cubicBezTo>
                      <a:pt x="1" y="820"/>
                      <a:pt x="11" y="830"/>
                      <a:pt x="21" y="830"/>
                    </a:cubicBezTo>
                    <a:cubicBezTo>
                      <a:pt x="29" y="830"/>
                      <a:pt x="36" y="823"/>
                      <a:pt x="36" y="807"/>
                    </a:cubicBezTo>
                    <a:lnTo>
                      <a:pt x="215" y="9"/>
                    </a:lnTo>
                    <a:cubicBezTo>
                      <a:pt x="203" y="3"/>
                      <a:pt x="194" y="0"/>
                      <a:pt x="1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"/>
              <p:cNvSpPr/>
              <p:nvPr/>
            </p:nvSpPr>
            <p:spPr>
              <a:xfrm>
                <a:off x="2156800" y="2275400"/>
                <a:ext cx="65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879" extrusionOk="0">
                    <a:moveTo>
                      <a:pt x="108" y="1"/>
                    </a:moveTo>
                    <a:lnTo>
                      <a:pt x="108" y="13"/>
                    </a:lnTo>
                    <a:cubicBezTo>
                      <a:pt x="263" y="72"/>
                      <a:pt x="13" y="727"/>
                      <a:pt x="1" y="870"/>
                    </a:cubicBezTo>
                    <a:cubicBezTo>
                      <a:pt x="1" y="876"/>
                      <a:pt x="4" y="879"/>
                      <a:pt x="7" y="879"/>
                    </a:cubicBezTo>
                    <a:cubicBezTo>
                      <a:pt x="10" y="879"/>
                      <a:pt x="13" y="876"/>
                      <a:pt x="13" y="870"/>
                    </a:cubicBezTo>
                    <a:cubicBezTo>
                      <a:pt x="96" y="656"/>
                      <a:pt x="155" y="394"/>
                      <a:pt x="179" y="168"/>
                    </a:cubicBezTo>
                    <a:cubicBezTo>
                      <a:pt x="179" y="96"/>
                      <a:pt x="179" y="13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7" name="Google Shape;1737;p2"/>
            <p:cNvGrpSpPr/>
            <p:nvPr/>
          </p:nvGrpSpPr>
          <p:grpSpPr>
            <a:xfrm rot="9462706" flipH="1">
              <a:off x="-723174" y="22239"/>
              <a:ext cx="944567" cy="2347269"/>
              <a:chOff x="757300" y="1884600"/>
              <a:chExt cx="457350" cy="1136525"/>
            </a:xfrm>
          </p:grpSpPr>
          <p:sp>
            <p:nvSpPr>
              <p:cNvPr id="1738" name="Google Shape;1738;p2"/>
              <p:cNvSpPr/>
              <p:nvPr/>
            </p:nvSpPr>
            <p:spPr>
              <a:xfrm>
                <a:off x="818550" y="2640050"/>
                <a:ext cx="1446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4834" extrusionOk="0">
                    <a:moveTo>
                      <a:pt x="0" y="0"/>
                    </a:moveTo>
                    <a:cubicBezTo>
                      <a:pt x="0" y="0"/>
                      <a:pt x="1250" y="1786"/>
                      <a:pt x="2036" y="2310"/>
                    </a:cubicBezTo>
                    <a:cubicBezTo>
                      <a:pt x="2834" y="2834"/>
                      <a:pt x="3310" y="3250"/>
                      <a:pt x="4036" y="3786"/>
                    </a:cubicBezTo>
                    <a:cubicBezTo>
                      <a:pt x="4763" y="4322"/>
                      <a:pt x="5787" y="4834"/>
                      <a:pt x="5787" y="4834"/>
                    </a:cubicBezTo>
                    <a:cubicBezTo>
                      <a:pt x="5787" y="4834"/>
                      <a:pt x="4798" y="3381"/>
                      <a:pt x="4560" y="3024"/>
                    </a:cubicBezTo>
                    <a:cubicBezTo>
                      <a:pt x="4322" y="2679"/>
                      <a:pt x="4025" y="1786"/>
                      <a:pt x="2977" y="1345"/>
                    </a:cubicBezTo>
                    <a:cubicBezTo>
                      <a:pt x="1941" y="89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"/>
              <p:cNvSpPr/>
              <p:nvPr/>
            </p:nvSpPr>
            <p:spPr>
              <a:xfrm>
                <a:off x="971250" y="2023850"/>
                <a:ext cx="2417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39829" extrusionOk="0">
                    <a:moveTo>
                      <a:pt x="5373" y="0"/>
                    </a:moveTo>
                    <a:cubicBezTo>
                      <a:pt x="5003" y="0"/>
                      <a:pt x="3563" y="1442"/>
                      <a:pt x="3120" y="2026"/>
                    </a:cubicBezTo>
                    <a:cubicBezTo>
                      <a:pt x="2679" y="2621"/>
                      <a:pt x="1631" y="3967"/>
                      <a:pt x="1631" y="3967"/>
                    </a:cubicBezTo>
                    <a:lnTo>
                      <a:pt x="1036" y="5253"/>
                    </a:lnTo>
                    <a:lnTo>
                      <a:pt x="1036" y="4562"/>
                    </a:lnTo>
                    <a:cubicBezTo>
                      <a:pt x="1036" y="4562"/>
                      <a:pt x="595" y="6646"/>
                      <a:pt x="595" y="7682"/>
                    </a:cubicBezTo>
                    <a:cubicBezTo>
                      <a:pt x="595" y="8729"/>
                      <a:pt x="0" y="27029"/>
                      <a:pt x="0" y="27029"/>
                    </a:cubicBezTo>
                    <a:lnTo>
                      <a:pt x="0" y="39828"/>
                    </a:lnTo>
                    <a:lnTo>
                      <a:pt x="441" y="39686"/>
                    </a:lnTo>
                    <a:cubicBezTo>
                      <a:pt x="441" y="39686"/>
                      <a:pt x="369" y="34756"/>
                      <a:pt x="369" y="29399"/>
                    </a:cubicBezTo>
                    <a:cubicBezTo>
                      <a:pt x="655" y="29327"/>
                      <a:pt x="1691" y="29053"/>
                      <a:pt x="2084" y="28672"/>
                    </a:cubicBezTo>
                    <a:cubicBezTo>
                      <a:pt x="2524" y="28220"/>
                      <a:pt x="2715" y="27791"/>
                      <a:pt x="3370" y="27327"/>
                    </a:cubicBezTo>
                    <a:cubicBezTo>
                      <a:pt x="4013" y="26886"/>
                      <a:pt x="4560" y="26720"/>
                      <a:pt x="4667" y="26053"/>
                    </a:cubicBezTo>
                    <a:cubicBezTo>
                      <a:pt x="4774" y="25374"/>
                      <a:pt x="5048" y="24934"/>
                      <a:pt x="5048" y="24934"/>
                    </a:cubicBezTo>
                    <a:lnTo>
                      <a:pt x="5048" y="24934"/>
                    </a:lnTo>
                    <a:cubicBezTo>
                      <a:pt x="5048" y="24934"/>
                      <a:pt x="3417" y="25672"/>
                      <a:pt x="2524" y="26565"/>
                    </a:cubicBezTo>
                    <a:cubicBezTo>
                      <a:pt x="1631" y="27458"/>
                      <a:pt x="786" y="28577"/>
                      <a:pt x="786" y="28577"/>
                    </a:cubicBezTo>
                    <a:lnTo>
                      <a:pt x="345" y="29291"/>
                    </a:lnTo>
                    <a:lnTo>
                      <a:pt x="345" y="25231"/>
                    </a:lnTo>
                    <a:cubicBezTo>
                      <a:pt x="607" y="25196"/>
                      <a:pt x="1465" y="25089"/>
                      <a:pt x="2286" y="25077"/>
                    </a:cubicBezTo>
                    <a:cubicBezTo>
                      <a:pt x="3251" y="25077"/>
                      <a:pt x="3251" y="24779"/>
                      <a:pt x="4048" y="23862"/>
                    </a:cubicBezTo>
                    <a:cubicBezTo>
                      <a:pt x="4810" y="22922"/>
                      <a:pt x="5953" y="22112"/>
                      <a:pt x="7346" y="21302"/>
                    </a:cubicBezTo>
                    <a:cubicBezTo>
                      <a:pt x="8751" y="20481"/>
                      <a:pt x="9668" y="17802"/>
                      <a:pt x="9668" y="17802"/>
                    </a:cubicBezTo>
                    <a:lnTo>
                      <a:pt x="9668" y="17802"/>
                    </a:lnTo>
                    <a:cubicBezTo>
                      <a:pt x="9668" y="17802"/>
                      <a:pt x="8180" y="18397"/>
                      <a:pt x="6858" y="19040"/>
                    </a:cubicBezTo>
                    <a:cubicBezTo>
                      <a:pt x="5537" y="19683"/>
                      <a:pt x="4167" y="21374"/>
                      <a:pt x="3429" y="21945"/>
                    </a:cubicBezTo>
                    <a:cubicBezTo>
                      <a:pt x="2703" y="22505"/>
                      <a:pt x="1488" y="23326"/>
                      <a:pt x="1381" y="23791"/>
                    </a:cubicBezTo>
                    <a:cubicBezTo>
                      <a:pt x="1286" y="24172"/>
                      <a:pt x="607" y="24934"/>
                      <a:pt x="369" y="25184"/>
                    </a:cubicBezTo>
                    <a:cubicBezTo>
                      <a:pt x="369" y="24065"/>
                      <a:pt x="381" y="22981"/>
                      <a:pt x="393" y="21969"/>
                    </a:cubicBezTo>
                    <a:lnTo>
                      <a:pt x="881" y="21243"/>
                    </a:lnTo>
                    <a:cubicBezTo>
                      <a:pt x="881" y="21243"/>
                      <a:pt x="3370" y="20659"/>
                      <a:pt x="4798" y="19457"/>
                    </a:cubicBezTo>
                    <a:cubicBezTo>
                      <a:pt x="6239" y="18266"/>
                      <a:pt x="7227" y="17671"/>
                      <a:pt x="7477" y="17147"/>
                    </a:cubicBezTo>
                    <a:cubicBezTo>
                      <a:pt x="7727" y="16623"/>
                      <a:pt x="8013" y="15766"/>
                      <a:pt x="8013" y="15766"/>
                    </a:cubicBezTo>
                    <a:lnTo>
                      <a:pt x="8013" y="15766"/>
                    </a:lnTo>
                    <a:cubicBezTo>
                      <a:pt x="8013" y="15766"/>
                      <a:pt x="3417" y="18171"/>
                      <a:pt x="2524" y="19112"/>
                    </a:cubicBezTo>
                    <a:cubicBezTo>
                      <a:pt x="1822" y="19838"/>
                      <a:pt x="834" y="21017"/>
                      <a:pt x="417" y="21493"/>
                    </a:cubicBezTo>
                    <a:cubicBezTo>
                      <a:pt x="429" y="20778"/>
                      <a:pt x="441" y="20100"/>
                      <a:pt x="453" y="19481"/>
                    </a:cubicBezTo>
                    <a:cubicBezTo>
                      <a:pt x="1131" y="19064"/>
                      <a:pt x="3691" y="17445"/>
                      <a:pt x="4310" y="16849"/>
                    </a:cubicBezTo>
                    <a:cubicBezTo>
                      <a:pt x="5060" y="16171"/>
                      <a:pt x="6680" y="15171"/>
                      <a:pt x="7049" y="14635"/>
                    </a:cubicBezTo>
                    <a:cubicBezTo>
                      <a:pt x="7418" y="14087"/>
                      <a:pt x="7537" y="13575"/>
                      <a:pt x="7537" y="13575"/>
                    </a:cubicBezTo>
                    <a:lnTo>
                      <a:pt x="7537" y="13575"/>
                    </a:lnTo>
                    <a:cubicBezTo>
                      <a:pt x="7537" y="13575"/>
                      <a:pt x="5441" y="14885"/>
                      <a:pt x="4715" y="15456"/>
                    </a:cubicBezTo>
                    <a:cubicBezTo>
                      <a:pt x="4001" y="16016"/>
                      <a:pt x="2834" y="16599"/>
                      <a:pt x="2227" y="16980"/>
                    </a:cubicBezTo>
                    <a:cubicBezTo>
                      <a:pt x="1619" y="17361"/>
                      <a:pt x="1155" y="18147"/>
                      <a:pt x="929" y="18504"/>
                    </a:cubicBezTo>
                    <a:cubicBezTo>
                      <a:pt x="798" y="18707"/>
                      <a:pt x="595" y="19064"/>
                      <a:pt x="441" y="19326"/>
                    </a:cubicBezTo>
                    <a:cubicBezTo>
                      <a:pt x="476" y="18588"/>
                      <a:pt x="500" y="17957"/>
                      <a:pt x="536" y="17433"/>
                    </a:cubicBezTo>
                    <a:cubicBezTo>
                      <a:pt x="834" y="17195"/>
                      <a:pt x="1727" y="16540"/>
                      <a:pt x="2679" y="16314"/>
                    </a:cubicBezTo>
                    <a:cubicBezTo>
                      <a:pt x="3870" y="16016"/>
                      <a:pt x="4608" y="13932"/>
                      <a:pt x="5060" y="13790"/>
                    </a:cubicBezTo>
                    <a:cubicBezTo>
                      <a:pt x="5501" y="13635"/>
                      <a:pt x="6644" y="12635"/>
                      <a:pt x="6644" y="12635"/>
                    </a:cubicBezTo>
                    <a:lnTo>
                      <a:pt x="6644" y="12635"/>
                    </a:lnTo>
                    <a:cubicBezTo>
                      <a:pt x="6644" y="12635"/>
                      <a:pt x="4679" y="13194"/>
                      <a:pt x="4060" y="13861"/>
                    </a:cubicBezTo>
                    <a:cubicBezTo>
                      <a:pt x="3417" y="14528"/>
                      <a:pt x="2429" y="15075"/>
                      <a:pt x="1965" y="15409"/>
                    </a:cubicBezTo>
                    <a:cubicBezTo>
                      <a:pt x="1584" y="15659"/>
                      <a:pt x="845" y="16838"/>
                      <a:pt x="560" y="17314"/>
                    </a:cubicBezTo>
                    <a:cubicBezTo>
                      <a:pt x="572" y="17099"/>
                      <a:pt x="584" y="16921"/>
                      <a:pt x="607" y="16766"/>
                    </a:cubicBezTo>
                    <a:cubicBezTo>
                      <a:pt x="655" y="16314"/>
                      <a:pt x="691" y="15825"/>
                      <a:pt x="726" y="15302"/>
                    </a:cubicBezTo>
                    <a:cubicBezTo>
                      <a:pt x="743" y="15302"/>
                      <a:pt x="762" y="15303"/>
                      <a:pt x="781" y="15303"/>
                    </a:cubicBezTo>
                    <a:cubicBezTo>
                      <a:pt x="1160" y="15303"/>
                      <a:pt x="2019" y="15170"/>
                      <a:pt x="3060" y="14004"/>
                    </a:cubicBezTo>
                    <a:cubicBezTo>
                      <a:pt x="4465" y="12444"/>
                      <a:pt x="6394" y="10218"/>
                      <a:pt x="6846" y="9920"/>
                    </a:cubicBezTo>
                    <a:cubicBezTo>
                      <a:pt x="7287" y="9622"/>
                      <a:pt x="7739" y="9170"/>
                      <a:pt x="7739" y="9170"/>
                    </a:cubicBezTo>
                    <a:lnTo>
                      <a:pt x="7739" y="9170"/>
                    </a:lnTo>
                    <a:cubicBezTo>
                      <a:pt x="7739" y="9170"/>
                      <a:pt x="6251" y="9456"/>
                      <a:pt x="4977" y="10432"/>
                    </a:cubicBezTo>
                    <a:cubicBezTo>
                      <a:pt x="3715" y="11408"/>
                      <a:pt x="2453" y="12658"/>
                      <a:pt x="2203" y="13147"/>
                    </a:cubicBezTo>
                    <a:cubicBezTo>
                      <a:pt x="1929" y="13635"/>
                      <a:pt x="1191" y="14635"/>
                      <a:pt x="965" y="14813"/>
                    </a:cubicBezTo>
                    <a:cubicBezTo>
                      <a:pt x="893" y="14873"/>
                      <a:pt x="834" y="14897"/>
                      <a:pt x="774" y="14933"/>
                    </a:cubicBezTo>
                    <a:cubicBezTo>
                      <a:pt x="810" y="14171"/>
                      <a:pt x="857" y="13349"/>
                      <a:pt x="893" y="12516"/>
                    </a:cubicBezTo>
                    <a:cubicBezTo>
                      <a:pt x="1512" y="12266"/>
                      <a:pt x="3012" y="11599"/>
                      <a:pt x="4179" y="10230"/>
                    </a:cubicBezTo>
                    <a:cubicBezTo>
                      <a:pt x="5667" y="8444"/>
                      <a:pt x="7001" y="6658"/>
                      <a:pt x="7001" y="6658"/>
                    </a:cubicBezTo>
                    <a:lnTo>
                      <a:pt x="7001" y="6658"/>
                    </a:lnTo>
                    <a:cubicBezTo>
                      <a:pt x="7001" y="6658"/>
                      <a:pt x="4774" y="7848"/>
                      <a:pt x="3429" y="9039"/>
                    </a:cubicBezTo>
                    <a:cubicBezTo>
                      <a:pt x="2465" y="9896"/>
                      <a:pt x="1429" y="11384"/>
                      <a:pt x="905" y="12158"/>
                    </a:cubicBezTo>
                    <a:cubicBezTo>
                      <a:pt x="965" y="10587"/>
                      <a:pt x="988" y="8979"/>
                      <a:pt x="1024" y="7670"/>
                    </a:cubicBezTo>
                    <a:lnTo>
                      <a:pt x="1048" y="7848"/>
                    </a:lnTo>
                    <a:cubicBezTo>
                      <a:pt x="1048" y="7848"/>
                      <a:pt x="2167" y="7122"/>
                      <a:pt x="3167" y="5634"/>
                    </a:cubicBezTo>
                    <a:cubicBezTo>
                      <a:pt x="4167" y="4110"/>
                      <a:pt x="6394" y="1883"/>
                      <a:pt x="6394" y="1883"/>
                    </a:cubicBezTo>
                    <a:lnTo>
                      <a:pt x="6394" y="1883"/>
                    </a:lnTo>
                    <a:cubicBezTo>
                      <a:pt x="6394" y="1883"/>
                      <a:pt x="4620" y="2741"/>
                      <a:pt x="3953" y="3503"/>
                    </a:cubicBezTo>
                    <a:cubicBezTo>
                      <a:pt x="3274" y="4265"/>
                      <a:pt x="2477" y="5598"/>
                      <a:pt x="2060" y="6193"/>
                    </a:cubicBezTo>
                    <a:cubicBezTo>
                      <a:pt x="1691" y="6729"/>
                      <a:pt x="1131" y="7384"/>
                      <a:pt x="1024" y="7503"/>
                    </a:cubicBezTo>
                    <a:cubicBezTo>
                      <a:pt x="1036" y="6598"/>
                      <a:pt x="1036" y="5836"/>
                      <a:pt x="1048" y="5312"/>
                    </a:cubicBezTo>
                    <a:lnTo>
                      <a:pt x="1203" y="5455"/>
                    </a:lnTo>
                    <a:cubicBezTo>
                      <a:pt x="1203" y="5455"/>
                      <a:pt x="2655" y="4526"/>
                      <a:pt x="2977" y="3800"/>
                    </a:cubicBezTo>
                    <a:cubicBezTo>
                      <a:pt x="3286" y="3062"/>
                      <a:pt x="3893" y="1609"/>
                      <a:pt x="4263" y="1371"/>
                    </a:cubicBezTo>
                    <a:cubicBezTo>
                      <a:pt x="4620" y="1133"/>
                      <a:pt x="5727" y="50"/>
                      <a:pt x="5394" y="2"/>
                    </a:cubicBezTo>
                    <a:cubicBezTo>
                      <a:pt x="5387" y="1"/>
                      <a:pt x="5380" y="0"/>
                      <a:pt x="5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"/>
              <p:cNvSpPr/>
              <p:nvPr/>
            </p:nvSpPr>
            <p:spPr>
              <a:xfrm>
                <a:off x="759000" y="2543600"/>
                <a:ext cx="2093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6561" extrusionOk="0">
                    <a:moveTo>
                      <a:pt x="1" y="0"/>
                    </a:moveTo>
                    <a:cubicBezTo>
                      <a:pt x="1" y="0"/>
                      <a:pt x="584" y="1310"/>
                      <a:pt x="2001" y="2370"/>
                    </a:cubicBezTo>
                    <a:cubicBezTo>
                      <a:pt x="3430" y="3429"/>
                      <a:pt x="4990" y="4441"/>
                      <a:pt x="5906" y="4822"/>
                    </a:cubicBezTo>
                    <a:cubicBezTo>
                      <a:pt x="6835" y="5215"/>
                      <a:pt x="7454" y="5942"/>
                      <a:pt x="7740" y="6013"/>
                    </a:cubicBezTo>
                    <a:cubicBezTo>
                      <a:pt x="8026" y="6084"/>
                      <a:pt x="8371" y="6561"/>
                      <a:pt x="8371" y="6561"/>
                    </a:cubicBezTo>
                    <a:lnTo>
                      <a:pt x="8335" y="6120"/>
                    </a:lnTo>
                    <a:cubicBezTo>
                      <a:pt x="8347" y="6108"/>
                      <a:pt x="6657" y="5001"/>
                      <a:pt x="6228" y="4215"/>
                    </a:cubicBezTo>
                    <a:cubicBezTo>
                      <a:pt x="5811" y="3417"/>
                      <a:pt x="3251" y="1489"/>
                      <a:pt x="2073" y="893"/>
                    </a:cubicBezTo>
                    <a:cubicBezTo>
                      <a:pt x="894" y="29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"/>
              <p:cNvSpPr/>
              <p:nvPr/>
            </p:nvSpPr>
            <p:spPr>
              <a:xfrm>
                <a:off x="811100" y="2468875"/>
                <a:ext cx="156300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7574" extrusionOk="0">
                    <a:moveTo>
                      <a:pt x="1" y="1"/>
                    </a:moveTo>
                    <a:cubicBezTo>
                      <a:pt x="1" y="1"/>
                      <a:pt x="286" y="1323"/>
                      <a:pt x="1179" y="2442"/>
                    </a:cubicBezTo>
                    <a:cubicBezTo>
                      <a:pt x="2084" y="3573"/>
                      <a:pt x="2251" y="4180"/>
                      <a:pt x="3132" y="4918"/>
                    </a:cubicBezTo>
                    <a:cubicBezTo>
                      <a:pt x="4025" y="5644"/>
                      <a:pt x="6251" y="7573"/>
                      <a:pt x="6251" y="7573"/>
                    </a:cubicBezTo>
                    <a:lnTo>
                      <a:pt x="6228" y="7383"/>
                    </a:lnTo>
                    <a:cubicBezTo>
                      <a:pt x="6228" y="7383"/>
                      <a:pt x="5406" y="6049"/>
                      <a:pt x="5227" y="5240"/>
                    </a:cubicBezTo>
                    <a:cubicBezTo>
                      <a:pt x="5061" y="4466"/>
                      <a:pt x="2977" y="2977"/>
                      <a:pt x="2977" y="2977"/>
                    </a:cubicBezTo>
                    <a:cubicBezTo>
                      <a:pt x="2977" y="2977"/>
                      <a:pt x="2310" y="1537"/>
                      <a:pt x="1441" y="930"/>
                    </a:cubicBezTo>
                    <a:cubicBezTo>
                      <a:pt x="596" y="29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"/>
              <p:cNvSpPr/>
              <p:nvPr/>
            </p:nvSpPr>
            <p:spPr>
              <a:xfrm>
                <a:off x="804850" y="2407575"/>
                <a:ext cx="166425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6918" extrusionOk="0">
                    <a:moveTo>
                      <a:pt x="1" y="0"/>
                    </a:moveTo>
                    <a:cubicBezTo>
                      <a:pt x="1" y="0"/>
                      <a:pt x="1739" y="2608"/>
                      <a:pt x="2632" y="3798"/>
                    </a:cubicBezTo>
                    <a:cubicBezTo>
                      <a:pt x="3525" y="4989"/>
                      <a:pt x="4632" y="5227"/>
                      <a:pt x="5263" y="5703"/>
                    </a:cubicBezTo>
                    <a:cubicBezTo>
                      <a:pt x="5906" y="6180"/>
                      <a:pt x="6656" y="6918"/>
                      <a:pt x="6656" y="6918"/>
                    </a:cubicBezTo>
                    <a:lnTo>
                      <a:pt x="6656" y="6620"/>
                    </a:lnTo>
                    <a:cubicBezTo>
                      <a:pt x="6656" y="6620"/>
                      <a:pt x="6156" y="5013"/>
                      <a:pt x="5358" y="4406"/>
                    </a:cubicBezTo>
                    <a:cubicBezTo>
                      <a:pt x="4573" y="379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2"/>
              <p:cNvSpPr/>
              <p:nvPr/>
            </p:nvSpPr>
            <p:spPr>
              <a:xfrm>
                <a:off x="814975" y="2357275"/>
                <a:ext cx="156875" cy="1506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6025" extrusionOk="0">
                    <a:moveTo>
                      <a:pt x="0" y="0"/>
                    </a:moveTo>
                    <a:cubicBezTo>
                      <a:pt x="0" y="0"/>
                      <a:pt x="560" y="1881"/>
                      <a:pt x="2286" y="3322"/>
                    </a:cubicBezTo>
                    <a:cubicBezTo>
                      <a:pt x="4013" y="4763"/>
                      <a:pt x="4727" y="4834"/>
                      <a:pt x="5191" y="5179"/>
                    </a:cubicBezTo>
                    <a:cubicBezTo>
                      <a:pt x="5656" y="5525"/>
                      <a:pt x="6275" y="6025"/>
                      <a:pt x="6275" y="6025"/>
                    </a:cubicBezTo>
                    <a:lnTo>
                      <a:pt x="6251" y="5513"/>
                    </a:lnTo>
                    <a:cubicBezTo>
                      <a:pt x="6251" y="5513"/>
                      <a:pt x="5727" y="3703"/>
                      <a:pt x="5096" y="3262"/>
                    </a:cubicBezTo>
                    <a:cubicBezTo>
                      <a:pt x="4465" y="2834"/>
                      <a:pt x="2798" y="2488"/>
                      <a:pt x="2060" y="1834"/>
                    </a:cubicBezTo>
                    <a:cubicBezTo>
                      <a:pt x="1334" y="11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2"/>
              <p:cNvSpPr/>
              <p:nvPr/>
            </p:nvSpPr>
            <p:spPr>
              <a:xfrm>
                <a:off x="807525" y="2260525"/>
                <a:ext cx="171175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75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03" y="1525"/>
                      <a:pt x="1358" y="2846"/>
                    </a:cubicBezTo>
                    <a:cubicBezTo>
                      <a:pt x="2525" y="4168"/>
                      <a:pt x="4442" y="5716"/>
                      <a:pt x="4966" y="5989"/>
                    </a:cubicBezTo>
                    <a:cubicBezTo>
                      <a:pt x="5501" y="6251"/>
                      <a:pt x="6847" y="7597"/>
                      <a:pt x="6847" y="7597"/>
                    </a:cubicBezTo>
                    <a:lnTo>
                      <a:pt x="6692" y="7299"/>
                    </a:lnTo>
                    <a:cubicBezTo>
                      <a:pt x="6692" y="7299"/>
                      <a:pt x="5978" y="5882"/>
                      <a:pt x="5668" y="5108"/>
                    </a:cubicBezTo>
                    <a:cubicBezTo>
                      <a:pt x="5358" y="4334"/>
                      <a:pt x="2334" y="1715"/>
                      <a:pt x="2334" y="171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"/>
              <p:cNvSpPr/>
              <p:nvPr/>
            </p:nvSpPr>
            <p:spPr>
              <a:xfrm>
                <a:off x="848300" y="2227200"/>
                <a:ext cx="1304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625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834" y="2453"/>
                      <a:pt x="2061" y="3536"/>
                    </a:cubicBezTo>
                    <a:cubicBezTo>
                      <a:pt x="3275" y="4620"/>
                      <a:pt x="5216" y="6251"/>
                      <a:pt x="5216" y="6251"/>
                    </a:cubicBezTo>
                    <a:lnTo>
                      <a:pt x="5132" y="6072"/>
                    </a:lnTo>
                    <a:cubicBezTo>
                      <a:pt x="5216" y="5953"/>
                      <a:pt x="4061" y="4251"/>
                      <a:pt x="3085" y="3096"/>
                    </a:cubicBezTo>
                    <a:cubicBezTo>
                      <a:pt x="2084" y="192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2"/>
              <p:cNvSpPr/>
              <p:nvPr/>
            </p:nvSpPr>
            <p:spPr>
              <a:xfrm>
                <a:off x="837300" y="2156350"/>
                <a:ext cx="144975" cy="17505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7002" extrusionOk="0">
                    <a:moveTo>
                      <a:pt x="0" y="0"/>
                    </a:moveTo>
                    <a:cubicBezTo>
                      <a:pt x="0" y="0"/>
                      <a:pt x="488" y="1798"/>
                      <a:pt x="2036" y="3072"/>
                    </a:cubicBezTo>
                    <a:cubicBezTo>
                      <a:pt x="3572" y="4322"/>
                      <a:pt x="5799" y="7001"/>
                      <a:pt x="5799" y="7001"/>
                    </a:cubicBezTo>
                    <a:lnTo>
                      <a:pt x="5739" y="6025"/>
                    </a:lnTo>
                    <a:cubicBezTo>
                      <a:pt x="5739" y="6025"/>
                      <a:pt x="3989" y="2977"/>
                      <a:pt x="2882" y="2310"/>
                    </a:cubicBezTo>
                    <a:cubicBezTo>
                      <a:pt x="1786" y="16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2"/>
              <p:cNvSpPr/>
              <p:nvPr/>
            </p:nvSpPr>
            <p:spPr>
              <a:xfrm>
                <a:off x="997125" y="2125400"/>
                <a:ext cx="135175" cy="139025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561" extrusionOk="0">
                    <a:moveTo>
                      <a:pt x="5406" y="0"/>
                    </a:moveTo>
                    <a:cubicBezTo>
                      <a:pt x="5406" y="0"/>
                      <a:pt x="3632" y="393"/>
                      <a:pt x="3085" y="1334"/>
                    </a:cubicBezTo>
                    <a:cubicBezTo>
                      <a:pt x="2537" y="2286"/>
                      <a:pt x="2180" y="3060"/>
                      <a:pt x="1382" y="3858"/>
                    </a:cubicBezTo>
                    <a:cubicBezTo>
                      <a:pt x="596" y="4667"/>
                      <a:pt x="1" y="4965"/>
                      <a:pt x="1" y="4965"/>
                    </a:cubicBezTo>
                    <a:lnTo>
                      <a:pt x="1" y="5560"/>
                    </a:lnTo>
                    <a:cubicBezTo>
                      <a:pt x="1" y="5560"/>
                      <a:pt x="1787" y="5108"/>
                      <a:pt x="2537" y="3917"/>
                    </a:cubicBezTo>
                    <a:cubicBezTo>
                      <a:pt x="3275" y="2727"/>
                      <a:pt x="5406" y="0"/>
                      <a:pt x="54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"/>
              <p:cNvSpPr/>
              <p:nvPr/>
            </p:nvSpPr>
            <p:spPr>
              <a:xfrm>
                <a:off x="863200" y="2126575"/>
                <a:ext cx="1202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514" extrusionOk="0">
                    <a:moveTo>
                      <a:pt x="0" y="1"/>
                    </a:moveTo>
                    <a:cubicBezTo>
                      <a:pt x="0" y="1"/>
                      <a:pt x="893" y="1441"/>
                      <a:pt x="2012" y="2370"/>
                    </a:cubicBezTo>
                    <a:cubicBezTo>
                      <a:pt x="3131" y="3275"/>
                      <a:pt x="3727" y="4323"/>
                      <a:pt x="4024" y="4620"/>
                    </a:cubicBezTo>
                    <a:cubicBezTo>
                      <a:pt x="4322" y="4918"/>
                      <a:pt x="4763" y="5513"/>
                      <a:pt x="4763" y="5513"/>
                    </a:cubicBezTo>
                    <a:lnTo>
                      <a:pt x="4810" y="4799"/>
                    </a:lnTo>
                    <a:cubicBezTo>
                      <a:pt x="4810" y="4799"/>
                      <a:pt x="3691" y="1918"/>
                      <a:pt x="2739" y="1418"/>
                    </a:cubicBezTo>
                    <a:cubicBezTo>
                      <a:pt x="1786" y="89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2"/>
              <p:cNvSpPr/>
              <p:nvPr/>
            </p:nvSpPr>
            <p:spPr>
              <a:xfrm>
                <a:off x="886700" y="2077775"/>
                <a:ext cx="96775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644" extrusionOk="0">
                    <a:moveTo>
                      <a:pt x="1" y="0"/>
                    </a:moveTo>
                    <a:cubicBezTo>
                      <a:pt x="1" y="0"/>
                      <a:pt x="846" y="1357"/>
                      <a:pt x="1441" y="2250"/>
                    </a:cubicBezTo>
                    <a:cubicBezTo>
                      <a:pt x="2037" y="3143"/>
                      <a:pt x="3870" y="4644"/>
                      <a:pt x="3870" y="4644"/>
                    </a:cubicBezTo>
                    <a:cubicBezTo>
                      <a:pt x="3870" y="4644"/>
                      <a:pt x="3382" y="2548"/>
                      <a:pt x="2632" y="1810"/>
                    </a:cubicBezTo>
                    <a:cubicBezTo>
                      <a:pt x="1894" y="10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"/>
              <p:cNvSpPr/>
              <p:nvPr/>
            </p:nvSpPr>
            <p:spPr>
              <a:xfrm>
                <a:off x="889675" y="2000375"/>
                <a:ext cx="10302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5764" extrusionOk="0">
                    <a:moveTo>
                      <a:pt x="6" y="0"/>
                    </a:moveTo>
                    <a:cubicBezTo>
                      <a:pt x="3" y="0"/>
                      <a:pt x="1" y="1"/>
                      <a:pt x="1" y="1"/>
                    </a:cubicBezTo>
                    <a:cubicBezTo>
                      <a:pt x="1" y="1"/>
                      <a:pt x="953" y="2298"/>
                      <a:pt x="1882" y="3215"/>
                    </a:cubicBezTo>
                    <a:cubicBezTo>
                      <a:pt x="2811" y="4156"/>
                      <a:pt x="4097" y="5763"/>
                      <a:pt x="4097" y="5763"/>
                    </a:cubicBezTo>
                    <a:lnTo>
                      <a:pt x="4120" y="5465"/>
                    </a:lnTo>
                    <a:cubicBezTo>
                      <a:pt x="4120" y="5465"/>
                      <a:pt x="2906" y="3906"/>
                      <a:pt x="2704" y="3358"/>
                    </a:cubicBezTo>
                    <a:cubicBezTo>
                      <a:pt x="2513" y="2822"/>
                      <a:pt x="1132" y="1108"/>
                      <a:pt x="715" y="536"/>
                    </a:cubicBezTo>
                    <a:cubicBezTo>
                      <a:pt x="331" y="21"/>
                      <a:pt x="48" y="0"/>
                      <a:pt x="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"/>
              <p:cNvSpPr/>
              <p:nvPr/>
            </p:nvSpPr>
            <p:spPr>
              <a:xfrm>
                <a:off x="1001000" y="1946500"/>
                <a:ext cx="55600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6014" extrusionOk="0">
                    <a:moveTo>
                      <a:pt x="2126" y="1"/>
                    </a:moveTo>
                    <a:cubicBezTo>
                      <a:pt x="2124" y="1"/>
                      <a:pt x="2122" y="5"/>
                      <a:pt x="2120" y="12"/>
                    </a:cubicBezTo>
                    <a:cubicBezTo>
                      <a:pt x="2084" y="215"/>
                      <a:pt x="1322" y="1405"/>
                      <a:pt x="953" y="2370"/>
                    </a:cubicBezTo>
                    <a:cubicBezTo>
                      <a:pt x="572" y="3334"/>
                      <a:pt x="1" y="5227"/>
                      <a:pt x="1" y="5227"/>
                    </a:cubicBezTo>
                    <a:lnTo>
                      <a:pt x="1" y="6013"/>
                    </a:lnTo>
                    <a:cubicBezTo>
                      <a:pt x="1" y="6013"/>
                      <a:pt x="2037" y="4168"/>
                      <a:pt x="2120" y="3227"/>
                    </a:cubicBezTo>
                    <a:cubicBezTo>
                      <a:pt x="2223" y="2334"/>
                      <a:pt x="2172" y="1"/>
                      <a:pt x="2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2"/>
              <p:cNvSpPr/>
              <p:nvPr/>
            </p:nvSpPr>
            <p:spPr>
              <a:xfrm>
                <a:off x="934625" y="1895600"/>
                <a:ext cx="58975" cy="2051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8204" extrusionOk="0">
                    <a:moveTo>
                      <a:pt x="286" y="1"/>
                    </a:moveTo>
                    <a:cubicBezTo>
                      <a:pt x="286" y="1"/>
                      <a:pt x="1" y="1572"/>
                      <a:pt x="286" y="2941"/>
                    </a:cubicBezTo>
                    <a:cubicBezTo>
                      <a:pt x="572" y="4311"/>
                      <a:pt x="1167" y="6513"/>
                      <a:pt x="1465" y="7073"/>
                    </a:cubicBezTo>
                    <a:cubicBezTo>
                      <a:pt x="1763" y="7609"/>
                      <a:pt x="2358" y="8204"/>
                      <a:pt x="2358" y="8204"/>
                    </a:cubicBezTo>
                    <a:cubicBezTo>
                      <a:pt x="2358" y="8204"/>
                      <a:pt x="1858" y="5465"/>
                      <a:pt x="1727" y="4751"/>
                    </a:cubicBezTo>
                    <a:cubicBezTo>
                      <a:pt x="1608" y="4037"/>
                      <a:pt x="870" y="2548"/>
                      <a:pt x="572" y="1656"/>
                    </a:cubicBezTo>
                    <a:cubicBezTo>
                      <a:pt x="275" y="763"/>
                      <a:pt x="286" y="1"/>
                      <a:pt x="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2"/>
              <p:cNvSpPr/>
              <p:nvPr/>
            </p:nvSpPr>
            <p:spPr>
              <a:xfrm>
                <a:off x="962600" y="2089375"/>
                <a:ext cx="35450" cy="930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37224" extrusionOk="0">
                    <a:moveTo>
                      <a:pt x="1330" y="0"/>
                    </a:moveTo>
                    <a:cubicBezTo>
                      <a:pt x="1293" y="0"/>
                      <a:pt x="1257" y="24"/>
                      <a:pt x="1251" y="72"/>
                    </a:cubicBezTo>
                    <a:cubicBezTo>
                      <a:pt x="846" y="3096"/>
                      <a:pt x="787" y="6192"/>
                      <a:pt x="644" y="9228"/>
                    </a:cubicBezTo>
                    <a:cubicBezTo>
                      <a:pt x="477" y="12335"/>
                      <a:pt x="358" y="15455"/>
                      <a:pt x="263" y="18562"/>
                    </a:cubicBezTo>
                    <a:cubicBezTo>
                      <a:pt x="84" y="24718"/>
                      <a:pt x="1" y="30897"/>
                      <a:pt x="120" y="37076"/>
                    </a:cubicBezTo>
                    <a:cubicBezTo>
                      <a:pt x="120" y="37173"/>
                      <a:pt x="200" y="37224"/>
                      <a:pt x="278" y="37224"/>
                    </a:cubicBezTo>
                    <a:cubicBezTo>
                      <a:pt x="354" y="37224"/>
                      <a:pt x="429" y="37176"/>
                      <a:pt x="429" y="37076"/>
                    </a:cubicBezTo>
                    <a:cubicBezTo>
                      <a:pt x="370" y="30897"/>
                      <a:pt x="358" y="24742"/>
                      <a:pt x="537" y="18562"/>
                    </a:cubicBezTo>
                    <a:cubicBezTo>
                      <a:pt x="620" y="15514"/>
                      <a:pt x="739" y="12442"/>
                      <a:pt x="894" y="9395"/>
                    </a:cubicBezTo>
                    <a:cubicBezTo>
                      <a:pt x="1037" y="6299"/>
                      <a:pt x="1382" y="3168"/>
                      <a:pt x="1418" y="72"/>
                    </a:cubicBezTo>
                    <a:cubicBezTo>
                      <a:pt x="1406" y="24"/>
                      <a:pt x="1367" y="0"/>
                      <a:pt x="1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2"/>
              <p:cNvSpPr/>
              <p:nvPr/>
            </p:nvSpPr>
            <p:spPr>
              <a:xfrm>
                <a:off x="993575" y="2084500"/>
                <a:ext cx="65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413" extrusionOk="0">
                    <a:moveTo>
                      <a:pt x="226" y="0"/>
                    </a:moveTo>
                    <a:cubicBezTo>
                      <a:pt x="211" y="0"/>
                      <a:pt x="196" y="6"/>
                      <a:pt x="191" y="17"/>
                    </a:cubicBezTo>
                    <a:cubicBezTo>
                      <a:pt x="72" y="434"/>
                      <a:pt x="0" y="957"/>
                      <a:pt x="72" y="1386"/>
                    </a:cubicBezTo>
                    <a:cubicBezTo>
                      <a:pt x="72" y="1404"/>
                      <a:pt x="83" y="1413"/>
                      <a:pt x="97" y="1413"/>
                    </a:cubicBezTo>
                    <a:cubicBezTo>
                      <a:pt x="110" y="1413"/>
                      <a:pt x="125" y="1404"/>
                      <a:pt x="131" y="1386"/>
                    </a:cubicBezTo>
                    <a:cubicBezTo>
                      <a:pt x="202" y="957"/>
                      <a:pt x="214" y="481"/>
                      <a:pt x="262" y="29"/>
                    </a:cubicBezTo>
                    <a:cubicBezTo>
                      <a:pt x="262" y="9"/>
                      <a:pt x="244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"/>
              <p:cNvSpPr/>
              <p:nvPr/>
            </p:nvSpPr>
            <p:spPr>
              <a:xfrm>
                <a:off x="967675" y="3015675"/>
                <a:ext cx="122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18" extrusionOk="0">
                    <a:moveTo>
                      <a:pt x="393" y="1"/>
                    </a:moveTo>
                    <a:cubicBezTo>
                      <a:pt x="297" y="43"/>
                      <a:pt x="211" y="86"/>
                      <a:pt x="117" y="86"/>
                    </a:cubicBezTo>
                    <a:cubicBezTo>
                      <a:pt x="106" y="86"/>
                      <a:pt x="95" y="85"/>
                      <a:pt x="84" y="84"/>
                    </a:cubicBezTo>
                    <a:cubicBezTo>
                      <a:pt x="0" y="96"/>
                      <a:pt x="0" y="215"/>
                      <a:pt x="84" y="215"/>
                    </a:cubicBezTo>
                    <a:cubicBezTo>
                      <a:pt x="104" y="217"/>
                      <a:pt x="124" y="218"/>
                      <a:pt x="145" y="218"/>
                    </a:cubicBezTo>
                    <a:cubicBezTo>
                      <a:pt x="258" y="218"/>
                      <a:pt x="374" y="188"/>
                      <a:pt x="465" y="108"/>
                    </a:cubicBezTo>
                    <a:cubicBezTo>
                      <a:pt x="488" y="96"/>
                      <a:pt x="476" y="72"/>
                      <a:pt x="476" y="36"/>
                    </a:cubicBezTo>
                    <a:cubicBezTo>
                      <a:pt x="476" y="36"/>
                      <a:pt x="476" y="24"/>
                      <a:pt x="465" y="24"/>
                    </a:cubicBezTo>
                    <a:cubicBezTo>
                      <a:pt x="453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"/>
              <p:cNvSpPr/>
              <p:nvPr/>
            </p:nvSpPr>
            <p:spPr>
              <a:xfrm>
                <a:off x="990875" y="2075450"/>
                <a:ext cx="10625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865" extrusionOk="0">
                    <a:moveTo>
                      <a:pt x="358" y="1"/>
                    </a:moveTo>
                    <a:cubicBezTo>
                      <a:pt x="339" y="1"/>
                      <a:pt x="319" y="11"/>
                      <a:pt x="307" y="34"/>
                    </a:cubicBezTo>
                    <a:lnTo>
                      <a:pt x="307" y="34"/>
                    </a:lnTo>
                    <a:cubicBezTo>
                      <a:pt x="304" y="34"/>
                      <a:pt x="301" y="34"/>
                      <a:pt x="299" y="34"/>
                    </a:cubicBezTo>
                    <a:cubicBezTo>
                      <a:pt x="296" y="47"/>
                      <a:pt x="294" y="61"/>
                      <a:pt x="291" y="74"/>
                    </a:cubicBezTo>
                    <a:lnTo>
                      <a:pt x="291" y="74"/>
                    </a:lnTo>
                    <a:cubicBezTo>
                      <a:pt x="235" y="198"/>
                      <a:pt x="190" y="302"/>
                      <a:pt x="168" y="438"/>
                    </a:cubicBezTo>
                    <a:cubicBezTo>
                      <a:pt x="143" y="447"/>
                      <a:pt x="163" y="466"/>
                      <a:pt x="190" y="466"/>
                    </a:cubicBezTo>
                    <a:cubicBezTo>
                      <a:pt x="196" y="466"/>
                      <a:pt x="203" y="465"/>
                      <a:pt x="210" y="462"/>
                    </a:cubicBezTo>
                    <a:lnTo>
                      <a:pt x="210" y="462"/>
                    </a:lnTo>
                    <a:cubicBezTo>
                      <a:pt x="110" y="911"/>
                      <a:pt x="1" y="1369"/>
                      <a:pt x="1" y="1820"/>
                    </a:cubicBezTo>
                    <a:cubicBezTo>
                      <a:pt x="1" y="1848"/>
                      <a:pt x="23" y="1864"/>
                      <a:pt x="43" y="1864"/>
                    </a:cubicBezTo>
                    <a:cubicBezTo>
                      <a:pt x="56" y="1864"/>
                      <a:pt x="68" y="1857"/>
                      <a:pt x="72" y="1843"/>
                    </a:cubicBezTo>
                    <a:cubicBezTo>
                      <a:pt x="287" y="1308"/>
                      <a:pt x="310" y="653"/>
                      <a:pt x="418" y="81"/>
                    </a:cubicBezTo>
                    <a:cubicBezTo>
                      <a:pt x="425" y="33"/>
                      <a:pt x="391" y="1"/>
                      <a:pt x="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"/>
              <p:cNvSpPr/>
              <p:nvPr/>
            </p:nvSpPr>
            <p:spPr>
              <a:xfrm>
                <a:off x="978375" y="2073600"/>
                <a:ext cx="21475" cy="31500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2600" extrusionOk="0">
                    <a:moveTo>
                      <a:pt x="821" y="0"/>
                    </a:moveTo>
                    <a:cubicBezTo>
                      <a:pt x="805" y="0"/>
                      <a:pt x="787" y="12"/>
                      <a:pt x="787" y="36"/>
                    </a:cubicBezTo>
                    <a:cubicBezTo>
                      <a:pt x="560" y="2120"/>
                      <a:pt x="465" y="4215"/>
                      <a:pt x="358" y="6299"/>
                    </a:cubicBezTo>
                    <a:cubicBezTo>
                      <a:pt x="263" y="8371"/>
                      <a:pt x="1" y="10514"/>
                      <a:pt x="132" y="12585"/>
                    </a:cubicBezTo>
                    <a:cubicBezTo>
                      <a:pt x="132" y="12592"/>
                      <a:pt x="140" y="12599"/>
                      <a:pt x="149" y="12599"/>
                    </a:cubicBezTo>
                    <a:cubicBezTo>
                      <a:pt x="155" y="12599"/>
                      <a:pt x="163" y="12595"/>
                      <a:pt x="168" y="12585"/>
                    </a:cubicBezTo>
                    <a:cubicBezTo>
                      <a:pt x="501" y="10585"/>
                      <a:pt x="465" y="8490"/>
                      <a:pt x="584" y="6466"/>
                    </a:cubicBezTo>
                    <a:cubicBezTo>
                      <a:pt x="703" y="4322"/>
                      <a:pt x="858" y="2179"/>
                      <a:pt x="846" y="36"/>
                    </a:cubicBezTo>
                    <a:cubicBezTo>
                      <a:pt x="852" y="12"/>
                      <a:pt x="837" y="0"/>
                      <a:pt x="8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"/>
              <p:cNvSpPr/>
              <p:nvPr/>
            </p:nvSpPr>
            <p:spPr>
              <a:xfrm>
                <a:off x="971550" y="2328025"/>
                <a:ext cx="22325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27635" extrusionOk="0">
                    <a:moveTo>
                      <a:pt x="750" y="0"/>
                    </a:moveTo>
                    <a:cubicBezTo>
                      <a:pt x="738" y="0"/>
                      <a:pt x="726" y="9"/>
                      <a:pt x="726" y="27"/>
                    </a:cubicBezTo>
                    <a:cubicBezTo>
                      <a:pt x="524" y="4599"/>
                      <a:pt x="143" y="9147"/>
                      <a:pt x="71" y="13731"/>
                    </a:cubicBezTo>
                    <a:cubicBezTo>
                      <a:pt x="0" y="18327"/>
                      <a:pt x="119" y="22911"/>
                      <a:pt x="202" y="27519"/>
                    </a:cubicBezTo>
                    <a:cubicBezTo>
                      <a:pt x="202" y="27596"/>
                      <a:pt x="268" y="27635"/>
                      <a:pt x="333" y="27635"/>
                    </a:cubicBezTo>
                    <a:cubicBezTo>
                      <a:pt x="399" y="27635"/>
                      <a:pt x="464" y="27596"/>
                      <a:pt x="464" y="27519"/>
                    </a:cubicBezTo>
                    <a:cubicBezTo>
                      <a:pt x="321" y="22911"/>
                      <a:pt x="238" y="18327"/>
                      <a:pt x="250" y="13731"/>
                    </a:cubicBezTo>
                    <a:cubicBezTo>
                      <a:pt x="262" y="11469"/>
                      <a:pt x="310" y="9195"/>
                      <a:pt x="429" y="6933"/>
                    </a:cubicBezTo>
                    <a:cubicBezTo>
                      <a:pt x="536" y="4659"/>
                      <a:pt x="893" y="2313"/>
                      <a:pt x="774" y="27"/>
                    </a:cubicBezTo>
                    <a:cubicBezTo>
                      <a:pt x="774" y="9"/>
                      <a:pt x="762" y="0"/>
                      <a:pt x="7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"/>
              <p:cNvSpPr/>
              <p:nvPr/>
            </p:nvSpPr>
            <p:spPr>
              <a:xfrm>
                <a:off x="987900" y="2296475"/>
                <a:ext cx="57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273" extrusionOk="0">
                    <a:moveTo>
                      <a:pt x="102" y="0"/>
                    </a:moveTo>
                    <a:cubicBezTo>
                      <a:pt x="93" y="0"/>
                      <a:pt x="84" y="9"/>
                      <a:pt x="84" y="27"/>
                    </a:cubicBezTo>
                    <a:cubicBezTo>
                      <a:pt x="13" y="741"/>
                      <a:pt x="1" y="1539"/>
                      <a:pt x="84" y="2254"/>
                    </a:cubicBezTo>
                    <a:cubicBezTo>
                      <a:pt x="84" y="2268"/>
                      <a:pt x="92" y="2272"/>
                      <a:pt x="100" y="2272"/>
                    </a:cubicBezTo>
                    <a:cubicBezTo>
                      <a:pt x="114" y="2272"/>
                      <a:pt x="132" y="2261"/>
                      <a:pt x="132" y="2254"/>
                    </a:cubicBezTo>
                    <a:cubicBezTo>
                      <a:pt x="227" y="1539"/>
                      <a:pt x="203" y="753"/>
                      <a:pt x="120" y="27"/>
                    </a:cubicBezTo>
                    <a:cubicBezTo>
                      <a:pt x="120" y="9"/>
                      <a:pt x="11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2"/>
              <p:cNvSpPr/>
              <p:nvPr/>
            </p:nvSpPr>
            <p:spPr>
              <a:xfrm>
                <a:off x="977800" y="2360025"/>
                <a:ext cx="1050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248" extrusionOk="0">
                    <a:moveTo>
                      <a:pt x="378" y="0"/>
                    </a:moveTo>
                    <a:cubicBezTo>
                      <a:pt x="364" y="0"/>
                      <a:pt x="350" y="7"/>
                      <a:pt x="345" y="21"/>
                    </a:cubicBezTo>
                    <a:cubicBezTo>
                      <a:pt x="214" y="402"/>
                      <a:pt x="36" y="831"/>
                      <a:pt x="0" y="1212"/>
                    </a:cubicBezTo>
                    <a:cubicBezTo>
                      <a:pt x="0" y="1235"/>
                      <a:pt x="20" y="1248"/>
                      <a:pt x="37" y="1248"/>
                    </a:cubicBezTo>
                    <a:cubicBezTo>
                      <a:pt x="47" y="1248"/>
                      <a:pt x="55" y="1244"/>
                      <a:pt x="60" y="1235"/>
                    </a:cubicBezTo>
                    <a:cubicBezTo>
                      <a:pt x="250" y="890"/>
                      <a:pt x="310" y="414"/>
                      <a:pt x="405" y="45"/>
                    </a:cubicBezTo>
                    <a:cubicBezTo>
                      <a:pt x="419" y="16"/>
                      <a:pt x="399" y="0"/>
                      <a:pt x="3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2"/>
              <p:cNvSpPr/>
              <p:nvPr/>
            </p:nvSpPr>
            <p:spPr>
              <a:xfrm>
                <a:off x="976000" y="2376800"/>
                <a:ext cx="10675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525" extrusionOk="0">
                    <a:moveTo>
                      <a:pt x="419" y="0"/>
                    </a:moveTo>
                    <a:cubicBezTo>
                      <a:pt x="418" y="0"/>
                      <a:pt x="417" y="2"/>
                      <a:pt x="417" y="5"/>
                    </a:cubicBezTo>
                    <a:cubicBezTo>
                      <a:pt x="286" y="505"/>
                      <a:pt x="84" y="993"/>
                      <a:pt x="1" y="1493"/>
                    </a:cubicBezTo>
                    <a:cubicBezTo>
                      <a:pt x="1" y="1516"/>
                      <a:pt x="10" y="1524"/>
                      <a:pt x="17" y="1524"/>
                    </a:cubicBezTo>
                    <a:cubicBezTo>
                      <a:pt x="21" y="1524"/>
                      <a:pt x="24" y="1521"/>
                      <a:pt x="24" y="1517"/>
                    </a:cubicBezTo>
                    <a:cubicBezTo>
                      <a:pt x="227" y="1041"/>
                      <a:pt x="298" y="517"/>
                      <a:pt x="417" y="29"/>
                    </a:cubicBezTo>
                    <a:cubicBezTo>
                      <a:pt x="426" y="11"/>
                      <a:pt x="422" y="0"/>
                      <a:pt x="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"/>
              <p:cNvSpPr/>
              <p:nvPr/>
            </p:nvSpPr>
            <p:spPr>
              <a:xfrm>
                <a:off x="977800" y="2375925"/>
                <a:ext cx="131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729" extrusionOk="0">
                    <a:moveTo>
                      <a:pt x="474" y="1"/>
                    </a:moveTo>
                    <a:cubicBezTo>
                      <a:pt x="464" y="1"/>
                      <a:pt x="456" y="5"/>
                      <a:pt x="452" y="16"/>
                    </a:cubicBezTo>
                    <a:cubicBezTo>
                      <a:pt x="214" y="516"/>
                      <a:pt x="0" y="1135"/>
                      <a:pt x="36" y="1695"/>
                    </a:cubicBezTo>
                    <a:cubicBezTo>
                      <a:pt x="36" y="1716"/>
                      <a:pt x="56" y="1728"/>
                      <a:pt x="73" y="1728"/>
                    </a:cubicBezTo>
                    <a:cubicBezTo>
                      <a:pt x="85" y="1728"/>
                      <a:pt x="95" y="1722"/>
                      <a:pt x="95" y="1707"/>
                    </a:cubicBezTo>
                    <a:cubicBezTo>
                      <a:pt x="226" y="1147"/>
                      <a:pt x="298" y="599"/>
                      <a:pt x="524" y="40"/>
                    </a:cubicBezTo>
                    <a:cubicBezTo>
                      <a:pt x="524" y="23"/>
                      <a:pt x="495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"/>
              <p:cNvSpPr/>
              <p:nvPr/>
            </p:nvSpPr>
            <p:spPr>
              <a:xfrm>
                <a:off x="981650" y="2352500"/>
                <a:ext cx="6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127" extrusionOk="0">
                    <a:moveTo>
                      <a:pt x="208" y="0"/>
                    </a:moveTo>
                    <a:cubicBezTo>
                      <a:pt x="197" y="0"/>
                      <a:pt x="185" y="9"/>
                      <a:pt x="179" y="24"/>
                    </a:cubicBezTo>
                    <a:cubicBezTo>
                      <a:pt x="96" y="703"/>
                      <a:pt x="1" y="1429"/>
                      <a:pt x="60" y="2096"/>
                    </a:cubicBezTo>
                    <a:cubicBezTo>
                      <a:pt x="60" y="2111"/>
                      <a:pt x="84" y="2126"/>
                      <a:pt x="102" y="2126"/>
                    </a:cubicBezTo>
                    <a:cubicBezTo>
                      <a:pt x="112" y="2126"/>
                      <a:pt x="120" y="2121"/>
                      <a:pt x="120" y="2108"/>
                    </a:cubicBezTo>
                    <a:cubicBezTo>
                      <a:pt x="251" y="1453"/>
                      <a:pt x="239" y="715"/>
                      <a:pt x="239" y="48"/>
                    </a:cubicBezTo>
                    <a:cubicBezTo>
                      <a:pt x="239" y="15"/>
                      <a:pt x="224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2"/>
              <p:cNvSpPr/>
              <p:nvPr/>
            </p:nvSpPr>
            <p:spPr>
              <a:xfrm>
                <a:off x="986125" y="2075675"/>
                <a:ext cx="17275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1505" extrusionOk="0">
                    <a:moveTo>
                      <a:pt x="512" y="1"/>
                    </a:moveTo>
                    <a:cubicBezTo>
                      <a:pt x="512" y="1"/>
                      <a:pt x="489" y="1"/>
                      <a:pt x="489" y="13"/>
                    </a:cubicBezTo>
                    <a:cubicBezTo>
                      <a:pt x="500" y="1930"/>
                      <a:pt x="512" y="3835"/>
                      <a:pt x="429" y="5763"/>
                    </a:cubicBezTo>
                    <a:cubicBezTo>
                      <a:pt x="334" y="7680"/>
                      <a:pt x="119" y="9585"/>
                      <a:pt x="0" y="11490"/>
                    </a:cubicBezTo>
                    <a:cubicBezTo>
                      <a:pt x="0" y="11497"/>
                      <a:pt x="8" y="11504"/>
                      <a:pt x="15" y="11504"/>
                    </a:cubicBezTo>
                    <a:cubicBezTo>
                      <a:pt x="20" y="11504"/>
                      <a:pt x="24" y="11500"/>
                      <a:pt x="24" y="11490"/>
                    </a:cubicBezTo>
                    <a:cubicBezTo>
                      <a:pt x="620" y="7752"/>
                      <a:pt x="691" y="3775"/>
                      <a:pt x="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2"/>
              <p:cNvSpPr/>
              <p:nvPr/>
            </p:nvSpPr>
            <p:spPr>
              <a:xfrm>
                <a:off x="999650" y="2009275"/>
                <a:ext cx="117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707" h="5757" extrusionOk="0">
                    <a:moveTo>
                      <a:pt x="4647" y="0"/>
                    </a:moveTo>
                    <a:cubicBezTo>
                      <a:pt x="4644" y="0"/>
                      <a:pt x="4641" y="1"/>
                      <a:pt x="4639" y="2"/>
                    </a:cubicBezTo>
                    <a:cubicBezTo>
                      <a:pt x="3293" y="454"/>
                      <a:pt x="2686" y="1776"/>
                      <a:pt x="1698" y="2681"/>
                    </a:cubicBezTo>
                    <a:cubicBezTo>
                      <a:pt x="805" y="3514"/>
                      <a:pt x="126" y="4455"/>
                      <a:pt x="7" y="5717"/>
                    </a:cubicBezTo>
                    <a:cubicBezTo>
                      <a:pt x="0" y="5745"/>
                      <a:pt x="18" y="5756"/>
                      <a:pt x="33" y="5756"/>
                    </a:cubicBezTo>
                    <a:cubicBezTo>
                      <a:pt x="45" y="5756"/>
                      <a:pt x="55" y="5750"/>
                      <a:pt x="55" y="5741"/>
                    </a:cubicBezTo>
                    <a:cubicBezTo>
                      <a:pt x="364" y="4371"/>
                      <a:pt x="1031" y="3574"/>
                      <a:pt x="2019" y="2609"/>
                    </a:cubicBezTo>
                    <a:cubicBezTo>
                      <a:pt x="2400" y="2240"/>
                      <a:pt x="2674" y="1788"/>
                      <a:pt x="3031" y="1395"/>
                    </a:cubicBezTo>
                    <a:cubicBezTo>
                      <a:pt x="3508" y="859"/>
                      <a:pt x="4079" y="514"/>
                      <a:pt x="4662" y="97"/>
                    </a:cubicBezTo>
                    <a:cubicBezTo>
                      <a:pt x="4706" y="64"/>
                      <a:pt x="4679" y="0"/>
                      <a:pt x="4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2"/>
              <p:cNvSpPr/>
              <p:nvPr/>
            </p:nvSpPr>
            <p:spPr>
              <a:xfrm>
                <a:off x="998250" y="2011675"/>
                <a:ext cx="116775" cy="1511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046" extrusionOk="0">
                    <a:moveTo>
                      <a:pt x="4647" y="1"/>
                    </a:moveTo>
                    <a:cubicBezTo>
                      <a:pt x="2730" y="1692"/>
                      <a:pt x="2266" y="4537"/>
                      <a:pt x="51" y="5942"/>
                    </a:cubicBezTo>
                    <a:cubicBezTo>
                      <a:pt x="1" y="5972"/>
                      <a:pt x="19" y="6045"/>
                      <a:pt x="76" y="6045"/>
                    </a:cubicBezTo>
                    <a:cubicBezTo>
                      <a:pt x="86" y="6045"/>
                      <a:pt x="98" y="6043"/>
                      <a:pt x="111" y="6037"/>
                    </a:cubicBezTo>
                    <a:cubicBezTo>
                      <a:pt x="1099" y="5537"/>
                      <a:pt x="1754" y="4585"/>
                      <a:pt x="2290" y="3632"/>
                    </a:cubicBezTo>
                    <a:cubicBezTo>
                      <a:pt x="2635" y="3001"/>
                      <a:pt x="2944" y="2370"/>
                      <a:pt x="3337" y="1775"/>
                    </a:cubicBezTo>
                    <a:cubicBezTo>
                      <a:pt x="3730" y="1144"/>
                      <a:pt x="4230" y="608"/>
                      <a:pt x="4671" y="25"/>
                    </a:cubicBezTo>
                    <a:lnTo>
                      <a:pt x="46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2"/>
              <p:cNvSpPr/>
              <p:nvPr/>
            </p:nvSpPr>
            <p:spPr>
              <a:xfrm>
                <a:off x="1003550" y="2107100"/>
                <a:ext cx="226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80" extrusionOk="0">
                    <a:moveTo>
                      <a:pt x="878" y="1"/>
                    </a:moveTo>
                    <a:cubicBezTo>
                      <a:pt x="872" y="1"/>
                      <a:pt x="867" y="2"/>
                      <a:pt x="863" y="6"/>
                    </a:cubicBezTo>
                    <a:cubicBezTo>
                      <a:pt x="530" y="423"/>
                      <a:pt x="232" y="958"/>
                      <a:pt x="18" y="1435"/>
                    </a:cubicBezTo>
                    <a:cubicBezTo>
                      <a:pt x="1" y="1460"/>
                      <a:pt x="21" y="1480"/>
                      <a:pt x="38" y="1480"/>
                    </a:cubicBezTo>
                    <a:cubicBezTo>
                      <a:pt x="44" y="1480"/>
                      <a:pt x="50" y="1477"/>
                      <a:pt x="54" y="1470"/>
                    </a:cubicBezTo>
                    <a:cubicBezTo>
                      <a:pt x="351" y="1006"/>
                      <a:pt x="649" y="518"/>
                      <a:pt x="887" y="18"/>
                    </a:cubicBezTo>
                    <a:cubicBezTo>
                      <a:pt x="904" y="9"/>
                      <a:pt x="891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"/>
              <p:cNvSpPr/>
              <p:nvPr/>
            </p:nvSpPr>
            <p:spPr>
              <a:xfrm>
                <a:off x="998525" y="2115325"/>
                <a:ext cx="27800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538" extrusionOk="0">
                    <a:moveTo>
                      <a:pt x="1084" y="0"/>
                    </a:moveTo>
                    <a:cubicBezTo>
                      <a:pt x="1079" y="0"/>
                      <a:pt x="1076" y="3"/>
                      <a:pt x="1076" y="10"/>
                    </a:cubicBezTo>
                    <a:cubicBezTo>
                      <a:pt x="707" y="463"/>
                      <a:pt x="362" y="975"/>
                      <a:pt x="16" y="1463"/>
                    </a:cubicBezTo>
                    <a:cubicBezTo>
                      <a:pt x="0" y="1503"/>
                      <a:pt x="28" y="1538"/>
                      <a:pt x="62" y="1538"/>
                    </a:cubicBezTo>
                    <a:cubicBezTo>
                      <a:pt x="78" y="1538"/>
                      <a:pt x="96" y="1530"/>
                      <a:pt x="112" y="1510"/>
                    </a:cubicBezTo>
                    <a:cubicBezTo>
                      <a:pt x="457" y="1034"/>
                      <a:pt x="814" y="522"/>
                      <a:pt x="1112" y="22"/>
                    </a:cubicBezTo>
                    <a:cubicBezTo>
                      <a:pt x="1112" y="14"/>
                      <a:pt x="1095" y="0"/>
                      <a:pt x="1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2"/>
              <p:cNvSpPr/>
              <p:nvPr/>
            </p:nvSpPr>
            <p:spPr>
              <a:xfrm>
                <a:off x="998800" y="2134150"/>
                <a:ext cx="183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110" extrusionOk="0">
                    <a:moveTo>
                      <a:pt x="718" y="0"/>
                    </a:moveTo>
                    <a:cubicBezTo>
                      <a:pt x="713" y="0"/>
                      <a:pt x="708" y="3"/>
                      <a:pt x="708" y="7"/>
                    </a:cubicBezTo>
                    <a:cubicBezTo>
                      <a:pt x="517" y="388"/>
                      <a:pt x="244" y="698"/>
                      <a:pt x="29" y="1043"/>
                    </a:cubicBezTo>
                    <a:cubicBezTo>
                      <a:pt x="0" y="1072"/>
                      <a:pt x="34" y="1109"/>
                      <a:pt x="67" y="1109"/>
                    </a:cubicBezTo>
                    <a:cubicBezTo>
                      <a:pt x="75" y="1109"/>
                      <a:pt x="82" y="1107"/>
                      <a:pt x="89" y="1103"/>
                    </a:cubicBezTo>
                    <a:cubicBezTo>
                      <a:pt x="363" y="817"/>
                      <a:pt x="565" y="400"/>
                      <a:pt x="720" y="31"/>
                    </a:cubicBezTo>
                    <a:cubicBezTo>
                      <a:pt x="735" y="8"/>
                      <a:pt x="726" y="0"/>
                      <a:pt x="7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2"/>
              <p:cNvSpPr/>
              <p:nvPr/>
            </p:nvSpPr>
            <p:spPr>
              <a:xfrm>
                <a:off x="1001600" y="2067175"/>
                <a:ext cx="57950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961" extrusionOk="0">
                    <a:moveTo>
                      <a:pt x="2285" y="0"/>
                    </a:moveTo>
                    <a:cubicBezTo>
                      <a:pt x="2276" y="0"/>
                      <a:pt x="2267" y="3"/>
                      <a:pt x="2263" y="7"/>
                    </a:cubicBezTo>
                    <a:cubicBezTo>
                      <a:pt x="1739" y="781"/>
                      <a:pt x="1072" y="1412"/>
                      <a:pt x="584" y="2198"/>
                    </a:cubicBezTo>
                    <a:cubicBezTo>
                      <a:pt x="536" y="2258"/>
                      <a:pt x="1" y="2924"/>
                      <a:pt x="310" y="2960"/>
                    </a:cubicBezTo>
                    <a:cubicBezTo>
                      <a:pt x="322" y="2960"/>
                      <a:pt x="322" y="2960"/>
                      <a:pt x="322" y="2936"/>
                    </a:cubicBezTo>
                    <a:cubicBezTo>
                      <a:pt x="322" y="2924"/>
                      <a:pt x="346" y="2913"/>
                      <a:pt x="346" y="2901"/>
                    </a:cubicBezTo>
                    <a:lnTo>
                      <a:pt x="346" y="2877"/>
                    </a:lnTo>
                    <a:cubicBezTo>
                      <a:pt x="322" y="2877"/>
                      <a:pt x="310" y="2865"/>
                      <a:pt x="298" y="2865"/>
                    </a:cubicBezTo>
                    <a:cubicBezTo>
                      <a:pt x="298" y="2862"/>
                      <a:pt x="297" y="2860"/>
                      <a:pt x="296" y="2860"/>
                    </a:cubicBezTo>
                    <a:cubicBezTo>
                      <a:pt x="294" y="2860"/>
                      <a:pt x="289" y="2871"/>
                      <a:pt x="298" y="2889"/>
                    </a:cubicBezTo>
                    <a:cubicBezTo>
                      <a:pt x="60" y="2710"/>
                      <a:pt x="2144" y="412"/>
                      <a:pt x="2310" y="31"/>
                    </a:cubicBezTo>
                    <a:cubicBezTo>
                      <a:pt x="2318" y="9"/>
                      <a:pt x="2302" y="0"/>
                      <a:pt x="2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2"/>
              <p:cNvSpPr/>
              <p:nvPr/>
            </p:nvSpPr>
            <p:spPr>
              <a:xfrm>
                <a:off x="1000225" y="2134400"/>
                <a:ext cx="103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825" extrusionOk="0">
                    <a:moveTo>
                      <a:pt x="320" y="1"/>
                    </a:moveTo>
                    <a:cubicBezTo>
                      <a:pt x="308" y="1"/>
                      <a:pt x="297" y="6"/>
                      <a:pt x="294" y="21"/>
                    </a:cubicBezTo>
                    <a:cubicBezTo>
                      <a:pt x="239" y="130"/>
                      <a:pt x="192" y="239"/>
                      <a:pt x="149" y="350"/>
                    </a:cubicBezTo>
                    <a:lnTo>
                      <a:pt x="149" y="350"/>
                    </a:lnTo>
                    <a:cubicBezTo>
                      <a:pt x="82" y="479"/>
                      <a:pt x="35" y="613"/>
                      <a:pt x="8" y="747"/>
                    </a:cubicBezTo>
                    <a:cubicBezTo>
                      <a:pt x="1" y="790"/>
                      <a:pt x="41" y="825"/>
                      <a:pt x="76" y="825"/>
                    </a:cubicBezTo>
                    <a:cubicBezTo>
                      <a:pt x="100" y="825"/>
                      <a:pt x="122" y="809"/>
                      <a:pt x="127" y="771"/>
                    </a:cubicBezTo>
                    <a:cubicBezTo>
                      <a:pt x="157" y="681"/>
                      <a:pt x="185" y="593"/>
                      <a:pt x="213" y="506"/>
                    </a:cubicBezTo>
                    <a:lnTo>
                      <a:pt x="213" y="506"/>
                    </a:lnTo>
                    <a:cubicBezTo>
                      <a:pt x="215" y="555"/>
                      <a:pt x="218" y="604"/>
                      <a:pt x="222" y="652"/>
                    </a:cubicBezTo>
                    <a:cubicBezTo>
                      <a:pt x="222" y="690"/>
                      <a:pt x="256" y="718"/>
                      <a:pt x="290" y="718"/>
                    </a:cubicBezTo>
                    <a:cubicBezTo>
                      <a:pt x="309" y="718"/>
                      <a:pt x="328" y="709"/>
                      <a:pt x="341" y="688"/>
                    </a:cubicBezTo>
                    <a:cubicBezTo>
                      <a:pt x="389" y="605"/>
                      <a:pt x="413" y="533"/>
                      <a:pt x="413" y="462"/>
                    </a:cubicBezTo>
                    <a:cubicBezTo>
                      <a:pt x="413" y="451"/>
                      <a:pt x="395" y="424"/>
                      <a:pt x="375" y="424"/>
                    </a:cubicBezTo>
                    <a:cubicBezTo>
                      <a:pt x="372" y="424"/>
                      <a:pt x="368" y="424"/>
                      <a:pt x="365" y="426"/>
                    </a:cubicBezTo>
                    <a:cubicBezTo>
                      <a:pt x="360" y="429"/>
                      <a:pt x="356" y="432"/>
                      <a:pt x="351" y="436"/>
                    </a:cubicBezTo>
                    <a:lnTo>
                      <a:pt x="351" y="436"/>
                    </a:lnTo>
                    <a:cubicBezTo>
                      <a:pt x="350" y="375"/>
                      <a:pt x="347" y="312"/>
                      <a:pt x="341" y="247"/>
                    </a:cubicBezTo>
                    <a:cubicBezTo>
                      <a:pt x="341" y="230"/>
                      <a:pt x="328" y="214"/>
                      <a:pt x="311" y="204"/>
                    </a:cubicBezTo>
                    <a:lnTo>
                      <a:pt x="311" y="204"/>
                    </a:lnTo>
                    <a:cubicBezTo>
                      <a:pt x="329" y="151"/>
                      <a:pt x="347" y="98"/>
                      <a:pt x="365" y="45"/>
                    </a:cubicBezTo>
                    <a:cubicBezTo>
                      <a:pt x="382" y="29"/>
                      <a:pt x="347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"/>
              <p:cNvSpPr/>
              <p:nvPr/>
            </p:nvSpPr>
            <p:spPr>
              <a:xfrm>
                <a:off x="882825" y="1985300"/>
                <a:ext cx="108675" cy="1663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6652" extrusionOk="0">
                    <a:moveTo>
                      <a:pt x="60" y="1"/>
                    </a:moveTo>
                    <a:cubicBezTo>
                      <a:pt x="30" y="1"/>
                      <a:pt x="1" y="18"/>
                      <a:pt x="1" y="56"/>
                    </a:cubicBezTo>
                    <a:cubicBezTo>
                      <a:pt x="84" y="1175"/>
                      <a:pt x="739" y="2092"/>
                      <a:pt x="1406" y="2961"/>
                    </a:cubicBezTo>
                    <a:cubicBezTo>
                      <a:pt x="2346" y="4199"/>
                      <a:pt x="3263" y="5485"/>
                      <a:pt x="4311" y="6652"/>
                    </a:cubicBezTo>
                    <a:cubicBezTo>
                      <a:pt x="4323" y="6652"/>
                      <a:pt x="4347" y="6616"/>
                      <a:pt x="4335" y="6604"/>
                    </a:cubicBezTo>
                    <a:cubicBezTo>
                      <a:pt x="3632" y="5545"/>
                      <a:pt x="2823" y="4568"/>
                      <a:pt x="2049" y="3556"/>
                    </a:cubicBezTo>
                    <a:cubicBezTo>
                      <a:pt x="1215" y="2449"/>
                      <a:pt x="346" y="1437"/>
                      <a:pt x="120" y="44"/>
                    </a:cubicBezTo>
                    <a:cubicBezTo>
                      <a:pt x="114" y="16"/>
                      <a:pt x="87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2"/>
              <p:cNvSpPr/>
              <p:nvPr/>
            </p:nvSpPr>
            <p:spPr>
              <a:xfrm>
                <a:off x="882825" y="1986100"/>
                <a:ext cx="117300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6692" extrusionOk="0">
                    <a:moveTo>
                      <a:pt x="60" y="0"/>
                    </a:moveTo>
                    <a:cubicBezTo>
                      <a:pt x="37" y="0"/>
                      <a:pt x="1" y="24"/>
                      <a:pt x="25" y="36"/>
                    </a:cubicBezTo>
                    <a:cubicBezTo>
                      <a:pt x="977" y="1083"/>
                      <a:pt x="1870" y="2107"/>
                      <a:pt x="2597" y="3334"/>
                    </a:cubicBezTo>
                    <a:cubicBezTo>
                      <a:pt x="2906" y="3870"/>
                      <a:pt x="3180" y="4429"/>
                      <a:pt x="3478" y="4977"/>
                    </a:cubicBezTo>
                    <a:cubicBezTo>
                      <a:pt x="3775" y="5536"/>
                      <a:pt x="4466" y="6084"/>
                      <a:pt x="4609" y="6668"/>
                    </a:cubicBezTo>
                    <a:cubicBezTo>
                      <a:pt x="4614" y="6683"/>
                      <a:pt x="4630" y="6692"/>
                      <a:pt x="4647" y="6692"/>
                    </a:cubicBezTo>
                    <a:cubicBezTo>
                      <a:pt x="4669" y="6692"/>
                      <a:pt x="4692" y="6677"/>
                      <a:pt x="4692" y="6644"/>
                    </a:cubicBezTo>
                    <a:cubicBezTo>
                      <a:pt x="4668" y="6191"/>
                      <a:pt x="4287" y="5929"/>
                      <a:pt x="4025" y="5596"/>
                    </a:cubicBezTo>
                    <a:cubicBezTo>
                      <a:pt x="3501" y="4917"/>
                      <a:pt x="3204" y="4108"/>
                      <a:pt x="2787" y="3369"/>
                    </a:cubicBezTo>
                    <a:cubicBezTo>
                      <a:pt x="2073" y="2143"/>
                      <a:pt x="1192" y="905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2"/>
              <p:cNvSpPr/>
              <p:nvPr/>
            </p:nvSpPr>
            <p:spPr>
              <a:xfrm>
                <a:off x="925100" y="1886225"/>
                <a:ext cx="69975" cy="2180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8722" extrusionOk="0">
                    <a:moveTo>
                      <a:pt x="750" y="0"/>
                    </a:moveTo>
                    <a:cubicBezTo>
                      <a:pt x="740" y="0"/>
                      <a:pt x="731" y="5"/>
                      <a:pt x="727" y="18"/>
                    </a:cubicBezTo>
                    <a:cubicBezTo>
                      <a:pt x="1" y="1328"/>
                      <a:pt x="501" y="3078"/>
                      <a:pt x="739" y="4483"/>
                    </a:cubicBezTo>
                    <a:cubicBezTo>
                      <a:pt x="1025" y="6150"/>
                      <a:pt x="1548" y="7484"/>
                      <a:pt x="2751" y="8722"/>
                    </a:cubicBezTo>
                    <a:cubicBezTo>
                      <a:pt x="2763" y="8722"/>
                      <a:pt x="2799" y="8710"/>
                      <a:pt x="2775" y="8698"/>
                    </a:cubicBezTo>
                    <a:cubicBezTo>
                      <a:pt x="2382" y="8115"/>
                      <a:pt x="1906" y="7579"/>
                      <a:pt x="1560" y="6948"/>
                    </a:cubicBezTo>
                    <a:cubicBezTo>
                      <a:pt x="1191" y="6257"/>
                      <a:pt x="1036" y="5507"/>
                      <a:pt x="906" y="4721"/>
                    </a:cubicBezTo>
                    <a:cubicBezTo>
                      <a:pt x="632" y="3185"/>
                      <a:pt x="203" y="1554"/>
                      <a:pt x="775" y="30"/>
                    </a:cubicBezTo>
                    <a:cubicBezTo>
                      <a:pt x="782" y="15"/>
                      <a:pt x="766" y="0"/>
                      <a:pt x="7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"/>
              <p:cNvSpPr/>
              <p:nvPr/>
            </p:nvSpPr>
            <p:spPr>
              <a:xfrm>
                <a:off x="940575" y="1884600"/>
                <a:ext cx="53475" cy="2179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8718" extrusionOk="0">
                    <a:moveTo>
                      <a:pt x="95" y="0"/>
                    </a:moveTo>
                    <a:cubicBezTo>
                      <a:pt x="81" y="0"/>
                      <a:pt x="66" y="12"/>
                      <a:pt x="60" y="36"/>
                    </a:cubicBezTo>
                    <a:cubicBezTo>
                      <a:pt x="1" y="738"/>
                      <a:pt x="48" y="1429"/>
                      <a:pt x="251" y="2107"/>
                    </a:cubicBezTo>
                    <a:cubicBezTo>
                      <a:pt x="477" y="2846"/>
                      <a:pt x="941" y="3477"/>
                      <a:pt x="1168" y="4215"/>
                    </a:cubicBezTo>
                    <a:cubicBezTo>
                      <a:pt x="1620" y="5679"/>
                      <a:pt x="1465" y="7251"/>
                      <a:pt x="2025" y="8680"/>
                    </a:cubicBezTo>
                    <a:cubicBezTo>
                      <a:pt x="2040" y="8705"/>
                      <a:pt x="2065" y="8718"/>
                      <a:pt x="2086" y="8718"/>
                    </a:cubicBezTo>
                    <a:cubicBezTo>
                      <a:pt x="2115" y="8718"/>
                      <a:pt x="2139" y="8696"/>
                      <a:pt x="2132" y="8656"/>
                    </a:cubicBezTo>
                    <a:cubicBezTo>
                      <a:pt x="1703" y="7263"/>
                      <a:pt x="1763" y="5822"/>
                      <a:pt x="1370" y="4441"/>
                    </a:cubicBezTo>
                    <a:cubicBezTo>
                      <a:pt x="1203" y="3810"/>
                      <a:pt x="882" y="3298"/>
                      <a:pt x="632" y="2715"/>
                    </a:cubicBezTo>
                    <a:cubicBezTo>
                      <a:pt x="239" y="1869"/>
                      <a:pt x="108" y="976"/>
                      <a:pt x="120" y="36"/>
                    </a:cubicBezTo>
                    <a:cubicBezTo>
                      <a:pt x="120" y="12"/>
                      <a:pt x="108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2"/>
              <p:cNvSpPr/>
              <p:nvPr/>
            </p:nvSpPr>
            <p:spPr>
              <a:xfrm>
                <a:off x="899800" y="2010950"/>
                <a:ext cx="4250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528" extrusionOk="0">
                    <a:moveTo>
                      <a:pt x="8" y="0"/>
                    </a:moveTo>
                    <a:cubicBezTo>
                      <a:pt x="4" y="0"/>
                      <a:pt x="1" y="6"/>
                      <a:pt x="1" y="18"/>
                    </a:cubicBezTo>
                    <a:cubicBezTo>
                      <a:pt x="477" y="875"/>
                      <a:pt x="1048" y="1709"/>
                      <a:pt x="1632" y="2518"/>
                    </a:cubicBezTo>
                    <a:cubicBezTo>
                      <a:pt x="1642" y="2525"/>
                      <a:pt x="1652" y="2528"/>
                      <a:pt x="1661" y="2528"/>
                    </a:cubicBezTo>
                    <a:cubicBezTo>
                      <a:pt x="1684" y="2528"/>
                      <a:pt x="1700" y="2508"/>
                      <a:pt x="1691" y="2483"/>
                    </a:cubicBezTo>
                    <a:cubicBezTo>
                      <a:pt x="1108" y="1685"/>
                      <a:pt x="572" y="828"/>
                      <a:pt x="24" y="18"/>
                    </a:cubicBezTo>
                    <a:cubicBezTo>
                      <a:pt x="18" y="6"/>
                      <a:pt x="13" y="0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2"/>
              <p:cNvSpPr/>
              <p:nvPr/>
            </p:nvSpPr>
            <p:spPr>
              <a:xfrm>
                <a:off x="943250" y="1941525"/>
                <a:ext cx="38525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5137" extrusionOk="0">
                    <a:moveTo>
                      <a:pt x="7" y="0"/>
                    </a:moveTo>
                    <a:cubicBezTo>
                      <a:pt x="4" y="0"/>
                      <a:pt x="1" y="3"/>
                      <a:pt x="1" y="9"/>
                    </a:cubicBezTo>
                    <a:cubicBezTo>
                      <a:pt x="322" y="1104"/>
                      <a:pt x="668" y="2176"/>
                      <a:pt x="822" y="3331"/>
                    </a:cubicBezTo>
                    <a:cubicBezTo>
                      <a:pt x="906" y="3998"/>
                      <a:pt x="977" y="4641"/>
                      <a:pt x="1477" y="5129"/>
                    </a:cubicBezTo>
                    <a:cubicBezTo>
                      <a:pt x="1483" y="5134"/>
                      <a:pt x="1489" y="5136"/>
                      <a:pt x="1496" y="5136"/>
                    </a:cubicBezTo>
                    <a:cubicBezTo>
                      <a:pt x="1518" y="5136"/>
                      <a:pt x="1541" y="5109"/>
                      <a:pt x="1513" y="5081"/>
                    </a:cubicBezTo>
                    <a:cubicBezTo>
                      <a:pt x="942" y="4402"/>
                      <a:pt x="965" y="3509"/>
                      <a:pt x="799" y="2652"/>
                    </a:cubicBezTo>
                    <a:cubicBezTo>
                      <a:pt x="620" y="1747"/>
                      <a:pt x="346" y="854"/>
                      <a:pt x="13" y="9"/>
                    </a:cubicBezTo>
                    <a:cubicBezTo>
                      <a:pt x="13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"/>
              <p:cNvSpPr/>
              <p:nvPr/>
            </p:nvSpPr>
            <p:spPr>
              <a:xfrm>
                <a:off x="992375" y="2069975"/>
                <a:ext cx="139825" cy="14540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816" extrusionOk="0">
                    <a:moveTo>
                      <a:pt x="5560" y="1"/>
                    </a:moveTo>
                    <a:cubicBezTo>
                      <a:pt x="5556" y="1"/>
                      <a:pt x="5553" y="1"/>
                      <a:pt x="5549" y="3"/>
                    </a:cubicBezTo>
                    <a:cubicBezTo>
                      <a:pt x="4453" y="419"/>
                      <a:pt x="3382" y="1134"/>
                      <a:pt x="2644" y="2062"/>
                    </a:cubicBezTo>
                    <a:cubicBezTo>
                      <a:pt x="2215" y="2610"/>
                      <a:pt x="1894" y="3229"/>
                      <a:pt x="1501" y="3813"/>
                    </a:cubicBezTo>
                    <a:cubicBezTo>
                      <a:pt x="1036" y="4503"/>
                      <a:pt x="524" y="5134"/>
                      <a:pt x="0" y="5789"/>
                    </a:cubicBezTo>
                    <a:cubicBezTo>
                      <a:pt x="0" y="5789"/>
                      <a:pt x="35" y="5815"/>
                      <a:pt x="53" y="5815"/>
                    </a:cubicBezTo>
                    <a:cubicBezTo>
                      <a:pt x="56" y="5815"/>
                      <a:pt x="58" y="5815"/>
                      <a:pt x="60" y="5813"/>
                    </a:cubicBezTo>
                    <a:cubicBezTo>
                      <a:pt x="941" y="4872"/>
                      <a:pt x="1632" y="3801"/>
                      <a:pt x="2322" y="2729"/>
                    </a:cubicBezTo>
                    <a:cubicBezTo>
                      <a:pt x="3156" y="1431"/>
                      <a:pt x="4251" y="765"/>
                      <a:pt x="5561" y="50"/>
                    </a:cubicBezTo>
                    <a:cubicBezTo>
                      <a:pt x="5592" y="40"/>
                      <a:pt x="5587" y="1"/>
                      <a:pt x="5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2"/>
              <p:cNvSpPr/>
              <p:nvPr/>
            </p:nvSpPr>
            <p:spPr>
              <a:xfrm>
                <a:off x="996725" y="2072200"/>
                <a:ext cx="134475" cy="149475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979" extrusionOk="0">
                    <a:moveTo>
                      <a:pt x="5345" y="1"/>
                    </a:moveTo>
                    <a:cubicBezTo>
                      <a:pt x="5339" y="1"/>
                      <a:pt x="5333" y="3"/>
                      <a:pt x="5327" y="9"/>
                    </a:cubicBezTo>
                    <a:cubicBezTo>
                      <a:pt x="4315" y="759"/>
                      <a:pt x="3494" y="1747"/>
                      <a:pt x="2755" y="2771"/>
                    </a:cubicBezTo>
                    <a:cubicBezTo>
                      <a:pt x="1946" y="3878"/>
                      <a:pt x="1279" y="5212"/>
                      <a:pt x="53" y="5879"/>
                    </a:cubicBezTo>
                    <a:cubicBezTo>
                      <a:pt x="0" y="5910"/>
                      <a:pt x="22" y="5978"/>
                      <a:pt x="68" y="5978"/>
                    </a:cubicBezTo>
                    <a:cubicBezTo>
                      <a:pt x="74" y="5978"/>
                      <a:pt x="81" y="5977"/>
                      <a:pt x="88" y="5974"/>
                    </a:cubicBezTo>
                    <a:cubicBezTo>
                      <a:pt x="1148" y="5498"/>
                      <a:pt x="1731" y="4414"/>
                      <a:pt x="2374" y="3485"/>
                    </a:cubicBezTo>
                    <a:cubicBezTo>
                      <a:pt x="3244" y="2223"/>
                      <a:pt x="4196" y="1057"/>
                      <a:pt x="5351" y="33"/>
                    </a:cubicBezTo>
                    <a:cubicBezTo>
                      <a:pt x="5378" y="24"/>
                      <a:pt x="5364" y="1"/>
                      <a:pt x="5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2"/>
              <p:cNvSpPr/>
              <p:nvPr/>
            </p:nvSpPr>
            <p:spPr>
              <a:xfrm>
                <a:off x="996925" y="2119825"/>
                <a:ext cx="1351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5253" extrusionOk="0">
                    <a:moveTo>
                      <a:pt x="5334" y="1"/>
                    </a:moveTo>
                    <a:cubicBezTo>
                      <a:pt x="5325" y="1"/>
                      <a:pt x="5316" y="3"/>
                      <a:pt x="5307" y="9"/>
                    </a:cubicBezTo>
                    <a:cubicBezTo>
                      <a:pt x="4343" y="521"/>
                      <a:pt x="3295" y="1092"/>
                      <a:pt x="2652" y="2009"/>
                    </a:cubicBezTo>
                    <a:cubicBezTo>
                      <a:pt x="2259" y="2592"/>
                      <a:pt x="2045" y="3188"/>
                      <a:pt x="1545" y="3712"/>
                    </a:cubicBezTo>
                    <a:cubicBezTo>
                      <a:pt x="1045" y="4212"/>
                      <a:pt x="473" y="4664"/>
                      <a:pt x="9" y="5212"/>
                    </a:cubicBezTo>
                    <a:cubicBezTo>
                      <a:pt x="0" y="5239"/>
                      <a:pt x="4" y="5252"/>
                      <a:pt x="12" y="5252"/>
                    </a:cubicBezTo>
                    <a:cubicBezTo>
                      <a:pt x="15" y="5252"/>
                      <a:pt x="18" y="5251"/>
                      <a:pt x="21" y="5248"/>
                    </a:cubicBezTo>
                    <a:cubicBezTo>
                      <a:pt x="902" y="4593"/>
                      <a:pt x="1866" y="3759"/>
                      <a:pt x="2343" y="2759"/>
                    </a:cubicBezTo>
                    <a:cubicBezTo>
                      <a:pt x="2974" y="1449"/>
                      <a:pt x="4129" y="759"/>
                      <a:pt x="5355" y="92"/>
                    </a:cubicBezTo>
                    <a:cubicBezTo>
                      <a:pt x="5405" y="72"/>
                      <a:pt x="5379" y="1"/>
                      <a:pt x="5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"/>
              <p:cNvSpPr/>
              <p:nvPr/>
            </p:nvSpPr>
            <p:spPr>
              <a:xfrm>
                <a:off x="994450" y="2120400"/>
                <a:ext cx="140875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5843" extrusionOk="0">
                    <a:moveTo>
                      <a:pt x="5595" y="0"/>
                    </a:moveTo>
                    <a:cubicBezTo>
                      <a:pt x="5587" y="0"/>
                      <a:pt x="5579" y="3"/>
                      <a:pt x="5573" y="10"/>
                    </a:cubicBezTo>
                    <a:cubicBezTo>
                      <a:pt x="4704" y="1057"/>
                      <a:pt x="3977" y="2224"/>
                      <a:pt x="3204" y="3331"/>
                    </a:cubicBezTo>
                    <a:cubicBezTo>
                      <a:pt x="2799" y="3891"/>
                      <a:pt x="2382" y="4463"/>
                      <a:pt x="1822" y="4879"/>
                    </a:cubicBezTo>
                    <a:cubicBezTo>
                      <a:pt x="1287" y="5272"/>
                      <a:pt x="608" y="5367"/>
                      <a:pt x="60" y="5713"/>
                    </a:cubicBezTo>
                    <a:cubicBezTo>
                      <a:pt x="0" y="5753"/>
                      <a:pt x="41" y="5843"/>
                      <a:pt x="91" y="5843"/>
                    </a:cubicBezTo>
                    <a:cubicBezTo>
                      <a:pt x="100" y="5843"/>
                      <a:pt x="110" y="5839"/>
                      <a:pt x="120" y="5832"/>
                    </a:cubicBezTo>
                    <a:cubicBezTo>
                      <a:pt x="691" y="5475"/>
                      <a:pt x="1346" y="5379"/>
                      <a:pt x="1894" y="4998"/>
                    </a:cubicBezTo>
                    <a:cubicBezTo>
                      <a:pt x="2311" y="4701"/>
                      <a:pt x="2632" y="4308"/>
                      <a:pt x="2954" y="3915"/>
                    </a:cubicBezTo>
                    <a:cubicBezTo>
                      <a:pt x="3882" y="2689"/>
                      <a:pt x="4835" y="1379"/>
                      <a:pt x="5609" y="57"/>
                    </a:cubicBezTo>
                    <a:cubicBezTo>
                      <a:pt x="5635" y="22"/>
                      <a:pt x="5616" y="0"/>
                      <a:pt x="5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2"/>
              <p:cNvSpPr/>
              <p:nvPr/>
            </p:nvSpPr>
            <p:spPr>
              <a:xfrm>
                <a:off x="886700" y="2077150"/>
                <a:ext cx="100350" cy="13755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5502" extrusionOk="0">
                    <a:moveTo>
                      <a:pt x="36" y="0"/>
                    </a:moveTo>
                    <a:cubicBezTo>
                      <a:pt x="19" y="0"/>
                      <a:pt x="1" y="10"/>
                      <a:pt x="1" y="25"/>
                    </a:cubicBezTo>
                    <a:cubicBezTo>
                      <a:pt x="346" y="2347"/>
                      <a:pt x="3096" y="3395"/>
                      <a:pt x="3954" y="5478"/>
                    </a:cubicBezTo>
                    <a:cubicBezTo>
                      <a:pt x="3962" y="5495"/>
                      <a:pt x="3972" y="5502"/>
                      <a:pt x="3982" y="5502"/>
                    </a:cubicBezTo>
                    <a:cubicBezTo>
                      <a:pt x="3998" y="5502"/>
                      <a:pt x="4013" y="5482"/>
                      <a:pt x="4013" y="5466"/>
                    </a:cubicBezTo>
                    <a:cubicBezTo>
                      <a:pt x="3204" y="3276"/>
                      <a:pt x="787" y="2287"/>
                      <a:pt x="60" y="13"/>
                    </a:cubicBezTo>
                    <a:cubicBezTo>
                      <a:pt x="56" y="4"/>
                      <a:pt x="46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2"/>
              <p:cNvSpPr/>
              <p:nvPr/>
            </p:nvSpPr>
            <p:spPr>
              <a:xfrm>
                <a:off x="883550" y="2076700"/>
                <a:ext cx="100225" cy="1177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4710" extrusionOk="0">
                    <a:moveTo>
                      <a:pt x="31" y="1"/>
                    </a:moveTo>
                    <a:cubicBezTo>
                      <a:pt x="4" y="1"/>
                      <a:pt x="0" y="34"/>
                      <a:pt x="20" y="43"/>
                    </a:cubicBezTo>
                    <a:cubicBezTo>
                      <a:pt x="948" y="567"/>
                      <a:pt x="1853" y="1115"/>
                      <a:pt x="2579" y="1912"/>
                    </a:cubicBezTo>
                    <a:cubicBezTo>
                      <a:pt x="3341" y="2722"/>
                      <a:pt x="3699" y="3639"/>
                      <a:pt x="3961" y="4687"/>
                    </a:cubicBezTo>
                    <a:cubicBezTo>
                      <a:pt x="3961" y="4703"/>
                      <a:pt x="3970" y="4709"/>
                      <a:pt x="3981" y="4709"/>
                    </a:cubicBezTo>
                    <a:cubicBezTo>
                      <a:pt x="3994" y="4709"/>
                      <a:pt x="4008" y="4700"/>
                      <a:pt x="4008" y="4687"/>
                    </a:cubicBezTo>
                    <a:cubicBezTo>
                      <a:pt x="3949" y="2508"/>
                      <a:pt x="1817" y="865"/>
                      <a:pt x="55" y="7"/>
                    </a:cubicBezTo>
                    <a:cubicBezTo>
                      <a:pt x="46" y="3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"/>
              <p:cNvSpPr/>
              <p:nvPr/>
            </p:nvSpPr>
            <p:spPr>
              <a:xfrm>
                <a:off x="981650" y="2186325"/>
                <a:ext cx="51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624" extrusionOk="0">
                    <a:moveTo>
                      <a:pt x="44" y="1"/>
                    </a:moveTo>
                    <a:cubicBezTo>
                      <a:pt x="34" y="1"/>
                      <a:pt x="25" y="10"/>
                      <a:pt x="25" y="28"/>
                    </a:cubicBezTo>
                    <a:cubicBezTo>
                      <a:pt x="1" y="230"/>
                      <a:pt x="60" y="444"/>
                      <a:pt x="191" y="623"/>
                    </a:cubicBezTo>
                    <a:cubicBezTo>
                      <a:pt x="191" y="623"/>
                      <a:pt x="203" y="623"/>
                      <a:pt x="203" y="599"/>
                    </a:cubicBezTo>
                    <a:cubicBezTo>
                      <a:pt x="120" y="421"/>
                      <a:pt x="72" y="230"/>
                      <a:pt x="72" y="28"/>
                    </a:cubicBezTo>
                    <a:cubicBezTo>
                      <a:pt x="66" y="10"/>
                      <a:pt x="54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2"/>
              <p:cNvSpPr/>
              <p:nvPr/>
            </p:nvSpPr>
            <p:spPr>
              <a:xfrm>
                <a:off x="1000125" y="2211325"/>
                <a:ext cx="538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853" extrusionOk="0">
                    <a:moveTo>
                      <a:pt x="2131" y="1"/>
                    </a:moveTo>
                    <a:cubicBezTo>
                      <a:pt x="2128" y="1"/>
                      <a:pt x="2124" y="2"/>
                      <a:pt x="2119" y="4"/>
                    </a:cubicBezTo>
                    <a:cubicBezTo>
                      <a:pt x="1369" y="576"/>
                      <a:pt x="833" y="1349"/>
                      <a:pt x="0" y="1802"/>
                    </a:cubicBezTo>
                    <a:cubicBezTo>
                      <a:pt x="0" y="1831"/>
                      <a:pt x="24" y="1853"/>
                      <a:pt x="39" y="1853"/>
                    </a:cubicBezTo>
                    <a:cubicBezTo>
                      <a:pt x="43" y="1853"/>
                      <a:pt x="46" y="1852"/>
                      <a:pt x="48" y="1850"/>
                    </a:cubicBezTo>
                    <a:cubicBezTo>
                      <a:pt x="429" y="1647"/>
                      <a:pt x="774" y="1361"/>
                      <a:pt x="1107" y="1064"/>
                    </a:cubicBezTo>
                    <a:cubicBezTo>
                      <a:pt x="1464" y="730"/>
                      <a:pt x="1845" y="409"/>
                      <a:pt x="2143" y="40"/>
                    </a:cubicBezTo>
                    <a:cubicBezTo>
                      <a:pt x="2153" y="20"/>
                      <a:pt x="2147" y="1"/>
                      <a:pt x="2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2"/>
              <p:cNvSpPr/>
              <p:nvPr/>
            </p:nvSpPr>
            <p:spPr>
              <a:xfrm>
                <a:off x="1057025" y="2145975"/>
                <a:ext cx="4900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369" extrusionOk="0">
                    <a:moveTo>
                      <a:pt x="6" y="2363"/>
                    </a:moveTo>
                    <a:cubicBezTo>
                      <a:pt x="1" y="2363"/>
                      <a:pt x="6" y="2368"/>
                      <a:pt x="22" y="2368"/>
                    </a:cubicBezTo>
                    <a:cubicBezTo>
                      <a:pt x="14" y="2364"/>
                      <a:pt x="9" y="2363"/>
                      <a:pt x="6" y="2363"/>
                    </a:cubicBezTo>
                    <a:close/>
                    <a:moveTo>
                      <a:pt x="1925" y="1"/>
                    </a:moveTo>
                    <a:cubicBezTo>
                      <a:pt x="1917" y="1"/>
                      <a:pt x="1910" y="4"/>
                      <a:pt x="1903" y="11"/>
                    </a:cubicBezTo>
                    <a:cubicBezTo>
                      <a:pt x="1653" y="415"/>
                      <a:pt x="1177" y="606"/>
                      <a:pt x="891" y="987"/>
                    </a:cubicBezTo>
                    <a:cubicBezTo>
                      <a:pt x="558" y="1416"/>
                      <a:pt x="355" y="1916"/>
                      <a:pt x="22" y="2368"/>
                    </a:cubicBezTo>
                    <a:cubicBezTo>
                      <a:pt x="403" y="2023"/>
                      <a:pt x="582" y="1546"/>
                      <a:pt x="867" y="1130"/>
                    </a:cubicBezTo>
                    <a:cubicBezTo>
                      <a:pt x="1165" y="701"/>
                      <a:pt x="1701" y="511"/>
                      <a:pt x="1951" y="46"/>
                    </a:cubicBezTo>
                    <a:cubicBezTo>
                      <a:pt x="1959" y="21"/>
                      <a:pt x="1943" y="1"/>
                      <a:pt x="1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2"/>
              <p:cNvSpPr/>
              <p:nvPr/>
            </p:nvSpPr>
            <p:spPr>
              <a:xfrm>
                <a:off x="860350" y="2125700"/>
                <a:ext cx="123725" cy="140500"/>
              </a:xfrm>
              <a:custGeom>
                <a:avLst/>
                <a:gdLst/>
                <a:ahLst/>
                <a:cxnLst/>
                <a:rect l="l" t="t" r="r" b="b"/>
                <a:pathLst>
                  <a:path w="4949" h="5620" extrusionOk="0">
                    <a:moveTo>
                      <a:pt x="57" y="0"/>
                    </a:moveTo>
                    <a:cubicBezTo>
                      <a:pt x="29" y="0"/>
                      <a:pt x="0" y="20"/>
                      <a:pt x="7" y="48"/>
                    </a:cubicBezTo>
                    <a:cubicBezTo>
                      <a:pt x="448" y="1226"/>
                      <a:pt x="1602" y="2000"/>
                      <a:pt x="2495" y="2810"/>
                    </a:cubicBezTo>
                    <a:cubicBezTo>
                      <a:pt x="3103" y="3358"/>
                      <a:pt x="3805" y="3858"/>
                      <a:pt x="4210" y="4608"/>
                    </a:cubicBezTo>
                    <a:cubicBezTo>
                      <a:pt x="4412" y="4989"/>
                      <a:pt x="4555" y="5346"/>
                      <a:pt x="4924" y="5620"/>
                    </a:cubicBezTo>
                    <a:cubicBezTo>
                      <a:pt x="4936" y="5608"/>
                      <a:pt x="4948" y="5584"/>
                      <a:pt x="4936" y="5572"/>
                    </a:cubicBezTo>
                    <a:cubicBezTo>
                      <a:pt x="4531" y="5167"/>
                      <a:pt x="4400" y="4655"/>
                      <a:pt x="4079" y="4191"/>
                    </a:cubicBezTo>
                    <a:cubicBezTo>
                      <a:pt x="3757" y="3739"/>
                      <a:pt x="3317" y="3417"/>
                      <a:pt x="2912" y="3060"/>
                    </a:cubicBezTo>
                    <a:cubicBezTo>
                      <a:pt x="1948" y="2179"/>
                      <a:pt x="578" y="1286"/>
                      <a:pt x="102" y="36"/>
                    </a:cubicBezTo>
                    <a:cubicBezTo>
                      <a:pt x="97" y="11"/>
                      <a:pt x="7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2"/>
              <p:cNvSpPr/>
              <p:nvPr/>
            </p:nvSpPr>
            <p:spPr>
              <a:xfrm>
                <a:off x="860500" y="2126575"/>
                <a:ext cx="1278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24" extrusionOk="0">
                    <a:moveTo>
                      <a:pt x="49" y="1"/>
                    </a:moveTo>
                    <a:cubicBezTo>
                      <a:pt x="25" y="1"/>
                      <a:pt x="1" y="36"/>
                      <a:pt x="25" y="48"/>
                    </a:cubicBezTo>
                    <a:cubicBezTo>
                      <a:pt x="1013" y="584"/>
                      <a:pt x="2251" y="941"/>
                      <a:pt x="3073" y="1775"/>
                    </a:cubicBezTo>
                    <a:cubicBezTo>
                      <a:pt x="3918" y="2632"/>
                      <a:pt x="4430" y="4037"/>
                      <a:pt x="5002" y="5097"/>
                    </a:cubicBezTo>
                    <a:cubicBezTo>
                      <a:pt x="5013" y="5115"/>
                      <a:pt x="5029" y="5124"/>
                      <a:pt x="5045" y="5124"/>
                    </a:cubicBezTo>
                    <a:cubicBezTo>
                      <a:pt x="5079" y="5124"/>
                      <a:pt x="5113" y="5086"/>
                      <a:pt x="5097" y="5037"/>
                    </a:cubicBezTo>
                    <a:cubicBezTo>
                      <a:pt x="4502" y="3942"/>
                      <a:pt x="3966" y="2477"/>
                      <a:pt x="3061" y="1608"/>
                    </a:cubicBezTo>
                    <a:cubicBezTo>
                      <a:pt x="2251" y="846"/>
                      <a:pt x="1061" y="406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2"/>
              <p:cNvSpPr/>
              <p:nvPr/>
            </p:nvSpPr>
            <p:spPr>
              <a:xfrm>
                <a:off x="881600" y="2144375"/>
                <a:ext cx="67650" cy="6242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2497" extrusionOk="0">
                    <a:moveTo>
                      <a:pt x="43" y="1"/>
                    </a:moveTo>
                    <a:cubicBezTo>
                      <a:pt x="18" y="1"/>
                      <a:pt x="1" y="29"/>
                      <a:pt x="26" y="63"/>
                    </a:cubicBezTo>
                    <a:cubicBezTo>
                      <a:pt x="407" y="467"/>
                      <a:pt x="943" y="610"/>
                      <a:pt x="1407" y="908"/>
                    </a:cubicBezTo>
                    <a:cubicBezTo>
                      <a:pt x="2003" y="1289"/>
                      <a:pt x="2395" y="1861"/>
                      <a:pt x="2693" y="2492"/>
                    </a:cubicBezTo>
                    <a:cubicBezTo>
                      <a:pt x="2693" y="2496"/>
                      <a:pt x="2694" y="2497"/>
                      <a:pt x="2696" y="2497"/>
                    </a:cubicBezTo>
                    <a:cubicBezTo>
                      <a:pt x="2700" y="2497"/>
                      <a:pt x="2705" y="2492"/>
                      <a:pt x="2705" y="2492"/>
                    </a:cubicBezTo>
                    <a:cubicBezTo>
                      <a:pt x="2550" y="1920"/>
                      <a:pt x="2241" y="1468"/>
                      <a:pt x="1800" y="1075"/>
                    </a:cubicBezTo>
                    <a:cubicBezTo>
                      <a:pt x="1276" y="634"/>
                      <a:pt x="586" y="479"/>
                      <a:pt x="74" y="15"/>
                    </a:cubicBezTo>
                    <a:cubicBezTo>
                      <a:pt x="64" y="5"/>
                      <a:pt x="53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2"/>
              <p:cNvSpPr/>
              <p:nvPr/>
            </p:nvSpPr>
            <p:spPr>
              <a:xfrm>
                <a:off x="952350" y="2210375"/>
                <a:ext cx="29925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1612" extrusionOk="0">
                    <a:moveTo>
                      <a:pt x="2" y="0"/>
                    </a:moveTo>
                    <a:cubicBezTo>
                      <a:pt x="0" y="0"/>
                      <a:pt x="0" y="6"/>
                      <a:pt x="6" y="18"/>
                    </a:cubicBezTo>
                    <a:cubicBezTo>
                      <a:pt x="6" y="6"/>
                      <a:pt x="3" y="0"/>
                      <a:pt x="2" y="0"/>
                    </a:cubicBezTo>
                    <a:close/>
                    <a:moveTo>
                      <a:pt x="6" y="18"/>
                    </a:moveTo>
                    <a:cubicBezTo>
                      <a:pt x="304" y="566"/>
                      <a:pt x="732" y="1161"/>
                      <a:pt x="1173" y="1602"/>
                    </a:cubicBezTo>
                    <a:cubicBezTo>
                      <a:pt x="1177" y="1609"/>
                      <a:pt x="1180" y="1612"/>
                      <a:pt x="1184" y="1612"/>
                    </a:cubicBezTo>
                    <a:cubicBezTo>
                      <a:pt x="1191" y="1612"/>
                      <a:pt x="1197" y="1598"/>
                      <a:pt x="1197" y="1590"/>
                    </a:cubicBezTo>
                    <a:cubicBezTo>
                      <a:pt x="1018" y="1340"/>
                      <a:pt x="816" y="1102"/>
                      <a:pt x="613" y="864"/>
                    </a:cubicBezTo>
                    <a:cubicBezTo>
                      <a:pt x="411" y="566"/>
                      <a:pt x="232" y="280"/>
                      <a:pt x="6" y="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2"/>
              <p:cNvSpPr/>
              <p:nvPr/>
            </p:nvSpPr>
            <p:spPr>
              <a:xfrm>
                <a:off x="990950" y="2186075"/>
                <a:ext cx="163275" cy="1499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998" extrusionOk="0">
                    <a:moveTo>
                      <a:pt x="6483" y="0"/>
                    </a:moveTo>
                    <a:cubicBezTo>
                      <a:pt x="6480" y="0"/>
                      <a:pt x="6478" y="1"/>
                      <a:pt x="6475" y="2"/>
                    </a:cubicBezTo>
                    <a:cubicBezTo>
                      <a:pt x="5237" y="526"/>
                      <a:pt x="4225" y="1526"/>
                      <a:pt x="3296" y="2479"/>
                    </a:cubicBezTo>
                    <a:cubicBezTo>
                      <a:pt x="2189" y="3622"/>
                      <a:pt x="1069" y="4765"/>
                      <a:pt x="10" y="5955"/>
                    </a:cubicBezTo>
                    <a:cubicBezTo>
                      <a:pt x="0" y="5965"/>
                      <a:pt x="29" y="5997"/>
                      <a:pt x="47" y="5997"/>
                    </a:cubicBezTo>
                    <a:cubicBezTo>
                      <a:pt x="51" y="5997"/>
                      <a:pt x="55" y="5995"/>
                      <a:pt x="57" y="5991"/>
                    </a:cubicBezTo>
                    <a:cubicBezTo>
                      <a:pt x="2153" y="3907"/>
                      <a:pt x="3975" y="1645"/>
                      <a:pt x="6499" y="50"/>
                    </a:cubicBezTo>
                    <a:cubicBezTo>
                      <a:pt x="6531" y="39"/>
                      <a:pt x="6506" y="0"/>
                      <a:pt x="6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2"/>
              <p:cNvSpPr/>
              <p:nvPr/>
            </p:nvSpPr>
            <p:spPr>
              <a:xfrm>
                <a:off x="989350" y="2187525"/>
                <a:ext cx="164025" cy="1553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6214" extrusionOk="0">
                    <a:moveTo>
                      <a:pt x="6541" y="0"/>
                    </a:moveTo>
                    <a:cubicBezTo>
                      <a:pt x="6540" y="0"/>
                      <a:pt x="6539" y="1"/>
                      <a:pt x="6539" y="4"/>
                    </a:cubicBezTo>
                    <a:cubicBezTo>
                      <a:pt x="4455" y="2159"/>
                      <a:pt x="2848" y="4718"/>
                      <a:pt x="62" y="6088"/>
                    </a:cubicBezTo>
                    <a:cubicBezTo>
                      <a:pt x="0" y="6129"/>
                      <a:pt x="36" y="6214"/>
                      <a:pt x="93" y="6214"/>
                    </a:cubicBezTo>
                    <a:cubicBezTo>
                      <a:pt x="102" y="6214"/>
                      <a:pt x="112" y="6212"/>
                      <a:pt x="121" y="6207"/>
                    </a:cubicBezTo>
                    <a:cubicBezTo>
                      <a:pt x="2753" y="4897"/>
                      <a:pt x="4848" y="2373"/>
                      <a:pt x="6551" y="39"/>
                    </a:cubicBezTo>
                    <a:cubicBezTo>
                      <a:pt x="6561" y="20"/>
                      <a:pt x="6546" y="0"/>
                      <a:pt x="6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2"/>
              <p:cNvSpPr/>
              <p:nvPr/>
            </p:nvSpPr>
            <p:spPr>
              <a:xfrm>
                <a:off x="987900" y="2188750"/>
                <a:ext cx="15832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5854" extrusionOk="0">
                    <a:moveTo>
                      <a:pt x="6287" y="1"/>
                    </a:moveTo>
                    <a:cubicBezTo>
                      <a:pt x="6284" y="1"/>
                      <a:pt x="6280" y="1"/>
                      <a:pt x="6275" y="2"/>
                    </a:cubicBezTo>
                    <a:cubicBezTo>
                      <a:pt x="3704" y="978"/>
                      <a:pt x="1168" y="3348"/>
                      <a:pt x="1" y="5836"/>
                    </a:cubicBezTo>
                    <a:cubicBezTo>
                      <a:pt x="1" y="5845"/>
                      <a:pt x="13" y="5853"/>
                      <a:pt x="20" y="5853"/>
                    </a:cubicBezTo>
                    <a:cubicBezTo>
                      <a:pt x="23" y="5853"/>
                      <a:pt x="25" y="5852"/>
                      <a:pt x="25" y="5848"/>
                    </a:cubicBezTo>
                    <a:cubicBezTo>
                      <a:pt x="834" y="4634"/>
                      <a:pt x="1656" y="3467"/>
                      <a:pt x="2727" y="2467"/>
                    </a:cubicBezTo>
                    <a:cubicBezTo>
                      <a:pt x="3811" y="1455"/>
                      <a:pt x="5025" y="776"/>
                      <a:pt x="6311" y="62"/>
                    </a:cubicBezTo>
                    <a:cubicBezTo>
                      <a:pt x="6333" y="51"/>
                      <a:pt x="6325" y="1"/>
                      <a:pt x="6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2"/>
              <p:cNvSpPr/>
              <p:nvPr/>
            </p:nvSpPr>
            <p:spPr>
              <a:xfrm>
                <a:off x="836400" y="2158350"/>
                <a:ext cx="14690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6869" extrusionOk="0">
                    <a:moveTo>
                      <a:pt x="57" y="1"/>
                    </a:moveTo>
                    <a:cubicBezTo>
                      <a:pt x="45" y="1"/>
                      <a:pt x="36" y="10"/>
                      <a:pt x="36" y="28"/>
                    </a:cubicBezTo>
                    <a:cubicBezTo>
                      <a:pt x="1" y="1397"/>
                      <a:pt x="1286" y="2361"/>
                      <a:pt x="2215" y="3147"/>
                    </a:cubicBezTo>
                    <a:cubicBezTo>
                      <a:pt x="3525" y="4254"/>
                      <a:pt x="4632" y="5612"/>
                      <a:pt x="5787" y="6862"/>
                    </a:cubicBezTo>
                    <a:cubicBezTo>
                      <a:pt x="5796" y="6866"/>
                      <a:pt x="5805" y="6868"/>
                      <a:pt x="5814" y="6868"/>
                    </a:cubicBezTo>
                    <a:cubicBezTo>
                      <a:pt x="5850" y="6868"/>
                      <a:pt x="5875" y="6833"/>
                      <a:pt x="5847" y="6814"/>
                    </a:cubicBezTo>
                    <a:cubicBezTo>
                      <a:pt x="4870" y="5731"/>
                      <a:pt x="3930" y="4552"/>
                      <a:pt x="2858" y="3552"/>
                    </a:cubicBezTo>
                    <a:cubicBezTo>
                      <a:pt x="1679" y="2433"/>
                      <a:pt x="513" y="1706"/>
                      <a:pt x="96" y="28"/>
                    </a:cubicBezTo>
                    <a:cubicBezTo>
                      <a:pt x="84" y="10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2"/>
              <p:cNvSpPr/>
              <p:nvPr/>
            </p:nvSpPr>
            <p:spPr>
              <a:xfrm>
                <a:off x="838775" y="2157550"/>
                <a:ext cx="147450" cy="162775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65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6" y="429"/>
                      <a:pt x="656" y="702"/>
                      <a:pt x="989" y="953"/>
                    </a:cubicBezTo>
                    <a:cubicBezTo>
                      <a:pt x="1703" y="1488"/>
                      <a:pt x="2418" y="2024"/>
                      <a:pt x="3096" y="2607"/>
                    </a:cubicBezTo>
                    <a:cubicBezTo>
                      <a:pt x="4311" y="3679"/>
                      <a:pt x="5299" y="4905"/>
                      <a:pt x="5787" y="6477"/>
                    </a:cubicBezTo>
                    <a:cubicBezTo>
                      <a:pt x="5792" y="6500"/>
                      <a:pt x="5811" y="6511"/>
                      <a:pt x="5831" y="6511"/>
                    </a:cubicBezTo>
                    <a:cubicBezTo>
                      <a:pt x="5863" y="6511"/>
                      <a:pt x="5897" y="6485"/>
                      <a:pt x="5883" y="6441"/>
                    </a:cubicBezTo>
                    <a:cubicBezTo>
                      <a:pt x="5549" y="5179"/>
                      <a:pt x="4775" y="4096"/>
                      <a:pt x="3847" y="3167"/>
                    </a:cubicBezTo>
                    <a:cubicBezTo>
                      <a:pt x="3358" y="2679"/>
                      <a:pt x="2823" y="2226"/>
                      <a:pt x="2275" y="1810"/>
                    </a:cubicBezTo>
                    <a:cubicBezTo>
                      <a:pt x="1572" y="1274"/>
                      <a:pt x="501" y="72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2"/>
              <p:cNvSpPr/>
              <p:nvPr/>
            </p:nvSpPr>
            <p:spPr>
              <a:xfrm>
                <a:off x="866175" y="2192375"/>
                <a:ext cx="96000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39" extrusionOk="0">
                    <a:moveTo>
                      <a:pt x="0" y="0"/>
                    </a:moveTo>
                    <a:cubicBezTo>
                      <a:pt x="453" y="619"/>
                      <a:pt x="1000" y="1167"/>
                      <a:pt x="1608" y="1631"/>
                    </a:cubicBezTo>
                    <a:cubicBezTo>
                      <a:pt x="1977" y="1905"/>
                      <a:pt x="2370" y="2167"/>
                      <a:pt x="2691" y="2524"/>
                    </a:cubicBezTo>
                    <a:cubicBezTo>
                      <a:pt x="3084" y="2941"/>
                      <a:pt x="3429" y="3417"/>
                      <a:pt x="3810" y="3834"/>
                    </a:cubicBezTo>
                    <a:cubicBezTo>
                      <a:pt x="3813" y="3837"/>
                      <a:pt x="3817" y="3839"/>
                      <a:pt x="3821" y="3839"/>
                    </a:cubicBezTo>
                    <a:cubicBezTo>
                      <a:pt x="3831" y="3839"/>
                      <a:pt x="3840" y="3827"/>
                      <a:pt x="3822" y="3810"/>
                    </a:cubicBezTo>
                    <a:cubicBezTo>
                      <a:pt x="3322" y="3143"/>
                      <a:pt x="2786" y="2429"/>
                      <a:pt x="2096" y="1941"/>
                    </a:cubicBezTo>
                    <a:cubicBezTo>
                      <a:pt x="1310" y="1357"/>
                      <a:pt x="643" y="73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2"/>
              <p:cNvSpPr/>
              <p:nvPr/>
            </p:nvSpPr>
            <p:spPr>
              <a:xfrm>
                <a:off x="988175" y="2251875"/>
                <a:ext cx="174100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964" h="5835" extrusionOk="0">
                    <a:moveTo>
                      <a:pt x="6872" y="0"/>
                    </a:moveTo>
                    <a:cubicBezTo>
                      <a:pt x="6868" y="0"/>
                      <a:pt x="6864" y="1"/>
                      <a:pt x="6860" y="1"/>
                    </a:cubicBezTo>
                    <a:cubicBezTo>
                      <a:pt x="5348" y="204"/>
                      <a:pt x="4050" y="1525"/>
                      <a:pt x="2907" y="2418"/>
                    </a:cubicBezTo>
                    <a:cubicBezTo>
                      <a:pt x="1704" y="3359"/>
                      <a:pt x="1109" y="4704"/>
                      <a:pt x="37" y="5764"/>
                    </a:cubicBezTo>
                    <a:cubicBezTo>
                      <a:pt x="0" y="5792"/>
                      <a:pt x="29" y="5834"/>
                      <a:pt x="66" y="5834"/>
                    </a:cubicBezTo>
                    <a:cubicBezTo>
                      <a:pt x="76" y="5834"/>
                      <a:pt x="87" y="5831"/>
                      <a:pt x="97" y="5823"/>
                    </a:cubicBezTo>
                    <a:cubicBezTo>
                      <a:pt x="1133" y="4990"/>
                      <a:pt x="1621" y="3657"/>
                      <a:pt x="2669" y="2799"/>
                    </a:cubicBezTo>
                    <a:cubicBezTo>
                      <a:pt x="3931" y="1763"/>
                      <a:pt x="5300" y="573"/>
                      <a:pt x="6895" y="108"/>
                    </a:cubicBezTo>
                    <a:cubicBezTo>
                      <a:pt x="6963" y="97"/>
                      <a:pt x="6945" y="0"/>
                      <a:pt x="68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2"/>
              <p:cNvSpPr/>
              <p:nvPr/>
            </p:nvSpPr>
            <p:spPr>
              <a:xfrm>
                <a:off x="986600" y="2254225"/>
                <a:ext cx="178525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7141" h="6244" extrusionOk="0">
                    <a:moveTo>
                      <a:pt x="7103" y="0"/>
                    </a:moveTo>
                    <a:cubicBezTo>
                      <a:pt x="7099" y="0"/>
                      <a:pt x="7094" y="1"/>
                      <a:pt x="7089" y="3"/>
                    </a:cubicBezTo>
                    <a:cubicBezTo>
                      <a:pt x="5851" y="467"/>
                      <a:pt x="4982" y="1741"/>
                      <a:pt x="4208" y="2741"/>
                    </a:cubicBezTo>
                    <a:cubicBezTo>
                      <a:pt x="3113" y="4158"/>
                      <a:pt x="1970" y="5658"/>
                      <a:pt x="112" y="6039"/>
                    </a:cubicBezTo>
                    <a:cubicBezTo>
                      <a:pt x="0" y="6073"/>
                      <a:pt x="36" y="6243"/>
                      <a:pt x="140" y="6243"/>
                    </a:cubicBezTo>
                    <a:cubicBezTo>
                      <a:pt x="146" y="6243"/>
                      <a:pt x="153" y="6243"/>
                      <a:pt x="160" y="6241"/>
                    </a:cubicBezTo>
                    <a:cubicBezTo>
                      <a:pt x="1601" y="5956"/>
                      <a:pt x="2720" y="4967"/>
                      <a:pt x="3613" y="3860"/>
                    </a:cubicBezTo>
                    <a:cubicBezTo>
                      <a:pt x="4161" y="3182"/>
                      <a:pt x="4637" y="2455"/>
                      <a:pt x="5184" y="1788"/>
                    </a:cubicBezTo>
                    <a:cubicBezTo>
                      <a:pt x="5756" y="1098"/>
                      <a:pt x="6411" y="610"/>
                      <a:pt x="7089" y="62"/>
                    </a:cubicBezTo>
                    <a:cubicBezTo>
                      <a:pt x="7141" y="31"/>
                      <a:pt x="7130" y="0"/>
                      <a:pt x="7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2"/>
              <p:cNvSpPr/>
              <p:nvPr/>
            </p:nvSpPr>
            <p:spPr>
              <a:xfrm>
                <a:off x="988675" y="2329725"/>
                <a:ext cx="82800" cy="7230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2892" extrusionOk="0">
                    <a:moveTo>
                      <a:pt x="3246" y="0"/>
                    </a:moveTo>
                    <a:cubicBezTo>
                      <a:pt x="3238" y="0"/>
                      <a:pt x="3229" y="2"/>
                      <a:pt x="3220" y="7"/>
                    </a:cubicBezTo>
                    <a:cubicBezTo>
                      <a:pt x="2625" y="197"/>
                      <a:pt x="2327" y="864"/>
                      <a:pt x="1958" y="1328"/>
                    </a:cubicBezTo>
                    <a:cubicBezTo>
                      <a:pt x="1434" y="1971"/>
                      <a:pt x="708" y="2400"/>
                      <a:pt x="29" y="2864"/>
                    </a:cubicBezTo>
                    <a:cubicBezTo>
                      <a:pt x="0" y="2874"/>
                      <a:pt x="18" y="2891"/>
                      <a:pt x="39" y="2891"/>
                    </a:cubicBezTo>
                    <a:cubicBezTo>
                      <a:pt x="44" y="2891"/>
                      <a:pt x="49" y="2890"/>
                      <a:pt x="53" y="2888"/>
                    </a:cubicBezTo>
                    <a:cubicBezTo>
                      <a:pt x="696" y="2543"/>
                      <a:pt x="1339" y="2162"/>
                      <a:pt x="1863" y="1638"/>
                    </a:cubicBezTo>
                    <a:cubicBezTo>
                      <a:pt x="2327" y="1150"/>
                      <a:pt x="2887" y="626"/>
                      <a:pt x="3292" y="78"/>
                    </a:cubicBezTo>
                    <a:cubicBezTo>
                      <a:pt x="3311" y="39"/>
                      <a:pt x="3283" y="0"/>
                      <a:pt x="3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2"/>
              <p:cNvSpPr/>
              <p:nvPr/>
            </p:nvSpPr>
            <p:spPr>
              <a:xfrm>
                <a:off x="1073325" y="2292525"/>
                <a:ext cx="324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40" extrusionOk="0">
                    <a:moveTo>
                      <a:pt x="1258" y="0"/>
                    </a:moveTo>
                    <a:cubicBezTo>
                      <a:pt x="1252" y="0"/>
                      <a:pt x="1246" y="2"/>
                      <a:pt x="1239" y="6"/>
                    </a:cubicBezTo>
                    <a:cubicBezTo>
                      <a:pt x="989" y="161"/>
                      <a:pt x="775" y="447"/>
                      <a:pt x="561" y="673"/>
                    </a:cubicBezTo>
                    <a:cubicBezTo>
                      <a:pt x="358" y="864"/>
                      <a:pt x="108" y="1078"/>
                      <a:pt x="1" y="1328"/>
                    </a:cubicBezTo>
                    <a:lnTo>
                      <a:pt x="25" y="1340"/>
                    </a:lnTo>
                    <a:cubicBezTo>
                      <a:pt x="275" y="1221"/>
                      <a:pt x="477" y="923"/>
                      <a:pt x="680" y="733"/>
                    </a:cubicBezTo>
                    <a:cubicBezTo>
                      <a:pt x="882" y="518"/>
                      <a:pt x="1132" y="316"/>
                      <a:pt x="1287" y="66"/>
                    </a:cubicBezTo>
                    <a:cubicBezTo>
                      <a:pt x="1296" y="37"/>
                      <a:pt x="1283" y="0"/>
                      <a:pt x="1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2"/>
              <p:cNvSpPr/>
              <p:nvPr/>
            </p:nvSpPr>
            <p:spPr>
              <a:xfrm>
                <a:off x="847125" y="2224725"/>
                <a:ext cx="13527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6603" extrusionOk="0">
                    <a:moveTo>
                      <a:pt x="57" y="0"/>
                    </a:moveTo>
                    <a:cubicBezTo>
                      <a:pt x="29" y="0"/>
                      <a:pt x="0" y="19"/>
                      <a:pt x="0" y="51"/>
                    </a:cubicBezTo>
                    <a:cubicBezTo>
                      <a:pt x="36" y="1349"/>
                      <a:pt x="1048" y="2516"/>
                      <a:pt x="1869" y="3433"/>
                    </a:cubicBezTo>
                    <a:cubicBezTo>
                      <a:pt x="2298" y="3921"/>
                      <a:pt x="2786" y="4266"/>
                      <a:pt x="3334" y="4623"/>
                    </a:cubicBezTo>
                    <a:cubicBezTo>
                      <a:pt x="4144" y="5135"/>
                      <a:pt x="4763" y="5790"/>
                      <a:pt x="5298" y="6588"/>
                    </a:cubicBezTo>
                    <a:cubicBezTo>
                      <a:pt x="5308" y="6598"/>
                      <a:pt x="5322" y="6602"/>
                      <a:pt x="5336" y="6602"/>
                    </a:cubicBezTo>
                    <a:cubicBezTo>
                      <a:pt x="5372" y="6602"/>
                      <a:pt x="5411" y="6572"/>
                      <a:pt x="5394" y="6528"/>
                    </a:cubicBezTo>
                    <a:cubicBezTo>
                      <a:pt x="4691" y="5409"/>
                      <a:pt x="3751" y="4778"/>
                      <a:pt x="2739" y="3992"/>
                    </a:cubicBezTo>
                    <a:cubicBezTo>
                      <a:pt x="1548" y="3076"/>
                      <a:pt x="357" y="1528"/>
                      <a:pt x="107" y="40"/>
                    </a:cubicBezTo>
                    <a:cubicBezTo>
                      <a:pt x="102" y="13"/>
                      <a:pt x="80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2"/>
              <p:cNvSpPr/>
              <p:nvPr/>
            </p:nvSpPr>
            <p:spPr>
              <a:xfrm>
                <a:off x="848600" y="2226300"/>
                <a:ext cx="1307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3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84" y="1108"/>
                      <a:pt x="1668" y="1893"/>
                      <a:pt x="2596" y="2715"/>
                    </a:cubicBezTo>
                    <a:cubicBezTo>
                      <a:pt x="3120" y="3191"/>
                      <a:pt x="3620" y="3679"/>
                      <a:pt x="4037" y="4263"/>
                    </a:cubicBezTo>
                    <a:cubicBezTo>
                      <a:pt x="4501" y="4906"/>
                      <a:pt x="4763" y="5632"/>
                      <a:pt x="5156" y="6311"/>
                    </a:cubicBezTo>
                    <a:cubicBezTo>
                      <a:pt x="5164" y="6327"/>
                      <a:pt x="5175" y="6334"/>
                      <a:pt x="5186" y="6334"/>
                    </a:cubicBezTo>
                    <a:cubicBezTo>
                      <a:pt x="5207" y="6334"/>
                      <a:pt x="5228" y="6310"/>
                      <a:pt x="5228" y="6287"/>
                    </a:cubicBezTo>
                    <a:cubicBezTo>
                      <a:pt x="5025" y="5001"/>
                      <a:pt x="3989" y="3787"/>
                      <a:pt x="3073" y="2929"/>
                    </a:cubicBezTo>
                    <a:cubicBezTo>
                      <a:pt x="2013" y="1965"/>
                      <a:pt x="929" y="112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2"/>
              <p:cNvSpPr/>
              <p:nvPr/>
            </p:nvSpPr>
            <p:spPr>
              <a:xfrm>
                <a:off x="874875" y="2270525"/>
                <a:ext cx="567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361" extrusionOk="0">
                    <a:moveTo>
                      <a:pt x="12" y="0"/>
                    </a:moveTo>
                    <a:cubicBezTo>
                      <a:pt x="10" y="0"/>
                      <a:pt x="1" y="9"/>
                      <a:pt x="9" y="17"/>
                    </a:cubicBezTo>
                    <a:cubicBezTo>
                      <a:pt x="259" y="529"/>
                      <a:pt x="581" y="946"/>
                      <a:pt x="998" y="1327"/>
                    </a:cubicBezTo>
                    <a:cubicBezTo>
                      <a:pt x="1391" y="1696"/>
                      <a:pt x="1855" y="1958"/>
                      <a:pt x="2212" y="2351"/>
                    </a:cubicBezTo>
                    <a:cubicBezTo>
                      <a:pt x="2216" y="2358"/>
                      <a:pt x="2222" y="2361"/>
                      <a:pt x="2229" y="2361"/>
                    </a:cubicBezTo>
                    <a:cubicBezTo>
                      <a:pt x="2247" y="2361"/>
                      <a:pt x="2268" y="2344"/>
                      <a:pt x="2260" y="2327"/>
                    </a:cubicBezTo>
                    <a:cubicBezTo>
                      <a:pt x="2105" y="1934"/>
                      <a:pt x="1712" y="1744"/>
                      <a:pt x="1391" y="1517"/>
                    </a:cubicBezTo>
                    <a:cubicBezTo>
                      <a:pt x="855" y="1101"/>
                      <a:pt x="378" y="589"/>
                      <a:pt x="9" y="5"/>
                    </a:cubicBezTo>
                    <a:cubicBezTo>
                      <a:pt x="13" y="2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2"/>
              <p:cNvSpPr/>
              <p:nvPr/>
            </p:nvSpPr>
            <p:spPr>
              <a:xfrm>
                <a:off x="992975" y="2066200"/>
                <a:ext cx="5675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351" extrusionOk="0">
                    <a:moveTo>
                      <a:pt x="209" y="0"/>
                    </a:moveTo>
                    <a:cubicBezTo>
                      <a:pt x="205" y="0"/>
                      <a:pt x="203" y="3"/>
                      <a:pt x="203" y="11"/>
                    </a:cubicBezTo>
                    <a:cubicBezTo>
                      <a:pt x="143" y="201"/>
                      <a:pt x="119" y="404"/>
                      <a:pt x="96" y="618"/>
                    </a:cubicBezTo>
                    <a:cubicBezTo>
                      <a:pt x="60" y="856"/>
                      <a:pt x="0" y="1094"/>
                      <a:pt x="0" y="1332"/>
                    </a:cubicBezTo>
                    <a:cubicBezTo>
                      <a:pt x="0" y="1344"/>
                      <a:pt x="9" y="1350"/>
                      <a:pt x="20" y="1350"/>
                    </a:cubicBezTo>
                    <a:cubicBezTo>
                      <a:pt x="30" y="1350"/>
                      <a:pt x="42" y="1344"/>
                      <a:pt x="48" y="1332"/>
                    </a:cubicBezTo>
                    <a:cubicBezTo>
                      <a:pt x="107" y="1142"/>
                      <a:pt x="119" y="916"/>
                      <a:pt x="155" y="725"/>
                    </a:cubicBezTo>
                    <a:cubicBezTo>
                      <a:pt x="179" y="487"/>
                      <a:pt x="226" y="249"/>
                      <a:pt x="226" y="11"/>
                    </a:cubicBezTo>
                    <a:cubicBezTo>
                      <a:pt x="226" y="11"/>
                      <a:pt x="216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2"/>
              <p:cNvSpPr/>
              <p:nvPr/>
            </p:nvSpPr>
            <p:spPr>
              <a:xfrm>
                <a:off x="992975" y="2055250"/>
                <a:ext cx="68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55" extrusionOk="0">
                    <a:moveTo>
                      <a:pt x="212" y="1"/>
                    </a:moveTo>
                    <a:cubicBezTo>
                      <a:pt x="196" y="1"/>
                      <a:pt x="179" y="13"/>
                      <a:pt x="179" y="32"/>
                    </a:cubicBezTo>
                    <a:cubicBezTo>
                      <a:pt x="107" y="663"/>
                      <a:pt x="0" y="1401"/>
                      <a:pt x="84" y="2032"/>
                    </a:cubicBezTo>
                    <a:cubicBezTo>
                      <a:pt x="84" y="2048"/>
                      <a:pt x="91" y="2055"/>
                      <a:pt x="99" y="2055"/>
                    </a:cubicBezTo>
                    <a:cubicBezTo>
                      <a:pt x="109" y="2055"/>
                      <a:pt x="119" y="2045"/>
                      <a:pt x="119" y="2032"/>
                    </a:cubicBezTo>
                    <a:cubicBezTo>
                      <a:pt x="274" y="1401"/>
                      <a:pt x="238" y="663"/>
                      <a:pt x="238" y="32"/>
                    </a:cubicBezTo>
                    <a:cubicBezTo>
                      <a:pt x="238" y="10"/>
                      <a:pt x="226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2"/>
              <p:cNvSpPr/>
              <p:nvPr/>
            </p:nvSpPr>
            <p:spPr>
              <a:xfrm>
                <a:off x="998025" y="2052475"/>
                <a:ext cx="537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019" extrusionOk="0">
                    <a:moveTo>
                      <a:pt x="175" y="0"/>
                    </a:moveTo>
                    <a:cubicBezTo>
                      <a:pt x="158" y="0"/>
                      <a:pt x="144" y="12"/>
                      <a:pt x="144" y="36"/>
                    </a:cubicBezTo>
                    <a:cubicBezTo>
                      <a:pt x="72" y="655"/>
                      <a:pt x="1" y="1357"/>
                      <a:pt x="60" y="2000"/>
                    </a:cubicBezTo>
                    <a:cubicBezTo>
                      <a:pt x="60" y="2012"/>
                      <a:pt x="69" y="2018"/>
                      <a:pt x="78" y="2018"/>
                    </a:cubicBezTo>
                    <a:cubicBezTo>
                      <a:pt x="87" y="2018"/>
                      <a:pt x="96" y="2012"/>
                      <a:pt x="96" y="2000"/>
                    </a:cubicBezTo>
                    <a:cubicBezTo>
                      <a:pt x="215" y="1369"/>
                      <a:pt x="215" y="679"/>
                      <a:pt x="215" y="36"/>
                    </a:cubicBezTo>
                    <a:cubicBezTo>
                      <a:pt x="209" y="12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2"/>
              <p:cNvSpPr/>
              <p:nvPr/>
            </p:nvSpPr>
            <p:spPr>
              <a:xfrm>
                <a:off x="992375" y="2049850"/>
                <a:ext cx="71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293" extrusionOk="0">
                    <a:moveTo>
                      <a:pt x="227" y="0"/>
                    </a:moveTo>
                    <a:cubicBezTo>
                      <a:pt x="213" y="0"/>
                      <a:pt x="203" y="7"/>
                      <a:pt x="203" y="22"/>
                    </a:cubicBezTo>
                    <a:cubicBezTo>
                      <a:pt x="72" y="724"/>
                      <a:pt x="0" y="1570"/>
                      <a:pt x="120" y="2272"/>
                    </a:cubicBezTo>
                    <a:cubicBezTo>
                      <a:pt x="120" y="2286"/>
                      <a:pt x="129" y="2293"/>
                      <a:pt x="141" y="2293"/>
                    </a:cubicBezTo>
                    <a:cubicBezTo>
                      <a:pt x="159" y="2293"/>
                      <a:pt x="184" y="2277"/>
                      <a:pt x="191" y="2248"/>
                    </a:cubicBezTo>
                    <a:cubicBezTo>
                      <a:pt x="286" y="1534"/>
                      <a:pt x="262" y="748"/>
                      <a:pt x="286" y="34"/>
                    </a:cubicBezTo>
                    <a:cubicBezTo>
                      <a:pt x="272" y="13"/>
                      <a:pt x="246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2"/>
              <p:cNvSpPr/>
              <p:nvPr/>
            </p:nvSpPr>
            <p:spPr>
              <a:xfrm>
                <a:off x="995350" y="2055600"/>
                <a:ext cx="777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060" extrusionOk="0">
                    <a:moveTo>
                      <a:pt x="243" y="0"/>
                    </a:moveTo>
                    <a:cubicBezTo>
                      <a:pt x="239" y="0"/>
                      <a:pt x="233" y="6"/>
                      <a:pt x="227" y="18"/>
                    </a:cubicBezTo>
                    <a:cubicBezTo>
                      <a:pt x="108" y="328"/>
                      <a:pt x="120" y="685"/>
                      <a:pt x="84" y="1030"/>
                    </a:cubicBezTo>
                    <a:cubicBezTo>
                      <a:pt x="60" y="1363"/>
                      <a:pt x="1" y="1709"/>
                      <a:pt x="48" y="2042"/>
                    </a:cubicBezTo>
                    <a:cubicBezTo>
                      <a:pt x="48" y="2054"/>
                      <a:pt x="63" y="2060"/>
                      <a:pt x="78" y="2060"/>
                    </a:cubicBezTo>
                    <a:cubicBezTo>
                      <a:pt x="93" y="2060"/>
                      <a:pt x="108" y="2054"/>
                      <a:pt x="108" y="2042"/>
                    </a:cubicBezTo>
                    <a:cubicBezTo>
                      <a:pt x="203" y="1709"/>
                      <a:pt x="191" y="1351"/>
                      <a:pt x="227" y="1030"/>
                    </a:cubicBezTo>
                    <a:cubicBezTo>
                      <a:pt x="251" y="697"/>
                      <a:pt x="310" y="339"/>
                      <a:pt x="251" y="18"/>
                    </a:cubicBezTo>
                    <a:cubicBezTo>
                      <a:pt x="251" y="6"/>
                      <a:pt x="248" y="0"/>
                      <a:pt x="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2"/>
              <p:cNvSpPr/>
              <p:nvPr/>
            </p:nvSpPr>
            <p:spPr>
              <a:xfrm>
                <a:off x="995050" y="2071425"/>
                <a:ext cx="6875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1" extrusionOk="0">
                    <a:moveTo>
                      <a:pt x="161" y="0"/>
                    </a:moveTo>
                    <a:cubicBezTo>
                      <a:pt x="152" y="0"/>
                      <a:pt x="143" y="6"/>
                      <a:pt x="143" y="16"/>
                    </a:cubicBezTo>
                    <a:cubicBezTo>
                      <a:pt x="84" y="849"/>
                      <a:pt x="1" y="1790"/>
                      <a:pt x="155" y="2623"/>
                    </a:cubicBezTo>
                    <a:cubicBezTo>
                      <a:pt x="155" y="2641"/>
                      <a:pt x="170" y="2650"/>
                      <a:pt x="185" y="2650"/>
                    </a:cubicBezTo>
                    <a:cubicBezTo>
                      <a:pt x="200" y="2650"/>
                      <a:pt x="215" y="2641"/>
                      <a:pt x="215" y="2623"/>
                    </a:cubicBezTo>
                    <a:cubicBezTo>
                      <a:pt x="274" y="1778"/>
                      <a:pt x="191" y="885"/>
                      <a:pt x="191" y="40"/>
                    </a:cubicBezTo>
                    <a:cubicBezTo>
                      <a:pt x="191" y="12"/>
                      <a:pt x="175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2"/>
              <p:cNvSpPr/>
              <p:nvPr/>
            </p:nvSpPr>
            <p:spPr>
              <a:xfrm>
                <a:off x="999825" y="2090350"/>
                <a:ext cx="5675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630" extrusionOk="0">
                    <a:moveTo>
                      <a:pt x="112" y="0"/>
                    </a:moveTo>
                    <a:cubicBezTo>
                      <a:pt x="110" y="0"/>
                      <a:pt x="107" y="3"/>
                      <a:pt x="107" y="9"/>
                    </a:cubicBezTo>
                    <a:cubicBezTo>
                      <a:pt x="113" y="3"/>
                      <a:pt x="113" y="0"/>
                      <a:pt x="112" y="0"/>
                    </a:cubicBezTo>
                    <a:close/>
                    <a:moveTo>
                      <a:pt x="107" y="9"/>
                    </a:moveTo>
                    <a:lnTo>
                      <a:pt x="107" y="9"/>
                    </a:lnTo>
                    <a:cubicBezTo>
                      <a:pt x="83" y="533"/>
                      <a:pt x="0" y="1081"/>
                      <a:pt x="12" y="1605"/>
                    </a:cubicBezTo>
                    <a:cubicBezTo>
                      <a:pt x="12" y="1619"/>
                      <a:pt x="35" y="1629"/>
                      <a:pt x="52" y="1629"/>
                    </a:cubicBezTo>
                    <a:cubicBezTo>
                      <a:pt x="63" y="1629"/>
                      <a:pt x="72" y="1626"/>
                      <a:pt x="72" y="1616"/>
                    </a:cubicBezTo>
                    <a:cubicBezTo>
                      <a:pt x="226" y="1093"/>
                      <a:pt x="167" y="509"/>
                      <a:pt x="107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2"/>
              <p:cNvSpPr/>
              <p:nvPr/>
            </p:nvSpPr>
            <p:spPr>
              <a:xfrm>
                <a:off x="998925" y="2048875"/>
                <a:ext cx="53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87" extrusionOk="0">
                    <a:moveTo>
                      <a:pt x="35" y="0"/>
                    </a:moveTo>
                    <a:cubicBezTo>
                      <a:pt x="19" y="0"/>
                      <a:pt x="0" y="10"/>
                      <a:pt x="0" y="25"/>
                    </a:cubicBezTo>
                    <a:lnTo>
                      <a:pt x="0" y="180"/>
                    </a:lnTo>
                    <a:cubicBezTo>
                      <a:pt x="18" y="192"/>
                      <a:pt x="39" y="198"/>
                      <a:pt x="55" y="198"/>
                    </a:cubicBezTo>
                    <a:cubicBezTo>
                      <a:pt x="59" y="198"/>
                      <a:pt x="63" y="197"/>
                      <a:pt x="66" y="197"/>
                    </a:cubicBezTo>
                    <a:lnTo>
                      <a:pt x="66" y="197"/>
                    </a:lnTo>
                    <a:cubicBezTo>
                      <a:pt x="96" y="241"/>
                      <a:pt x="136" y="276"/>
                      <a:pt x="179" y="287"/>
                    </a:cubicBezTo>
                    <a:cubicBezTo>
                      <a:pt x="203" y="287"/>
                      <a:pt x="215" y="263"/>
                      <a:pt x="203" y="251"/>
                    </a:cubicBezTo>
                    <a:cubicBezTo>
                      <a:pt x="179" y="204"/>
                      <a:pt x="131" y="180"/>
                      <a:pt x="108" y="144"/>
                    </a:cubicBezTo>
                    <a:cubicBezTo>
                      <a:pt x="96" y="126"/>
                      <a:pt x="90" y="105"/>
                      <a:pt x="84" y="83"/>
                    </a:cubicBezTo>
                    <a:lnTo>
                      <a:pt x="84" y="83"/>
                    </a:lnTo>
                    <a:lnTo>
                      <a:pt x="84" y="25"/>
                    </a:lnTo>
                    <a:cubicBezTo>
                      <a:pt x="77" y="25"/>
                      <a:pt x="71" y="25"/>
                      <a:pt x="65" y="25"/>
                    </a:cubicBezTo>
                    <a:lnTo>
                      <a:pt x="65" y="25"/>
                    </a:lnTo>
                    <a:cubicBezTo>
                      <a:pt x="64" y="21"/>
                      <a:pt x="62" y="17"/>
                      <a:pt x="60" y="13"/>
                    </a:cubicBezTo>
                    <a:cubicBezTo>
                      <a:pt x="55" y="4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2"/>
              <p:cNvSpPr/>
              <p:nvPr/>
            </p:nvSpPr>
            <p:spPr>
              <a:xfrm>
                <a:off x="1001625" y="1930450"/>
                <a:ext cx="62275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03" extrusionOk="0">
                    <a:moveTo>
                      <a:pt x="4" y="6697"/>
                    </a:moveTo>
                    <a:cubicBezTo>
                      <a:pt x="1" y="6697"/>
                      <a:pt x="4" y="6703"/>
                      <a:pt x="11" y="6703"/>
                    </a:cubicBezTo>
                    <a:cubicBezTo>
                      <a:pt x="7" y="6699"/>
                      <a:pt x="5" y="6697"/>
                      <a:pt x="4" y="6697"/>
                    </a:cubicBezTo>
                    <a:close/>
                    <a:moveTo>
                      <a:pt x="2424" y="1"/>
                    </a:moveTo>
                    <a:cubicBezTo>
                      <a:pt x="2402" y="1"/>
                      <a:pt x="2378" y="11"/>
                      <a:pt x="2369" y="35"/>
                    </a:cubicBezTo>
                    <a:cubicBezTo>
                      <a:pt x="1940" y="1119"/>
                      <a:pt x="2155" y="2238"/>
                      <a:pt x="2059" y="3369"/>
                    </a:cubicBezTo>
                    <a:cubicBezTo>
                      <a:pt x="1916" y="4857"/>
                      <a:pt x="845" y="5595"/>
                      <a:pt x="11" y="6703"/>
                    </a:cubicBezTo>
                    <a:cubicBezTo>
                      <a:pt x="833" y="6131"/>
                      <a:pt x="1762" y="5119"/>
                      <a:pt x="2036" y="4143"/>
                    </a:cubicBezTo>
                    <a:cubicBezTo>
                      <a:pt x="2440" y="2798"/>
                      <a:pt x="1952" y="1393"/>
                      <a:pt x="2476" y="59"/>
                    </a:cubicBezTo>
                    <a:cubicBezTo>
                      <a:pt x="2490" y="24"/>
                      <a:pt x="2458" y="1"/>
                      <a:pt x="2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2"/>
              <p:cNvSpPr/>
              <p:nvPr/>
            </p:nvSpPr>
            <p:spPr>
              <a:xfrm>
                <a:off x="993575" y="1932675"/>
                <a:ext cx="66975" cy="1648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6593" extrusionOk="0">
                    <a:moveTo>
                      <a:pt x="2661" y="1"/>
                    </a:moveTo>
                    <a:cubicBezTo>
                      <a:pt x="2658" y="1"/>
                      <a:pt x="2655" y="2"/>
                      <a:pt x="2655" y="6"/>
                    </a:cubicBezTo>
                    <a:cubicBezTo>
                      <a:pt x="2048" y="1077"/>
                      <a:pt x="1405" y="2268"/>
                      <a:pt x="1095" y="3459"/>
                    </a:cubicBezTo>
                    <a:cubicBezTo>
                      <a:pt x="845" y="4423"/>
                      <a:pt x="0" y="5554"/>
                      <a:pt x="369" y="6566"/>
                    </a:cubicBezTo>
                    <a:cubicBezTo>
                      <a:pt x="374" y="6585"/>
                      <a:pt x="386" y="6593"/>
                      <a:pt x="399" y="6593"/>
                    </a:cubicBezTo>
                    <a:cubicBezTo>
                      <a:pt x="417" y="6593"/>
                      <a:pt x="436" y="6576"/>
                      <a:pt x="429" y="6554"/>
                    </a:cubicBezTo>
                    <a:cubicBezTo>
                      <a:pt x="179" y="5721"/>
                      <a:pt x="595" y="5149"/>
                      <a:pt x="905" y="4423"/>
                    </a:cubicBezTo>
                    <a:cubicBezTo>
                      <a:pt x="1084" y="3994"/>
                      <a:pt x="1143" y="3542"/>
                      <a:pt x="1274" y="3113"/>
                    </a:cubicBezTo>
                    <a:cubicBezTo>
                      <a:pt x="1607" y="2030"/>
                      <a:pt x="2238" y="1042"/>
                      <a:pt x="2679" y="6"/>
                    </a:cubicBezTo>
                    <a:cubicBezTo>
                      <a:pt x="2679" y="6"/>
                      <a:pt x="2668" y="1"/>
                      <a:pt x="2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2"/>
              <p:cNvSpPr/>
              <p:nvPr/>
            </p:nvSpPr>
            <p:spPr>
              <a:xfrm>
                <a:off x="1001000" y="2009750"/>
                <a:ext cx="41100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496" extrusionOk="0">
                    <a:moveTo>
                      <a:pt x="1624" y="0"/>
                    </a:moveTo>
                    <a:cubicBezTo>
                      <a:pt x="1618" y="0"/>
                      <a:pt x="1612" y="5"/>
                      <a:pt x="1608" y="18"/>
                    </a:cubicBezTo>
                    <a:cubicBezTo>
                      <a:pt x="1394" y="733"/>
                      <a:pt x="1156" y="1411"/>
                      <a:pt x="798" y="2054"/>
                    </a:cubicBezTo>
                    <a:cubicBezTo>
                      <a:pt x="537" y="2531"/>
                      <a:pt x="132" y="2947"/>
                      <a:pt x="1" y="3495"/>
                    </a:cubicBezTo>
                    <a:cubicBezTo>
                      <a:pt x="310" y="2900"/>
                      <a:pt x="739" y="2400"/>
                      <a:pt x="1037" y="1804"/>
                    </a:cubicBezTo>
                    <a:cubicBezTo>
                      <a:pt x="1322" y="1233"/>
                      <a:pt x="1525" y="661"/>
                      <a:pt x="1644" y="30"/>
                    </a:cubicBezTo>
                    <a:cubicBezTo>
                      <a:pt x="1644" y="15"/>
                      <a:pt x="1634" y="0"/>
                      <a:pt x="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2"/>
              <p:cNvSpPr/>
              <p:nvPr/>
            </p:nvSpPr>
            <p:spPr>
              <a:xfrm>
                <a:off x="1045050" y="2003950"/>
                <a:ext cx="6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1" y="0"/>
                    </a:moveTo>
                    <a:lnTo>
                      <a:pt x="1" y="12"/>
                    </a:lnTo>
                    <a:cubicBezTo>
                      <a:pt x="25" y="12"/>
                      <a:pt x="25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2"/>
              <p:cNvSpPr/>
              <p:nvPr/>
            </p:nvSpPr>
            <p:spPr>
              <a:xfrm>
                <a:off x="1041925" y="1971875"/>
                <a:ext cx="702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293" extrusionOk="0">
                    <a:moveTo>
                      <a:pt x="263" y="1"/>
                    </a:moveTo>
                    <a:cubicBezTo>
                      <a:pt x="254" y="1"/>
                      <a:pt x="245" y="3"/>
                      <a:pt x="245" y="9"/>
                    </a:cubicBezTo>
                    <a:cubicBezTo>
                      <a:pt x="150" y="426"/>
                      <a:pt x="66" y="867"/>
                      <a:pt x="7" y="1283"/>
                    </a:cubicBezTo>
                    <a:cubicBezTo>
                      <a:pt x="1" y="1289"/>
                      <a:pt x="7" y="1292"/>
                      <a:pt x="16" y="1292"/>
                    </a:cubicBezTo>
                    <a:cubicBezTo>
                      <a:pt x="25" y="1292"/>
                      <a:pt x="37" y="1289"/>
                      <a:pt x="43" y="1283"/>
                    </a:cubicBezTo>
                    <a:cubicBezTo>
                      <a:pt x="126" y="867"/>
                      <a:pt x="233" y="426"/>
                      <a:pt x="281" y="9"/>
                    </a:cubicBezTo>
                    <a:cubicBezTo>
                      <a:pt x="281" y="3"/>
                      <a:pt x="272" y="1"/>
                      <a:pt x="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2"/>
              <p:cNvSpPr/>
              <p:nvPr/>
            </p:nvSpPr>
            <p:spPr>
              <a:xfrm>
                <a:off x="809025" y="2257975"/>
                <a:ext cx="165750" cy="191375"/>
              </a:xfrm>
              <a:custGeom>
                <a:avLst/>
                <a:gdLst/>
                <a:ahLst/>
                <a:cxnLst/>
                <a:rect l="l" t="t" r="r" b="b"/>
                <a:pathLst>
                  <a:path w="6630" h="7655" extrusionOk="0">
                    <a:moveTo>
                      <a:pt x="42" y="1"/>
                    </a:moveTo>
                    <a:cubicBezTo>
                      <a:pt x="23" y="1"/>
                      <a:pt x="0" y="16"/>
                      <a:pt x="0" y="43"/>
                    </a:cubicBezTo>
                    <a:cubicBezTo>
                      <a:pt x="179" y="1829"/>
                      <a:pt x="1310" y="3008"/>
                      <a:pt x="2465" y="4270"/>
                    </a:cubicBezTo>
                    <a:cubicBezTo>
                      <a:pt x="2977" y="4806"/>
                      <a:pt x="3393" y="5329"/>
                      <a:pt x="4048" y="5651"/>
                    </a:cubicBezTo>
                    <a:cubicBezTo>
                      <a:pt x="5084" y="6163"/>
                      <a:pt x="5751" y="6818"/>
                      <a:pt x="6549" y="7651"/>
                    </a:cubicBezTo>
                    <a:cubicBezTo>
                      <a:pt x="6555" y="7653"/>
                      <a:pt x="6562" y="7654"/>
                      <a:pt x="6568" y="7654"/>
                    </a:cubicBezTo>
                    <a:cubicBezTo>
                      <a:pt x="6599" y="7654"/>
                      <a:pt x="6630" y="7633"/>
                      <a:pt x="6620" y="7603"/>
                    </a:cubicBezTo>
                    <a:cubicBezTo>
                      <a:pt x="6215" y="7068"/>
                      <a:pt x="5775" y="6568"/>
                      <a:pt x="5251" y="6163"/>
                    </a:cubicBezTo>
                    <a:cubicBezTo>
                      <a:pt x="4584" y="5651"/>
                      <a:pt x="3774" y="5460"/>
                      <a:pt x="3179" y="4841"/>
                    </a:cubicBezTo>
                    <a:cubicBezTo>
                      <a:pt x="1822" y="3413"/>
                      <a:pt x="417" y="2067"/>
                      <a:pt x="72" y="31"/>
                    </a:cubicBezTo>
                    <a:cubicBezTo>
                      <a:pt x="72" y="10"/>
                      <a:pt x="58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2"/>
              <p:cNvSpPr/>
              <p:nvPr/>
            </p:nvSpPr>
            <p:spPr>
              <a:xfrm>
                <a:off x="806425" y="2260400"/>
                <a:ext cx="1306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5627" extrusionOk="0">
                    <a:moveTo>
                      <a:pt x="19" y="1"/>
                    </a:moveTo>
                    <a:cubicBezTo>
                      <a:pt x="4" y="1"/>
                      <a:pt x="1" y="9"/>
                      <a:pt x="9" y="17"/>
                    </a:cubicBezTo>
                    <a:cubicBezTo>
                      <a:pt x="938" y="1006"/>
                      <a:pt x="1890" y="1946"/>
                      <a:pt x="2700" y="3030"/>
                    </a:cubicBezTo>
                    <a:cubicBezTo>
                      <a:pt x="3033" y="3458"/>
                      <a:pt x="3355" y="3804"/>
                      <a:pt x="3771" y="4161"/>
                    </a:cubicBezTo>
                    <a:cubicBezTo>
                      <a:pt x="4283" y="4601"/>
                      <a:pt x="4688" y="5125"/>
                      <a:pt x="5141" y="5613"/>
                    </a:cubicBezTo>
                    <a:cubicBezTo>
                      <a:pt x="5150" y="5623"/>
                      <a:pt x="5160" y="5626"/>
                      <a:pt x="5171" y="5626"/>
                    </a:cubicBezTo>
                    <a:cubicBezTo>
                      <a:pt x="5201" y="5626"/>
                      <a:pt x="5227" y="5595"/>
                      <a:pt x="5200" y="5578"/>
                    </a:cubicBezTo>
                    <a:cubicBezTo>
                      <a:pt x="4533" y="4566"/>
                      <a:pt x="3557" y="3911"/>
                      <a:pt x="2819" y="2970"/>
                    </a:cubicBezTo>
                    <a:cubicBezTo>
                      <a:pt x="1985" y="1899"/>
                      <a:pt x="1033" y="934"/>
                      <a:pt x="45" y="6"/>
                    </a:cubicBezTo>
                    <a:cubicBezTo>
                      <a:pt x="34" y="2"/>
                      <a:pt x="26" y="1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2"/>
              <p:cNvSpPr/>
              <p:nvPr/>
            </p:nvSpPr>
            <p:spPr>
              <a:xfrm>
                <a:off x="938575" y="2404100"/>
                <a:ext cx="37150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529" extrusionOk="0">
                    <a:moveTo>
                      <a:pt x="13" y="0"/>
                    </a:moveTo>
                    <a:cubicBezTo>
                      <a:pt x="5" y="0"/>
                      <a:pt x="0" y="23"/>
                      <a:pt x="9" y="32"/>
                    </a:cubicBezTo>
                    <a:cubicBezTo>
                      <a:pt x="307" y="223"/>
                      <a:pt x="593" y="425"/>
                      <a:pt x="831" y="675"/>
                    </a:cubicBezTo>
                    <a:cubicBezTo>
                      <a:pt x="1081" y="925"/>
                      <a:pt x="1248" y="1223"/>
                      <a:pt x="1438" y="1520"/>
                    </a:cubicBezTo>
                    <a:cubicBezTo>
                      <a:pt x="1443" y="1525"/>
                      <a:pt x="1452" y="1528"/>
                      <a:pt x="1461" y="1528"/>
                    </a:cubicBezTo>
                    <a:cubicBezTo>
                      <a:pt x="1473" y="1528"/>
                      <a:pt x="1486" y="1522"/>
                      <a:pt x="1486" y="1508"/>
                    </a:cubicBezTo>
                    <a:cubicBezTo>
                      <a:pt x="1248" y="866"/>
                      <a:pt x="617" y="306"/>
                      <a:pt x="21" y="8"/>
                    </a:cubicBezTo>
                    <a:cubicBezTo>
                      <a:pt x="18" y="3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2"/>
              <p:cNvSpPr/>
              <p:nvPr/>
            </p:nvSpPr>
            <p:spPr>
              <a:xfrm>
                <a:off x="808175" y="2258950"/>
                <a:ext cx="163600" cy="180025"/>
              </a:xfrm>
              <a:custGeom>
                <a:avLst/>
                <a:gdLst/>
                <a:ahLst/>
                <a:cxnLst/>
                <a:rect l="l" t="t" r="r" b="b"/>
                <a:pathLst>
                  <a:path w="6544" h="7201" extrusionOk="0">
                    <a:moveTo>
                      <a:pt x="38" y="1"/>
                    </a:moveTo>
                    <a:cubicBezTo>
                      <a:pt x="23" y="1"/>
                      <a:pt x="1" y="20"/>
                      <a:pt x="10" y="40"/>
                    </a:cubicBezTo>
                    <a:cubicBezTo>
                      <a:pt x="1189" y="1052"/>
                      <a:pt x="2439" y="1957"/>
                      <a:pt x="3642" y="2921"/>
                    </a:cubicBezTo>
                    <a:cubicBezTo>
                      <a:pt x="4356" y="3504"/>
                      <a:pt x="5106" y="4052"/>
                      <a:pt x="5511" y="4897"/>
                    </a:cubicBezTo>
                    <a:cubicBezTo>
                      <a:pt x="5844" y="5648"/>
                      <a:pt x="6130" y="6421"/>
                      <a:pt x="6464" y="7183"/>
                    </a:cubicBezTo>
                    <a:cubicBezTo>
                      <a:pt x="6467" y="7195"/>
                      <a:pt x="6477" y="7200"/>
                      <a:pt x="6489" y="7200"/>
                    </a:cubicBezTo>
                    <a:cubicBezTo>
                      <a:pt x="6513" y="7200"/>
                      <a:pt x="6543" y="7176"/>
                      <a:pt x="6535" y="7136"/>
                    </a:cubicBezTo>
                    <a:cubicBezTo>
                      <a:pt x="6202" y="6326"/>
                      <a:pt x="5904" y="5517"/>
                      <a:pt x="5535" y="4743"/>
                    </a:cubicBezTo>
                    <a:cubicBezTo>
                      <a:pt x="5213" y="4052"/>
                      <a:pt x="4630" y="3600"/>
                      <a:pt x="4047" y="3135"/>
                    </a:cubicBezTo>
                    <a:cubicBezTo>
                      <a:pt x="2737" y="2064"/>
                      <a:pt x="1415" y="992"/>
                      <a:pt x="46" y="4"/>
                    </a:cubicBezTo>
                    <a:cubicBezTo>
                      <a:pt x="44" y="2"/>
                      <a:pt x="41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2"/>
              <p:cNvSpPr/>
              <p:nvPr/>
            </p:nvSpPr>
            <p:spPr>
              <a:xfrm>
                <a:off x="986775" y="2335650"/>
                <a:ext cx="15607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4845" extrusionOk="0">
                    <a:moveTo>
                      <a:pt x="6179" y="0"/>
                    </a:moveTo>
                    <a:cubicBezTo>
                      <a:pt x="6166" y="0"/>
                      <a:pt x="6152" y="6"/>
                      <a:pt x="6142" y="20"/>
                    </a:cubicBezTo>
                    <a:cubicBezTo>
                      <a:pt x="5701" y="639"/>
                      <a:pt x="4951" y="865"/>
                      <a:pt x="4392" y="1377"/>
                    </a:cubicBezTo>
                    <a:cubicBezTo>
                      <a:pt x="3880" y="1818"/>
                      <a:pt x="3522" y="2413"/>
                      <a:pt x="3082" y="2913"/>
                    </a:cubicBezTo>
                    <a:cubicBezTo>
                      <a:pt x="2546" y="3532"/>
                      <a:pt x="1903" y="3782"/>
                      <a:pt x="1153" y="4056"/>
                    </a:cubicBezTo>
                    <a:cubicBezTo>
                      <a:pt x="713" y="4211"/>
                      <a:pt x="284" y="4389"/>
                      <a:pt x="10" y="4806"/>
                    </a:cubicBezTo>
                    <a:cubicBezTo>
                      <a:pt x="0" y="4825"/>
                      <a:pt x="30" y="4845"/>
                      <a:pt x="48" y="4845"/>
                    </a:cubicBezTo>
                    <a:cubicBezTo>
                      <a:pt x="52" y="4845"/>
                      <a:pt x="56" y="4844"/>
                      <a:pt x="58" y="4842"/>
                    </a:cubicBezTo>
                    <a:cubicBezTo>
                      <a:pt x="629" y="4318"/>
                      <a:pt x="1248" y="4199"/>
                      <a:pt x="1951" y="3913"/>
                    </a:cubicBezTo>
                    <a:cubicBezTo>
                      <a:pt x="2534" y="3675"/>
                      <a:pt x="2939" y="3306"/>
                      <a:pt x="3332" y="2830"/>
                    </a:cubicBezTo>
                    <a:cubicBezTo>
                      <a:pt x="3844" y="2210"/>
                      <a:pt x="4225" y="1568"/>
                      <a:pt x="4916" y="1115"/>
                    </a:cubicBezTo>
                    <a:cubicBezTo>
                      <a:pt x="5404" y="794"/>
                      <a:pt x="5892" y="567"/>
                      <a:pt x="6225" y="67"/>
                    </a:cubicBezTo>
                    <a:cubicBezTo>
                      <a:pt x="6242" y="34"/>
                      <a:pt x="6211" y="0"/>
                      <a:pt x="6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2"/>
              <p:cNvSpPr/>
              <p:nvPr/>
            </p:nvSpPr>
            <p:spPr>
              <a:xfrm>
                <a:off x="984750" y="2336725"/>
                <a:ext cx="156775" cy="117150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4686" extrusionOk="0">
                    <a:moveTo>
                      <a:pt x="6223" y="1"/>
                    </a:moveTo>
                    <a:cubicBezTo>
                      <a:pt x="5592" y="215"/>
                      <a:pt x="4949" y="501"/>
                      <a:pt x="4342" y="774"/>
                    </a:cubicBezTo>
                    <a:cubicBezTo>
                      <a:pt x="3592" y="1108"/>
                      <a:pt x="3246" y="1644"/>
                      <a:pt x="2627" y="2120"/>
                    </a:cubicBezTo>
                    <a:cubicBezTo>
                      <a:pt x="1639" y="2858"/>
                      <a:pt x="270" y="3275"/>
                      <a:pt x="8" y="4632"/>
                    </a:cubicBezTo>
                    <a:cubicBezTo>
                      <a:pt x="1" y="4667"/>
                      <a:pt x="26" y="4685"/>
                      <a:pt x="51" y="4685"/>
                    </a:cubicBezTo>
                    <a:cubicBezTo>
                      <a:pt x="69" y="4685"/>
                      <a:pt x="86" y="4676"/>
                      <a:pt x="91" y="4656"/>
                    </a:cubicBezTo>
                    <a:cubicBezTo>
                      <a:pt x="425" y="3203"/>
                      <a:pt x="1913" y="2894"/>
                      <a:pt x="2913" y="2025"/>
                    </a:cubicBezTo>
                    <a:cubicBezTo>
                      <a:pt x="3449" y="1548"/>
                      <a:pt x="3830" y="1108"/>
                      <a:pt x="4520" y="810"/>
                    </a:cubicBezTo>
                    <a:cubicBezTo>
                      <a:pt x="5092" y="560"/>
                      <a:pt x="5711" y="334"/>
                      <a:pt x="6270" y="36"/>
                    </a:cubicBezTo>
                    <a:cubicBezTo>
                      <a:pt x="6259" y="36"/>
                      <a:pt x="6247" y="1"/>
                      <a:pt x="6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2"/>
              <p:cNvSpPr/>
              <p:nvPr/>
            </p:nvSpPr>
            <p:spPr>
              <a:xfrm>
                <a:off x="983750" y="2399375"/>
                <a:ext cx="7872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2222" extrusionOk="0">
                    <a:moveTo>
                      <a:pt x="3107" y="1"/>
                    </a:moveTo>
                    <a:cubicBezTo>
                      <a:pt x="3099" y="1"/>
                      <a:pt x="3090" y="6"/>
                      <a:pt x="3084" y="19"/>
                    </a:cubicBezTo>
                    <a:cubicBezTo>
                      <a:pt x="2620" y="507"/>
                      <a:pt x="1977" y="709"/>
                      <a:pt x="1429" y="1066"/>
                    </a:cubicBezTo>
                    <a:cubicBezTo>
                      <a:pt x="893" y="1364"/>
                      <a:pt x="405" y="1769"/>
                      <a:pt x="0" y="2221"/>
                    </a:cubicBezTo>
                    <a:cubicBezTo>
                      <a:pt x="595" y="1769"/>
                      <a:pt x="1131" y="1281"/>
                      <a:pt x="1798" y="924"/>
                    </a:cubicBezTo>
                    <a:cubicBezTo>
                      <a:pt x="2274" y="674"/>
                      <a:pt x="2774" y="471"/>
                      <a:pt x="3132" y="54"/>
                    </a:cubicBezTo>
                    <a:cubicBezTo>
                      <a:pt x="3149" y="37"/>
                      <a:pt x="3128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2"/>
              <p:cNvSpPr/>
              <p:nvPr/>
            </p:nvSpPr>
            <p:spPr>
              <a:xfrm>
                <a:off x="1065300" y="2368875"/>
                <a:ext cx="327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037" extrusionOk="0">
                    <a:moveTo>
                      <a:pt x="1274" y="0"/>
                    </a:moveTo>
                    <a:cubicBezTo>
                      <a:pt x="786" y="179"/>
                      <a:pt x="251" y="620"/>
                      <a:pt x="0" y="1036"/>
                    </a:cubicBezTo>
                    <a:cubicBezTo>
                      <a:pt x="191" y="881"/>
                      <a:pt x="370" y="679"/>
                      <a:pt x="584" y="524"/>
                    </a:cubicBezTo>
                    <a:cubicBezTo>
                      <a:pt x="798" y="346"/>
                      <a:pt x="1060" y="227"/>
                      <a:pt x="1298" y="48"/>
                    </a:cubicBezTo>
                    <a:cubicBezTo>
                      <a:pt x="1310" y="24"/>
                      <a:pt x="1310" y="0"/>
                      <a:pt x="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2"/>
              <p:cNvSpPr/>
              <p:nvPr/>
            </p:nvSpPr>
            <p:spPr>
              <a:xfrm>
                <a:off x="983750" y="2448675"/>
                <a:ext cx="77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5" extrusionOk="0">
                    <a:moveTo>
                      <a:pt x="270" y="1"/>
                    </a:moveTo>
                    <a:cubicBezTo>
                      <a:pt x="265" y="1"/>
                      <a:pt x="258" y="3"/>
                      <a:pt x="250" y="11"/>
                    </a:cubicBezTo>
                    <a:cubicBezTo>
                      <a:pt x="179" y="47"/>
                      <a:pt x="167" y="130"/>
                      <a:pt x="119" y="190"/>
                    </a:cubicBezTo>
                    <a:cubicBezTo>
                      <a:pt x="72" y="249"/>
                      <a:pt x="12" y="309"/>
                      <a:pt x="0" y="368"/>
                    </a:cubicBezTo>
                    <a:cubicBezTo>
                      <a:pt x="0" y="380"/>
                      <a:pt x="0" y="404"/>
                      <a:pt x="24" y="404"/>
                    </a:cubicBezTo>
                    <a:cubicBezTo>
                      <a:pt x="107" y="392"/>
                      <a:pt x="167" y="333"/>
                      <a:pt x="203" y="261"/>
                    </a:cubicBezTo>
                    <a:cubicBezTo>
                      <a:pt x="262" y="190"/>
                      <a:pt x="310" y="106"/>
                      <a:pt x="298" y="11"/>
                    </a:cubicBezTo>
                    <a:cubicBezTo>
                      <a:pt x="290" y="11"/>
                      <a:pt x="282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2"/>
              <p:cNvSpPr/>
              <p:nvPr/>
            </p:nvSpPr>
            <p:spPr>
              <a:xfrm>
                <a:off x="981950" y="2448200"/>
                <a:ext cx="13275" cy="138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53" extrusionOk="0">
                    <a:moveTo>
                      <a:pt x="471" y="1"/>
                    </a:moveTo>
                    <a:cubicBezTo>
                      <a:pt x="465" y="1"/>
                      <a:pt x="459" y="3"/>
                      <a:pt x="453" y="6"/>
                    </a:cubicBezTo>
                    <a:cubicBezTo>
                      <a:pt x="445" y="14"/>
                      <a:pt x="433" y="17"/>
                      <a:pt x="419" y="17"/>
                    </a:cubicBezTo>
                    <a:cubicBezTo>
                      <a:pt x="391" y="17"/>
                      <a:pt x="354" y="6"/>
                      <a:pt x="322" y="6"/>
                    </a:cubicBezTo>
                    <a:cubicBezTo>
                      <a:pt x="298" y="6"/>
                      <a:pt x="298" y="42"/>
                      <a:pt x="322" y="42"/>
                    </a:cubicBezTo>
                    <a:cubicBezTo>
                      <a:pt x="343" y="42"/>
                      <a:pt x="371" y="42"/>
                      <a:pt x="396" y="47"/>
                    </a:cubicBezTo>
                    <a:lnTo>
                      <a:pt x="396" y="47"/>
                    </a:lnTo>
                    <a:cubicBezTo>
                      <a:pt x="308" y="104"/>
                      <a:pt x="234" y="178"/>
                      <a:pt x="167" y="245"/>
                    </a:cubicBezTo>
                    <a:cubicBezTo>
                      <a:pt x="84" y="328"/>
                      <a:pt x="13" y="423"/>
                      <a:pt x="1" y="530"/>
                    </a:cubicBezTo>
                    <a:cubicBezTo>
                      <a:pt x="1" y="538"/>
                      <a:pt x="6" y="552"/>
                      <a:pt x="14" y="552"/>
                    </a:cubicBezTo>
                    <a:cubicBezTo>
                      <a:pt x="17" y="552"/>
                      <a:pt x="21" y="550"/>
                      <a:pt x="25" y="542"/>
                    </a:cubicBezTo>
                    <a:cubicBezTo>
                      <a:pt x="120" y="483"/>
                      <a:pt x="179" y="387"/>
                      <a:pt x="251" y="304"/>
                    </a:cubicBezTo>
                    <a:cubicBezTo>
                      <a:pt x="322" y="221"/>
                      <a:pt x="417" y="149"/>
                      <a:pt x="501" y="66"/>
                    </a:cubicBezTo>
                    <a:cubicBezTo>
                      <a:pt x="531" y="46"/>
                      <a:pt x="502" y="1"/>
                      <a:pt x="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2"/>
              <p:cNvSpPr/>
              <p:nvPr/>
            </p:nvSpPr>
            <p:spPr>
              <a:xfrm>
                <a:off x="816750" y="2352975"/>
                <a:ext cx="156900" cy="167925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17" extrusionOk="0">
                    <a:moveTo>
                      <a:pt x="10" y="0"/>
                    </a:moveTo>
                    <a:cubicBezTo>
                      <a:pt x="6" y="0"/>
                      <a:pt x="1" y="5"/>
                      <a:pt x="1" y="5"/>
                    </a:cubicBezTo>
                    <a:cubicBezTo>
                      <a:pt x="120" y="684"/>
                      <a:pt x="346" y="1398"/>
                      <a:pt x="620" y="2006"/>
                    </a:cubicBezTo>
                    <a:cubicBezTo>
                      <a:pt x="918" y="2672"/>
                      <a:pt x="1394" y="2911"/>
                      <a:pt x="1989" y="3315"/>
                    </a:cubicBezTo>
                    <a:cubicBezTo>
                      <a:pt x="2632" y="3732"/>
                      <a:pt x="3096" y="4375"/>
                      <a:pt x="3751" y="4756"/>
                    </a:cubicBezTo>
                    <a:cubicBezTo>
                      <a:pt x="4608" y="5280"/>
                      <a:pt x="6192" y="5327"/>
                      <a:pt x="6132" y="6661"/>
                    </a:cubicBezTo>
                    <a:cubicBezTo>
                      <a:pt x="6132" y="6698"/>
                      <a:pt x="6151" y="6717"/>
                      <a:pt x="6168" y="6717"/>
                    </a:cubicBezTo>
                    <a:cubicBezTo>
                      <a:pt x="6178" y="6717"/>
                      <a:pt x="6188" y="6710"/>
                      <a:pt x="6192" y="6697"/>
                    </a:cubicBezTo>
                    <a:cubicBezTo>
                      <a:pt x="6275" y="6185"/>
                      <a:pt x="6037" y="5768"/>
                      <a:pt x="5656" y="5458"/>
                    </a:cubicBezTo>
                    <a:cubicBezTo>
                      <a:pt x="4930" y="4887"/>
                      <a:pt x="3989" y="4816"/>
                      <a:pt x="3263" y="4173"/>
                    </a:cubicBezTo>
                    <a:cubicBezTo>
                      <a:pt x="2977" y="3923"/>
                      <a:pt x="2703" y="3637"/>
                      <a:pt x="2394" y="3399"/>
                    </a:cubicBezTo>
                    <a:cubicBezTo>
                      <a:pt x="2049" y="3137"/>
                      <a:pt x="1656" y="2970"/>
                      <a:pt x="1322" y="2684"/>
                    </a:cubicBezTo>
                    <a:cubicBezTo>
                      <a:pt x="560" y="2018"/>
                      <a:pt x="477" y="875"/>
                      <a:pt x="13" y="5"/>
                    </a:cubicBezTo>
                    <a:cubicBezTo>
                      <a:pt x="13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2"/>
              <p:cNvSpPr/>
              <p:nvPr/>
            </p:nvSpPr>
            <p:spPr>
              <a:xfrm>
                <a:off x="816475" y="2357950"/>
                <a:ext cx="156400" cy="140300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5612" extrusionOk="0">
                    <a:moveTo>
                      <a:pt x="5" y="1"/>
                    </a:moveTo>
                    <a:cubicBezTo>
                      <a:pt x="1" y="1"/>
                      <a:pt x="3" y="21"/>
                      <a:pt x="12" y="21"/>
                    </a:cubicBezTo>
                    <a:cubicBezTo>
                      <a:pt x="690" y="330"/>
                      <a:pt x="976" y="1045"/>
                      <a:pt x="1500" y="1533"/>
                    </a:cubicBezTo>
                    <a:cubicBezTo>
                      <a:pt x="1964" y="1985"/>
                      <a:pt x="2524" y="2283"/>
                      <a:pt x="3119" y="2485"/>
                    </a:cubicBezTo>
                    <a:cubicBezTo>
                      <a:pt x="3988" y="2783"/>
                      <a:pt x="4846" y="2950"/>
                      <a:pt x="5298" y="3843"/>
                    </a:cubicBezTo>
                    <a:cubicBezTo>
                      <a:pt x="5596" y="4438"/>
                      <a:pt x="5691" y="5093"/>
                      <a:pt x="6155" y="5605"/>
                    </a:cubicBezTo>
                    <a:cubicBezTo>
                      <a:pt x="6162" y="5609"/>
                      <a:pt x="6170" y="5611"/>
                      <a:pt x="6179" y="5611"/>
                    </a:cubicBezTo>
                    <a:cubicBezTo>
                      <a:pt x="6214" y="5611"/>
                      <a:pt x="6256" y="5576"/>
                      <a:pt x="6227" y="5557"/>
                    </a:cubicBezTo>
                    <a:cubicBezTo>
                      <a:pt x="5774" y="4914"/>
                      <a:pt x="5679" y="4116"/>
                      <a:pt x="5239" y="3485"/>
                    </a:cubicBezTo>
                    <a:cubicBezTo>
                      <a:pt x="4858" y="2962"/>
                      <a:pt x="4286" y="2747"/>
                      <a:pt x="3703" y="2545"/>
                    </a:cubicBezTo>
                    <a:cubicBezTo>
                      <a:pt x="2750" y="2235"/>
                      <a:pt x="1905" y="1890"/>
                      <a:pt x="1226" y="1104"/>
                    </a:cubicBezTo>
                    <a:cubicBezTo>
                      <a:pt x="869" y="687"/>
                      <a:pt x="619" y="80"/>
                      <a:pt x="12" y="9"/>
                    </a:cubicBezTo>
                    <a:cubicBezTo>
                      <a:pt x="9" y="3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2"/>
              <p:cNvSpPr/>
              <p:nvPr/>
            </p:nvSpPr>
            <p:spPr>
              <a:xfrm>
                <a:off x="837300" y="2387925"/>
                <a:ext cx="10945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243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cubicBezTo>
                      <a:pt x="36" y="620"/>
                      <a:pt x="869" y="1048"/>
                      <a:pt x="1346" y="1286"/>
                    </a:cubicBezTo>
                    <a:cubicBezTo>
                      <a:pt x="2441" y="1822"/>
                      <a:pt x="3298" y="2596"/>
                      <a:pt x="4322" y="3239"/>
                    </a:cubicBezTo>
                    <a:cubicBezTo>
                      <a:pt x="4329" y="3241"/>
                      <a:pt x="4335" y="3242"/>
                      <a:pt x="4340" y="3242"/>
                    </a:cubicBezTo>
                    <a:cubicBezTo>
                      <a:pt x="4365" y="3242"/>
                      <a:pt x="4378" y="3221"/>
                      <a:pt x="4358" y="3191"/>
                    </a:cubicBezTo>
                    <a:cubicBezTo>
                      <a:pt x="3727" y="2632"/>
                      <a:pt x="3013" y="2084"/>
                      <a:pt x="2298" y="1632"/>
                    </a:cubicBezTo>
                    <a:cubicBezTo>
                      <a:pt x="1536" y="1167"/>
                      <a:pt x="322" y="95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2"/>
              <p:cNvSpPr/>
              <p:nvPr/>
            </p:nvSpPr>
            <p:spPr>
              <a:xfrm>
                <a:off x="946825" y="2473050"/>
                <a:ext cx="112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82" extrusionOk="0">
                    <a:moveTo>
                      <a:pt x="1" y="1"/>
                    </a:moveTo>
                    <a:cubicBezTo>
                      <a:pt x="4" y="2"/>
                      <a:pt x="7" y="4"/>
                      <a:pt x="11" y="6"/>
                    </a:cubicBezTo>
                    <a:lnTo>
                      <a:pt x="11" y="6"/>
                    </a:lnTo>
                    <a:cubicBezTo>
                      <a:pt x="12" y="3"/>
                      <a:pt x="11" y="1"/>
                      <a:pt x="1" y="1"/>
                    </a:cubicBezTo>
                    <a:close/>
                    <a:moveTo>
                      <a:pt x="11" y="6"/>
                    </a:moveTo>
                    <a:cubicBezTo>
                      <a:pt x="9" y="11"/>
                      <a:pt x="1" y="18"/>
                      <a:pt x="1" y="24"/>
                    </a:cubicBezTo>
                    <a:lnTo>
                      <a:pt x="227" y="251"/>
                    </a:lnTo>
                    <a:cubicBezTo>
                      <a:pt x="287" y="322"/>
                      <a:pt x="334" y="417"/>
                      <a:pt x="406" y="477"/>
                    </a:cubicBezTo>
                    <a:cubicBezTo>
                      <a:pt x="409" y="480"/>
                      <a:pt x="413" y="481"/>
                      <a:pt x="418" y="481"/>
                    </a:cubicBezTo>
                    <a:cubicBezTo>
                      <a:pt x="432" y="481"/>
                      <a:pt x="447" y="468"/>
                      <a:pt x="429" y="441"/>
                    </a:cubicBezTo>
                    <a:cubicBezTo>
                      <a:pt x="418" y="358"/>
                      <a:pt x="334" y="263"/>
                      <a:pt x="263" y="203"/>
                    </a:cubicBezTo>
                    <a:cubicBezTo>
                      <a:pt x="182" y="134"/>
                      <a:pt x="112" y="65"/>
                      <a:pt x="1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2"/>
              <p:cNvSpPr/>
              <p:nvPr/>
            </p:nvSpPr>
            <p:spPr>
              <a:xfrm>
                <a:off x="978075" y="2362900"/>
                <a:ext cx="18370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6145" extrusionOk="0">
                    <a:moveTo>
                      <a:pt x="7307" y="0"/>
                    </a:moveTo>
                    <a:cubicBezTo>
                      <a:pt x="7296" y="0"/>
                      <a:pt x="7288" y="4"/>
                      <a:pt x="7288" y="13"/>
                    </a:cubicBezTo>
                    <a:cubicBezTo>
                      <a:pt x="7121" y="1073"/>
                      <a:pt x="6264" y="1597"/>
                      <a:pt x="5418" y="2109"/>
                    </a:cubicBezTo>
                    <a:cubicBezTo>
                      <a:pt x="4775" y="2502"/>
                      <a:pt x="4275" y="2978"/>
                      <a:pt x="3728" y="3466"/>
                    </a:cubicBezTo>
                    <a:cubicBezTo>
                      <a:pt x="3025" y="4097"/>
                      <a:pt x="2251" y="4585"/>
                      <a:pt x="1418" y="5014"/>
                    </a:cubicBezTo>
                    <a:cubicBezTo>
                      <a:pt x="882" y="5300"/>
                      <a:pt x="334" y="5597"/>
                      <a:pt x="1" y="6121"/>
                    </a:cubicBezTo>
                    <a:cubicBezTo>
                      <a:pt x="1" y="6133"/>
                      <a:pt x="25" y="6145"/>
                      <a:pt x="37" y="6145"/>
                    </a:cubicBezTo>
                    <a:cubicBezTo>
                      <a:pt x="680" y="5442"/>
                      <a:pt x="1489" y="5121"/>
                      <a:pt x="2299" y="4645"/>
                    </a:cubicBezTo>
                    <a:cubicBezTo>
                      <a:pt x="3049" y="4180"/>
                      <a:pt x="3692" y="3621"/>
                      <a:pt x="4347" y="3025"/>
                    </a:cubicBezTo>
                    <a:cubicBezTo>
                      <a:pt x="5347" y="2109"/>
                      <a:pt x="7228" y="1597"/>
                      <a:pt x="7347" y="25"/>
                    </a:cubicBezTo>
                    <a:cubicBezTo>
                      <a:pt x="7347" y="10"/>
                      <a:pt x="7324" y="0"/>
                      <a:pt x="7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2"/>
              <p:cNvSpPr/>
              <p:nvPr/>
            </p:nvSpPr>
            <p:spPr>
              <a:xfrm>
                <a:off x="976300" y="2360875"/>
                <a:ext cx="183200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6172" extrusionOk="0">
                    <a:moveTo>
                      <a:pt x="7285" y="1"/>
                    </a:moveTo>
                    <a:cubicBezTo>
                      <a:pt x="7276" y="1"/>
                      <a:pt x="7267" y="7"/>
                      <a:pt x="7263" y="23"/>
                    </a:cubicBezTo>
                    <a:cubicBezTo>
                      <a:pt x="6882" y="809"/>
                      <a:pt x="6025" y="1023"/>
                      <a:pt x="5299" y="1392"/>
                    </a:cubicBezTo>
                    <a:cubicBezTo>
                      <a:pt x="4525" y="1797"/>
                      <a:pt x="3941" y="2464"/>
                      <a:pt x="3203" y="2892"/>
                    </a:cubicBezTo>
                    <a:cubicBezTo>
                      <a:pt x="2560" y="3261"/>
                      <a:pt x="1834" y="3476"/>
                      <a:pt x="1346" y="4035"/>
                    </a:cubicBezTo>
                    <a:cubicBezTo>
                      <a:pt x="810" y="4666"/>
                      <a:pt x="632" y="5500"/>
                      <a:pt x="36" y="6095"/>
                    </a:cubicBezTo>
                    <a:cubicBezTo>
                      <a:pt x="1" y="6130"/>
                      <a:pt x="24" y="6172"/>
                      <a:pt x="58" y="6172"/>
                    </a:cubicBezTo>
                    <a:cubicBezTo>
                      <a:pt x="70" y="6172"/>
                      <a:pt x="83" y="6167"/>
                      <a:pt x="96" y="6154"/>
                    </a:cubicBezTo>
                    <a:cubicBezTo>
                      <a:pt x="715" y="5547"/>
                      <a:pt x="882" y="4630"/>
                      <a:pt x="1477" y="4023"/>
                    </a:cubicBezTo>
                    <a:cubicBezTo>
                      <a:pt x="2096" y="3380"/>
                      <a:pt x="3072" y="3178"/>
                      <a:pt x="3763" y="2642"/>
                    </a:cubicBezTo>
                    <a:cubicBezTo>
                      <a:pt x="4537" y="2059"/>
                      <a:pt x="5239" y="1559"/>
                      <a:pt x="6120" y="1142"/>
                    </a:cubicBezTo>
                    <a:cubicBezTo>
                      <a:pt x="6644" y="880"/>
                      <a:pt x="7085" y="618"/>
                      <a:pt x="7311" y="70"/>
                    </a:cubicBezTo>
                    <a:cubicBezTo>
                      <a:pt x="7327" y="30"/>
                      <a:pt x="7305" y="1"/>
                      <a:pt x="7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2"/>
              <p:cNvSpPr/>
              <p:nvPr/>
            </p:nvSpPr>
            <p:spPr>
              <a:xfrm>
                <a:off x="987975" y="2454000"/>
                <a:ext cx="5562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1867" extrusionOk="0">
                    <a:moveTo>
                      <a:pt x="2201" y="1"/>
                    </a:moveTo>
                    <a:cubicBezTo>
                      <a:pt x="1808" y="1"/>
                      <a:pt x="1558" y="298"/>
                      <a:pt x="1308" y="548"/>
                    </a:cubicBezTo>
                    <a:cubicBezTo>
                      <a:pt x="867" y="989"/>
                      <a:pt x="426" y="1406"/>
                      <a:pt x="10" y="1846"/>
                    </a:cubicBezTo>
                    <a:cubicBezTo>
                      <a:pt x="1" y="1846"/>
                      <a:pt x="5" y="1866"/>
                      <a:pt x="13" y="1866"/>
                    </a:cubicBezTo>
                    <a:cubicBezTo>
                      <a:pt x="16" y="1866"/>
                      <a:pt x="19" y="1864"/>
                      <a:pt x="22" y="1858"/>
                    </a:cubicBezTo>
                    <a:cubicBezTo>
                      <a:pt x="379" y="1548"/>
                      <a:pt x="712" y="1227"/>
                      <a:pt x="1058" y="894"/>
                    </a:cubicBezTo>
                    <a:cubicBezTo>
                      <a:pt x="1391" y="548"/>
                      <a:pt x="1724" y="179"/>
                      <a:pt x="2201" y="48"/>
                    </a:cubicBezTo>
                    <a:cubicBezTo>
                      <a:pt x="2224" y="36"/>
                      <a:pt x="2224" y="1"/>
                      <a:pt x="2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2"/>
              <p:cNvSpPr/>
              <p:nvPr/>
            </p:nvSpPr>
            <p:spPr>
              <a:xfrm>
                <a:off x="1045950" y="2403400"/>
                <a:ext cx="818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1906" extrusionOk="0">
                    <a:moveTo>
                      <a:pt x="3239" y="1"/>
                    </a:moveTo>
                    <a:cubicBezTo>
                      <a:pt x="2739" y="227"/>
                      <a:pt x="2322" y="489"/>
                      <a:pt x="1894" y="834"/>
                    </a:cubicBezTo>
                    <a:cubicBezTo>
                      <a:pt x="1334" y="1298"/>
                      <a:pt x="644" y="1548"/>
                      <a:pt x="1" y="1906"/>
                    </a:cubicBezTo>
                    <a:cubicBezTo>
                      <a:pt x="548" y="1667"/>
                      <a:pt x="1179" y="1441"/>
                      <a:pt x="1667" y="1108"/>
                    </a:cubicBezTo>
                    <a:cubicBezTo>
                      <a:pt x="2215" y="715"/>
                      <a:pt x="2644" y="310"/>
                      <a:pt x="3251" y="36"/>
                    </a:cubicBezTo>
                    <a:cubicBezTo>
                      <a:pt x="3275" y="12"/>
                      <a:pt x="3251" y="1"/>
                      <a:pt x="3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2"/>
              <p:cNvSpPr/>
              <p:nvPr/>
            </p:nvSpPr>
            <p:spPr>
              <a:xfrm>
                <a:off x="801875" y="2402275"/>
                <a:ext cx="169875" cy="180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7208" extrusionOk="0">
                    <a:moveTo>
                      <a:pt x="20" y="0"/>
                    </a:moveTo>
                    <a:cubicBezTo>
                      <a:pt x="8" y="0"/>
                      <a:pt x="0" y="13"/>
                      <a:pt x="0" y="34"/>
                    </a:cubicBezTo>
                    <a:cubicBezTo>
                      <a:pt x="310" y="1641"/>
                      <a:pt x="1632" y="2832"/>
                      <a:pt x="2739" y="3951"/>
                    </a:cubicBezTo>
                    <a:cubicBezTo>
                      <a:pt x="3287" y="4498"/>
                      <a:pt x="3822" y="5213"/>
                      <a:pt x="4537" y="5534"/>
                    </a:cubicBezTo>
                    <a:cubicBezTo>
                      <a:pt x="4906" y="5713"/>
                      <a:pt x="5323" y="5772"/>
                      <a:pt x="5680" y="5999"/>
                    </a:cubicBezTo>
                    <a:cubicBezTo>
                      <a:pt x="6156" y="6296"/>
                      <a:pt x="6477" y="6701"/>
                      <a:pt x="6727" y="7189"/>
                    </a:cubicBezTo>
                    <a:cubicBezTo>
                      <a:pt x="6736" y="7202"/>
                      <a:pt x="6748" y="7208"/>
                      <a:pt x="6759" y="7208"/>
                    </a:cubicBezTo>
                    <a:cubicBezTo>
                      <a:pt x="6778" y="7208"/>
                      <a:pt x="6795" y="7192"/>
                      <a:pt x="6787" y="7177"/>
                    </a:cubicBezTo>
                    <a:cubicBezTo>
                      <a:pt x="6608" y="6689"/>
                      <a:pt x="6299" y="6249"/>
                      <a:pt x="5858" y="5951"/>
                    </a:cubicBezTo>
                    <a:cubicBezTo>
                      <a:pt x="5608" y="5772"/>
                      <a:pt x="5323" y="5689"/>
                      <a:pt x="5049" y="5570"/>
                    </a:cubicBezTo>
                    <a:cubicBezTo>
                      <a:pt x="4465" y="5344"/>
                      <a:pt x="4049" y="5046"/>
                      <a:pt x="3620" y="4618"/>
                    </a:cubicBezTo>
                    <a:cubicBezTo>
                      <a:pt x="2227" y="3213"/>
                      <a:pt x="727" y="1903"/>
                      <a:pt x="48" y="22"/>
                    </a:cubicBezTo>
                    <a:cubicBezTo>
                      <a:pt x="38" y="7"/>
                      <a:pt x="28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2"/>
              <p:cNvSpPr/>
              <p:nvPr/>
            </p:nvSpPr>
            <p:spPr>
              <a:xfrm>
                <a:off x="801650" y="2405075"/>
                <a:ext cx="146625" cy="1262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5050" extrusionOk="0">
                    <a:moveTo>
                      <a:pt x="12" y="0"/>
                    </a:moveTo>
                    <a:cubicBezTo>
                      <a:pt x="5" y="0"/>
                      <a:pt x="1" y="11"/>
                      <a:pt x="9" y="29"/>
                    </a:cubicBezTo>
                    <a:cubicBezTo>
                      <a:pt x="1938" y="1696"/>
                      <a:pt x="4069" y="3136"/>
                      <a:pt x="5796" y="5041"/>
                    </a:cubicBezTo>
                    <a:cubicBezTo>
                      <a:pt x="5804" y="5047"/>
                      <a:pt x="5812" y="5049"/>
                      <a:pt x="5819" y="5049"/>
                    </a:cubicBezTo>
                    <a:cubicBezTo>
                      <a:pt x="5845" y="5049"/>
                      <a:pt x="5865" y="5021"/>
                      <a:pt x="5855" y="4994"/>
                    </a:cubicBezTo>
                    <a:cubicBezTo>
                      <a:pt x="5153" y="4005"/>
                      <a:pt x="4069" y="3220"/>
                      <a:pt x="3165" y="2446"/>
                    </a:cubicBezTo>
                    <a:cubicBezTo>
                      <a:pt x="2164" y="1600"/>
                      <a:pt x="1129" y="719"/>
                      <a:pt x="21" y="5"/>
                    </a:cubicBezTo>
                    <a:cubicBezTo>
                      <a:pt x="18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2"/>
              <p:cNvSpPr/>
              <p:nvPr/>
            </p:nvSpPr>
            <p:spPr>
              <a:xfrm>
                <a:off x="950400" y="2532825"/>
                <a:ext cx="21000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42" extrusionOk="0">
                    <a:moveTo>
                      <a:pt x="8" y="1"/>
                    </a:moveTo>
                    <a:cubicBezTo>
                      <a:pt x="5" y="1"/>
                      <a:pt x="1" y="8"/>
                      <a:pt x="1" y="15"/>
                    </a:cubicBezTo>
                    <a:cubicBezTo>
                      <a:pt x="84" y="574"/>
                      <a:pt x="394" y="1146"/>
                      <a:pt x="786" y="1539"/>
                    </a:cubicBezTo>
                    <a:cubicBezTo>
                      <a:pt x="791" y="1541"/>
                      <a:pt x="796" y="1542"/>
                      <a:pt x="800" y="1542"/>
                    </a:cubicBezTo>
                    <a:cubicBezTo>
                      <a:pt x="821" y="1542"/>
                      <a:pt x="839" y="1522"/>
                      <a:pt x="810" y="1503"/>
                    </a:cubicBezTo>
                    <a:cubicBezTo>
                      <a:pt x="429" y="1027"/>
                      <a:pt x="203" y="586"/>
                      <a:pt x="13" y="15"/>
                    </a:cubicBezTo>
                    <a:cubicBezTo>
                      <a:pt x="13" y="5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"/>
              <p:cNvSpPr/>
              <p:nvPr/>
            </p:nvSpPr>
            <p:spPr>
              <a:xfrm>
                <a:off x="843900" y="2460175"/>
                <a:ext cx="1011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3278" extrusionOk="0">
                    <a:moveTo>
                      <a:pt x="29" y="1"/>
                    </a:moveTo>
                    <a:cubicBezTo>
                      <a:pt x="7" y="1"/>
                      <a:pt x="0" y="22"/>
                      <a:pt x="10" y="51"/>
                    </a:cubicBezTo>
                    <a:cubicBezTo>
                      <a:pt x="546" y="670"/>
                      <a:pt x="1248" y="1242"/>
                      <a:pt x="1939" y="1718"/>
                    </a:cubicBezTo>
                    <a:cubicBezTo>
                      <a:pt x="2213" y="1909"/>
                      <a:pt x="2534" y="2028"/>
                      <a:pt x="2832" y="2206"/>
                    </a:cubicBezTo>
                    <a:cubicBezTo>
                      <a:pt x="3272" y="2480"/>
                      <a:pt x="3642" y="2944"/>
                      <a:pt x="4046" y="3278"/>
                    </a:cubicBezTo>
                    <a:cubicBezTo>
                      <a:pt x="3761" y="2968"/>
                      <a:pt x="3487" y="2647"/>
                      <a:pt x="3153" y="2373"/>
                    </a:cubicBezTo>
                    <a:cubicBezTo>
                      <a:pt x="2844" y="2123"/>
                      <a:pt x="2475" y="1980"/>
                      <a:pt x="2141" y="1766"/>
                    </a:cubicBezTo>
                    <a:cubicBezTo>
                      <a:pt x="1403" y="1242"/>
                      <a:pt x="760" y="575"/>
                      <a:pt x="46" y="4"/>
                    </a:cubicBezTo>
                    <a:cubicBezTo>
                      <a:pt x="40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2"/>
              <p:cNvSpPr/>
              <p:nvPr/>
            </p:nvSpPr>
            <p:spPr>
              <a:xfrm>
                <a:off x="845325" y="2455800"/>
                <a:ext cx="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" extrusionOk="0">
                    <a:moveTo>
                      <a:pt x="1" y="0"/>
                    </a:moveTo>
                    <a:cubicBezTo>
                      <a:pt x="13" y="0"/>
                      <a:pt x="13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2"/>
              <p:cNvSpPr/>
              <p:nvPr/>
            </p:nvSpPr>
            <p:spPr>
              <a:xfrm>
                <a:off x="829850" y="2434225"/>
                <a:ext cx="1402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887" extrusionOk="0">
                    <a:moveTo>
                      <a:pt x="14" y="1"/>
                    </a:moveTo>
                    <a:cubicBezTo>
                      <a:pt x="7" y="1"/>
                      <a:pt x="1" y="9"/>
                      <a:pt x="1" y="18"/>
                    </a:cubicBezTo>
                    <a:cubicBezTo>
                      <a:pt x="144" y="327"/>
                      <a:pt x="358" y="601"/>
                      <a:pt x="560" y="887"/>
                    </a:cubicBezTo>
                    <a:cubicBezTo>
                      <a:pt x="394" y="589"/>
                      <a:pt x="239" y="268"/>
                      <a:pt x="24" y="6"/>
                    </a:cubicBezTo>
                    <a:cubicBezTo>
                      <a:pt x="21" y="2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2"/>
              <p:cNvSpPr/>
              <p:nvPr/>
            </p:nvSpPr>
            <p:spPr>
              <a:xfrm>
                <a:off x="978450" y="2553425"/>
                <a:ext cx="2020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980" extrusionOk="0">
                    <a:moveTo>
                      <a:pt x="760" y="0"/>
                    </a:moveTo>
                    <a:cubicBezTo>
                      <a:pt x="605" y="72"/>
                      <a:pt x="498" y="250"/>
                      <a:pt x="391" y="381"/>
                    </a:cubicBezTo>
                    <a:cubicBezTo>
                      <a:pt x="260" y="548"/>
                      <a:pt x="141" y="738"/>
                      <a:pt x="34" y="941"/>
                    </a:cubicBezTo>
                    <a:cubicBezTo>
                      <a:pt x="0" y="957"/>
                      <a:pt x="13" y="980"/>
                      <a:pt x="36" y="980"/>
                    </a:cubicBezTo>
                    <a:cubicBezTo>
                      <a:pt x="46" y="980"/>
                      <a:pt x="58" y="976"/>
                      <a:pt x="69" y="965"/>
                    </a:cubicBezTo>
                    <a:cubicBezTo>
                      <a:pt x="200" y="786"/>
                      <a:pt x="319" y="619"/>
                      <a:pt x="462" y="441"/>
                    </a:cubicBezTo>
                    <a:cubicBezTo>
                      <a:pt x="569" y="310"/>
                      <a:pt x="724" y="191"/>
                      <a:pt x="796" y="24"/>
                    </a:cubicBezTo>
                    <a:cubicBezTo>
                      <a:pt x="807" y="12"/>
                      <a:pt x="784" y="0"/>
                      <a:pt x="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2"/>
              <p:cNvSpPr/>
              <p:nvPr/>
            </p:nvSpPr>
            <p:spPr>
              <a:xfrm>
                <a:off x="979125" y="2415550"/>
                <a:ext cx="196825" cy="1491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5964" extrusionOk="0">
                    <a:moveTo>
                      <a:pt x="7817" y="1"/>
                    </a:moveTo>
                    <a:cubicBezTo>
                      <a:pt x="7813" y="1"/>
                      <a:pt x="7809" y="1"/>
                      <a:pt x="7805" y="3"/>
                    </a:cubicBezTo>
                    <a:cubicBezTo>
                      <a:pt x="6126" y="777"/>
                      <a:pt x="4507" y="1848"/>
                      <a:pt x="2959" y="2884"/>
                    </a:cubicBezTo>
                    <a:cubicBezTo>
                      <a:pt x="2400" y="3241"/>
                      <a:pt x="1923" y="3622"/>
                      <a:pt x="1507" y="4146"/>
                    </a:cubicBezTo>
                    <a:cubicBezTo>
                      <a:pt x="1031" y="4753"/>
                      <a:pt x="638" y="5408"/>
                      <a:pt x="18" y="5920"/>
                    </a:cubicBezTo>
                    <a:cubicBezTo>
                      <a:pt x="0" y="5938"/>
                      <a:pt x="10" y="5964"/>
                      <a:pt x="32" y="5964"/>
                    </a:cubicBezTo>
                    <a:cubicBezTo>
                      <a:pt x="38" y="5964"/>
                      <a:pt x="46" y="5961"/>
                      <a:pt x="54" y="5956"/>
                    </a:cubicBezTo>
                    <a:cubicBezTo>
                      <a:pt x="530" y="5599"/>
                      <a:pt x="876" y="5146"/>
                      <a:pt x="1233" y="4670"/>
                    </a:cubicBezTo>
                    <a:cubicBezTo>
                      <a:pt x="1804" y="3872"/>
                      <a:pt x="2424" y="3336"/>
                      <a:pt x="3257" y="2824"/>
                    </a:cubicBezTo>
                    <a:cubicBezTo>
                      <a:pt x="4757" y="1872"/>
                      <a:pt x="6353" y="1050"/>
                      <a:pt x="7841" y="62"/>
                    </a:cubicBezTo>
                    <a:cubicBezTo>
                      <a:pt x="7873" y="41"/>
                      <a:pt x="7848" y="1"/>
                      <a:pt x="7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2"/>
              <p:cNvSpPr/>
              <p:nvPr/>
            </p:nvSpPr>
            <p:spPr>
              <a:xfrm>
                <a:off x="989250" y="2413525"/>
                <a:ext cx="184725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5802" extrusionOk="0">
                    <a:moveTo>
                      <a:pt x="7388" y="0"/>
                    </a:moveTo>
                    <a:lnTo>
                      <a:pt x="7388" y="0"/>
                    </a:lnTo>
                    <a:cubicBezTo>
                      <a:pt x="6722" y="1512"/>
                      <a:pt x="5829" y="2691"/>
                      <a:pt x="4376" y="3560"/>
                    </a:cubicBezTo>
                    <a:cubicBezTo>
                      <a:pt x="3781" y="3918"/>
                      <a:pt x="3150" y="4120"/>
                      <a:pt x="2519" y="4406"/>
                    </a:cubicBezTo>
                    <a:cubicBezTo>
                      <a:pt x="1661" y="4787"/>
                      <a:pt x="1030" y="5442"/>
                      <a:pt x="66" y="5680"/>
                    </a:cubicBezTo>
                    <a:cubicBezTo>
                      <a:pt x="1" y="5701"/>
                      <a:pt x="15" y="5802"/>
                      <a:pt x="72" y="5802"/>
                    </a:cubicBezTo>
                    <a:cubicBezTo>
                      <a:pt x="77" y="5802"/>
                      <a:pt x="83" y="5801"/>
                      <a:pt x="90" y="5799"/>
                    </a:cubicBezTo>
                    <a:cubicBezTo>
                      <a:pt x="1066" y="5644"/>
                      <a:pt x="1614" y="5013"/>
                      <a:pt x="2459" y="4584"/>
                    </a:cubicBezTo>
                    <a:cubicBezTo>
                      <a:pt x="3245" y="4179"/>
                      <a:pt x="4078" y="3941"/>
                      <a:pt x="4828" y="3441"/>
                    </a:cubicBezTo>
                    <a:cubicBezTo>
                      <a:pt x="6007" y="2632"/>
                      <a:pt x="7103" y="1429"/>
                      <a:pt x="7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2"/>
              <p:cNvSpPr/>
              <p:nvPr/>
            </p:nvSpPr>
            <p:spPr>
              <a:xfrm>
                <a:off x="982250" y="2554825"/>
                <a:ext cx="1040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50" extrusionOk="0">
                    <a:moveTo>
                      <a:pt x="400" y="1"/>
                    </a:moveTo>
                    <a:cubicBezTo>
                      <a:pt x="398" y="1"/>
                      <a:pt x="396" y="2"/>
                      <a:pt x="394" y="4"/>
                    </a:cubicBezTo>
                    <a:cubicBezTo>
                      <a:pt x="298" y="51"/>
                      <a:pt x="227" y="87"/>
                      <a:pt x="155" y="147"/>
                    </a:cubicBezTo>
                    <a:cubicBezTo>
                      <a:pt x="96" y="194"/>
                      <a:pt x="13" y="242"/>
                      <a:pt x="1" y="313"/>
                    </a:cubicBezTo>
                    <a:cubicBezTo>
                      <a:pt x="1" y="325"/>
                      <a:pt x="13" y="349"/>
                      <a:pt x="36" y="349"/>
                    </a:cubicBezTo>
                    <a:cubicBezTo>
                      <a:pt x="96" y="313"/>
                      <a:pt x="132" y="242"/>
                      <a:pt x="191" y="194"/>
                    </a:cubicBezTo>
                    <a:cubicBezTo>
                      <a:pt x="251" y="135"/>
                      <a:pt x="334" y="75"/>
                      <a:pt x="405" y="51"/>
                    </a:cubicBezTo>
                    <a:cubicBezTo>
                      <a:pt x="415" y="22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2"/>
              <p:cNvSpPr/>
              <p:nvPr/>
            </p:nvSpPr>
            <p:spPr>
              <a:xfrm>
                <a:off x="1002500" y="2453775"/>
                <a:ext cx="1248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3618" extrusionOk="0">
                    <a:moveTo>
                      <a:pt x="4963" y="0"/>
                    </a:moveTo>
                    <a:cubicBezTo>
                      <a:pt x="4956" y="0"/>
                      <a:pt x="4948" y="3"/>
                      <a:pt x="4941" y="10"/>
                    </a:cubicBezTo>
                    <a:cubicBezTo>
                      <a:pt x="4227" y="760"/>
                      <a:pt x="3298" y="1176"/>
                      <a:pt x="2465" y="1772"/>
                    </a:cubicBezTo>
                    <a:cubicBezTo>
                      <a:pt x="1643" y="2367"/>
                      <a:pt x="786" y="2939"/>
                      <a:pt x="0" y="3617"/>
                    </a:cubicBezTo>
                    <a:cubicBezTo>
                      <a:pt x="1024" y="2974"/>
                      <a:pt x="1941" y="2200"/>
                      <a:pt x="2977" y="1546"/>
                    </a:cubicBezTo>
                    <a:cubicBezTo>
                      <a:pt x="3703" y="1069"/>
                      <a:pt x="4477" y="784"/>
                      <a:pt x="4977" y="45"/>
                    </a:cubicBezTo>
                    <a:cubicBezTo>
                      <a:pt x="4994" y="20"/>
                      <a:pt x="4980" y="0"/>
                      <a:pt x="4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2"/>
              <p:cNvSpPr/>
              <p:nvPr/>
            </p:nvSpPr>
            <p:spPr>
              <a:xfrm>
                <a:off x="1130575" y="2443450"/>
                <a:ext cx="12550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4" extrusionOk="0">
                    <a:moveTo>
                      <a:pt x="485" y="1"/>
                    </a:moveTo>
                    <a:cubicBezTo>
                      <a:pt x="481" y="1"/>
                      <a:pt x="477" y="2"/>
                      <a:pt x="473" y="6"/>
                    </a:cubicBezTo>
                    <a:cubicBezTo>
                      <a:pt x="378" y="77"/>
                      <a:pt x="307" y="161"/>
                      <a:pt x="211" y="232"/>
                    </a:cubicBezTo>
                    <a:cubicBezTo>
                      <a:pt x="140" y="304"/>
                      <a:pt x="56" y="375"/>
                      <a:pt x="9" y="470"/>
                    </a:cubicBezTo>
                    <a:cubicBezTo>
                      <a:pt x="0" y="487"/>
                      <a:pt x="10" y="504"/>
                      <a:pt x="20" y="504"/>
                    </a:cubicBezTo>
                    <a:cubicBezTo>
                      <a:pt x="25" y="504"/>
                      <a:pt x="29" y="501"/>
                      <a:pt x="33" y="494"/>
                    </a:cubicBezTo>
                    <a:cubicBezTo>
                      <a:pt x="128" y="458"/>
                      <a:pt x="199" y="351"/>
                      <a:pt x="271" y="280"/>
                    </a:cubicBezTo>
                    <a:cubicBezTo>
                      <a:pt x="354" y="196"/>
                      <a:pt x="426" y="113"/>
                      <a:pt x="485" y="18"/>
                    </a:cubicBezTo>
                    <a:cubicBezTo>
                      <a:pt x="502" y="9"/>
                      <a:pt x="495" y="1"/>
                      <a:pt x="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2"/>
              <p:cNvSpPr/>
              <p:nvPr/>
            </p:nvSpPr>
            <p:spPr>
              <a:xfrm>
                <a:off x="810800" y="2468775"/>
                <a:ext cx="157775" cy="191525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7661" extrusionOk="0">
                    <a:moveTo>
                      <a:pt x="39" y="0"/>
                    </a:moveTo>
                    <a:cubicBezTo>
                      <a:pt x="19" y="0"/>
                      <a:pt x="1" y="13"/>
                      <a:pt x="1" y="41"/>
                    </a:cubicBezTo>
                    <a:cubicBezTo>
                      <a:pt x="1" y="731"/>
                      <a:pt x="227" y="1374"/>
                      <a:pt x="655" y="1946"/>
                    </a:cubicBezTo>
                    <a:cubicBezTo>
                      <a:pt x="1001" y="2386"/>
                      <a:pt x="1310" y="2731"/>
                      <a:pt x="1548" y="3255"/>
                    </a:cubicBezTo>
                    <a:cubicBezTo>
                      <a:pt x="1668" y="3517"/>
                      <a:pt x="1787" y="3732"/>
                      <a:pt x="1977" y="3946"/>
                    </a:cubicBezTo>
                    <a:cubicBezTo>
                      <a:pt x="2560" y="4589"/>
                      <a:pt x="3406" y="5006"/>
                      <a:pt x="4073" y="5553"/>
                    </a:cubicBezTo>
                    <a:cubicBezTo>
                      <a:pt x="4846" y="6196"/>
                      <a:pt x="5549" y="6911"/>
                      <a:pt x="6216" y="7661"/>
                    </a:cubicBezTo>
                    <a:cubicBezTo>
                      <a:pt x="6251" y="7661"/>
                      <a:pt x="6311" y="7601"/>
                      <a:pt x="6275" y="7565"/>
                    </a:cubicBezTo>
                    <a:cubicBezTo>
                      <a:pt x="5287" y="6327"/>
                      <a:pt x="4073" y="5339"/>
                      <a:pt x="2787" y="4422"/>
                    </a:cubicBezTo>
                    <a:cubicBezTo>
                      <a:pt x="2382" y="4148"/>
                      <a:pt x="1989" y="3827"/>
                      <a:pt x="1739" y="3398"/>
                    </a:cubicBezTo>
                    <a:cubicBezTo>
                      <a:pt x="1596" y="3112"/>
                      <a:pt x="1513" y="2839"/>
                      <a:pt x="1334" y="2577"/>
                    </a:cubicBezTo>
                    <a:cubicBezTo>
                      <a:pt x="1120" y="2255"/>
                      <a:pt x="798" y="2005"/>
                      <a:pt x="584" y="1672"/>
                    </a:cubicBezTo>
                    <a:cubicBezTo>
                      <a:pt x="251" y="1172"/>
                      <a:pt x="120" y="636"/>
                      <a:pt x="84" y="41"/>
                    </a:cubicBezTo>
                    <a:cubicBezTo>
                      <a:pt x="84" y="16"/>
                      <a:pt x="61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"/>
              <p:cNvSpPr/>
              <p:nvPr/>
            </p:nvSpPr>
            <p:spPr>
              <a:xfrm>
                <a:off x="810900" y="2468750"/>
                <a:ext cx="13730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5492" h="5787" extrusionOk="0">
                    <a:moveTo>
                      <a:pt x="6" y="1"/>
                    </a:moveTo>
                    <a:cubicBezTo>
                      <a:pt x="4" y="1"/>
                      <a:pt x="0" y="9"/>
                      <a:pt x="9" y="18"/>
                    </a:cubicBezTo>
                    <a:cubicBezTo>
                      <a:pt x="616" y="482"/>
                      <a:pt x="1294" y="875"/>
                      <a:pt x="1854" y="1411"/>
                    </a:cubicBezTo>
                    <a:cubicBezTo>
                      <a:pt x="2342" y="1851"/>
                      <a:pt x="2664" y="2423"/>
                      <a:pt x="3080" y="2923"/>
                    </a:cubicBezTo>
                    <a:cubicBezTo>
                      <a:pt x="3342" y="3268"/>
                      <a:pt x="3676" y="3494"/>
                      <a:pt x="3997" y="3756"/>
                    </a:cubicBezTo>
                    <a:cubicBezTo>
                      <a:pt x="4747" y="4340"/>
                      <a:pt x="5128" y="4887"/>
                      <a:pt x="5438" y="5769"/>
                    </a:cubicBezTo>
                    <a:cubicBezTo>
                      <a:pt x="5444" y="5780"/>
                      <a:pt x="5459" y="5786"/>
                      <a:pt x="5471" y="5786"/>
                    </a:cubicBezTo>
                    <a:cubicBezTo>
                      <a:pt x="5482" y="5786"/>
                      <a:pt x="5491" y="5780"/>
                      <a:pt x="5485" y="5769"/>
                    </a:cubicBezTo>
                    <a:cubicBezTo>
                      <a:pt x="5354" y="4328"/>
                      <a:pt x="4069" y="3923"/>
                      <a:pt x="3235" y="2959"/>
                    </a:cubicBezTo>
                    <a:cubicBezTo>
                      <a:pt x="2747" y="2375"/>
                      <a:pt x="2402" y="1744"/>
                      <a:pt x="1830" y="1244"/>
                    </a:cubicBezTo>
                    <a:cubicBezTo>
                      <a:pt x="1271" y="768"/>
                      <a:pt x="651" y="351"/>
                      <a:pt x="9" y="6"/>
                    </a:cubicBezTo>
                    <a:cubicBezTo>
                      <a:pt x="9" y="2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2"/>
              <p:cNvSpPr/>
              <p:nvPr/>
            </p:nvSpPr>
            <p:spPr>
              <a:xfrm>
                <a:off x="946100" y="2607375"/>
                <a:ext cx="2537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2027" extrusionOk="0">
                    <a:moveTo>
                      <a:pt x="2" y="0"/>
                    </a:moveTo>
                    <a:cubicBezTo>
                      <a:pt x="0" y="0"/>
                      <a:pt x="0" y="3"/>
                      <a:pt x="6" y="9"/>
                    </a:cubicBezTo>
                    <a:cubicBezTo>
                      <a:pt x="6" y="3"/>
                      <a:pt x="3" y="0"/>
                      <a:pt x="2" y="0"/>
                    </a:cubicBezTo>
                    <a:close/>
                    <a:moveTo>
                      <a:pt x="6" y="9"/>
                    </a:moveTo>
                    <a:lnTo>
                      <a:pt x="6" y="9"/>
                    </a:lnTo>
                    <a:cubicBezTo>
                      <a:pt x="113" y="724"/>
                      <a:pt x="435" y="1521"/>
                      <a:pt x="958" y="2021"/>
                    </a:cubicBezTo>
                    <a:cubicBezTo>
                      <a:pt x="962" y="2025"/>
                      <a:pt x="967" y="2026"/>
                      <a:pt x="974" y="2026"/>
                    </a:cubicBezTo>
                    <a:cubicBezTo>
                      <a:pt x="992" y="2026"/>
                      <a:pt x="1015" y="2015"/>
                      <a:pt x="1006" y="1998"/>
                    </a:cubicBezTo>
                    <a:cubicBezTo>
                      <a:pt x="566" y="1355"/>
                      <a:pt x="232" y="759"/>
                      <a:pt x="6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2"/>
              <p:cNvSpPr/>
              <p:nvPr/>
            </p:nvSpPr>
            <p:spPr>
              <a:xfrm>
                <a:off x="828675" y="2494475"/>
                <a:ext cx="759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2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8" y="334"/>
                      <a:pt x="500" y="620"/>
                      <a:pt x="774" y="918"/>
                    </a:cubicBezTo>
                    <a:cubicBezTo>
                      <a:pt x="1119" y="1299"/>
                      <a:pt x="1369" y="1703"/>
                      <a:pt x="1631" y="2132"/>
                    </a:cubicBezTo>
                    <a:cubicBezTo>
                      <a:pt x="1929" y="2608"/>
                      <a:pt x="2405" y="3096"/>
                      <a:pt x="2977" y="3204"/>
                    </a:cubicBezTo>
                    <a:cubicBezTo>
                      <a:pt x="3000" y="3204"/>
                      <a:pt x="3036" y="3180"/>
                      <a:pt x="3000" y="3144"/>
                    </a:cubicBezTo>
                    <a:cubicBezTo>
                      <a:pt x="2715" y="2942"/>
                      <a:pt x="2393" y="2787"/>
                      <a:pt x="2143" y="2537"/>
                    </a:cubicBezTo>
                    <a:cubicBezTo>
                      <a:pt x="1857" y="2263"/>
                      <a:pt x="1679" y="1918"/>
                      <a:pt x="1464" y="1608"/>
                    </a:cubicBezTo>
                    <a:cubicBezTo>
                      <a:pt x="1083" y="1037"/>
                      <a:pt x="548" y="453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2"/>
              <p:cNvSpPr/>
              <p:nvPr/>
            </p:nvSpPr>
            <p:spPr>
              <a:xfrm>
                <a:off x="909125" y="2580075"/>
                <a:ext cx="358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769" extrusionOk="0">
                    <a:moveTo>
                      <a:pt x="24" y="1"/>
                    </a:moveTo>
                    <a:cubicBezTo>
                      <a:pt x="10" y="1"/>
                      <a:pt x="0" y="9"/>
                      <a:pt x="9" y="18"/>
                    </a:cubicBezTo>
                    <a:cubicBezTo>
                      <a:pt x="378" y="625"/>
                      <a:pt x="913" y="1196"/>
                      <a:pt x="1366" y="1756"/>
                    </a:cubicBezTo>
                    <a:cubicBezTo>
                      <a:pt x="1372" y="1765"/>
                      <a:pt x="1380" y="1769"/>
                      <a:pt x="1387" y="1769"/>
                    </a:cubicBezTo>
                    <a:cubicBezTo>
                      <a:pt x="1409" y="1769"/>
                      <a:pt x="1431" y="1738"/>
                      <a:pt x="1414" y="1720"/>
                    </a:cubicBezTo>
                    <a:cubicBezTo>
                      <a:pt x="973" y="1149"/>
                      <a:pt x="544" y="494"/>
                      <a:pt x="44" y="6"/>
                    </a:cubicBezTo>
                    <a:cubicBezTo>
                      <a:pt x="37" y="2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2"/>
              <p:cNvSpPr/>
              <p:nvPr/>
            </p:nvSpPr>
            <p:spPr>
              <a:xfrm>
                <a:off x="978075" y="2465800"/>
                <a:ext cx="236575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7554" extrusionOk="0">
                    <a:moveTo>
                      <a:pt x="9403" y="1"/>
                    </a:moveTo>
                    <a:cubicBezTo>
                      <a:pt x="9397" y="1"/>
                      <a:pt x="9390" y="2"/>
                      <a:pt x="9383" y="5"/>
                    </a:cubicBezTo>
                    <a:cubicBezTo>
                      <a:pt x="7395" y="612"/>
                      <a:pt x="5645" y="1707"/>
                      <a:pt x="4180" y="3160"/>
                    </a:cubicBezTo>
                    <a:cubicBezTo>
                      <a:pt x="3787" y="3577"/>
                      <a:pt x="3370" y="3982"/>
                      <a:pt x="2894" y="4303"/>
                    </a:cubicBezTo>
                    <a:cubicBezTo>
                      <a:pt x="2525" y="4553"/>
                      <a:pt x="2096" y="4755"/>
                      <a:pt x="1751" y="5017"/>
                    </a:cubicBezTo>
                    <a:cubicBezTo>
                      <a:pt x="1489" y="5196"/>
                      <a:pt x="1275" y="5410"/>
                      <a:pt x="1108" y="5660"/>
                    </a:cubicBezTo>
                    <a:cubicBezTo>
                      <a:pt x="703" y="6303"/>
                      <a:pt x="739" y="7041"/>
                      <a:pt x="13" y="7506"/>
                    </a:cubicBezTo>
                    <a:cubicBezTo>
                      <a:pt x="1" y="7518"/>
                      <a:pt x="25" y="7553"/>
                      <a:pt x="37" y="7553"/>
                    </a:cubicBezTo>
                    <a:cubicBezTo>
                      <a:pt x="894" y="7149"/>
                      <a:pt x="834" y="6029"/>
                      <a:pt x="1477" y="5410"/>
                    </a:cubicBezTo>
                    <a:cubicBezTo>
                      <a:pt x="2156" y="4720"/>
                      <a:pt x="3144" y="4398"/>
                      <a:pt x="3859" y="3708"/>
                    </a:cubicBezTo>
                    <a:cubicBezTo>
                      <a:pt x="4680" y="2934"/>
                      <a:pt x="5406" y="2136"/>
                      <a:pt x="6395" y="1541"/>
                    </a:cubicBezTo>
                    <a:cubicBezTo>
                      <a:pt x="7359" y="957"/>
                      <a:pt x="8431" y="600"/>
                      <a:pt x="9431" y="100"/>
                    </a:cubicBezTo>
                    <a:cubicBezTo>
                      <a:pt x="9462" y="69"/>
                      <a:pt x="9448" y="1"/>
                      <a:pt x="9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2"/>
              <p:cNvSpPr/>
              <p:nvPr/>
            </p:nvSpPr>
            <p:spPr>
              <a:xfrm>
                <a:off x="1001900" y="2468475"/>
                <a:ext cx="211350" cy="183975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7359" extrusionOk="0">
                    <a:moveTo>
                      <a:pt x="8431" y="0"/>
                    </a:moveTo>
                    <a:cubicBezTo>
                      <a:pt x="8426" y="0"/>
                      <a:pt x="8422" y="2"/>
                      <a:pt x="8418" y="5"/>
                    </a:cubicBezTo>
                    <a:cubicBezTo>
                      <a:pt x="7894" y="481"/>
                      <a:pt x="7680" y="1148"/>
                      <a:pt x="7418" y="1755"/>
                    </a:cubicBezTo>
                    <a:cubicBezTo>
                      <a:pt x="6894" y="2946"/>
                      <a:pt x="6013" y="3541"/>
                      <a:pt x="4965" y="4232"/>
                    </a:cubicBezTo>
                    <a:cubicBezTo>
                      <a:pt x="4275" y="4672"/>
                      <a:pt x="3560" y="5053"/>
                      <a:pt x="3096" y="5732"/>
                    </a:cubicBezTo>
                    <a:cubicBezTo>
                      <a:pt x="2392" y="6742"/>
                      <a:pt x="1450" y="7212"/>
                      <a:pt x="259" y="7212"/>
                    </a:cubicBezTo>
                    <a:cubicBezTo>
                      <a:pt x="201" y="7212"/>
                      <a:pt x="143" y="7210"/>
                      <a:pt x="84" y="7208"/>
                    </a:cubicBezTo>
                    <a:cubicBezTo>
                      <a:pt x="24" y="7208"/>
                      <a:pt x="0" y="7292"/>
                      <a:pt x="60" y="7315"/>
                    </a:cubicBezTo>
                    <a:cubicBezTo>
                      <a:pt x="221" y="7344"/>
                      <a:pt x="382" y="7358"/>
                      <a:pt x="542" y="7358"/>
                    </a:cubicBezTo>
                    <a:cubicBezTo>
                      <a:pt x="1178" y="7358"/>
                      <a:pt x="1799" y="7141"/>
                      <a:pt x="2322" y="6780"/>
                    </a:cubicBezTo>
                    <a:cubicBezTo>
                      <a:pt x="2667" y="6530"/>
                      <a:pt x="2917" y="6232"/>
                      <a:pt x="3156" y="5911"/>
                    </a:cubicBezTo>
                    <a:cubicBezTo>
                      <a:pt x="3608" y="5291"/>
                      <a:pt x="4156" y="4922"/>
                      <a:pt x="4787" y="4517"/>
                    </a:cubicBezTo>
                    <a:cubicBezTo>
                      <a:pt x="5561" y="3994"/>
                      <a:pt x="6489" y="3482"/>
                      <a:pt x="7049" y="2696"/>
                    </a:cubicBezTo>
                    <a:cubicBezTo>
                      <a:pt x="7620" y="1850"/>
                      <a:pt x="7799" y="838"/>
                      <a:pt x="8454" y="17"/>
                    </a:cubicBezTo>
                    <a:cubicBezTo>
                      <a:pt x="8454" y="9"/>
                      <a:pt x="8442" y="0"/>
                      <a:pt x="8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2"/>
              <p:cNvSpPr/>
              <p:nvPr/>
            </p:nvSpPr>
            <p:spPr>
              <a:xfrm>
                <a:off x="979575" y="2648975"/>
                <a:ext cx="26225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95" extrusionOk="0">
                    <a:moveTo>
                      <a:pt x="1013" y="0"/>
                    </a:moveTo>
                    <a:cubicBezTo>
                      <a:pt x="751" y="36"/>
                      <a:pt x="0" y="48"/>
                      <a:pt x="36" y="476"/>
                    </a:cubicBezTo>
                    <a:cubicBezTo>
                      <a:pt x="36" y="488"/>
                      <a:pt x="42" y="494"/>
                      <a:pt x="51" y="494"/>
                    </a:cubicBezTo>
                    <a:cubicBezTo>
                      <a:pt x="60" y="494"/>
                      <a:pt x="72" y="488"/>
                      <a:pt x="84" y="476"/>
                    </a:cubicBezTo>
                    <a:cubicBezTo>
                      <a:pt x="203" y="84"/>
                      <a:pt x="703" y="119"/>
                      <a:pt x="1036" y="36"/>
                    </a:cubicBezTo>
                    <a:cubicBezTo>
                      <a:pt x="1048" y="36"/>
                      <a:pt x="1048" y="0"/>
                      <a:pt x="1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2"/>
              <p:cNvSpPr/>
              <p:nvPr/>
            </p:nvSpPr>
            <p:spPr>
              <a:xfrm>
                <a:off x="977800" y="2654500"/>
                <a:ext cx="617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658" extrusionOk="0">
                    <a:moveTo>
                      <a:pt x="216" y="0"/>
                    </a:moveTo>
                    <a:cubicBezTo>
                      <a:pt x="208" y="0"/>
                      <a:pt x="198" y="1"/>
                      <a:pt x="191" y="5"/>
                    </a:cubicBezTo>
                    <a:cubicBezTo>
                      <a:pt x="95" y="172"/>
                      <a:pt x="0" y="446"/>
                      <a:pt x="60" y="648"/>
                    </a:cubicBezTo>
                    <a:cubicBezTo>
                      <a:pt x="60" y="654"/>
                      <a:pt x="66" y="657"/>
                      <a:pt x="71" y="657"/>
                    </a:cubicBezTo>
                    <a:cubicBezTo>
                      <a:pt x="77" y="657"/>
                      <a:pt x="83" y="654"/>
                      <a:pt x="83" y="648"/>
                    </a:cubicBezTo>
                    <a:cubicBezTo>
                      <a:pt x="119" y="541"/>
                      <a:pt x="107" y="434"/>
                      <a:pt x="131" y="315"/>
                    </a:cubicBezTo>
                    <a:cubicBezTo>
                      <a:pt x="167" y="208"/>
                      <a:pt x="191" y="113"/>
                      <a:pt x="238" y="5"/>
                    </a:cubicBezTo>
                    <a:cubicBezTo>
                      <a:pt x="246" y="5"/>
                      <a:pt x="233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2"/>
              <p:cNvSpPr/>
              <p:nvPr/>
            </p:nvSpPr>
            <p:spPr>
              <a:xfrm>
                <a:off x="976000" y="2657700"/>
                <a:ext cx="627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995" extrusionOk="0">
                    <a:moveTo>
                      <a:pt x="243" y="1"/>
                    </a:moveTo>
                    <a:cubicBezTo>
                      <a:pt x="241" y="1"/>
                      <a:pt x="239" y="3"/>
                      <a:pt x="239" y="8"/>
                    </a:cubicBezTo>
                    <a:cubicBezTo>
                      <a:pt x="143" y="318"/>
                      <a:pt x="24" y="639"/>
                      <a:pt x="1" y="961"/>
                    </a:cubicBezTo>
                    <a:cubicBezTo>
                      <a:pt x="1" y="982"/>
                      <a:pt x="17" y="994"/>
                      <a:pt x="32" y="994"/>
                    </a:cubicBezTo>
                    <a:cubicBezTo>
                      <a:pt x="44" y="994"/>
                      <a:pt x="55" y="988"/>
                      <a:pt x="60" y="973"/>
                    </a:cubicBezTo>
                    <a:cubicBezTo>
                      <a:pt x="179" y="663"/>
                      <a:pt x="203" y="342"/>
                      <a:pt x="251" y="20"/>
                    </a:cubicBezTo>
                    <a:cubicBezTo>
                      <a:pt x="251" y="6"/>
                      <a:pt x="24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2"/>
              <p:cNvSpPr/>
              <p:nvPr/>
            </p:nvSpPr>
            <p:spPr>
              <a:xfrm>
                <a:off x="975100" y="2657450"/>
                <a:ext cx="54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789" extrusionOk="0">
                    <a:moveTo>
                      <a:pt x="165" y="1"/>
                    </a:moveTo>
                    <a:cubicBezTo>
                      <a:pt x="153" y="1"/>
                      <a:pt x="144" y="6"/>
                      <a:pt x="144" y="18"/>
                    </a:cubicBezTo>
                    <a:cubicBezTo>
                      <a:pt x="120" y="173"/>
                      <a:pt x="108" y="304"/>
                      <a:pt x="84" y="435"/>
                    </a:cubicBezTo>
                    <a:cubicBezTo>
                      <a:pt x="49" y="542"/>
                      <a:pt x="1" y="649"/>
                      <a:pt x="1" y="768"/>
                    </a:cubicBezTo>
                    <a:cubicBezTo>
                      <a:pt x="1" y="782"/>
                      <a:pt x="13" y="788"/>
                      <a:pt x="26" y="788"/>
                    </a:cubicBezTo>
                    <a:cubicBezTo>
                      <a:pt x="35" y="788"/>
                      <a:pt x="44" y="785"/>
                      <a:pt x="49" y="780"/>
                    </a:cubicBezTo>
                    <a:cubicBezTo>
                      <a:pt x="203" y="590"/>
                      <a:pt x="215" y="245"/>
                      <a:pt x="203" y="18"/>
                    </a:cubicBezTo>
                    <a:cubicBezTo>
                      <a:pt x="191" y="6"/>
                      <a:pt x="176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2"/>
              <p:cNvSpPr/>
              <p:nvPr/>
            </p:nvSpPr>
            <p:spPr>
              <a:xfrm>
                <a:off x="976250" y="2648000"/>
                <a:ext cx="319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930" extrusionOk="0">
                    <a:moveTo>
                      <a:pt x="1072" y="0"/>
                    </a:moveTo>
                    <a:cubicBezTo>
                      <a:pt x="638" y="0"/>
                      <a:pt x="0" y="528"/>
                      <a:pt x="62" y="920"/>
                    </a:cubicBezTo>
                    <a:cubicBezTo>
                      <a:pt x="62" y="926"/>
                      <a:pt x="65" y="929"/>
                      <a:pt x="68" y="929"/>
                    </a:cubicBezTo>
                    <a:cubicBezTo>
                      <a:pt x="71" y="929"/>
                      <a:pt x="74" y="926"/>
                      <a:pt x="74" y="920"/>
                    </a:cubicBezTo>
                    <a:cubicBezTo>
                      <a:pt x="157" y="849"/>
                      <a:pt x="193" y="742"/>
                      <a:pt x="253" y="646"/>
                    </a:cubicBezTo>
                    <a:cubicBezTo>
                      <a:pt x="336" y="527"/>
                      <a:pt x="431" y="432"/>
                      <a:pt x="550" y="349"/>
                    </a:cubicBezTo>
                    <a:cubicBezTo>
                      <a:pt x="669" y="265"/>
                      <a:pt x="788" y="206"/>
                      <a:pt x="943" y="170"/>
                    </a:cubicBezTo>
                    <a:cubicBezTo>
                      <a:pt x="1038" y="146"/>
                      <a:pt x="1169" y="158"/>
                      <a:pt x="1253" y="99"/>
                    </a:cubicBezTo>
                    <a:cubicBezTo>
                      <a:pt x="1276" y="87"/>
                      <a:pt x="1276" y="51"/>
                      <a:pt x="1253" y="39"/>
                    </a:cubicBezTo>
                    <a:cubicBezTo>
                      <a:pt x="1199" y="12"/>
                      <a:pt x="1138" y="0"/>
                      <a:pt x="10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2"/>
              <p:cNvSpPr/>
              <p:nvPr/>
            </p:nvSpPr>
            <p:spPr>
              <a:xfrm>
                <a:off x="1001000" y="2539950"/>
                <a:ext cx="123800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4952" h="3981" extrusionOk="0">
                    <a:moveTo>
                      <a:pt x="4915" y="0"/>
                    </a:moveTo>
                    <a:cubicBezTo>
                      <a:pt x="4912" y="0"/>
                      <a:pt x="4908" y="1"/>
                      <a:pt x="4906" y="4"/>
                    </a:cubicBezTo>
                    <a:cubicBezTo>
                      <a:pt x="4192" y="670"/>
                      <a:pt x="3311" y="1075"/>
                      <a:pt x="2584" y="1694"/>
                    </a:cubicBezTo>
                    <a:cubicBezTo>
                      <a:pt x="1691" y="2456"/>
                      <a:pt x="977" y="3290"/>
                      <a:pt x="1" y="3980"/>
                    </a:cubicBezTo>
                    <a:cubicBezTo>
                      <a:pt x="989" y="3385"/>
                      <a:pt x="1668" y="2575"/>
                      <a:pt x="2525" y="1837"/>
                    </a:cubicBezTo>
                    <a:cubicBezTo>
                      <a:pt x="3287" y="1182"/>
                      <a:pt x="4311" y="837"/>
                      <a:pt x="4942" y="27"/>
                    </a:cubicBezTo>
                    <a:cubicBezTo>
                      <a:pt x="4951" y="18"/>
                      <a:pt x="4930" y="0"/>
                      <a:pt x="49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2"/>
              <p:cNvSpPr/>
              <p:nvPr/>
            </p:nvSpPr>
            <p:spPr>
              <a:xfrm>
                <a:off x="895050" y="2655375"/>
                <a:ext cx="744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2247" extrusionOk="0">
                    <a:moveTo>
                      <a:pt x="68" y="1"/>
                    </a:moveTo>
                    <a:cubicBezTo>
                      <a:pt x="37" y="1"/>
                      <a:pt x="1" y="42"/>
                      <a:pt x="36" y="78"/>
                    </a:cubicBezTo>
                    <a:cubicBezTo>
                      <a:pt x="345" y="506"/>
                      <a:pt x="881" y="530"/>
                      <a:pt x="1334" y="744"/>
                    </a:cubicBezTo>
                    <a:cubicBezTo>
                      <a:pt x="2036" y="1066"/>
                      <a:pt x="2453" y="1685"/>
                      <a:pt x="2953" y="2233"/>
                    </a:cubicBezTo>
                    <a:cubicBezTo>
                      <a:pt x="2953" y="2243"/>
                      <a:pt x="2959" y="2246"/>
                      <a:pt x="2965" y="2246"/>
                    </a:cubicBezTo>
                    <a:cubicBezTo>
                      <a:pt x="2972" y="2246"/>
                      <a:pt x="2979" y="2239"/>
                      <a:pt x="2965" y="2233"/>
                    </a:cubicBezTo>
                    <a:cubicBezTo>
                      <a:pt x="2667" y="1768"/>
                      <a:pt x="2286" y="1304"/>
                      <a:pt x="1834" y="971"/>
                    </a:cubicBezTo>
                    <a:cubicBezTo>
                      <a:pt x="1322" y="566"/>
                      <a:pt x="500" y="530"/>
                      <a:pt x="95" y="18"/>
                    </a:cubicBezTo>
                    <a:cubicBezTo>
                      <a:pt x="89" y="6"/>
                      <a:pt x="79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2"/>
              <p:cNvSpPr/>
              <p:nvPr/>
            </p:nvSpPr>
            <p:spPr>
              <a:xfrm>
                <a:off x="757300" y="2542300"/>
                <a:ext cx="134425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5377" h="4502" extrusionOk="0">
                    <a:moveTo>
                      <a:pt x="38" y="0"/>
                    </a:moveTo>
                    <a:cubicBezTo>
                      <a:pt x="18" y="0"/>
                      <a:pt x="0" y="14"/>
                      <a:pt x="9" y="40"/>
                    </a:cubicBezTo>
                    <a:cubicBezTo>
                      <a:pt x="379" y="600"/>
                      <a:pt x="652" y="1231"/>
                      <a:pt x="1033" y="1767"/>
                    </a:cubicBezTo>
                    <a:cubicBezTo>
                      <a:pt x="1319" y="2172"/>
                      <a:pt x="1748" y="2386"/>
                      <a:pt x="2176" y="2612"/>
                    </a:cubicBezTo>
                    <a:cubicBezTo>
                      <a:pt x="2736" y="2910"/>
                      <a:pt x="3176" y="3279"/>
                      <a:pt x="3688" y="3636"/>
                    </a:cubicBezTo>
                    <a:cubicBezTo>
                      <a:pt x="4189" y="3993"/>
                      <a:pt x="4820" y="4112"/>
                      <a:pt x="5320" y="4493"/>
                    </a:cubicBezTo>
                    <a:cubicBezTo>
                      <a:pt x="5328" y="4499"/>
                      <a:pt x="5336" y="4501"/>
                      <a:pt x="5342" y="4501"/>
                    </a:cubicBezTo>
                    <a:cubicBezTo>
                      <a:pt x="5364" y="4501"/>
                      <a:pt x="5376" y="4476"/>
                      <a:pt x="5367" y="4458"/>
                    </a:cubicBezTo>
                    <a:cubicBezTo>
                      <a:pt x="4998" y="4089"/>
                      <a:pt x="4510" y="3981"/>
                      <a:pt x="4046" y="3743"/>
                    </a:cubicBezTo>
                    <a:cubicBezTo>
                      <a:pt x="3534" y="3469"/>
                      <a:pt x="3153" y="3017"/>
                      <a:pt x="2641" y="2731"/>
                    </a:cubicBezTo>
                    <a:cubicBezTo>
                      <a:pt x="2045" y="2386"/>
                      <a:pt x="1402" y="2160"/>
                      <a:pt x="1033" y="1529"/>
                    </a:cubicBezTo>
                    <a:cubicBezTo>
                      <a:pt x="724" y="993"/>
                      <a:pt x="498" y="469"/>
                      <a:pt x="57" y="5"/>
                    </a:cubicBezTo>
                    <a:cubicBezTo>
                      <a:pt x="51" y="2"/>
                      <a:pt x="44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2"/>
              <p:cNvSpPr/>
              <p:nvPr/>
            </p:nvSpPr>
            <p:spPr>
              <a:xfrm>
                <a:off x="759000" y="2543000"/>
                <a:ext cx="162975" cy="115275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461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63" y="501"/>
                      <a:pt x="2394" y="1167"/>
                      <a:pt x="3513" y="1953"/>
                    </a:cubicBezTo>
                    <a:cubicBezTo>
                      <a:pt x="4049" y="2322"/>
                      <a:pt x="4573" y="2691"/>
                      <a:pt x="5097" y="3096"/>
                    </a:cubicBezTo>
                    <a:cubicBezTo>
                      <a:pt x="5668" y="3525"/>
                      <a:pt x="6049" y="4037"/>
                      <a:pt x="6454" y="4596"/>
                    </a:cubicBezTo>
                    <a:cubicBezTo>
                      <a:pt x="6464" y="4607"/>
                      <a:pt x="6474" y="4611"/>
                      <a:pt x="6483" y="4611"/>
                    </a:cubicBezTo>
                    <a:cubicBezTo>
                      <a:pt x="6505" y="4611"/>
                      <a:pt x="6519" y="4583"/>
                      <a:pt x="6502" y="4549"/>
                    </a:cubicBezTo>
                    <a:cubicBezTo>
                      <a:pt x="5906" y="3346"/>
                      <a:pt x="4740" y="2679"/>
                      <a:pt x="3668" y="1929"/>
                    </a:cubicBezTo>
                    <a:cubicBezTo>
                      <a:pt x="2549" y="1144"/>
                      <a:pt x="1358" y="3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2"/>
              <p:cNvSpPr/>
              <p:nvPr/>
            </p:nvSpPr>
            <p:spPr>
              <a:xfrm>
                <a:off x="925225" y="2660125"/>
                <a:ext cx="45750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701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30"/>
                    </a:cubicBezTo>
                    <a:cubicBezTo>
                      <a:pt x="293" y="816"/>
                      <a:pt x="1317" y="959"/>
                      <a:pt x="1722" y="1674"/>
                    </a:cubicBezTo>
                    <a:cubicBezTo>
                      <a:pt x="1730" y="1692"/>
                      <a:pt x="1744" y="1700"/>
                      <a:pt x="1760" y="1700"/>
                    </a:cubicBezTo>
                    <a:cubicBezTo>
                      <a:pt x="1793" y="1700"/>
                      <a:pt x="1830" y="1663"/>
                      <a:pt x="1805" y="1614"/>
                    </a:cubicBezTo>
                    <a:cubicBezTo>
                      <a:pt x="1424" y="876"/>
                      <a:pt x="472" y="733"/>
                      <a:pt x="43" y="19"/>
                    </a:cubicBezTo>
                    <a:cubicBezTo>
                      <a:pt x="39" y="5"/>
                      <a:pt x="31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2"/>
              <p:cNvSpPr/>
              <p:nvPr/>
            </p:nvSpPr>
            <p:spPr>
              <a:xfrm>
                <a:off x="786250" y="2565800"/>
                <a:ext cx="7547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113" extrusionOk="0">
                    <a:moveTo>
                      <a:pt x="24" y="1"/>
                    </a:moveTo>
                    <a:cubicBezTo>
                      <a:pt x="15" y="1"/>
                      <a:pt x="1" y="12"/>
                      <a:pt x="18" y="29"/>
                    </a:cubicBezTo>
                    <a:cubicBezTo>
                      <a:pt x="494" y="624"/>
                      <a:pt x="1126" y="779"/>
                      <a:pt x="1745" y="1184"/>
                    </a:cubicBezTo>
                    <a:cubicBezTo>
                      <a:pt x="2173" y="1470"/>
                      <a:pt x="2435" y="2089"/>
                      <a:pt x="2995" y="2113"/>
                    </a:cubicBezTo>
                    <a:cubicBezTo>
                      <a:pt x="3019" y="2113"/>
                      <a:pt x="3019" y="2065"/>
                      <a:pt x="3007" y="2065"/>
                    </a:cubicBezTo>
                    <a:cubicBezTo>
                      <a:pt x="2459" y="1875"/>
                      <a:pt x="2185" y="1351"/>
                      <a:pt x="1697" y="1065"/>
                    </a:cubicBezTo>
                    <a:cubicBezTo>
                      <a:pt x="1090" y="720"/>
                      <a:pt x="554" y="505"/>
                      <a:pt x="30" y="5"/>
                    </a:cubicBezTo>
                    <a:cubicBezTo>
                      <a:pt x="30" y="2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2"/>
              <p:cNvSpPr/>
              <p:nvPr/>
            </p:nvSpPr>
            <p:spPr>
              <a:xfrm>
                <a:off x="865875" y="2621875"/>
                <a:ext cx="3187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25" extrusionOk="0">
                    <a:moveTo>
                      <a:pt x="12" y="1"/>
                    </a:moveTo>
                    <a:cubicBezTo>
                      <a:pt x="12" y="1"/>
                      <a:pt x="0" y="13"/>
                      <a:pt x="0" y="25"/>
                    </a:cubicBezTo>
                    <a:cubicBezTo>
                      <a:pt x="298" y="429"/>
                      <a:pt x="786" y="846"/>
                      <a:pt x="1250" y="1025"/>
                    </a:cubicBezTo>
                    <a:cubicBezTo>
                      <a:pt x="1262" y="1025"/>
                      <a:pt x="1274" y="1013"/>
                      <a:pt x="1262" y="1001"/>
                    </a:cubicBezTo>
                    <a:cubicBezTo>
                      <a:pt x="1060" y="846"/>
                      <a:pt x="834" y="727"/>
                      <a:pt x="643" y="560"/>
                    </a:cubicBezTo>
                    <a:cubicBezTo>
                      <a:pt x="417" y="382"/>
                      <a:pt x="227" y="19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2"/>
              <p:cNvSpPr/>
              <p:nvPr/>
            </p:nvSpPr>
            <p:spPr>
              <a:xfrm>
                <a:off x="975150" y="2646250"/>
                <a:ext cx="1255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020" h="4419" extrusionOk="0">
                    <a:moveTo>
                      <a:pt x="4983" y="0"/>
                    </a:moveTo>
                    <a:cubicBezTo>
                      <a:pt x="4981" y="0"/>
                      <a:pt x="4978" y="1"/>
                      <a:pt x="4976" y="2"/>
                    </a:cubicBezTo>
                    <a:cubicBezTo>
                      <a:pt x="3785" y="169"/>
                      <a:pt x="3190" y="966"/>
                      <a:pt x="2368" y="1717"/>
                    </a:cubicBezTo>
                    <a:cubicBezTo>
                      <a:pt x="1999" y="2062"/>
                      <a:pt x="1571" y="2276"/>
                      <a:pt x="1273" y="2693"/>
                    </a:cubicBezTo>
                    <a:cubicBezTo>
                      <a:pt x="856" y="3276"/>
                      <a:pt x="642" y="3919"/>
                      <a:pt x="47" y="4372"/>
                    </a:cubicBezTo>
                    <a:cubicBezTo>
                      <a:pt x="0" y="4381"/>
                      <a:pt x="11" y="4419"/>
                      <a:pt x="35" y="4419"/>
                    </a:cubicBezTo>
                    <a:cubicBezTo>
                      <a:pt x="42" y="4419"/>
                      <a:pt x="50" y="4415"/>
                      <a:pt x="58" y="4407"/>
                    </a:cubicBezTo>
                    <a:cubicBezTo>
                      <a:pt x="951" y="3919"/>
                      <a:pt x="1190" y="2740"/>
                      <a:pt x="2011" y="2121"/>
                    </a:cubicBezTo>
                    <a:cubicBezTo>
                      <a:pt x="2428" y="1788"/>
                      <a:pt x="2725" y="1419"/>
                      <a:pt x="3118" y="1062"/>
                    </a:cubicBezTo>
                    <a:cubicBezTo>
                      <a:pt x="3666" y="538"/>
                      <a:pt x="4285" y="288"/>
                      <a:pt x="4988" y="50"/>
                    </a:cubicBezTo>
                    <a:cubicBezTo>
                      <a:pt x="5019" y="39"/>
                      <a:pt x="5004" y="0"/>
                      <a:pt x="4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2"/>
              <p:cNvSpPr/>
              <p:nvPr/>
            </p:nvSpPr>
            <p:spPr>
              <a:xfrm>
                <a:off x="978425" y="2647475"/>
                <a:ext cx="119650" cy="112275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4491" extrusionOk="0">
                    <a:moveTo>
                      <a:pt x="4773" y="1"/>
                    </a:moveTo>
                    <a:cubicBezTo>
                      <a:pt x="4476" y="513"/>
                      <a:pt x="4333" y="1167"/>
                      <a:pt x="4011" y="1644"/>
                    </a:cubicBezTo>
                    <a:cubicBezTo>
                      <a:pt x="3702" y="2084"/>
                      <a:pt x="2964" y="2334"/>
                      <a:pt x="2583" y="2775"/>
                    </a:cubicBezTo>
                    <a:cubicBezTo>
                      <a:pt x="2059" y="3370"/>
                      <a:pt x="1582" y="3846"/>
                      <a:pt x="797" y="4061"/>
                    </a:cubicBezTo>
                    <a:cubicBezTo>
                      <a:pt x="487" y="4156"/>
                      <a:pt x="249" y="4156"/>
                      <a:pt x="35" y="4406"/>
                    </a:cubicBezTo>
                    <a:cubicBezTo>
                      <a:pt x="1" y="4448"/>
                      <a:pt x="45" y="4490"/>
                      <a:pt x="90" y="4490"/>
                    </a:cubicBezTo>
                    <a:cubicBezTo>
                      <a:pt x="109" y="4490"/>
                      <a:pt x="128" y="4483"/>
                      <a:pt x="142" y="4465"/>
                    </a:cubicBezTo>
                    <a:cubicBezTo>
                      <a:pt x="404" y="4120"/>
                      <a:pt x="1356" y="3989"/>
                      <a:pt x="1749" y="3727"/>
                    </a:cubicBezTo>
                    <a:cubicBezTo>
                      <a:pt x="2249" y="3370"/>
                      <a:pt x="2511" y="2834"/>
                      <a:pt x="2987" y="2441"/>
                    </a:cubicBezTo>
                    <a:cubicBezTo>
                      <a:pt x="3356" y="2144"/>
                      <a:pt x="3821" y="2072"/>
                      <a:pt x="4083" y="1668"/>
                    </a:cubicBezTo>
                    <a:cubicBezTo>
                      <a:pt x="4392" y="1191"/>
                      <a:pt x="4559" y="525"/>
                      <a:pt x="4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2"/>
              <p:cNvSpPr/>
              <p:nvPr/>
            </p:nvSpPr>
            <p:spPr>
              <a:xfrm>
                <a:off x="975800" y="2754225"/>
                <a:ext cx="1065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13" extrusionOk="0">
                    <a:moveTo>
                      <a:pt x="369" y="0"/>
                    </a:moveTo>
                    <a:cubicBezTo>
                      <a:pt x="218" y="0"/>
                      <a:pt x="74" y="159"/>
                      <a:pt x="9" y="279"/>
                    </a:cubicBezTo>
                    <a:cubicBezTo>
                      <a:pt x="0" y="296"/>
                      <a:pt x="16" y="313"/>
                      <a:pt x="34" y="313"/>
                    </a:cubicBezTo>
                    <a:cubicBezTo>
                      <a:pt x="41" y="313"/>
                      <a:pt x="49" y="310"/>
                      <a:pt x="56" y="303"/>
                    </a:cubicBezTo>
                    <a:cubicBezTo>
                      <a:pt x="92" y="231"/>
                      <a:pt x="140" y="172"/>
                      <a:pt x="211" y="124"/>
                    </a:cubicBezTo>
                    <a:cubicBezTo>
                      <a:pt x="271" y="76"/>
                      <a:pt x="354" y="65"/>
                      <a:pt x="413" y="17"/>
                    </a:cubicBezTo>
                    <a:cubicBezTo>
                      <a:pt x="413" y="17"/>
                      <a:pt x="425" y="5"/>
                      <a:pt x="413" y="5"/>
                    </a:cubicBezTo>
                    <a:cubicBezTo>
                      <a:pt x="399" y="2"/>
                      <a:pt x="384" y="0"/>
                      <a:pt x="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2"/>
              <p:cNvSpPr/>
              <p:nvPr/>
            </p:nvSpPr>
            <p:spPr>
              <a:xfrm>
                <a:off x="991275" y="2677550"/>
                <a:ext cx="86550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2840" extrusionOk="0">
                    <a:moveTo>
                      <a:pt x="3402" y="0"/>
                    </a:moveTo>
                    <a:cubicBezTo>
                      <a:pt x="2747" y="179"/>
                      <a:pt x="2295" y="596"/>
                      <a:pt x="1878" y="1107"/>
                    </a:cubicBezTo>
                    <a:cubicBezTo>
                      <a:pt x="1521" y="1536"/>
                      <a:pt x="1235" y="1905"/>
                      <a:pt x="771" y="2227"/>
                    </a:cubicBezTo>
                    <a:cubicBezTo>
                      <a:pt x="485" y="2417"/>
                      <a:pt x="235" y="2584"/>
                      <a:pt x="9" y="2834"/>
                    </a:cubicBezTo>
                    <a:cubicBezTo>
                      <a:pt x="509" y="2322"/>
                      <a:pt x="1140" y="2072"/>
                      <a:pt x="1604" y="1536"/>
                    </a:cubicBezTo>
                    <a:cubicBezTo>
                      <a:pt x="2176" y="893"/>
                      <a:pt x="2652" y="405"/>
                      <a:pt x="3438" y="60"/>
                    </a:cubicBezTo>
                    <a:cubicBezTo>
                      <a:pt x="3462" y="48"/>
                      <a:pt x="3450" y="0"/>
                      <a:pt x="3402" y="0"/>
                    </a:cubicBezTo>
                    <a:close/>
                    <a:moveTo>
                      <a:pt x="9" y="2834"/>
                    </a:moveTo>
                    <a:cubicBezTo>
                      <a:pt x="1" y="2834"/>
                      <a:pt x="3" y="2839"/>
                      <a:pt x="6" y="2839"/>
                    </a:cubicBezTo>
                    <a:cubicBezTo>
                      <a:pt x="7" y="2839"/>
                      <a:pt x="9" y="2838"/>
                      <a:pt x="9" y="2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2"/>
              <p:cNvSpPr/>
              <p:nvPr/>
            </p:nvSpPr>
            <p:spPr>
              <a:xfrm>
                <a:off x="817050" y="2639025"/>
                <a:ext cx="146475" cy="131100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5244" extrusionOk="0">
                    <a:moveTo>
                      <a:pt x="5856" y="4881"/>
                    </a:moveTo>
                    <a:cubicBezTo>
                      <a:pt x="5853" y="4881"/>
                      <a:pt x="5847" y="4887"/>
                      <a:pt x="5847" y="4899"/>
                    </a:cubicBezTo>
                    <a:cubicBezTo>
                      <a:pt x="5859" y="4887"/>
                      <a:pt x="5859" y="4881"/>
                      <a:pt x="5856" y="4881"/>
                    </a:cubicBezTo>
                    <a:close/>
                    <a:moveTo>
                      <a:pt x="20" y="1"/>
                    </a:moveTo>
                    <a:cubicBezTo>
                      <a:pt x="7" y="1"/>
                      <a:pt x="1" y="12"/>
                      <a:pt x="1" y="29"/>
                    </a:cubicBezTo>
                    <a:cubicBezTo>
                      <a:pt x="132" y="505"/>
                      <a:pt x="358" y="982"/>
                      <a:pt x="703" y="1351"/>
                    </a:cubicBezTo>
                    <a:cubicBezTo>
                      <a:pt x="1167" y="1875"/>
                      <a:pt x="1846" y="2065"/>
                      <a:pt x="2334" y="2601"/>
                    </a:cubicBezTo>
                    <a:cubicBezTo>
                      <a:pt x="2775" y="3065"/>
                      <a:pt x="3168" y="3399"/>
                      <a:pt x="3739" y="3684"/>
                    </a:cubicBezTo>
                    <a:cubicBezTo>
                      <a:pt x="4525" y="4089"/>
                      <a:pt x="5335" y="4387"/>
                      <a:pt x="5775" y="5220"/>
                    </a:cubicBezTo>
                    <a:cubicBezTo>
                      <a:pt x="5779" y="5237"/>
                      <a:pt x="5790" y="5244"/>
                      <a:pt x="5802" y="5244"/>
                    </a:cubicBezTo>
                    <a:cubicBezTo>
                      <a:pt x="5822" y="5244"/>
                      <a:pt x="5847" y="5224"/>
                      <a:pt x="5847" y="5208"/>
                    </a:cubicBezTo>
                    <a:cubicBezTo>
                      <a:pt x="5835" y="5065"/>
                      <a:pt x="5847" y="4982"/>
                      <a:pt x="5847" y="4899"/>
                    </a:cubicBezTo>
                    <a:lnTo>
                      <a:pt x="5847" y="4899"/>
                    </a:lnTo>
                    <a:cubicBezTo>
                      <a:pt x="5838" y="4922"/>
                      <a:pt x="5824" y="4932"/>
                      <a:pt x="5806" y="4932"/>
                    </a:cubicBezTo>
                    <a:cubicBezTo>
                      <a:pt x="5709" y="4932"/>
                      <a:pt x="5504" y="4616"/>
                      <a:pt x="5454" y="4565"/>
                    </a:cubicBezTo>
                    <a:cubicBezTo>
                      <a:pt x="5287" y="4399"/>
                      <a:pt x="5097" y="4256"/>
                      <a:pt x="4894" y="4137"/>
                    </a:cubicBezTo>
                    <a:cubicBezTo>
                      <a:pt x="4263" y="3720"/>
                      <a:pt x="3501" y="3506"/>
                      <a:pt x="2918" y="3018"/>
                    </a:cubicBezTo>
                    <a:cubicBezTo>
                      <a:pt x="2441" y="2613"/>
                      <a:pt x="2120" y="2113"/>
                      <a:pt x="1560" y="1815"/>
                    </a:cubicBezTo>
                    <a:cubicBezTo>
                      <a:pt x="727" y="1351"/>
                      <a:pt x="477" y="791"/>
                      <a:pt x="36" y="5"/>
                    </a:cubicBezTo>
                    <a:cubicBezTo>
                      <a:pt x="30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2"/>
              <p:cNvSpPr/>
              <p:nvPr/>
            </p:nvSpPr>
            <p:spPr>
              <a:xfrm>
                <a:off x="818350" y="2641150"/>
                <a:ext cx="125425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3666" extrusionOk="0">
                    <a:moveTo>
                      <a:pt x="14" y="0"/>
                    </a:moveTo>
                    <a:cubicBezTo>
                      <a:pt x="5" y="0"/>
                      <a:pt x="1" y="18"/>
                      <a:pt x="20" y="27"/>
                    </a:cubicBezTo>
                    <a:cubicBezTo>
                      <a:pt x="996" y="528"/>
                      <a:pt x="2104" y="778"/>
                      <a:pt x="3056" y="1301"/>
                    </a:cubicBezTo>
                    <a:cubicBezTo>
                      <a:pt x="3628" y="1611"/>
                      <a:pt x="3687" y="2040"/>
                      <a:pt x="4009" y="2492"/>
                    </a:cubicBezTo>
                    <a:cubicBezTo>
                      <a:pt x="4306" y="2909"/>
                      <a:pt x="4711" y="3171"/>
                      <a:pt x="4961" y="3647"/>
                    </a:cubicBezTo>
                    <a:cubicBezTo>
                      <a:pt x="4970" y="3660"/>
                      <a:pt x="4980" y="3665"/>
                      <a:pt x="4989" y="3665"/>
                    </a:cubicBezTo>
                    <a:cubicBezTo>
                      <a:pt x="5005" y="3665"/>
                      <a:pt x="5016" y="3650"/>
                      <a:pt x="5009" y="3635"/>
                    </a:cubicBezTo>
                    <a:cubicBezTo>
                      <a:pt x="4890" y="3206"/>
                      <a:pt x="4580" y="2980"/>
                      <a:pt x="4283" y="2647"/>
                    </a:cubicBezTo>
                    <a:cubicBezTo>
                      <a:pt x="3937" y="2278"/>
                      <a:pt x="3854" y="1754"/>
                      <a:pt x="3461" y="1432"/>
                    </a:cubicBezTo>
                    <a:cubicBezTo>
                      <a:pt x="3104" y="1111"/>
                      <a:pt x="2616" y="1016"/>
                      <a:pt x="2187" y="861"/>
                    </a:cubicBezTo>
                    <a:cubicBezTo>
                      <a:pt x="1449" y="611"/>
                      <a:pt x="734" y="313"/>
                      <a:pt x="20" y="4"/>
                    </a:cubicBezTo>
                    <a:cubicBezTo>
                      <a:pt x="18" y="1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2"/>
              <p:cNvSpPr/>
              <p:nvPr/>
            </p:nvSpPr>
            <p:spPr>
              <a:xfrm>
                <a:off x="942975" y="2731150"/>
                <a:ext cx="300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514" extrusionOk="0">
                    <a:moveTo>
                      <a:pt x="7" y="1"/>
                    </a:moveTo>
                    <a:cubicBezTo>
                      <a:pt x="4" y="1"/>
                      <a:pt x="0" y="10"/>
                      <a:pt x="0" y="23"/>
                    </a:cubicBezTo>
                    <a:cubicBezTo>
                      <a:pt x="262" y="535"/>
                      <a:pt x="667" y="1166"/>
                      <a:pt x="1155" y="1511"/>
                    </a:cubicBezTo>
                    <a:cubicBezTo>
                      <a:pt x="1160" y="1513"/>
                      <a:pt x="1164" y="1514"/>
                      <a:pt x="1168" y="1514"/>
                    </a:cubicBezTo>
                    <a:cubicBezTo>
                      <a:pt x="1193" y="1514"/>
                      <a:pt x="1201" y="1486"/>
                      <a:pt x="1191" y="1476"/>
                    </a:cubicBezTo>
                    <a:cubicBezTo>
                      <a:pt x="1012" y="1238"/>
                      <a:pt x="774" y="1047"/>
                      <a:pt x="595" y="821"/>
                    </a:cubicBezTo>
                    <a:cubicBezTo>
                      <a:pt x="381" y="571"/>
                      <a:pt x="191" y="297"/>
                      <a:pt x="12" y="23"/>
                    </a:cubicBezTo>
                    <a:cubicBezTo>
                      <a:pt x="12" y="7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2"/>
              <p:cNvSpPr/>
              <p:nvPr/>
            </p:nvSpPr>
            <p:spPr>
              <a:xfrm>
                <a:off x="950400" y="2756425"/>
                <a:ext cx="173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85" extrusionOk="0">
                    <a:moveTo>
                      <a:pt x="36" y="0"/>
                    </a:moveTo>
                    <a:cubicBezTo>
                      <a:pt x="24" y="0"/>
                      <a:pt x="1" y="36"/>
                      <a:pt x="24" y="48"/>
                    </a:cubicBezTo>
                    <a:cubicBezTo>
                      <a:pt x="155" y="143"/>
                      <a:pt x="298" y="262"/>
                      <a:pt x="394" y="393"/>
                    </a:cubicBezTo>
                    <a:cubicBezTo>
                      <a:pt x="453" y="453"/>
                      <a:pt x="501" y="524"/>
                      <a:pt x="548" y="596"/>
                    </a:cubicBezTo>
                    <a:cubicBezTo>
                      <a:pt x="572" y="655"/>
                      <a:pt x="608" y="727"/>
                      <a:pt x="656" y="774"/>
                    </a:cubicBezTo>
                    <a:cubicBezTo>
                      <a:pt x="659" y="782"/>
                      <a:pt x="664" y="784"/>
                      <a:pt x="669" y="784"/>
                    </a:cubicBezTo>
                    <a:cubicBezTo>
                      <a:pt x="680" y="784"/>
                      <a:pt x="691" y="771"/>
                      <a:pt x="691" y="762"/>
                    </a:cubicBezTo>
                    <a:cubicBezTo>
                      <a:pt x="691" y="619"/>
                      <a:pt x="560" y="453"/>
                      <a:pt x="477" y="346"/>
                    </a:cubicBezTo>
                    <a:cubicBezTo>
                      <a:pt x="358" y="203"/>
                      <a:pt x="203" y="96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2"/>
              <p:cNvSpPr/>
              <p:nvPr/>
            </p:nvSpPr>
            <p:spPr>
              <a:xfrm>
                <a:off x="952225" y="2752200"/>
                <a:ext cx="165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839" extrusionOk="0">
                    <a:moveTo>
                      <a:pt x="45" y="0"/>
                    </a:moveTo>
                    <a:cubicBezTo>
                      <a:pt x="17" y="0"/>
                      <a:pt x="1" y="30"/>
                      <a:pt x="11" y="50"/>
                    </a:cubicBezTo>
                    <a:cubicBezTo>
                      <a:pt x="106" y="205"/>
                      <a:pt x="190" y="336"/>
                      <a:pt x="297" y="467"/>
                    </a:cubicBezTo>
                    <a:cubicBezTo>
                      <a:pt x="380" y="586"/>
                      <a:pt x="463" y="729"/>
                      <a:pt x="583" y="824"/>
                    </a:cubicBezTo>
                    <a:cubicBezTo>
                      <a:pt x="592" y="834"/>
                      <a:pt x="603" y="838"/>
                      <a:pt x="613" y="838"/>
                    </a:cubicBezTo>
                    <a:cubicBezTo>
                      <a:pt x="640" y="838"/>
                      <a:pt x="663" y="808"/>
                      <a:pt x="654" y="765"/>
                    </a:cubicBezTo>
                    <a:cubicBezTo>
                      <a:pt x="594" y="634"/>
                      <a:pt x="475" y="515"/>
                      <a:pt x="380" y="396"/>
                    </a:cubicBezTo>
                    <a:cubicBezTo>
                      <a:pt x="285" y="265"/>
                      <a:pt x="178" y="134"/>
                      <a:pt x="59" y="3"/>
                    </a:cubicBezTo>
                    <a:cubicBezTo>
                      <a:pt x="54" y="1"/>
                      <a:pt x="49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2"/>
              <p:cNvSpPr/>
              <p:nvPr/>
            </p:nvSpPr>
            <p:spPr>
              <a:xfrm>
                <a:off x="957250" y="2757600"/>
                <a:ext cx="1192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82" extrusionOk="0">
                    <a:moveTo>
                      <a:pt x="48" y="1"/>
                    </a:moveTo>
                    <a:cubicBezTo>
                      <a:pt x="36" y="1"/>
                      <a:pt x="1" y="25"/>
                      <a:pt x="24" y="49"/>
                    </a:cubicBezTo>
                    <a:cubicBezTo>
                      <a:pt x="96" y="120"/>
                      <a:pt x="179" y="180"/>
                      <a:pt x="239" y="275"/>
                    </a:cubicBezTo>
                    <a:cubicBezTo>
                      <a:pt x="274" y="299"/>
                      <a:pt x="298" y="346"/>
                      <a:pt x="334" y="370"/>
                    </a:cubicBezTo>
                    <a:cubicBezTo>
                      <a:pt x="358" y="418"/>
                      <a:pt x="393" y="465"/>
                      <a:pt x="441" y="477"/>
                    </a:cubicBezTo>
                    <a:cubicBezTo>
                      <a:pt x="444" y="480"/>
                      <a:pt x="448" y="482"/>
                      <a:pt x="452" y="482"/>
                    </a:cubicBezTo>
                    <a:cubicBezTo>
                      <a:pt x="464" y="482"/>
                      <a:pt x="477" y="471"/>
                      <a:pt x="477" y="453"/>
                    </a:cubicBezTo>
                    <a:cubicBezTo>
                      <a:pt x="477" y="358"/>
                      <a:pt x="382" y="275"/>
                      <a:pt x="322" y="215"/>
                    </a:cubicBezTo>
                    <a:cubicBezTo>
                      <a:pt x="239" y="132"/>
                      <a:pt x="155" y="49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2"/>
              <p:cNvSpPr/>
              <p:nvPr/>
            </p:nvSpPr>
            <p:spPr>
              <a:xfrm>
                <a:off x="870775" y="2676525"/>
                <a:ext cx="680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447" extrusionOk="0">
                    <a:moveTo>
                      <a:pt x="25" y="1"/>
                    </a:moveTo>
                    <a:cubicBezTo>
                      <a:pt x="12" y="1"/>
                      <a:pt x="0" y="10"/>
                      <a:pt x="7" y="29"/>
                    </a:cubicBezTo>
                    <a:cubicBezTo>
                      <a:pt x="161" y="506"/>
                      <a:pt x="638" y="756"/>
                      <a:pt x="1054" y="970"/>
                    </a:cubicBezTo>
                    <a:cubicBezTo>
                      <a:pt x="1400" y="1148"/>
                      <a:pt x="1733" y="1327"/>
                      <a:pt x="2019" y="1613"/>
                    </a:cubicBezTo>
                    <a:cubicBezTo>
                      <a:pt x="2269" y="1875"/>
                      <a:pt x="2471" y="2184"/>
                      <a:pt x="2721" y="2446"/>
                    </a:cubicBezTo>
                    <a:cubicBezTo>
                      <a:pt x="2447" y="2030"/>
                      <a:pt x="2138" y="1577"/>
                      <a:pt x="1733" y="1279"/>
                    </a:cubicBezTo>
                    <a:cubicBezTo>
                      <a:pt x="1126" y="839"/>
                      <a:pt x="531" y="637"/>
                      <a:pt x="54" y="17"/>
                    </a:cubicBezTo>
                    <a:cubicBezTo>
                      <a:pt x="49" y="7"/>
                      <a:pt x="36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2"/>
              <p:cNvSpPr/>
              <p:nvPr/>
            </p:nvSpPr>
            <p:spPr>
              <a:xfrm>
                <a:off x="842350" y="2659675"/>
                <a:ext cx="247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97" extrusionOk="0">
                    <a:moveTo>
                      <a:pt x="36" y="1"/>
                    </a:moveTo>
                    <a:cubicBezTo>
                      <a:pt x="13" y="1"/>
                      <a:pt x="1" y="25"/>
                      <a:pt x="13" y="37"/>
                    </a:cubicBezTo>
                    <a:cubicBezTo>
                      <a:pt x="179" y="144"/>
                      <a:pt x="346" y="203"/>
                      <a:pt x="513" y="298"/>
                    </a:cubicBezTo>
                    <a:cubicBezTo>
                      <a:pt x="667" y="394"/>
                      <a:pt x="834" y="501"/>
                      <a:pt x="989" y="596"/>
                    </a:cubicBezTo>
                    <a:cubicBezTo>
                      <a:pt x="715" y="358"/>
                      <a:pt x="370" y="108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2"/>
              <p:cNvSpPr/>
              <p:nvPr/>
            </p:nvSpPr>
            <p:spPr>
              <a:xfrm>
                <a:off x="973325" y="2754625"/>
                <a:ext cx="89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9" extrusionOk="0">
                    <a:moveTo>
                      <a:pt x="346" y="1"/>
                    </a:moveTo>
                    <a:cubicBezTo>
                      <a:pt x="346" y="1"/>
                      <a:pt x="346" y="1"/>
                      <a:pt x="346" y="1"/>
                    </a:cubicBezTo>
                    <a:lnTo>
                      <a:pt x="346" y="1"/>
                    </a:lnTo>
                    <a:cubicBezTo>
                      <a:pt x="350" y="5"/>
                      <a:pt x="352" y="6"/>
                      <a:pt x="354" y="6"/>
                    </a:cubicBezTo>
                    <a:cubicBezTo>
                      <a:pt x="356" y="6"/>
                      <a:pt x="354" y="1"/>
                      <a:pt x="346" y="1"/>
                    </a:cubicBezTo>
                    <a:close/>
                    <a:moveTo>
                      <a:pt x="346" y="1"/>
                    </a:moveTo>
                    <a:lnTo>
                      <a:pt x="346" y="1"/>
                    </a:lnTo>
                    <a:cubicBezTo>
                      <a:pt x="298" y="37"/>
                      <a:pt x="286" y="37"/>
                      <a:pt x="239" y="72"/>
                    </a:cubicBezTo>
                    <a:cubicBezTo>
                      <a:pt x="191" y="108"/>
                      <a:pt x="167" y="144"/>
                      <a:pt x="131" y="179"/>
                    </a:cubicBezTo>
                    <a:cubicBezTo>
                      <a:pt x="72" y="239"/>
                      <a:pt x="12" y="287"/>
                      <a:pt x="0" y="370"/>
                    </a:cubicBezTo>
                    <a:cubicBezTo>
                      <a:pt x="0" y="387"/>
                      <a:pt x="7" y="398"/>
                      <a:pt x="20" y="398"/>
                    </a:cubicBezTo>
                    <a:cubicBezTo>
                      <a:pt x="24" y="398"/>
                      <a:pt x="30" y="397"/>
                      <a:pt x="36" y="394"/>
                    </a:cubicBezTo>
                    <a:cubicBezTo>
                      <a:pt x="108" y="370"/>
                      <a:pt x="167" y="287"/>
                      <a:pt x="215" y="227"/>
                    </a:cubicBezTo>
                    <a:cubicBezTo>
                      <a:pt x="239" y="191"/>
                      <a:pt x="250" y="168"/>
                      <a:pt x="286" y="132"/>
                    </a:cubicBezTo>
                    <a:lnTo>
                      <a:pt x="334" y="96"/>
                    </a:lnTo>
                    <a:cubicBezTo>
                      <a:pt x="358" y="49"/>
                      <a:pt x="334" y="72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2"/>
              <p:cNvSpPr/>
              <p:nvPr/>
            </p:nvSpPr>
            <p:spPr>
              <a:xfrm>
                <a:off x="973325" y="2753450"/>
                <a:ext cx="1075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54" extrusionOk="0">
                    <a:moveTo>
                      <a:pt x="405" y="0"/>
                    </a:moveTo>
                    <a:cubicBezTo>
                      <a:pt x="346" y="24"/>
                      <a:pt x="310" y="0"/>
                      <a:pt x="250" y="36"/>
                    </a:cubicBezTo>
                    <a:cubicBezTo>
                      <a:pt x="191" y="60"/>
                      <a:pt x="155" y="119"/>
                      <a:pt x="120" y="167"/>
                    </a:cubicBezTo>
                    <a:cubicBezTo>
                      <a:pt x="48" y="274"/>
                      <a:pt x="0" y="441"/>
                      <a:pt x="72" y="536"/>
                    </a:cubicBezTo>
                    <a:cubicBezTo>
                      <a:pt x="84" y="548"/>
                      <a:pt x="96" y="554"/>
                      <a:pt x="106" y="554"/>
                    </a:cubicBezTo>
                    <a:cubicBezTo>
                      <a:pt x="117" y="554"/>
                      <a:pt x="125" y="548"/>
                      <a:pt x="131" y="536"/>
                    </a:cubicBezTo>
                    <a:cubicBezTo>
                      <a:pt x="179" y="441"/>
                      <a:pt x="179" y="322"/>
                      <a:pt x="250" y="215"/>
                    </a:cubicBezTo>
                    <a:cubicBezTo>
                      <a:pt x="286" y="167"/>
                      <a:pt x="346" y="119"/>
                      <a:pt x="370" y="84"/>
                    </a:cubicBezTo>
                    <a:cubicBezTo>
                      <a:pt x="393" y="48"/>
                      <a:pt x="393" y="36"/>
                      <a:pt x="417" y="24"/>
                    </a:cubicBezTo>
                    <a:cubicBezTo>
                      <a:pt x="429" y="24"/>
                      <a:pt x="417" y="0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2"/>
              <p:cNvSpPr/>
              <p:nvPr/>
            </p:nvSpPr>
            <p:spPr>
              <a:xfrm>
                <a:off x="973125" y="2751900"/>
                <a:ext cx="153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76" extrusionOk="0">
                    <a:moveTo>
                      <a:pt x="570" y="0"/>
                    </a:moveTo>
                    <a:cubicBezTo>
                      <a:pt x="566" y="0"/>
                      <a:pt x="561" y="1"/>
                      <a:pt x="556" y="3"/>
                    </a:cubicBezTo>
                    <a:cubicBezTo>
                      <a:pt x="342" y="181"/>
                      <a:pt x="104" y="443"/>
                      <a:pt x="8" y="717"/>
                    </a:cubicBezTo>
                    <a:cubicBezTo>
                      <a:pt x="1" y="749"/>
                      <a:pt x="24" y="775"/>
                      <a:pt x="48" y="775"/>
                    </a:cubicBezTo>
                    <a:cubicBezTo>
                      <a:pt x="60" y="775"/>
                      <a:pt x="72" y="769"/>
                      <a:pt x="80" y="753"/>
                    </a:cubicBezTo>
                    <a:cubicBezTo>
                      <a:pt x="163" y="634"/>
                      <a:pt x="223" y="515"/>
                      <a:pt x="306" y="396"/>
                    </a:cubicBezTo>
                    <a:cubicBezTo>
                      <a:pt x="401" y="277"/>
                      <a:pt x="485" y="158"/>
                      <a:pt x="592" y="38"/>
                    </a:cubicBezTo>
                    <a:cubicBezTo>
                      <a:pt x="612" y="28"/>
                      <a:pt x="598" y="0"/>
                      <a:pt x="5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2"/>
              <p:cNvSpPr/>
              <p:nvPr/>
            </p:nvSpPr>
            <p:spPr>
              <a:xfrm>
                <a:off x="975700" y="2748925"/>
                <a:ext cx="163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822" extrusionOk="0">
                    <a:moveTo>
                      <a:pt x="625" y="0"/>
                    </a:moveTo>
                    <a:cubicBezTo>
                      <a:pt x="623" y="0"/>
                      <a:pt x="621" y="1"/>
                      <a:pt x="620" y="3"/>
                    </a:cubicBezTo>
                    <a:cubicBezTo>
                      <a:pt x="298" y="110"/>
                      <a:pt x="84" y="503"/>
                      <a:pt x="1" y="812"/>
                    </a:cubicBezTo>
                    <a:cubicBezTo>
                      <a:pt x="1" y="818"/>
                      <a:pt x="4" y="821"/>
                      <a:pt x="7" y="821"/>
                    </a:cubicBezTo>
                    <a:cubicBezTo>
                      <a:pt x="10" y="821"/>
                      <a:pt x="13" y="818"/>
                      <a:pt x="13" y="812"/>
                    </a:cubicBezTo>
                    <a:cubicBezTo>
                      <a:pt x="84" y="646"/>
                      <a:pt x="179" y="479"/>
                      <a:pt x="298" y="348"/>
                    </a:cubicBezTo>
                    <a:cubicBezTo>
                      <a:pt x="394" y="229"/>
                      <a:pt x="536" y="157"/>
                      <a:pt x="632" y="38"/>
                    </a:cubicBezTo>
                    <a:cubicBezTo>
                      <a:pt x="652" y="28"/>
                      <a:pt x="637" y="0"/>
                      <a:pt x="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2" name="Google Shape;1882;p2"/>
            <p:cNvGrpSpPr/>
            <p:nvPr/>
          </p:nvGrpSpPr>
          <p:grpSpPr>
            <a:xfrm rot="4324977">
              <a:off x="-3653" y="4491604"/>
              <a:ext cx="952740" cy="1435756"/>
              <a:chOff x="1916600" y="2548900"/>
              <a:chExt cx="516750" cy="772675"/>
            </a:xfrm>
          </p:grpSpPr>
          <p:sp>
            <p:nvSpPr>
              <p:cNvPr id="1883" name="Google Shape;1883;p2"/>
              <p:cNvSpPr/>
              <p:nvPr/>
            </p:nvSpPr>
            <p:spPr>
              <a:xfrm>
                <a:off x="1923750" y="2550750"/>
                <a:ext cx="509600" cy="629325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5173" extrusionOk="0">
                    <a:moveTo>
                      <a:pt x="3417" y="0"/>
                    </a:moveTo>
                    <a:cubicBezTo>
                      <a:pt x="3417" y="0"/>
                      <a:pt x="2524" y="2381"/>
                      <a:pt x="1929" y="3429"/>
                    </a:cubicBezTo>
                    <a:cubicBezTo>
                      <a:pt x="1334" y="4465"/>
                      <a:pt x="1488" y="5513"/>
                      <a:pt x="738" y="6846"/>
                    </a:cubicBezTo>
                    <a:cubicBezTo>
                      <a:pt x="0" y="8192"/>
                      <a:pt x="298" y="9382"/>
                      <a:pt x="738" y="10716"/>
                    </a:cubicBezTo>
                    <a:cubicBezTo>
                      <a:pt x="1191" y="12061"/>
                      <a:pt x="965" y="14061"/>
                      <a:pt x="1750" y="16109"/>
                    </a:cubicBezTo>
                    <a:cubicBezTo>
                      <a:pt x="2524" y="18157"/>
                      <a:pt x="5025" y="23491"/>
                      <a:pt x="6680" y="24027"/>
                    </a:cubicBezTo>
                    <a:cubicBezTo>
                      <a:pt x="8017" y="24460"/>
                      <a:pt x="9222" y="25173"/>
                      <a:pt x="10075" y="25173"/>
                    </a:cubicBezTo>
                    <a:cubicBezTo>
                      <a:pt x="10278" y="25173"/>
                      <a:pt x="10461" y="25133"/>
                      <a:pt x="10620" y="25039"/>
                    </a:cubicBezTo>
                    <a:cubicBezTo>
                      <a:pt x="11319" y="24620"/>
                      <a:pt x="13014" y="23564"/>
                      <a:pt x="13979" y="23564"/>
                    </a:cubicBezTo>
                    <a:cubicBezTo>
                      <a:pt x="14165" y="23564"/>
                      <a:pt x="14323" y="23603"/>
                      <a:pt x="14442" y="23694"/>
                    </a:cubicBezTo>
                    <a:cubicBezTo>
                      <a:pt x="15181" y="24265"/>
                      <a:pt x="15621" y="25003"/>
                      <a:pt x="15621" y="25003"/>
                    </a:cubicBezTo>
                    <a:cubicBezTo>
                      <a:pt x="15621" y="25003"/>
                      <a:pt x="15026" y="22622"/>
                      <a:pt x="16216" y="21884"/>
                    </a:cubicBezTo>
                    <a:cubicBezTo>
                      <a:pt x="17407" y="21134"/>
                      <a:pt x="18062" y="19479"/>
                      <a:pt x="18407" y="18681"/>
                    </a:cubicBezTo>
                    <a:cubicBezTo>
                      <a:pt x="18752" y="17859"/>
                      <a:pt x="20384" y="16466"/>
                      <a:pt x="19193" y="13954"/>
                    </a:cubicBezTo>
                    <a:cubicBezTo>
                      <a:pt x="18002" y="11466"/>
                      <a:pt x="16669" y="9382"/>
                      <a:pt x="16074" y="7584"/>
                    </a:cubicBezTo>
                    <a:cubicBezTo>
                      <a:pt x="15478" y="5798"/>
                      <a:pt x="12240" y="5370"/>
                      <a:pt x="10299" y="4179"/>
                    </a:cubicBezTo>
                    <a:cubicBezTo>
                      <a:pt x="8346" y="2989"/>
                      <a:pt x="7584" y="1346"/>
                      <a:pt x="5953" y="893"/>
                    </a:cubicBezTo>
                    <a:cubicBezTo>
                      <a:pt x="4310" y="453"/>
                      <a:pt x="3417" y="0"/>
                      <a:pt x="3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2"/>
              <p:cNvSpPr/>
              <p:nvPr/>
            </p:nvSpPr>
            <p:spPr>
              <a:xfrm>
                <a:off x="2025675" y="2607650"/>
                <a:ext cx="101725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8929" extrusionOk="0">
                    <a:moveTo>
                      <a:pt x="33" y="0"/>
                    </a:moveTo>
                    <a:cubicBezTo>
                      <a:pt x="17" y="0"/>
                      <a:pt x="0" y="13"/>
                      <a:pt x="7" y="34"/>
                    </a:cubicBezTo>
                    <a:cubicBezTo>
                      <a:pt x="233" y="808"/>
                      <a:pt x="686" y="1367"/>
                      <a:pt x="1079" y="2046"/>
                    </a:cubicBezTo>
                    <a:cubicBezTo>
                      <a:pt x="1579" y="2880"/>
                      <a:pt x="1757" y="3784"/>
                      <a:pt x="2019" y="4701"/>
                    </a:cubicBezTo>
                    <a:cubicBezTo>
                      <a:pt x="2448" y="6166"/>
                      <a:pt x="3043" y="7666"/>
                      <a:pt x="3960" y="8904"/>
                    </a:cubicBezTo>
                    <a:cubicBezTo>
                      <a:pt x="3970" y="8922"/>
                      <a:pt x="3985" y="8929"/>
                      <a:pt x="3999" y="8929"/>
                    </a:cubicBezTo>
                    <a:cubicBezTo>
                      <a:pt x="4034" y="8929"/>
                      <a:pt x="4068" y="8887"/>
                      <a:pt x="4043" y="8845"/>
                    </a:cubicBezTo>
                    <a:cubicBezTo>
                      <a:pt x="3257" y="7201"/>
                      <a:pt x="2495" y="5689"/>
                      <a:pt x="2007" y="3915"/>
                    </a:cubicBezTo>
                    <a:cubicBezTo>
                      <a:pt x="1590" y="2439"/>
                      <a:pt x="638" y="1403"/>
                      <a:pt x="55" y="22"/>
                    </a:cubicBezTo>
                    <a:cubicBezTo>
                      <a:pt x="55" y="7"/>
                      <a:pt x="44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2"/>
              <p:cNvSpPr/>
              <p:nvPr/>
            </p:nvSpPr>
            <p:spPr>
              <a:xfrm>
                <a:off x="2089525" y="2729325"/>
                <a:ext cx="383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3769" extrusionOk="0">
                    <a:moveTo>
                      <a:pt x="37" y="1"/>
                    </a:moveTo>
                    <a:cubicBezTo>
                      <a:pt x="37" y="1"/>
                      <a:pt x="1" y="13"/>
                      <a:pt x="1" y="37"/>
                    </a:cubicBezTo>
                    <a:cubicBezTo>
                      <a:pt x="418" y="1287"/>
                      <a:pt x="894" y="2573"/>
                      <a:pt x="1477" y="3751"/>
                    </a:cubicBezTo>
                    <a:cubicBezTo>
                      <a:pt x="1481" y="3764"/>
                      <a:pt x="1490" y="3769"/>
                      <a:pt x="1499" y="3769"/>
                    </a:cubicBezTo>
                    <a:cubicBezTo>
                      <a:pt x="1515" y="3769"/>
                      <a:pt x="1533" y="3751"/>
                      <a:pt x="1525" y="3728"/>
                    </a:cubicBezTo>
                    <a:cubicBezTo>
                      <a:pt x="1132" y="2477"/>
                      <a:pt x="584" y="119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2"/>
              <p:cNvSpPr/>
              <p:nvPr/>
            </p:nvSpPr>
            <p:spPr>
              <a:xfrm>
                <a:off x="2074750" y="2703475"/>
                <a:ext cx="1807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338" extrusionOk="0">
                    <a:moveTo>
                      <a:pt x="24" y="1"/>
                    </a:moveTo>
                    <a:cubicBezTo>
                      <a:pt x="15" y="1"/>
                      <a:pt x="0" y="15"/>
                      <a:pt x="8" y="23"/>
                    </a:cubicBezTo>
                    <a:cubicBezTo>
                      <a:pt x="211" y="475"/>
                      <a:pt x="449" y="916"/>
                      <a:pt x="699" y="1333"/>
                    </a:cubicBezTo>
                    <a:cubicBezTo>
                      <a:pt x="699" y="1336"/>
                      <a:pt x="701" y="1337"/>
                      <a:pt x="704" y="1337"/>
                    </a:cubicBezTo>
                    <a:cubicBezTo>
                      <a:pt x="711" y="1337"/>
                      <a:pt x="723" y="1329"/>
                      <a:pt x="723" y="1321"/>
                    </a:cubicBezTo>
                    <a:cubicBezTo>
                      <a:pt x="532" y="868"/>
                      <a:pt x="294" y="428"/>
                      <a:pt x="32" y="11"/>
                    </a:cubicBezTo>
                    <a:cubicBezTo>
                      <a:pt x="32" y="4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2"/>
              <p:cNvSpPr/>
              <p:nvPr/>
            </p:nvSpPr>
            <p:spPr>
              <a:xfrm>
                <a:off x="2111275" y="2800350"/>
                <a:ext cx="332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789" extrusionOk="0">
                    <a:moveTo>
                      <a:pt x="37" y="1"/>
                    </a:moveTo>
                    <a:cubicBezTo>
                      <a:pt x="30" y="1"/>
                      <a:pt x="24" y="9"/>
                      <a:pt x="24" y="17"/>
                    </a:cubicBezTo>
                    <a:cubicBezTo>
                      <a:pt x="24" y="89"/>
                      <a:pt x="12" y="172"/>
                      <a:pt x="0" y="232"/>
                    </a:cubicBezTo>
                    <a:cubicBezTo>
                      <a:pt x="0" y="251"/>
                      <a:pt x="7" y="260"/>
                      <a:pt x="16" y="260"/>
                    </a:cubicBezTo>
                    <a:cubicBezTo>
                      <a:pt x="23" y="260"/>
                      <a:pt x="30" y="254"/>
                      <a:pt x="36" y="244"/>
                    </a:cubicBezTo>
                    <a:cubicBezTo>
                      <a:pt x="47" y="182"/>
                      <a:pt x="61" y="159"/>
                      <a:pt x="78" y="159"/>
                    </a:cubicBezTo>
                    <a:cubicBezTo>
                      <a:pt x="111" y="159"/>
                      <a:pt x="154" y="259"/>
                      <a:pt x="202" y="315"/>
                    </a:cubicBezTo>
                    <a:cubicBezTo>
                      <a:pt x="310" y="470"/>
                      <a:pt x="429" y="625"/>
                      <a:pt x="536" y="779"/>
                    </a:cubicBezTo>
                    <a:cubicBezTo>
                      <a:pt x="750" y="1101"/>
                      <a:pt x="964" y="1494"/>
                      <a:pt x="1250" y="1779"/>
                    </a:cubicBezTo>
                    <a:cubicBezTo>
                      <a:pt x="1257" y="1786"/>
                      <a:pt x="1266" y="1789"/>
                      <a:pt x="1275" y="1789"/>
                    </a:cubicBezTo>
                    <a:cubicBezTo>
                      <a:pt x="1301" y="1789"/>
                      <a:pt x="1330" y="1767"/>
                      <a:pt x="1322" y="1732"/>
                    </a:cubicBezTo>
                    <a:cubicBezTo>
                      <a:pt x="1191" y="1398"/>
                      <a:pt x="941" y="1101"/>
                      <a:pt x="738" y="827"/>
                    </a:cubicBezTo>
                    <a:cubicBezTo>
                      <a:pt x="536" y="541"/>
                      <a:pt x="322" y="244"/>
                      <a:pt x="48" y="5"/>
                    </a:cubicBezTo>
                    <a:cubicBezTo>
                      <a:pt x="44" y="2"/>
                      <a:pt x="41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2"/>
              <p:cNvSpPr/>
              <p:nvPr/>
            </p:nvSpPr>
            <p:spPr>
              <a:xfrm>
                <a:off x="2110200" y="2790500"/>
                <a:ext cx="309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103" extrusionOk="0">
                    <a:moveTo>
                      <a:pt x="41" y="0"/>
                    </a:moveTo>
                    <a:cubicBezTo>
                      <a:pt x="20" y="0"/>
                      <a:pt x="1" y="16"/>
                      <a:pt x="7" y="42"/>
                    </a:cubicBezTo>
                    <a:cubicBezTo>
                      <a:pt x="198" y="780"/>
                      <a:pt x="591" y="1578"/>
                      <a:pt x="1150" y="2090"/>
                    </a:cubicBezTo>
                    <a:cubicBezTo>
                      <a:pt x="1159" y="2099"/>
                      <a:pt x="1170" y="2103"/>
                      <a:pt x="1181" y="2103"/>
                    </a:cubicBezTo>
                    <a:cubicBezTo>
                      <a:pt x="1210" y="2103"/>
                      <a:pt x="1236" y="2072"/>
                      <a:pt x="1210" y="2054"/>
                    </a:cubicBezTo>
                    <a:cubicBezTo>
                      <a:pt x="817" y="1364"/>
                      <a:pt x="388" y="745"/>
                      <a:pt x="79" y="30"/>
                    </a:cubicBezTo>
                    <a:cubicBezTo>
                      <a:pt x="74" y="9"/>
                      <a:pt x="57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2"/>
              <p:cNvSpPr/>
              <p:nvPr/>
            </p:nvSpPr>
            <p:spPr>
              <a:xfrm>
                <a:off x="2106025" y="2789875"/>
                <a:ext cx="4025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2516" extrusionOk="0">
                    <a:moveTo>
                      <a:pt x="75" y="1"/>
                    </a:moveTo>
                    <a:cubicBezTo>
                      <a:pt x="41" y="1"/>
                      <a:pt x="0" y="29"/>
                      <a:pt x="8" y="67"/>
                    </a:cubicBezTo>
                    <a:cubicBezTo>
                      <a:pt x="234" y="925"/>
                      <a:pt x="758" y="2020"/>
                      <a:pt x="1544" y="2508"/>
                    </a:cubicBezTo>
                    <a:cubicBezTo>
                      <a:pt x="1554" y="2513"/>
                      <a:pt x="1563" y="2516"/>
                      <a:pt x="1571" y="2516"/>
                    </a:cubicBezTo>
                    <a:cubicBezTo>
                      <a:pt x="1599" y="2516"/>
                      <a:pt x="1610" y="2486"/>
                      <a:pt x="1591" y="2449"/>
                    </a:cubicBezTo>
                    <a:cubicBezTo>
                      <a:pt x="1329" y="2044"/>
                      <a:pt x="996" y="1722"/>
                      <a:pt x="734" y="1317"/>
                    </a:cubicBezTo>
                    <a:cubicBezTo>
                      <a:pt x="484" y="913"/>
                      <a:pt x="293" y="484"/>
                      <a:pt x="115" y="32"/>
                    </a:cubicBezTo>
                    <a:cubicBezTo>
                      <a:pt x="110" y="10"/>
                      <a:pt x="94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2"/>
              <p:cNvSpPr/>
              <p:nvPr/>
            </p:nvSpPr>
            <p:spPr>
              <a:xfrm>
                <a:off x="2112850" y="2803350"/>
                <a:ext cx="13072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8521" extrusionOk="0">
                    <a:moveTo>
                      <a:pt x="32" y="1"/>
                    </a:moveTo>
                    <a:cubicBezTo>
                      <a:pt x="14" y="1"/>
                      <a:pt x="0" y="20"/>
                      <a:pt x="8" y="28"/>
                    </a:cubicBezTo>
                    <a:cubicBezTo>
                      <a:pt x="544" y="1552"/>
                      <a:pt x="1723" y="2552"/>
                      <a:pt x="2640" y="3826"/>
                    </a:cubicBezTo>
                    <a:cubicBezTo>
                      <a:pt x="3688" y="5267"/>
                      <a:pt x="4199" y="7017"/>
                      <a:pt x="5140" y="8506"/>
                    </a:cubicBezTo>
                    <a:cubicBezTo>
                      <a:pt x="5150" y="8516"/>
                      <a:pt x="5162" y="8520"/>
                      <a:pt x="5174" y="8520"/>
                    </a:cubicBezTo>
                    <a:cubicBezTo>
                      <a:pt x="5203" y="8520"/>
                      <a:pt x="5229" y="8492"/>
                      <a:pt x="5212" y="8458"/>
                    </a:cubicBezTo>
                    <a:cubicBezTo>
                      <a:pt x="4700" y="7017"/>
                      <a:pt x="3902" y="5469"/>
                      <a:pt x="3092" y="4184"/>
                    </a:cubicBezTo>
                    <a:cubicBezTo>
                      <a:pt x="2152" y="2731"/>
                      <a:pt x="747" y="1636"/>
                      <a:pt x="56" y="16"/>
                    </a:cubicBezTo>
                    <a:cubicBezTo>
                      <a:pt x="49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2"/>
              <p:cNvSpPr/>
              <p:nvPr/>
            </p:nvSpPr>
            <p:spPr>
              <a:xfrm>
                <a:off x="2201950" y="2916725"/>
                <a:ext cx="43775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201" extrusionOk="0">
                    <a:moveTo>
                      <a:pt x="50" y="1"/>
                    </a:moveTo>
                    <a:cubicBezTo>
                      <a:pt x="27" y="1"/>
                      <a:pt x="0" y="22"/>
                      <a:pt x="16" y="53"/>
                    </a:cubicBezTo>
                    <a:cubicBezTo>
                      <a:pt x="588" y="1423"/>
                      <a:pt x="1147" y="2780"/>
                      <a:pt x="1648" y="4173"/>
                    </a:cubicBezTo>
                    <a:cubicBezTo>
                      <a:pt x="1655" y="4192"/>
                      <a:pt x="1669" y="4200"/>
                      <a:pt x="1684" y="4200"/>
                    </a:cubicBezTo>
                    <a:cubicBezTo>
                      <a:pt x="1715" y="4200"/>
                      <a:pt x="1751" y="4166"/>
                      <a:pt x="1743" y="4125"/>
                    </a:cubicBezTo>
                    <a:cubicBezTo>
                      <a:pt x="1314" y="2732"/>
                      <a:pt x="755" y="1327"/>
                      <a:pt x="76" y="18"/>
                    </a:cubicBezTo>
                    <a:cubicBezTo>
                      <a:pt x="72" y="6"/>
                      <a:pt x="61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2"/>
              <p:cNvSpPr/>
              <p:nvPr/>
            </p:nvSpPr>
            <p:spPr>
              <a:xfrm>
                <a:off x="2123300" y="2826525"/>
                <a:ext cx="865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4603" extrusionOk="0">
                    <a:moveTo>
                      <a:pt x="68" y="1"/>
                    </a:moveTo>
                    <a:cubicBezTo>
                      <a:pt x="30" y="1"/>
                      <a:pt x="1" y="49"/>
                      <a:pt x="31" y="90"/>
                    </a:cubicBezTo>
                    <a:cubicBezTo>
                      <a:pt x="567" y="768"/>
                      <a:pt x="1245" y="1316"/>
                      <a:pt x="1817" y="1959"/>
                    </a:cubicBezTo>
                    <a:cubicBezTo>
                      <a:pt x="2543" y="2745"/>
                      <a:pt x="3031" y="3614"/>
                      <a:pt x="3436" y="4602"/>
                    </a:cubicBezTo>
                    <a:cubicBezTo>
                      <a:pt x="3436" y="4602"/>
                      <a:pt x="3460" y="4602"/>
                      <a:pt x="3460" y="4578"/>
                    </a:cubicBezTo>
                    <a:cubicBezTo>
                      <a:pt x="3067" y="2768"/>
                      <a:pt x="1495" y="1137"/>
                      <a:pt x="91" y="6"/>
                    </a:cubicBezTo>
                    <a:cubicBezTo>
                      <a:pt x="83" y="2"/>
                      <a:pt x="76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2"/>
              <p:cNvSpPr/>
              <p:nvPr/>
            </p:nvSpPr>
            <p:spPr>
              <a:xfrm>
                <a:off x="2113125" y="2787850"/>
                <a:ext cx="326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326" extrusionOk="0">
                    <a:moveTo>
                      <a:pt x="37" y="1"/>
                    </a:moveTo>
                    <a:cubicBezTo>
                      <a:pt x="24" y="1"/>
                      <a:pt x="1" y="12"/>
                      <a:pt x="9" y="29"/>
                    </a:cubicBezTo>
                    <a:cubicBezTo>
                      <a:pt x="259" y="827"/>
                      <a:pt x="700" y="1684"/>
                      <a:pt x="1260" y="2315"/>
                    </a:cubicBezTo>
                    <a:cubicBezTo>
                      <a:pt x="1263" y="2323"/>
                      <a:pt x="1269" y="2325"/>
                      <a:pt x="1275" y="2325"/>
                    </a:cubicBezTo>
                    <a:cubicBezTo>
                      <a:pt x="1289" y="2325"/>
                      <a:pt x="1303" y="2312"/>
                      <a:pt x="1295" y="2303"/>
                    </a:cubicBezTo>
                    <a:cubicBezTo>
                      <a:pt x="831" y="1541"/>
                      <a:pt x="402" y="827"/>
                      <a:pt x="45" y="5"/>
                    </a:cubicBezTo>
                    <a:cubicBezTo>
                      <a:pt x="45" y="2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2"/>
              <p:cNvSpPr/>
              <p:nvPr/>
            </p:nvSpPr>
            <p:spPr>
              <a:xfrm>
                <a:off x="2125550" y="2821600"/>
                <a:ext cx="320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762" extrusionOk="0">
                    <a:moveTo>
                      <a:pt x="1" y="1"/>
                    </a:moveTo>
                    <a:cubicBezTo>
                      <a:pt x="393" y="596"/>
                      <a:pt x="774" y="1227"/>
                      <a:pt x="1239" y="1751"/>
                    </a:cubicBezTo>
                    <a:cubicBezTo>
                      <a:pt x="1242" y="1758"/>
                      <a:pt x="1248" y="1761"/>
                      <a:pt x="1255" y="1761"/>
                    </a:cubicBezTo>
                    <a:cubicBezTo>
                      <a:pt x="1268" y="1761"/>
                      <a:pt x="1283" y="1747"/>
                      <a:pt x="1275" y="1739"/>
                    </a:cubicBezTo>
                    <a:cubicBezTo>
                      <a:pt x="917" y="1132"/>
                      <a:pt x="453" y="5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2"/>
              <p:cNvSpPr/>
              <p:nvPr/>
            </p:nvSpPr>
            <p:spPr>
              <a:xfrm>
                <a:off x="2132700" y="2826075"/>
                <a:ext cx="267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2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6" y="453"/>
                      <a:pt x="596" y="905"/>
                      <a:pt x="1024" y="1239"/>
                    </a:cubicBezTo>
                    <a:cubicBezTo>
                      <a:pt x="1028" y="1240"/>
                      <a:pt x="1031" y="1241"/>
                      <a:pt x="1034" y="1241"/>
                    </a:cubicBezTo>
                    <a:cubicBezTo>
                      <a:pt x="1054" y="1241"/>
                      <a:pt x="1070" y="1213"/>
                      <a:pt x="1060" y="1203"/>
                    </a:cubicBezTo>
                    <a:cubicBezTo>
                      <a:pt x="703" y="810"/>
                      <a:pt x="334" y="42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2"/>
              <p:cNvSpPr/>
              <p:nvPr/>
            </p:nvSpPr>
            <p:spPr>
              <a:xfrm>
                <a:off x="2189625" y="2906975"/>
                <a:ext cx="234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806" extrusionOk="0">
                    <a:moveTo>
                      <a:pt x="50" y="0"/>
                    </a:moveTo>
                    <a:cubicBezTo>
                      <a:pt x="33" y="0"/>
                      <a:pt x="1" y="28"/>
                      <a:pt x="21" y="39"/>
                    </a:cubicBezTo>
                    <a:cubicBezTo>
                      <a:pt x="343" y="598"/>
                      <a:pt x="581" y="1229"/>
                      <a:pt x="890" y="1789"/>
                    </a:cubicBezTo>
                    <a:cubicBezTo>
                      <a:pt x="901" y="1800"/>
                      <a:pt x="912" y="1805"/>
                      <a:pt x="920" y="1805"/>
                    </a:cubicBezTo>
                    <a:cubicBezTo>
                      <a:pt x="931" y="1805"/>
                      <a:pt x="938" y="1797"/>
                      <a:pt x="938" y="1777"/>
                    </a:cubicBezTo>
                    <a:cubicBezTo>
                      <a:pt x="771" y="1146"/>
                      <a:pt x="414" y="562"/>
                      <a:pt x="57" y="3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2"/>
              <p:cNvSpPr/>
              <p:nvPr/>
            </p:nvSpPr>
            <p:spPr>
              <a:xfrm>
                <a:off x="2199750" y="2925975"/>
                <a:ext cx="32975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2482" extrusionOk="0">
                    <a:moveTo>
                      <a:pt x="36" y="0"/>
                    </a:moveTo>
                    <a:cubicBezTo>
                      <a:pt x="17" y="0"/>
                      <a:pt x="0" y="11"/>
                      <a:pt x="9" y="29"/>
                    </a:cubicBezTo>
                    <a:cubicBezTo>
                      <a:pt x="462" y="815"/>
                      <a:pt x="783" y="1696"/>
                      <a:pt x="1259" y="2469"/>
                    </a:cubicBezTo>
                    <a:cubicBezTo>
                      <a:pt x="1263" y="2478"/>
                      <a:pt x="1272" y="2482"/>
                      <a:pt x="1282" y="2482"/>
                    </a:cubicBezTo>
                    <a:cubicBezTo>
                      <a:pt x="1299" y="2482"/>
                      <a:pt x="1319" y="2469"/>
                      <a:pt x="1319" y="2446"/>
                    </a:cubicBezTo>
                    <a:cubicBezTo>
                      <a:pt x="1140" y="1588"/>
                      <a:pt x="581" y="707"/>
                      <a:pt x="57" y="5"/>
                    </a:cubicBezTo>
                    <a:cubicBezTo>
                      <a:pt x="50" y="2"/>
                      <a:pt x="4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2"/>
              <p:cNvSpPr/>
              <p:nvPr/>
            </p:nvSpPr>
            <p:spPr>
              <a:xfrm>
                <a:off x="2208975" y="2931625"/>
                <a:ext cx="2642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2261" extrusionOk="0">
                    <a:moveTo>
                      <a:pt x="20" y="0"/>
                    </a:moveTo>
                    <a:cubicBezTo>
                      <a:pt x="4" y="0"/>
                      <a:pt x="1" y="9"/>
                      <a:pt x="9" y="17"/>
                    </a:cubicBezTo>
                    <a:cubicBezTo>
                      <a:pt x="343" y="767"/>
                      <a:pt x="652" y="1529"/>
                      <a:pt x="1021" y="2255"/>
                    </a:cubicBezTo>
                    <a:cubicBezTo>
                      <a:pt x="1028" y="2259"/>
                      <a:pt x="1034" y="2260"/>
                      <a:pt x="1039" y="2260"/>
                    </a:cubicBezTo>
                    <a:cubicBezTo>
                      <a:pt x="1051" y="2260"/>
                      <a:pt x="1057" y="2252"/>
                      <a:pt x="1057" y="2243"/>
                    </a:cubicBezTo>
                    <a:cubicBezTo>
                      <a:pt x="747" y="1481"/>
                      <a:pt x="390" y="731"/>
                      <a:pt x="45" y="5"/>
                    </a:cubicBezTo>
                    <a:cubicBezTo>
                      <a:pt x="34" y="2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2"/>
              <p:cNvSpPr/>
              <p:nvPr/>
            </p:nvSpPr>
            <p:spPr>
              <a:xfrm>
                <a:off x="2229425" y="2978050"/>
                <a:ext cx="66825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5795" extrusionOk="0">
                    <a:moveTo>
                      <a:pt x="21" y="1"/>
                    </a:moveTo>
                    <a:cubicBezTo>
                      <a:pt x="21" y="1"/>
                      <a:pt x="19" y="2"/>
                      <a:pt x="16" y="4"/>
                    </a:cubicBezTo>
                    <a:lnTo>
                      <a:pt x="16" y="4"/>
                    </a:lnTo>
                    <a:cubicBezTo>
                      <a:pt x="20" y="2"/>
                      <a:pt x="21" y="1"/>
                      <a:pt x="21" y="1"/>
                    </a:cubicBezTo>
                    <a:close/>
                    <a:moveTo>
                      <a:pt x="16" y="4"/>
                    </a:moveTo>
                    <a:cubicBezTo>
                      <a:pt x="15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lnTo>
                      <a:pt x="13" y="6"/>
                    </a:lnTo>
                    <a:cubicBezTo>
                      <a:pt x="14" y="5"/>
                      <a:pt x="15" y="5"/>
                      <a:pt x="16" y="4"/>
                    </a:cubicBezTo>
                    <a:close/>
                    <a:moveTo>
                      <a:pt x="13" y="6"/>
                    </a:moveTo>
                    <a:cubicBezTo>
                      <a:pt x="7" y="11"/>
                      <a:pt x="1" y="19"/>
                      <a:pt x="1" y="29"/>
                    </a:cubicBezTo>
                    <a:cubicBezTo>
                      <a:pt x="525" y="1994"/>
                      <a:pt x="1191" y="4256"/>
                      <a:pt x="2596" y="5780"/>
                    </a:cubicBezTo>
                    <a:cubicBezTo>
                      <a:pt x="2603" y="5790"/>
                      <a:pt x="2613" y="5795"/>
                      <a:pt x="2624" y="5795"/>
                    </a:cubicBezTo>
                    <a:cubicBezTo>
                      <a:pt x="2648" y="5795"/>
                      <a:pt x="2673" y="5770"/>
                      <a:pt x="2656" y="5744"/>
                    </a:cubicBezTo>
                    <a:cubicBezTo>
                      <a:pt x="2144" y="4804"/>
                      <a:pt x="1549" y="3958"/>
                      <a:pt x="1132" y="2970"/>
                    </a:cubicBezTo>
                    <a:cubicBezTo>
                      <a:pt x="715" y="2006"/>
                      <a:pt x="418" y="982"/>
                      <a:pt x="1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2"/>
              <p:cNvSpPr/>
              <p:nvPr/>
            </p:nvSpPr>
            <p:spPr>
              <a:xfrm>
                <a:off x="2286000" y="3114200"/>
                <a:ext cx="142000" cy="206300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8252" extrusionOk="0">
                    <a:moveTo>
                      <a:pt x="48" y="1"/>
                    </a:moveTo>
                    <a:cubicBezTo>
                      <a:pt x="12" y="1"/>
                      <a:pt x="0" y="13"/>
                      <a:pt x="12" y="24"/>
                    </a:cubicBezTo>
                    <a:cubicBezTo>
                      <a:pt x="1298" y="1751"/>
                      <a:pt x="1167" y="3906"/>
                      <a:pt x="2096" y="5775"/>
                    </a:cubicBezTo>
                    <a:cubicBezTo>
                      <a:pt x="2798" y="7156"/>
                      <a:pt x="4167" y="7930"/>
                      <a:pt x="5644" y="8252"/>
                    </a:cubicBezTo>
                    <a:cubicBezTo>
                      <a:pt x="5667" y="8252"/>
                      <a:pt x="5679" y="8216"/>
                      <a:pt x="5655" y="8216"/>
                    </a:cubicBezTo>
                    <a:cubicBezTo>
                      <a:pt x="4703" y="7823"/>
                      <a:pt x="3727" y="7466"/>
                      <a:pt x="2977" y="6704"/>
                    </a:cubicBezTo>
                    <a:cubicBezTo>
                      <a:pt x="2262" y="5978"/>
                      <a:pt x="1941" y="5013"/>
                      <a:pt x="1679" y="4025"/>
                    </a:cubicBezTo>
                    <a:cubicBezTo>
                      <a:pt x="1310" y="2620"/>
                      <a:pt x="1119" y="1084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2"/>
              <p:cNvSpPr/>
              <p:nvPr/>
            </p:nvSpPr>
            <p:spPr>
              <a:xfrm>
                <a:off x="2299000" y="3128025"/>
                <a:ext cx="132275" cy="1935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7742" extrusionOk="0">
                    <a:moveTo>
                      <a:pt x="83" y="0"/>
                    </a:moveTo>
                    <a:cubicBezTo>
                      <a:pt x="44" y="0"/>
                      <a:pt x="1" y="29"/>
                      <a:pt x="16" y="67"/>
                    </a:cubicBezTo>
                    <a:cubicBezTo>
                      <a:pt x="468" y="1662"/>
                      <a:pt x="1004" y="3448"/>
                      <a:pt x="1861" y="4877"/>
                    </a:cubicBezTo>
                    <a:cubicBezTo>
                      <a:pt x="2218" y="5436"/>
                      <a:pt x="2647" y="5960"/>
                      <a:pt x="3159" y="6389"/>
                    </a:cubicBezTo>
                    <a:cubicBezTo>
                      <a:pt x="3385" y="6579"/>
                      <a:pt x="5135" y="7437"/>
                      <a:pt x="5135" y="7687"/>
                    </a:cubicBezTo>
                    <a:cubicBezTo>
                      <a:pt x="5129" y="7724"/>
                      <a:pt x="5149" y="7742"/>
                      <a:pt x="5173" y="7742"/>
                    </a:cubicBezTo>
                    <a:cubicBezTo>
                      <a:pt x="5194" y="7742"/>
                      <a:pt x="5219" y="7727"/>
                      <a:pt x="5231" y="7699"/>
                    </a:cubicBezTo>
                    <a:cubicBezTo>
                      <a:pt x="5243" y="7615"/>
                      <a:pt x="5255" y="7544"/>
                      <a:pt x="5290" y="7449"/>
                    </a:cubicBezTo>
                    <a:cubicBezTo>
                      <a:pt x="5290" y="7413"/>
                      <a:pt x="5266" y="7377"/>
                      <a:pt x="5243" y="7353"/>
                    </a:cubicBezTo>
                    <a:cubicBezTo>
                      <a:pt x="3742" y="6734"/>
                      <a:pt x="2504" y="5734"/>
                      <a:pt x="1742" y="4282"/>
                    </a:cubicBezTo>
                    <a:cubicBezTo>
                      <a:pt x="1040" y="2936"/>
                      <a:pt x="718" y="1424"/>
                      <a:pt x="135" y="31"/>
                    </a:cubicBezTo>
                    <a:cubicBezTo>
                      <a:pt x="126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2"/>
              <p:cNvSpPr/>
              <p:nvPr/>
            </p:nvSpPr>
            <p:spPr>
              <a:xfrm>
                <a:off x="2324375" y="3216000"/>
                <a:ext cx="30725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221" extrusionOk="0">
                    <a:moveTo>
                      <a:pt x="35" y="0"/>
                    </a:moveTo>
                    <a:cubicBezTo>
                      <a:pt x="21" y="0"/>
                      <a:pt x="1" y="13"/>
                      <a:pt x="1" y="36"/>
                    </a:cubicBezTo>
                    <a:cubicBezTo>
                      <a:pt x="203" y="774"/>
                      <a:pt x="608" y="1560"/>
                      <a:pt x="1072" y="2191"/>
                    </a:cubicBezTo>
                    <a:cubicBezTo>
                      <a:pt x="1086" y="2212"/>
                      <a:pt x="1106" y="2221"/>
                      <a:pt x="1127" y="2221"/>
                    </a:cubicBezTo>
                    <a:cubicBezTo>
                      <a:pt x="1177" y="2221"/>
                      <a:pt x="1229" y="2170"/>
                      <a:pt x="1203" y="2120"/>
                    </a:cubicBezTo>
                    <a:cubicBezTo>
                      <a:pt x="822" y="1417"/>
                      <a:pt x="441" y="703"/>
                      <a:pt x="49" y="12"/>
                    </a:cubicBezTo>
                    <a:cubicBezTo>
                      <a:pt x="49" y="4"/>
                      <a:pt x="43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2"/>
              <p:cNvSpPr/>
              <p:nvPr/>
            </p:nvSpPr>
            <p:spPr>
              <a:xfrm>
                <a:off x="2329075" y="3214725"/>
                <a:ext cx="30550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450" extrusionOk="0">
                    <a:moveTo>
                      <a:pt x="66" y="0"/>
                    </a:moveTo>
                    <a:cubicBezTo>
                      <a:pt x="35" y="0"/>
                      <a:pt x="1" y="27"/>
                      <a:pt x="15" y="63"/>
                    </a:cubicBezTo>
                    <a:cubicBezTo>
                      <a:pt x="301" y="825"/>
                      <a:pt x="599" y="1814"/>
                      <a:pt x="1135" y="2433"/>
                    </a:cubicBezTo>
                    <a:cubicBezTo>
                      <a:pt x="1146" y="2445"/>
                      <a:pt x="1161" y="2450"/>
                      <a:pt x="1174" y="2450"/>
                    </a:cubicBezTo>
                    <a:cubicBezTo>
                      <a:pt x="1201" y="2450"/>
                      <a:pt x="1222" y="2429"/>
                      <a:pt x="1206" y="2397"/>
                    </a:cubicBezTo>
                    <a:cubicBezTo>
                      <a:pt x="1123" y="2016"/>
                      <a:pt x="884" y="1659"/>
                      <a:pt x="706" y="1302"/>
                    </a:cubicBezTo>
                    <a:cubicBezTo>
                      <a:pt x="492" y="885"/>
                      <a:pt x="301" y="456"/>
                      <a:pt x="111" y="40"/>
                    </a:cubicBezTo>
                    <a:cubicBezTo>
                      <a:pt x="106" y="12"/>
                      <a:pt x="86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2"/>
              <p:cNvSpPr/>
              <p:nvPr/>
            </p:nvSpPr>
            <p:spPr>
              <a:xfrm>
                <a:off x="2326275" y="3220300"/>
                <a:ext cx="4705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802" extrusionOk="0">
                    <a:moveTo>
                      <a:pt x="48" y="0"/>
                    </a:moveTo>
                    <a:cubicBezTo>
                      <a:pt x="22" y="0"/>
                      <a:pt x="1" y="29"/>
                      <a:pt x="8" y="67"/>
                    </a:cubicBezTo>
                    <a:cubicBezTo>
                      <a:pt x="306" y="1055"/>
                      <a:pt x="925" y="2162"/>
                      <a:pt x="1758" y="2793"/>
                    </a:cubicBezTo>
                    <a:cubicBezTo>
                      <a:pt x="1768" y="2799"/>
                      <a:pt x="1779" y="2802"/>
                      <a:pt x="1789" y="2802"/>
                    </a:cubicBezTo>
                    <a:cubicBezTo>
                      <a:pt x="1839" y="2802"/>
                      <a:pt x="1882" y="2736"/>
                      <a:pt x="1842" y="2686"/>
                    </a:cubicBezTo>
                    <a:cubicBezTo>
                      <a:pt x="1544" y="2281"/>
                      <a:pt x="1199" y="1924"/>
                      <a:pt x="901" y="1519"/>
                    </a:cubicBezTo>
                    <a:cubicBezTo>
                      <a:pt x="580" y="1043"/>
                      <a:pt x="342" y="555"/>
                      <a:pt x="92" y="31"/>
                    </a:cubicBezTo>
                    <a:cubicBezTo>
                      <a:pt x="79" y="9"/>
                      <a:pt x="63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2"/>
              <p:cNvSpPr/>
              <p:nvPr/>
            </p:nvSpPr>
            <p:spPr>
              <a:xfrm>
                <a:off x="2293225" y="3115925"/>
                <a:ext cx="329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3775" extrusionOk="0">
                    <a:moveTo>
                      <a:pt x="44" y="0"/>
                    </a:moveTo>
                    <a:cubicBezTo>
                      <a:pt x="22" y="0"/>
                      <a:pt x="0" y="28"/>
                      <a:pt x="9" y="63"/>
                    </a:cubicBezTo>
                    <a:cubicBezTo>
                      <a:pt x="235" y="622"/>
                      <a:pt x="533" y="1158"/>
                      <a:pt x="735" y="1741"/>
                    </a:cubicBezTo>
                    <a:cubicBezTo>
                      <a:pt x="961" y="2384"/>
                      <a:pt x="1056" y="3099"/>
                      <a:pt x="1306" y="3718"/>
                    </a:cubicBezTo>
                    <a:cubicBezTo>
                      <a:pt x="1301" y="3708"/>
                      <a:pt x="1294" y="3704"/>
                      <a:pt x="1288" y="3704"/>
                    </a:cubicBezTo>
                    <a:cubicBezTo>
                      <a:pt x="1279" y="3704"/>
                      <a:pt x="1271" y="3711"/>
                      <a:pt x="1271" y="3718"/>
                    </a:cubicBezTo>
                    <a:cubicBezTo>
                      <a:pt x="1271" y="3742"/>
                      <a:pt x="1271" y="3754"/>
                      <a:pt x="1295" y="3765"/>
                    </a:cubicBezTo>
                    <a:cubicBezTo>
                      <a:pt x="1295" y="3771"/>
                      <a:pt x="1300" y="3774"/>
                      <a:pt x="1306" y="3774"/>
                    </a:cubicBezTo>
                    <a:cubicBezTo>
                      <a:pt x="1312" y="3774"/>
                      <a:pt x="1318" y="3771"/>
                      <a:pt x="1318" y="3765"/>
                    </a:cubicBezTo>
                    <a:cubicBezTo>
                      <a:pt x="1271" y="2539"/>
                      <a:pt x="783" y="1015"/>
                      <a:pt x="68" y="15"/>
                    </a:cubicBezTo>
                    <a:cubicBezTo>
                      <a:pt x="61" y="5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2"/>
              <p:cNvSpPr/>
              <p:nvPr/>
            </p:nvSpPr>
            <p:spPr>
              <a:xfrm>
                <a:off x="2302075" y="3143325"/>
                <a:ext cx="942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32" extrusionOk="0">
                    <a:moveTo>
                      <a:pt x="88" y="0"/>
                    </a:moveTo>
                    <a:cubicBezTo>
                      <a:pt x="46" y="0"/>
                      <a:pt x="1" y="37"/>
                      <a:pt x="24" y="98"/>
                    </a:cubicBezTo>
                    <a:cubicBezTo>
                      <a:pt x="119" y="264"/>
                      <a:pt x="190" y="431"/>
                      <a:pt x="286" y="598"/>
                    </a:cubicBezTo>
                    <a:cubicBezTo>
                      <a:pt x="290" y="621"/>
                      <a:pt x="306" y="631"/>
                      <a:pt x="322" y="631"/>
                    </a:cubicBezTo>
                    <a:cubicBezTo>
                      <a:pt x="348" y="631"/>
                      <a:pt x="376" y="606"/>
                      <a:pt x="369" y="562"/>
                    </a:cubicBezTo>
                    <a:cubicBezTo>
                      <a:pt x="298" y="372"/>
                      <a:pt x="226" y="217"/>
                      <a:pt x="143" y="38"/>
                    </a:cubicBezTo>
                    <a:cubicBezTo>
                      <a:pt x="134" y="12"/>
                      <a:pt x="111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2"/>
              <p:cNvSpPr/>
              <p:nvPr/>
            </p:nvSpPr>
            <p:spPr>
              <a:xfrm>
                <a:off x="1943825" y="2880150"/>
                <a:ext cx="368825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1887" extrusionOk="0">
                    <a:moveTo>
                      <a:pt x="90" y="0"/>
                    </a:moveTo>
                    <a:cubicBezTo>
                      <a:pt x="45" y="0"/>
                      <a:pt x="0" y="33"/>
                      <a:pt x="7" y="100"/>
                    </a:cubicBezTo>
                    <a:cubicBezTo>
                      <a:pt x="209" y="2147"/>
                      <a:pt x="1007" y="4279"/>
                      <a:pt x="1900" y="6124"/>
                    </a:cubicBezTo>
                    <a:cubicBezTo>
                      <a:pt x="2328" y="7017"/>
                      <a:pt x="2829" y="7898"/>
                      <a:pt x="3376" y="8732"/>
                    </a:cubicBezTo>
                    <a:cubicBezTo>
                      <a:pt x="3852" y="9458"/>
                      <a:pt x="4364" y="10398"/>
                      <a:pt x="5174" y="10827"/>
                    </a:cubicBezTo>
                    <a:cubicBezTo>
                      <a:pt x="5805" y="11172"/>
                      <a:pt x="6579" y="11113"/>
                      <a:pt x="7246" y="11291"/>
                    </a:cubicBezTo>
                    <a:cubicBezTo>
                      <a:pt x="7984" y="11494"/>
                      <a:pt x="8651" y="11887"/>
                      <a:pt x="9448" y="11887"/>
                    </a:cubicBezTo>
                    <a:cubicBezTo>
                      <a:pt x="10187" y="11887"/>
                      <a:pt x="10877" y="11577"/>
                      <a:pt x="11496" y="11184"/>
                    </a:cubicBezTo>
                    <a:cubicBezTo>
                      <a:pt x="11889" y="10958"/>
                      <a:pt x="12246" y="10637"/>
                      <a:pt x="12663" y="10458"/>
                    </a:cubicBezTo>
                    <a:cubicBezTo>
                      <a:pt x="12929" y="10348"/>
                      <a:pt x="13115" y="10285"/>
                      <a:pt x="13285" y="10285"/>
                    </a:cubicBezTo>
                    <a:cubicBezTo>
                      <a:pt x="13501" y="10285"/>
                      <a:pt x="13690" y="10389"/>
                      <a:pt x="13985" y="10637"/>
                    </a:cubicBezTo>
                    <a:cubicBezTo>
                      <a:pt x="14544" y="11113"/>
                      <a:pt x="14509" y="11149"/>
                      <a:pt x="14711" y="11827"/>
                    </a:cubicBezTo>
                    <a:cubicBezTo>
                      <a:pt x="14705" y="11851"/>
                      <a:pt x="14717" y="11863"/>
                      <a:pt x="14729" y="11863"/>
                    </a:cubicBezTo>
                    <a:cubicBezTo>
                      <a:pt x="14741" y="11863"/>
                      <a:pt x="14753" y="11851"/>
                      <a:pt x="14747" y="11827"/>
                    </a:cubicBezTo>
                    <a:cubicBezTo>
                      <a:pt x="14589" y="10987"/>
                      <a:pt x="14200" y="10111"/>
                      <a:pt x="13335" y="10111"/>
                    </a:cubicBezTo>
                    <a:cubicBezTo>
                      <a:pt x="13219" y="10111"/>
                      <a:pt x="13095" y="10127"/>
                      <a:pt x="12961" y="10160"/>
                    </a:cubicBezTo>
                    <a:cubicBezTo>
                      <a:pt x="12127" y="10363"/>
                      <a:pt x="11461" y="11089"/>
                      <a:pt x="10663" y="11399"/>
                    </a:cubicBezTo>
                    <a:cubicBezTo>
                      <a:pt x="10275" y="11552"/>
                      <a:pt x="9924" y="11612"/>
                      <a:pt x="9588" y="11612"/>
                    </a:cubicBezTo>
                    <a:cubicBezTo>
                      <a:pt x="8830" y="11612"/>
                      <a:pt x="8151" y="11305"/>
                      <a:pt x="7317" y="11065"/>
                    </a:cubicBezTo>
                    <a:cubicBezTo>
                      <a:pt x="6281" y="10768"/>
                      <a:pt x="5341" y="10875"/>
                      <a:pt x="4567" y="9970"/>
                    </a:cubicBezTo>
                    <a:cubicBezTo>
                      <a:pt x="3781" y="9053"/>
                      <a:pt x="3150" y="7958"/>
                      <a:pt x="2567" y="6898"/>
                    </a:cubicBezTo>
                    <a:cubicBezTo>
                      <a:pt x="1400" y="4707"/>
                      <a:pt x="816" y="2445"/>
                      <a:pt x="173" y="64"/>
                    </a:cubicBezTo>
                    <a:cubicBezTo>
                      <a:pt x="163" y="22"/>
                      <a:pt x="126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"/>
              <p:cNvSpPr/>
              <p:nvPr/>
            </p:nvSpPr>
            <p:spPr>
              <a:xfrm>
                <a:off x="1946775" y="2886100"/>
                <a:ext cx="317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65" extrusionOk="0">
                    <a:moveTo>
                      <a:pt x="53" y="0"/>
                    </a:moveTo>
                    <a:cubicBezTo>
                      <a:pt x="26" y="0"/>
                      <a:pt x="0" y="29"/>
                      <a:pt x="32" y="52"/>
                    </a:cubicBezTo>
                    <a:cubicBezTo>
                      <a:pt x="44" y="76"/>
                      <a:pt x="91" y="147"/>
                      <a:pt x="103" y="159"/>
                    </a:cubicBezTo>
                    <a:cubicBezTo>
                      <a:pt x="103" y="163"/>
                      <a:pt x="105" y="164"/>
                      <a:pt x="108" y="164"/>
                    </a:cubicBezTo>
                    <a:cubicBezTo>
                      <a:pt x="115" y="164"/>
                      <a:pt x="127" y="156"/>
                      <a:pt x="127" y="147"/>
                    </a:cubicBezTo>
                    <a:cubicBezTo>
                      <a:pt x="127" y="135"/>
                      <a:pt x="103" y="40"/>
                      <a:pt x="91" y="28"/>
                    </a:cubicBezTo>
                    <a:cubicBezTo>
                      <a:pt x="83" y="8"/>
                      <a:pt x="6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2"/>
              <p:cNvSpPr/>
              <p:nvPr/>
            </p:nvSpPr>
            <p:spPr>
              <a:xfrm>
                <a:off x="1916600" y="2712450"/>
                <a:ext cx="3562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377" extrusionOk="0">
                    <a:moveTo>
                      <a:pt x="1136" y="1"/>
                    </a:moveTo>
                    <a:cubicBezTo>
                      <a:pt x="1118" y="1"/>
                      <a:pt x="1099" y="10"/>
                      <a:pt x="1084" y="33"/>
                    </a:cubicBezTo>
                    <a:cubicBezTo>
                      <a:pt x="548" y="950"/>
                      <a:pt x="0" y="2200"/>
                      <a:pt x="310" y="3271"/>
                    </a:cubicBezTo>
                    <a:cubicBezTo>
                      <a:pt x="417" y="3629"/>
                      <a:pt x="619" y="3926"/>
                      <a:pt x="774" y="4248"/>
                    </a:cubicBezTo>
                    <a:cubicBezTo>
                      <a:pt x="1072" y="4938"/>
                      <a:pt x="977" y="5438"/>
                      <a:pt x="1000" y="6141"/>
                    </a:cubicBezTo>
                    <a:cubicBezTo>
                      <a:pt x="1012" y="6629"/>
                      <a:pt x="1072" y="6974"/>
                      <a:pt x="1370" y="7355"/>
                    </a:cubicBezTo>
                    <a:cubicBezTo>
                      <a:pt x="1380" y="7370"/>
                      <a:pt x="1392" y="7377"/>
                      <a:pt x="1401" y="7377"/>
                    </a:cubicBezTo>
                    <a:cubicBezTo>
                      <a:pt x="1415" y="7377"/>
                      <a:pt x="1424" y="7364"/>
                      <a:pt x="1417" y="7343"/>
                    </a:cubicBezTo>
                    <a:cubicBezTo>
                      <a:pt x="905" y="6343"/>
                      <a:pt x="1417" y="5212"/>
                      <a:pt x="953" y="4176"/>
                    </a:cubicBezTo>
                    <a:cubicBezTo>
                      <a:pt x="643" y="3450"/>
                      <a:pt x="322" y="2867"/>
                      <a:pt x="500" y="2045"/>
                    </a:cubicBezTo>
                    <a:cubicBezTo>
                      <a:pt x="655" y="1378"/>
                      <a:pt x="1000" y="747"/>
                      <a:pt x="1203" y="92"/>
                    </a:cubicBezTo>
                    <a:cubicBezTo>
                      <a:pt x="1211" y="44"/>
                      <a:pt x="1175" y="1"/>
                      <a:pt x="1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2"/>
              <p:cNvSpPr/>
              <p:nvPr/>
            </p:nvSpPr>
            <p:spPr>
              <a:xfrm>
                <a:off x="1944575" y="2853300"/>
                <a:ext cx="68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728" extrusionOk="0">
                    <a:moveTo>
                      <a:pt x="18" y="1"/>
                    </a:moveTo>
                    <a:cubicBezTo>
                      <a:pt x="15" y="1"/>
                      <a:pt x="12" y="7"/>
                      <a:pt x="12" y="19"/>
                    </a:cubicBezTo>
                    <a:cubicBezTo>
                      <a:pt x="1" y="293"/>
                      <a:pt x="24" y="578"/>
                      <a:pt x="60" y="864"/>
                    </a:cubicBezTo>
                    <a:cubicBezTo>
                      <a:pt x="84" y="1150"/>
                      <a:pt x="84" y="1447"/>
                      <a:pt x="179" y="1709"/>
                    </a:cubicBezTo>
                    <a:cubicBezTo>
                      <a:pt x="184" y="1722"/>
                      <a:pt x="193" y="1728"/>
                      <a:pt x="203" y="1728"/>
                    </a:cubicBezTo>
                    <a:cubicBezTo>
                      <a:pt x="220" y="1728"/>
                      <a:pt x="239" y="1713"/>
                      <a:pt x="239" y="1697"/>
                    </a:cubicBezTo>
                    <a:cubicBezTo>
                      <a:pt x="274" y="1412"/>
                      <a:pt x="203" y="1114"/>
                      <a:pt x="179" y="852"/>
                    </a:cubicBezTo>
                    <a:cubicBezTo>
                      <a:pt x="143" y="566"/>
                      <a:pt x="120" y="281"/>
                      <a:pt x="24" y="19"/>
                    </a:cubicBezTo>
                    <a:cubicBezTo>
                      <a:pt x="24" y="7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2"/>
              <p:cNvSpPr/>
              <p:nvPr/>
            </p:nvSpPr>
            <p:spPr>
              <a:xfrm>
                <a:off x="1942500" y="2856175"/>
                <a:ext cx="83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30" extrusionOk="0">
                    <a:moveTo>
                      <a:pt x="16" y="0"/>
                    </a:moveTo>
                    <a:cubicBezTo>
                      <a:pt x="7" y="0"/>
                      <a:pt x="0" y="10"/>
                      <a:pt x="0" y="23"/>
                    </a:cubicBezTo>
                    <a:cubicBezTo>
                      <a:pt x="24" y="630"/>
                      <a:pt x="24" y="1332"/>
                      <a:pt x="238" y="1904"/>
                    </a:cubicBezTo>
                    <a:cubicBezTo>
                      <a:pt x="249" y="1920"/>
                      <a:pt x="268" y="1929"/>
                      <a:pt x="285" y="1929"/>
                    </a:cubicBezTo>
                    <a:cubicBezTo>
                      <a:pt x="305" y="1929"/>
                      <a:pt x="322" y="1918"/>
                      <a:pt x="322" y="1892"/>
                    </a:cubicBezTo>
                    <a:cubicBezTo>
                      <a:pt x="334" y="1285"/>
                      <a:pt x="155" y="618"/>
                      <a:pt x="36" y="23"/>
                    </a:cubicBezTo>
                    <a:cubicBezTo>
                      <a:pt x="31" y="7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"/>
              <p:cNvSpPr/>
              <p:nvPr/>
            </p:nvSpPr>
            <p:spPr>
              <a:xfrm>
                <a:off x="1941700" y="2548900"/>
                <a:ext cx="68425" cy="1743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6974" extrusionOk="0">
                    <a:moveTo>
                      <a:pt x="2632" y="0"/>
                    </a:moveTo>
                    <a:cubicBezTo>
                      <a:pt x="2618" y="0"/>
                      <a:pt x="2604" y="5"/>
                      <a:pt x="2592" y="15"/>
                    </a:cubicBezTo>
                    <a:cubicBezTo>
                      <a:pt x="2175" y="312"/>
                      <a:pt x="2080" y="729"/>
                      <a:pt x="1961" y="1217"/>
                    </a:cubicBezTo>
                    <a:cubicBezTo>
                      <a:pt x="1759" y="1967"/>
                      <a:pt x="1437" y="2527"/>
                      <a:pt x="1068" y="3205"/>
                    </a:cubicBezTo>
                    <a:cubicBezTo>
                      <a:pt x="830" y="3634"/>
                      <a:pt x="723" y="4015"/>
                      <a:pt x="687" y="4515"/>
                    </a:cubicBezTo>
                    <a:cubicBezTo>
                      <a:pt x="628" y="5444"/>
                      <a:pt x="413" y="6123"/>
                      <a:pt x="8" y="6968"/>
                    </a:cubicBezTo>
                    <a:cubicBezTo>
                      <a:pt x="0" y="6968"/>
                      <a:pt x="8" y="6973"/>
                      <a:pt x="18" y="6973"/>
                    </a:cubicBezTo>
                    <a:cubicBezTo>
                      <a:pt x="23" y="6973"/>
                      <a:pt x="28" y="6972"/>
                      <a:pt x="32" y="6968"/>
                    </a:cubicBezTo>
                    <a:cubicBezTo>
                      <a:pt x="389" y="6515"/>
                      <a:pt x="663" y="6003"/>
                      <a:pt x="794" y="5432"/>
                    </a:cubicBezTo>
                    <a:cubicBezTo>
                      <a:pt x="949" y="4753"/>
                      <a:pt x="854" y="4098"/>
                      <a:pt x="1187" y="3444"/>
                    </a:cubicBezTo>
                    <a:cubicBezTo>
                      <a:pt x="1437" y="2932"/>
                      <a:pt x="1794" y="2503"/>
                      <a:pt x="1985" y="1967"/>
                    </a:cubicBezTo>
                    <a:cubicBezTo>
                      <a:pt x="2223" y="1312"/>
                      <a:pt x="2282" y="705"/>
                      <a:pt x="2699" y="110"/>
                    </a:cubicBezTo>
                    <a:cubicBezTo>
                      <a:pt x="2737" y="63"/>
                      <a:pt x="2685" y="0"/>
                      <a:pt x="2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2"/>
              <p:cNvSpPr/>
              <p:nvPr/>
            </p:nvSpPr>
            <p:spPr>
              <a:xfrm>
                <a:off x="2008900" y="2551250"/>
                <a:ext cx="319375" cy="204725"/>
              </a:xfrm>
              <a:custGeom>
                <a:avLst/>
                <a:gdLst/>
                <a:ahLst/>
                <a:cxnLst/>
                <a:rect l="l" t="t" r="r" b="b"/>
                <a:pathLst>
                  <a:path w="12775" h="8189" extrusionOk="0">
                    <a:moveTo>
                      <a:pt x="7" y="0"/>
                    </a:moveTo>
                    <a:cubicBezTo>
                      <a:pt x="0" y="0"/>
                      <a:pt x="3" y="20"/>
                      <a:pt x="11" y="28"/>
                    </a:cubicBezTo>
                    <a:cubicBezTo>
                      <a:pt x="1357" y="695"/>
                      <a:pt x="3095" y="992"/>
                      <a:pt x="4297" y="1897"/>
                    </a:cubicBezTo>
                    <a:cubicBezTo>
                      <a:pt x="5190" y="2588"/>
                      <a:pt x="5500" y="3528"/>
                      <a:pt x="6560" y="4028"/>
                    </a:cubicBezTo>
                    <a:cubicBezTo>
                      <a:pt x="7512" y="4481"/>
                      <a:pt x="8584" y="4612"/>
                      <a:pt x="9584" y="4933"/>
                    </a:cubicBezTo>
                    <a:cubicBezTo>
                      <a:pt x="11179" y="5457"/>
                      <a:pt x="12144" y="6600"/>
                      <a:pt x="12703" y="8172"/>
                    </a:cubicBezTo>
                    <a:cubicBezTo>
                      <a:pt x="12711" y="8184"/>
                      <a:pt x="12722" y="8189"/>
                      <a:pt x="12732" y="8189"/>
                    </a:cubicBezTo>
                    <a:cubicBezTo>
                      <a:pt x="12754" y="8189"/>
                      <a:pt x="12775" y="8168"/>
                      <a:pt x="12775" y="8136"/>
                    </a:cubicBezTo>
                    <a:cubicBezTo>
                      <a:pt x="12453" y="5290"/>
                      <a:pt x="9786" y="4802"/>
                      <a:pt x="7524" y="4124"/>
                    </a:cubicBezTo>
                    <a:cubicBezTo>
                      <a:pt x="6857" y="3909"/>
                      <a:pt x="6214" y="3659"/>
                      <a:pt x="5726" y="3171"/>
                    </a:cubicBezTo>
                    <a:cubicBezTo>
                      <a:pt x="5262" y="2707"/>
                      <a:pt x="4988" y="2099"/>
                      <a:pt x="4440" y="1707"/>
                    </a:cubicBezTo>
                    <a:cubicBezTo>
                      <a:pt x="3881" y="1290"/>
                      <a:pt x="3154" y="1099"/>
                      <a:pt x="2512" y="861"/>
                    </a:cubicBezTo>
                    <a:cubicBezTo>
                      <a:pt x="1690" y="564"/>
                      <a:pt x="868" y="230"/>
                      <a:pt x="23" y="16"/>
                    </a:cubicBezTo>
                    <a:cubicBezTo>
                      <a:pt x="16" y="5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2"/>
              <p:cNvSpPr/>
              <p:nvPr/>
            </p:nvSpPr>
            <p:spPr>
              <a:xfrm>
                <a:off x="2306525" y="2739325"/>
                <a:ext cx="111050" cy="42837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7135" extrusionOk="0">
                    <a:moveTo>
                      <a:pt x="841" y="1"/>
                    </a:moveTo>
                    <a:cubicBezTo>
                      <a:pt x="832" y="1"/>
                      <a:pt x="822" y="7"/>
                      <a:pt x="822" y="18"/>
                    </a:cubicBezTo>
                    <a:cubicBezTo>
                      <a:pt x="834" y="1637"/>
                      <a:pt x="1596" y="2792"/>
                      <a:pt x="2465" y="4066"/>
                    </a:cubicBezTo>
                    <a:cubicBezTo>
                      <a:pt x="3620" y="5744"/>
                      <a:pt x="4442" y="8459"/>
                      <a:pt x="3346" y="10364"/>
                    </a:cubicBezTo>
                    <a:cubicBezTo>
                      <a:pt x="2989" y="10971"/>
                      <a:pt x="2751" y="11471"/>
                      <a:pt x="2525" y="12150"/>
                    </a:cubicBezTo>
                    <a:cubicBezTo>
                      <a:pt x="2203" y="13162"/>
                      <a:pt x="1691" y="13638"/>
                      <a:pt x="929" y="14305"/>
                    </a:cubicBezTo>
                    <a:cubicBezTo>
                      <a:pt x="24" y="15103"/>
                      <a:pt x="1" y="15984"/>
                      <a:pt x="382" y="17091"/>
                    </a:cubicBezTo>
                    <a:cubicBezTo>
                      <a:pt x="395" y="17122"/>
                      <a:pt x="421" y="17135"/>
                      <a:pt x="448" y="17135"/>
                    </a:cubicBezTo>
                    <a:cubicBezTo>
                      <a:pt x="494" y="17135"/>
                      <a:pt x="544" y="17096"/>
                      <a:pt x="536" y="17043"/>
                    </a:cubicBezTo>
                    <a:cubicBezTo>
                      <a:pt x="310" y="15865"/>
                      <a:pt x="382" y="15091"/>
                      <a:pt x="1346" y="14305"/>
                    </a:cubicBezTo>
                    <a:cubicBezTo>
                      <a:pt x="1810" y="13936"/>
                      <a:pt x="2179" y="13638"/>
                      <a:pt x="2453" y="13114"/>
                    </a:cubicBezTo>
                    <a:cubicBezTo>
                      <a:pt x="2834" y="12376"/>
                      <a:pt x="2941" y="11555"/>
                      <a:pt x="3370" y="10828"/>
                    </a:cubicBezTo>
                    <a:cubicBezTo>
                      <a:pt x="3703" y="10293"/>
                      <a:pt x="3989" y="9876"/>
                      <a:pt x="4072" y="9233"/>
                    </a:cubicBezTo>
                    <a:cubicBezTo>
                      <a:pt x="4263" y="7792"/>
                      <a:pt x="3942" y="6125"/>
                      <a:pt x="3275" y="4840"/>
                    </a:cubicBezTo>
                    <a:cubicBezTo>
                      <a:pt x="2929" y="4197"/>
                      <a:pt x="2453" y="3649"/>
                      <a:pt x="2048" y="3054"/>
                    </a:cubicBezTo>
                    <a:cubicBezTo>
                      <a:pt x="1429" y="2113"/>
                      <a:pt x="1096" y="1137"/>
                      <a:pt x="858" y="29"/>
                    </a:cubicBezTo>
                    <a:cubicBezTo>
                      <a:pt x="864" y="10"/>
                      <a:pt x="853" y="1"/>
                      <a:pt x="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"/>
              <p:cNvSpPr/>
              <p:nvPr/>
            </p:nvSpPr>
            <p:spPr>
              <a:xfrm>
                <a:off x="2041325" y="2596875"/>
                <a:ext cx="77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1543" extrusionOk="0">
                    <a:moveTo>
                      <a:pt x="310" y="1"/>
                    </a:moveTo>
                    <a:lnTo>
                      <a:pt x="310" y="1"/>
                    </a:lnTo>
                    <a:cubicBezTo>
                      <a:pt x="191" y="501"/>
                      <a:pt x="83" y="1013"/>
                      <a:pt x="0" y="1525"/>
                    </a:cubicBezTo>
                    <a:cubicBezTo>
                      <a:pt x="0" y="1537"/>
                      <a:pt x="6" y="1542"/>
                      <a:pt x="13" y="1542"/>
                    </a:cubicBezTo>
                    <a:cubicBezTo>
                      <a:pt x="21" y="1542"/>
                      <a:pt x="30" y="1537"/>
                      <a:pt x="36" y="1525"/>
                    </a:cubicBezTo>
                    <a:cubicBezTo>
                      <a:pt x="131" y="1013"/>
                      <a:pt x="238" y="513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2"/>
              <p:cNvSpPr/>
              <p:nvPr/>
            </p:nvSpPr>
            <p:spPr>
              <a:xfrm>
                <a:off x="2045625" y="2608300"/>
                <a:ext cx="13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561" extrusionOk="0">
                    <a:moveTo>
                      <a:pt x="520" y="0"/>
                    </a:moveTo>
                    <a:cubicBezTo>
                      <a:pt x="513" y="0"/>
                      <a:pt x="507" y="3"/>
                      <a:pt x="507" y="8"/>
                    </a:cubicBezTo>
                    <a:cubicBezTo>
                      <a:pt x="400" y="544"/>
                      <a:pt x="221" y="1032"/>
                      <a:pt x="19" y="1520"/>
                    </a:cubicBezTo>
                    <a:cubicBezTo>
                      <a:pt x="1" y="1547"/>
                      <a:pt x="23" y="1560"/>
                      <a:pt x="45" y="1560"/>
                    </a:cubicBezTo>
                    <a:cubicBezTo>
                      <a:pt x="53" y="1560"/>
                      <a:pt x="60" y="1559"/>
                      <a:pt x="66" y="1556"/>
                    </a:cubicBezTo>
                    <a:cubicBezTo>
                      <a:pt x="316" y="1080"/>
                      <a:pt x="483" y="544"/>
                      <a:pt x="542" y="20"/>
                    </a:cubicBezTo>
                    <a:cubicBezTo>
                      <a:pt x="542" y="6"/>
                      <a:pt x="530" y="0"/>
                      <a:pt x="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2"/>
              <p:cNvSpPr/>
              <p:nvPr/>
            </p:nvSpPr>
            <p:spPr>
              <a:xfrm>
                <a:off x="2002025" y="2584975"/>
                <a:ext cx="268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311" extrusionOk="0">
                    <a:moveTo>
                      <a:pt x="0" y="0"/>
                    </a:moveTo>
                    <a:cubicBezTo>
                      <a:pt x="143" y="548"/>
                      <a:pt x="501" y="1108"/>
                      <a:pt x="1048" y="1310"/>
                    </a:cubicBezTo>
                    <a:cubicBezTo>
                      <a:pt x="1060" y="1310"/>
                      <a:pt x="1072" y="1298"/>
                      <a:pt x="1060" y="1286"/>
                    </a:cubicBezTo>
                    <a:cubicBezTo>
                      <a:pt x="560" y="953"/>
                      <a:pt x="179" y="5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"/>
              <p:cNvSpPr/>
              <p:nvPr/>
            </p:nvSpPr>
            <p:spPr>
              <a:xfrm>
                <a:off x="2003225" y="2579325"/>
                <a:ext cx="195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254" extrusionOk="0">
                    <a:moveTo>
                      <a:pt x="12" y="0"/>
                    </a:moveTo>
                    <a:cubicBezTo>
                      <a:pt x="12" y="0"/>
                      <a:pt x="0" y="0"/>
                      <a:pt x="0" y="24"/>
                    </a:cubicBezTo>
                    <a:cubicBezTo>
                      <a:pt x="155" y="476"/>
                      <a:pt x="405" y="893"/>
                      <a:pt x="726" y="1238"/>
                    </a:cubicBezTo>
                    <a:cubicBezTo>
                      <a:pt x="734" y="1249"/>
                      <a:pt x="742" y="1253"/>
                      <a:pt x="750" y="1253"/>
                    </a:cubicBezTo>
                    <a:cubicBezTo>
                      <a:pt x="767" y="1253"/>
                      <a:pt x="782" y="1231"/>
                      <a:pt x="774" y="1215"/>
                    </a:cubicBezTo>
                    <a:cubicBezTo>
                      <a:pt x="464" y="834"/>
                      <a:pt x="226" y="453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2"/>
              <p:cNvSpPr/>
              <p:nvPr/>
            </p:nvSpPr>
            <p:spPr>
              <a:xfrm>
                <a:off x="2030900" y="2577125"/>
                <a:ext cx="10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632" extrusionOk="0">
                    <a:moveTo>
                      <a:pt x="386" y="0"/>
                    </a:moveTo>
                    <a:cubicBezTo>
                      <a:pt x="375" y="0"/>
                      <a:pt x="363" y="6"/>
                      <a:pt x="358" y="17"/>
                    </a:cubicBezTo>
                    <a:cubicBezTo>
                      <a:pt x="310" y="291"/>
                      <a:pt x="262" y="552"/>
                      <a:pt x="203" y="826"/>
                    </a:cubicBezTo>
                    <a:cubicBezTo>
                      <a:pt x="143" y="1088"/>
                      <a:pt x="60" y="1338"/>
                      <a:pt x="0" y="1612"/>
                    </a:cubicBezTo>
                    <a:cubicBezTo>
                      <a:pt x="0" y="1626"/>
                      <a:pt x="9" y="1632"/>
                      <a:pt x="18" y="1632"/>
                    </a:cubicBezTo>
                    <a:cubicBezTo>
                      <a:pt x="24" y="1632"/>
                      <a:pt x="31" y="1629"/>
                      <a:pt x="36" y="1624"/>
                    </a:cubicBezTo>
                    <a:cubicBezTo>
                      <a:pt x="262" y="1160"/>
                      <a:pt x="381" y="552"/>
                      <a:pt x="393" y="29"/>
                    </a:cubicBezTo>
                    <a:cubicBezTo>
                      <a:pt x="406" y="9"/>
                      <a:pt x="398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2"/>
              <p:cNvSpPr/>
              <p:nvPr/>
            </p:nvSpPr>
            <p:spPr>
              <a:xfrm>
                <a:off x="2030450" y="2579650"/>
                <a:ext cx="136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588" extrusionOk="0">
                    <a:moveTo>
                      <a:pt x="523" y="0"/>
                    </a:moveTo>
                    <a:cubicBezTo>
                      <a:pt x="517" y="0"/>
                      <a:pt x="510" y="3"/>
                      <a:pt x="507" y="11"/>
                    </a:cubicBezTo>
                    <a:cubicBezTo>
                      <a:pt x="435" y="273"/>
                      <a:pt x="387" y="547"/>
                      <a:pt x="316" y="797"/>
                    </a:cubicBezTo>
                    <a:cubicBezTo>
                      <a:pt x="221" y="1059"/>
                      <a:pt x="102" y="1297"/>
                      <a:pt x="18" y="1559"/>
                    </a:cubicBezTo>
                    <a:cubicBezTo>
                      <a:pt x="1" y="1576"/>
                      <a:pt x="22" y="1587"/>
                      <a:pt x="39" y="1587"/>
                    </a:cubicBezTo>
                    <a:cubicBezTo>
                      <a:pt x="45" y="1587"/>
                      <a:pt x="51" y="1586"/>
                      <a:pt x="54" y="1583"/>
                    </a:cubicBezTo>
                    <a:cubicBezTo>
                      <a:pt x="340" y="1154"/>
                      <a:pt x="530" y="523"/>
                      <a:pt x="530" y="11"/>
                    </a:cubicBezTo>
                    <a:cubicBezTo>
                      <a:pt x="546" y="11"/>
                      <a:pt x="536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"/>
              <p:cNvSpPr/>
              <p:nvPr/>
            </p:nvSpPr>
            <p:spPr>
              <a:xfrm>
                <a:off x="2019000" y="2591825"/>
                <a:ext cx="241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8" y="631"/>
                      <a:pt x="536" y="1334"/>
                      <a:pt x="929" y="1881"/>
                    </a:cubicBezTo>
                    <a:cubicBezTo>
                      <a:pt x="936" y="1889"/>
                      <a:pt x="942" y="1892"/>
                      <a:pt x="948" y="1892"/>
                    </a:cubicBezTo>
                    <a:cubicBezTo>
                      <a:pt x="959" y="1892"/>
                      <a:pt x="965" y="1878"/>
                      <a:pt x="965" y="1869"/>
                    </a:cubicBezTo>
                    <a:cubicBezTo>
                      <a:pt x="679" y="1227"/>
                      <a:pt x="322" y="61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2"/>
              <p:cNvSpPr/>
              <p:nvPr/>
            </p:nvSpPr>
            <p:spPr>
              <a:xfrm>
                <a:off x="2024125" y="2601225"/>
                <a:ext cx="59650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4657" extrusionOk="0">
                    <a:moveTo>
                      <a:pt x="26" y="0"/>
                    </a:moveTo>
                    <a:cubicBezTo>
                      <a:pt x="16" y="0"/>
                      <a:pt x="1" y="9"/>
                      <a:pt x="9" y="17"/>
                    </a:cubicBezTo>
                    <a:cubicBezTo>
                      <a:pt x="664" y="1648"/>
                      <a:pt x="1760" y="2994"/>
                      <a:pt x="2355" y="4649"/>
                    </a:cubicBezTo>
                    <a:cubicBezTo>
                      <a:pt x="2355" y="4654"/>
                      <a:pt x="2361" y="4656"/>
                      <a:pt x="2367" y="4656"/>
                    </a:cubicBezTo>
                    <a:cubicBezTo>
                      <a:pt x="2376" y="4656"/>
                      <a:pt x="2386" y="4651"/>
                      <a:pt x="2379" y="4637"/>
                    </a:cubicBezTo>
                    <a:cubicBezTo>
                      <a:pt x="1998" y="2958"/>
                      <a:pt x="807" y="1529"/>
                      <a:pt x="33" y="5"/>
                    </a:cubicBezTo>
                    <a:cubicBezTo>
                      <a:pt x="33" y="2"/>
                      <a:pt x="3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2"/>
              <p:cNvSpPr/>
              <p:nvPr/>
            </p:nvSpPr>
            <p:spPr>
              <a:xfrm>
                <a:off x="1970775" y="2593600"/>
                <a:ext cx="26800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900" extrusionOk="0">
                    <a:moveTo>
                      <a:pt x="1072" y="1"/>
                    </a:moveTo>
                    <a:lnTo>
                      <a:pt x="1072" y="1"/>
                    </a:lnTo>
                    <a:cubicBezTo>
                      <a:pt x="1012" y="322"/>
                      <a:pt x="977" y="667"/>
                      <a:pt x="774" y="953"/>
                    </a:cubicBezTo>
                    <a:cubicBezTo>
                      <a:pt x="608" y="1179"/>
                      <a:pt x="405" y="1334"/>
                      <a:pt x="274" y="1596"/>
                    </a:cubicBezTo>
                    <a:cubicBezTo>
                      <a:pt x="60" y="1965"/>
                      <a:pt x="0" y="2453"/>
                      <a:pt x="0" y="2882"/>
                    </a:cubicBezTo>
                    <a:cubicBezTo>
                      <a:pt x="0" y="2894"/>
                      <a:pt x="9" y="2900"/>
                      <a:pt x="18" y="2900"/>
                    </a:cubicBezTo>
                    <a:cubicBezTo>
                      <a:pt x="27" y="2900"/>
                      <a:pt x="36" y="2894"/>
                      <a:pt x="36" y="2882"/>
                    </a:cubicBezTo>
                    <a:cubicBezTo>
                      <a:pt x="143" y="2227"/>
                      <a:pt x="179" y="1727"/>
                      <a:pt x="643" y="1203"/>
                    </a:cubicBezTo>
                    <a:cubicBezTo>
                      <a:pt x="941" y="834"/>
                      <a:pt x="1048" y="477"/>
                      <a:pt x="10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"/>
              <p:cNvSpPr/>
              <p:nvPr/>
            </p:nvSpPr>
            <p:spPr>
              <a:xfrm>
                <a:off x="1923750" y="2676825"/>
                <a:ext cx="46950" cy="1193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4775" extrusionOk="0">
                    <a:moveTo>
                      <a:pt x="1872" y="0"/>
                    </a:moveTo>
                    <a:cubicBezTo>
                      <a:pt x="1871" y="0"/>
                      <a:pt x="1869" y="1"/>
                      <a:pt x="1869" y="5"/>
                    </a:cubicBezTo>
                    <a:cubicBezTo>
                      <a:pt x="1877" y="5"/>
                      <a:pt x="1875" y="0"/>
                      <a:pt x="1872" y="0"/>
                    </a:cubicBezTo>
                    <a:close/>
                    <a:moveTo>
                      <a:pt x="1869" y="5"/>
                    </a:moveTo>
                    <a:lnTo>
                      <a:pt x="1869" y="5"/>
                    </a:lnTo>
                    <a:cubicBezTo>
                      <a:pt x="1512" y="1565"/>
                      <a:pt x="0" y="3089"/>
                      <a:pt x="691" y="4768"/>
                    </a:cubicBezTo>
                    <a:cubicBezTo>
                      <a:pt x="691" y="4772"/>
                      <a:pt x="695" y="4775"/>
                      <a:pt x="702" y="4775"/>
                    </a:cubicBezTo>
                    <a:cubicBezTo>
                      <a:pt x="712" y="4775"/>
                      <a:pt x="726" y="4767"/>
                      <a:pt x="726" y="4744"/>
                    </a:cubicBezTo>
                    <a:cubicBezTo>
                      <a:pt x="441" y="3768"/>
                      <a:pt x="679" y="2887"/>
                      <a:pt x="1107" y="1982"/>
                    </a:cubicBezTo>
                    <a:cubicBezTo>
                      <a:pt x="1429" y="1363"/>
                      <a:pt x="1846" y="732"/>
                      <a:pt x="186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2"/>
              <p:cNvSpPr/>
              <p:nvPr/>
            </p:nvSpPr>
            <p:spPr>
              <a:xfrm>
                <a:off x="1941900" y="2803700"/>
                <a:ext cx="5807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8521" extrusionOk="0">
                    <a:moveTo>
                      <a:pt x="10" y="1"/>
                    </a:moveTo>
                    <a:cubicBezTo>
                      <a:pt x="8" y="1"/>
                      <a:pt x="0" y="7"/>
                      <a:pt x="0" y="14"/>
                    </a:cubicBezTo>
                    <a:cubicBezTo>
                      <a:pt x="10" y="4"/>
                      <a:pt x="12" y="1"/>
                      <a:pt x="10" y="1"/>
                    </a:cubicBezTo>
                    <a:close/>
                    <a:moveTo>
                      <a:pt x="0" y="14"/>
                    </a:moveTo>
                    <a:lnTo>
                      <a:pt x="0" y="14"/>
                    </a:lnTo>
                    <a:cubicBezTo>
                      <a:pt x="298" y="907"/>
                      <a:pt x="441" y="1657"/>
                      <a:pt x="465" y="2598"/>
                    </a:cubicBezTo>
                    <a:cubicBezTo>
                      <a:pt x="477" y="3086"/>
                      <a:pt x="536" y="3539"/>
                      <a:pt x="667" y="4027"/>
                    </a:cubicBezTo>
                    <a:cubicBezTo>
                      <a:pt x="1096" y="5527"/>
                      <a:pt x="1691" y="7063"/>
                      <a:pt x="2286" y="8515"/>
                    </a:cubicBezTo>
                    <a:cubicBezTo>
                      <a:pt x="2293" y="8519"/>
                      <a:pt x="2299" y="8520"/>
                      <a:pt x="2304" y="8520"/>
                    </a:cubicBezTo>
                    <a:cubicBezTo>
                      <a:pt x="2316" y="8520"/>
                      <a:pt x="2322" y="8512"/>
                      <a:pt x="2322" y="8503"/>
                    </a:cubicBezTo>
                    <a:cubicBezTo>
                      <a:pt x="1798" y="6896"/>
                      <a:pt x="1001" y="5301"/>
                      <a:pt x="620" y="3646"/>
                    </a:cubicBezTo>
                    <a:cubicBezTo>
                      <a:pt x="477" y="2967"/>
                      <a:pt x="572" y="2277"/>
                      <a:pt x="489" y="1610"/>
                    </a:cubicBezTo>
                    <a:cubicBezTo>
                      <a:pt x="417" y="1062"/>
                      <a:pt x="203" y="526"/>
                      <a:pt x="0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2"/>
              <p:cNvSpPr/>
              <p:nvPr/>
            </p:nvSpPr>
            <p:spPr>
              <a:xfrm>
                <a:off x="2002750" y="3026125"/>
                <a:ext cx="1389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5191" extrusionOk="0">
                    <a:moveTo>
                      <a:pt x="12" y="1"/>
                    </a:moveTo>
                    <a:cubicBezTo>
                      <a:pt x="5" y="1"/>
                      <a:pt x="1" y="10"/>
                      <a:pt x="7" y="23"/>
                    </a:cubicBezTo>
                    <a:cubicBezTo>
                      <a:pt x="388" y="785"/>
                      <a:pt x="829" y="1523"/>
                      <a:pt x="1222" y="2273"/>
                    </a:cubicBezTo>
                    <a:cubicBezTo>
                      <a:pt x="1543" y="2833"/>
                      <a:pt x="1805" y="3524"/>
                      <a:pt x="2234" y="4012"/>
                    </a:cubicBezTo>
                    <a:cubicBezTo>
                      <a:pt x="2948" y="4809"/>
                      <a:pt x="4520" y="5036"/>
                      <a:pt x="5532" y="5190"/>
                    </a:cubicBezTo>
                    <a:cubicBezTo>
                      <a:pt x="5544" y="5190"/>
                      <a:pt x="5555" y="5155"/>
                      <a:pt x="5544" y="5155"/>
                    </a:cubicBezTo>
                    <a:cubicBezTo>
                      <a:pt x="4139" y="4809"/>
                      <a:pt x="2650" y="4619"/>
                      <a:pt x="1876" y="3274"/>
                    </a:cubicBezTo>
                    <a:cubicBezTo>
                      <a:pt x="1257" y="2202"/>
                      <a:pt x="686" y="1083"/>
                      <a:pt x="31" y="23"/>
                    </a:cubicBezTo>
                    <a:cubicBezTo>
                      <a:pt x="26" y="7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2"/>
              <p:cNvSpPr/>
              <p:nvPr/>
            </p:nvSpPr>
            <p:spPr>
              <a:xfrm>
                <a:off x="2146275" y="3131825"/>
                <a:ext cx="12105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1340" extrusionOk="0">
                    <a:moveTo>
                      <a:pt x="4793" y="0"/>
                    </a:moveTo>
                    <a:cubicBezTo>
                      <a:pt x="4785" y="0"/>
                      <a:pt x="4777" y="3"/>
                      <a:pt x="4767" y="10"/>
                    </a:cubicBezTo>
                    <a:cubicBezTo>
                      <a:pt x="4410" y="189"/>
                      <a:pt x="4029" y="248"/>
                      <a:pt x="3660" y="403"/>
                    </a:cubicBezTo>
                    <a:cubicBezTo>
                      <a:pt x="3339" y="546"/>
                      <a:pt x="3077" y="784"/>
                      <a:pt x="2779" y="927"/>
                    </a:cubicBezTo>
                    <a:cubicBezTo>
                      <a:pt x="2354" y="1134"/>
                      <a:pt x="1887" y="1238"/>
                      <a:pt x="1420" y="1238"/>
                    </a:cubicBezTo>
                    <a:cubicBezTo>
                      <a:pt x="946" y="1238"/>
                      <a:pt x="472" y="1131"/>
                      <a:pt x="41" y="915"/>
                    </a:cubicBezTo>
                    <a:cubicBezTo>
                      <a:pt x="33" y="907"/>
                      <a:pt x="26" y="904"/>
                      <a:pt x="21" y="904"/>
                    </a:cubicBezTo>
                    <a:cubicBezTo>
                      <a:pt x="2" y="904"/>
                      <a:pt x="1" y="944"/>
                      <a:pt x="29" y="962"/>
                    </a:cubicBezTo>
                    <a:cubicBezTo>
                      <a:pt x="467" y="1195"/>
                      <a:pt x="1049" y="1340"/>
                      <a:pt x="1589" y="1340"/>
                    </a:cubicBezTo>
                    <a:cubicBezTo>
                      <a:pt x="1797" y="1340"/>
                      <a:pt x="1999" y="1318"/>
                      <a:pt x="2184" y="1272"/>
                    </a:cubicBezTo>
                    <a:cubicBezTo>
                      <a:pt x="2517" y="1201"/>
                      <a:pt x="2803" y="986"/>
                      <a:pt x="3101" y="820"/>
                    </a:cubicBezTo>
                    <a:cubicBezTo>
                      <a:pt x="3672" y="498"/>
                      <a:pt x="4232" y="343"/>
                      <a:pt x="4803" y="81"/>
                    </a:cubicBezTo>
                    <a:cubicBezTo>
                      <a:pt x="4842" y="53"/>
                      <a:pt x="4826" y="0"/>
                      <a:pt x="4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2"/>
              <p:cNvSpPr/>
              <p:nvPr/>
            </p:nvSpPr>
            <p:spPr>
              <a:xfrm>
                <a:off x="2267825" y="3126650"/>
                <a:ext cx="196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71" extrusionOk="0">
                    <a:moveTo>
                      <a:pt x="329" y="1"/>
                    </a:moveTo>
                    <a:cubicBezTo>
                      <a:pt x="220" y="1"/>
                      <a:pt x="102" y="20"/>
                      <a:pt x="25" y="74"/>
                    </a:cubicBezTo>
                    <a:cubicBezTo>
                      <a:pt x="1" y="98"/>
                      <a:pt x="25" y="134"/>
                      <a:pt x="60" y="134"/>
                    </a:cubicBezTo>
                    <a:cubicBezTo>
                      <a:pt x="167" y="134"/>
                      <a:pt x="261" y="114"/>
                      <a:pt x="367" y="114"/>
                    </a:cubicBezTo>
                    <a:cubicBezTo>
                      <a:pt x="402" y="114"/>
                      <a:pt x="438" y="116"/>
                      <a:pt x="477" y="122"/>
                    </a:cubicBezTo>
                    <a:cubicBezTo>
                      <a:pt x="525" y="134"/>
                      <a:pt x="739" y="193"/>
                      <a:pt x="739" y="241"/>
                    </a:cubicBezTo>
                    <a:lnTo>
                      <a:pt x="739" y="253"/>
                    </a:lnTo>
                    <a:cubicBezTo>
                      <a:pt x="751" y="265"/>
                      <a:pt x="757" y="271"/>
                      <a:pt x="763" y="271"/>
                    </a:cubicBezTo>
                    <a:cubicBezTo>
                      <a:pt x="769" y="271"/>
                      <a:pt x="775" y="265"/>
                      <a:pt x="787" y="253"/>
                    </a:cubicBezTo>
                    <a:lnTo>
                      <a:pt x="787" y="241"/>
                    </a:lnTo>
                    <a:cubicBezTo>
                      <a:pt x="775" y="146"/>
                      <a:pt x="751" y="146"/>
                      <a:pt x="679" y="98"/>
                    </a:cubicBezTo>
                    <a:cubicBezTo>
                      <a:pt x="620" y="62"/>
                      <a:pt x="548" y="38"/>
                      <a:pt x="489" y="15"/>
                    </a:cubicBezTo>
                    <a:cubicBezTo>
                      <a:pt x="443" y="6"/>
                      <a:pt x="388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2"/>
              <p:cNvSpPr/>
              <p:nvPr/>
            </p:nvSpPr>
            <p:spPr>
              <a:xfrm>
                <a:off x="2303850" y="3070325"/>
                <a:ext cx="3872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460" extrusionOk="0">
                    <a:moveTo>
                      <a:pt x="1535" y="0"/>
                    </a:moveTo>
                    <a:cubicBezTo>
                      <a:pt x="1531" y="0"/>
                      <a:pt x="1528" y="2"/>
                      <a:pt x="1524" y="5"/>
                    </a:cubicBezTo>
                    <a:cubicBezTo>
                      <a:pt x="1251" y="541"/>
                      <a:pt x="727" y="767"/>
                      <a:pt x="358" y="1196"/>
                    </a:cubicBezTo>
                    <a:cubicBezTo>
                      <a:pt x="60" y="1541"/>
                      <a:pt x="0" y="1970"/>
                      <a:pt x="0" y="2422"/>
                    </a:cubicBezTo>
                    <a:cubicBezTo>
                      <a:pt x="0" y="2448"/>
                      <a:pt x="14" y="2460"/>
                      <a:pt x="27" y="2460"/>
                    </a:cubicBezTo>
                    <a:cubicBezTo>
                      <a:pt x="38" y="2460"/>
                      <a:pt x="48" y="2451"/>
                      <a:pt x="48" y="2434"/>
                    </a:cubicBezTo>
                    <a:cubicBezTo>
                      <a:pt x="84" y="2149"/>
                      <a:pt x="108" y="1851"/>
                      <a:pt x="227" y="1589"/>
                    </a:cubicBezTo>
                    <a:cubicBezTo>
                      <a:pt x="358" y="1267"/>
                      <a:pt x="608" y="1065"/>
                      <a:pt x="870" y="875"/>
                    </a:cubicBezTo>
                    <a:cubicBezTo>
                      <a:pt x="1167" y="636"/>
                      <a:pt x="1441" y="398"/>
                      <a:pt x="1548" y="17"/>
                    </a:cubicBezTo>
                    <a:cubicBezTo>
                      <a:pt x="1548" y="9"/>
                      <a:pt x="1542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2"/>
              <p:cNvSpPr/>
              <p:nvPr/>
            </p:nvSpPr>
            <p:spPr>
              <a:xfrm>
                <a:off x="2322050" y="2778575"/>
                <a:ext cx="80350" cy="2851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1406" extrusionOk="0">
                    <a:moveTo>
                      <a:pt x="54" y="1"/>
                    </a:moveTo>
                    <a:cubicBezTo>
                      <a:pt x="30" y="1"/>
                      <a:pt x="1" y="36"/>
                      <a:pt x="11" y="55"/>
                    </a:cubicBezTo>
                    <a:cubicBezTo>
                      <a:pt x="1142" y="1793"/>
                      <a:pt x="2380" y="3770"/>
                      <a:pt x="2785" y="5841"/>
                    </a:cubicBezTo>
                    <a:cubicBezTo>
                      <a:pt x="3190" y="7901"/>
                      <a:pt x="1904" y="9592"/>
                      <a:pt x="1118" y="11378"/>
                    </a:cubicBezTo>
                    <a:cubicBezTo>
                      <a:pt x="1118" y="11386"/>
                      <a:pt x="1129" y="11405"/>
                      <a:pt x="1144" y="11405"/>
                    </a:cubicBezTo>
                    <a:cubicBezTo>
                      <a:pt x="1150" y="11405"/>
                      <a:pt x="1158" y="11401"/>
                      <a:pt x="1165" y="11390"/>
                    </a:cubicBezTo>
                    <a:cubicBezTo>
                      <a:pt x="2035" y="9747"/>
                      <a:pt x="3213" y="7937"/>
                      <a:pt x="2916" y="6008"/>
                    </a:cubicBezTo>
                    <a:cubicBezTo>
                      <a:pt x="2594" y="3948"/>
                      <a:pt x="1392" y="1603"/>
                      <a:pt x="70" y="7"/>
                    </a:cubicBezTo>
                    <a:cubicBezTo>
                      <a:pt x="66" y="3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2"/>
              <p:cNvSpPr/>
              <p:nvPr/>
            </p:nvSpPr>
            <p:spPr>
              <a:xfrm>
                <a:off x="2010650" y="2559075"/>
                <a:ext cx="163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3882" extrusionOk="0">
                    <a:moveTo>
                      <a:pt x="48" y="1"/>
                    </a:moveTo>
                    <a:cubicBezTo>
                      <a:pt x="13" y="1"/>
                      <a:pt x="1" y="24"/>
                      <a:pt x="36" y="36"/>
                    </a:cubicBezTo>
                    <a:cubicBezTo>
                      <a:pt x="1501" y="512"/>
                      <a:pt x="3430" y="893"/>
                      <a:pt x="4513" y="2084"/>
                    </a:cubicBezTo>
                    <a:cubicBezTo>
                      <a:pt x="5216" y="2834"/>
                      <a:pt x="5394" y="3608"/>
                      <a:pt x="6490" y="3882"/>
                    </a:cubicBezTo>
                    <a:cubicBezTo>
                      <a:pt x="6525" y="3882"/>
                      <a:pt x="6537" y="3834"/>
                      <a:pt x="6502" y="3834"/>
                    </a:cubicBezTo>
                    <a:cubicBezTo>
                      <a:pt x="5228" y="3406"/>
                      <a:pt x="4811" y="2025"/>
                      <a:pt x="3644" y="1346"/>
                    </a:cubicBezTo>
                    <a:cubicBezTo>
                      <a:pt x="2537" y="715"/>
                      <a:pt x="1287" y="32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2"/>
              <p:cNvSpPr/>
              <p:nvPr/>
            </p:nvSpPr>
            <p:spPr>
              <a:xfrm>
                <a:off x="2175850" y="2662350"/>
                <a:ext cx="135350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5414" h="3522" extrusionOk="0">
                    <a:moveTo>
                      <a:pt x="13" y="1"/>
                    </a:moveTo>
                    <a:cubicBezTo>
                      <a:pt x="1" y="1"/>
                      <a:pt x="1" y="37"/>
                      <a:pt x="13" y="37"/>
                    </a:cubicBezTo>
                    <a:cubicBezTo>
                      <a:pt x="1001" y="275"/>
                      <a:pt x="2060" y="358"/>
                      <a:pt x="2989" y="751"/>
                    </a:cubicBezTo>
                    <a:cubicBezTo>
                      <a:pt x="4168" y="1227"/>
                      <a:pt x="4966" y="2358"/>
                      <a:pt x="5370" y="3513"/>
                    </a:cubicBezTo>
                    <a:cubicBezTo>
                      <a:pt x="5370" y="3518"/>
                      <a:pt x="5379" y="3521"/>
                      <a:pt x="5387" y="3521"/>
                    </a:cubicBezTo>
                    <a:cubicBezTo>
                      <a:pt x="5400" y="3521"/>
                      <a:pt x="5413" y="3515"/>
                      <a:pt x="5406" y="3501"/>
                    </a:cubicBezTo>
                    <a:cubicBezTo>
                      <a:pt x="5013" y="834"/>
                      <a:pt x="2180" y="334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2"/>
              <p:cNvSpPr/>
              <p:nvPr/>
            </p:nvSpPr>
            <p:spPr>
              <a:xfrm>
                <a:off x="2312175" y="2755400"/>
                <a:ext cx="97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856" extrusionOk="0">
                    <a:moveTo>
                      <a:pt x="16" y="1"/>
                    </a:moveTo>
                    <a:cubicBezTo>
                      <a:pt x="8" y="1"/>
                      <a:pt x="1" y="10"/>
                      <a:pt x="1" y="29"/>
                    </a:cubicBezTo>
                    <a:cubicBezTo>
                      <a:pt x="1" y="172"/>
                      <a:pt x="48" y="315"/>
                      <a:pt x="108" y="434"/>
                    </a:cubicBezTo>
                    <a:cubicBezTo>
                      <a:pt x="167" y="577"/>
                      <a:pt x="227" y="732"/>
                      <a:pt x="346" y="851"/>
                    </a:cubicBezTo>
                    <a:cubicBezTo>
                      <a:pt x="352" y="854"/>
                      <a:pt x="359" y="856"/>
                      <a:pt x="364" y="856"/>
                    </a:cubicBezTo>
                    <a:cubicBezTo>
                      <a:pt x="380" y="856"/>
                      <a:pt x="390" y="845"/>
                      <a:pt x="382" y="827"/>
                    </a:cubicBezTo>
                    <a:cubicBezTo>
                      <a:pt x="346" y="696"/>
                      <a:pt x="275" y="577"/>
                      <a:pt x="239" y="446"/>
                    </a:cubicBezTo>
                    <a:cubicBezTo>
                      <a:pt x="186" y="310"/>
                      <a:pt x="143" y="173"/>
                      <a:pt x="77" y="62"/>
                    </a:cubicBezTo>
                    <a:lnTo>
                      <a:pt x="77" y="62"/>
                    </a:lnTo>
                    <a:cubicBezTo>
                      <a:pt x="76" y="56"/>
                      <a:pt x="75" y="49"/>
                      <a:pt x="72" y="41"/>
                    </a:cubicBezTo>
                    <a:lnTo>
                      <a:pt x="58" y="32"/>
                    </a:lnTo>
                    <a:lnTo>
                      <a:pt x="58" y="32"/>
                    </a:lnTo>
                    <a:cubicBezTo>
                      <a:pt x="55" y="27"/>
                      <a:pt x="52" y="22"/>
                      <a:pt x="48" y="18"/>
                    </a:cubicBezTo>
                    <a:cubicBezTo>
                      <a:pt x="47" y="19"/>
                      <a:pt x="45" y="21"/>
                      <a:pt x="43" y="22"/>
                    </a:cubicBezTo>
                    <a:lnTo>
                      <a:pt x="43" y="22"/>
                    </a:lnTo>
                    <a:lnTo>
                      <a:pt x="36" y="18"/>
                    </a:lnTo>
                    <a:cubicBezTo>
                      <a:pt x="31" y="7"/>
                      <a:pt x="23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2"/>
              <p:cNvSpPr/>
              <p:nvPr/>
            </p:nvSpPr>
            <p:spPr>
              <a:xfrm>
                <a:off x="2078825" y="2701350"/>
                <a:ext cx="143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" y="227"/>
                      <a:pt x="179" y="417"/>
                      <a:pt x="250" y="644"/>
                    </a:cubicBezTo>
                    <a:cubicBezTo>
                      <a:pt x="357" y="882"/>
                      <a:pt x="429" y="1132"/>
                      <a:pt x="536" y="1394"/>
                    </a:cubicBezTo>
                    <a:cubicBezTo>
                      <a:pt x="540" y="1398"/>
                      <a:pt x="548" y="1401"/>
                      <a:pt x="555" y="1401"/>
                    </a:cubicBezTo>
                    <a:cubicBezTo>
                      <a:pt x="566" y="1401"/>
                      <a:pt x="575" y="1393"/>
                      <a:pt x="560" y="1370"/>
                    </a:cubicBezTo>
                    <a:cubicBezTo>
                      <a:pt x="453" y="929"/>
                      <a:pt x="262" y="39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2"/>
              <p:cNvSpPr/>
              <p:nvPr/>
            </p:nvSpPr>
            <p:spPr>
              <a:xfrm>
                <a:off x="2074050" y="2697775"/>
                <a:ext cx="2592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343" extrusionOk="0">
                    <a:moveTo>
                      <a:pt x="25" y="1"/>
                    </a:moveTo>
                    <a:cubicBezTo>
                      <a:pt x="13" y="1"/>
                      <a:pt x="1" y="1"/>
                      <a:pt x="1" y="13"/>
                    </a:cubicBezTo>
                    <a:cubicBezTo>
                      <a:pt x="322" y="787"/>
                      <a:pt x="620" y="1596"/>
                      <a:pt x="989" y="2334"/>
                    </a:cubicBezTo>
                    <a:cubicBezTo>
                      <a:pt x="999" y="2339"/>
                      <a:pt x="1009" y="2342"/>
                      <a:pt x="1017" y="2342"/>
                    </a:cubicBezTo>
                    <a:cubicBezTo>
                      <a:pt x="1028" y="2342"/>
                      <a:pt x="1037" y="2336"/>
                      <a:pt x="1037" y="2323"/>
                    </a:cubicBezTo>
                    <a:cubicBezTo>
                      <a:pt x="834" y="1513"/>
                      <a:pt x="429" y="715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2"/>
              <p:cNvSpPr/>
              <p:nvPr/>
            </p:nvSpPr>
            <p:spPr>
              <a:xfrm>
                <a:off x="2090725" y="2615175"/>
                <a:ext cx="32775" cy="1240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4960" extrusionOk="0">
                    <a:moveTo>
                      <a:pt x="1263" y="1"/>
                    </a:moveTo>
                    <a:cubicBezTo>
                      <a:pt x="1257" y="1"/>
                      <a:pt x="1251" y="7"/>
                      <a:pt x="1251" y="19"/>
                    </a:cubicBezTo>
                    <a:cubicBezTo>
                      <a:pt x="1191" y="1055"/>
                      <a:pt x="953" y="1983"/>
                      <a:pt x="548" y="2936"/>
                    </a:cubicBezTo>
                    <a:cubicBezTo>
                      <a:pt x="251" y="3591"/>
                      <a:pt x="1" y="4245"/>
                      <a:pt x="179" y="4960"/>
                    </a:cubicBezTo>
                    <a:cubicBezTo>
                      <a:pt x="84" y="3864"/>
                      <a:pt x="643" y="3067"/>
                      <a:pt x="977" y="2078"/>
                    </a:cubicBezTo>
                    <a:cubicBezTo>
                      <a:pt x="1203" y="1412"/>
                      <a:pt x="1310" y="709"/>
                      <a:pt x="1274" y="19"/>
                    </a:cubicBezTo>
                    <a:cubicBezTo>
                      <a:pt x="1274" y="7"/>
                      <a:pt x="1269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2"/>
              <p:cNvSpPr/>
              <p:nvPr/>
            </p:nvSpPr>
            <p:spPr>
              <a:xfrm>
                <a:off x="2077675" y="2608475"/>
                <a:ext cx="3420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005" extrusionOk="0">
                    <a:moveTo>
                      <a:pt x="1368" y="1"/>
                    </a:moveTo>
                    <a:cubicBezTo>
                      <a:pt x="963" y="1323"/>
                      <a:pt x="832" y="2811"/>
                      <a:pt x="11" y="3978"/>
                    </a:cubicBezTo>
                    <a:cubicBezTo>
                      <a:pt x="1" y="3987"/>
                      <a:pt x="22" y="4005"/>
                      <a:pt x="37" y="4005"/>
                    </a:cubicBezTo>
                    <a:cubicBezTo>
                      <a:pt x="41" y="4005"/>
                      <a:pt x="44" y="4004"/>
                      <a:pt x="46" y="4001"/>
                    </a:cubicBezTo>
                    <a:cubicBezTo>
                      <a:pt x="487" y="3537"/>
                      <a:pt x="665" y="2906"/>
                      <a:pt x="820" y="2287"/>
                    </a:cubicBezTo>
                    <a:cubicBezTo>
                      <a:pt x="1011" y="1525"/>
                      <a:pt x="1225" y="775"/>
                      <a:pt x="1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2"/>
              <p:cNvSpPr/>
              <p:nvPr/>
            </p:nvSpPr>
            <p:spPr>
              <a:xfrm>
                <a:off x="2071825" y="2609525"/>
                <a:ext cx="254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3540" extrusionOk="0">
                    <a:moveTo>
                      <a:pt x="965" y="1"/>
                    </a:moveTo>
                    <a:cubicBezTo>
                      <a:pt x="956" y="1"/>
                      <a:pt x="947" y="7"/>
                      <a:pt x="947" y="18"/>
                    </a:cubicBezTo>
                    <a:cubicBezTo>
                      <a:pt x="804" y="1257"/>
                      <a:pt x="423" y="2388"/>
                      <a:pt x="6" y="3531"/>
                    </a:cubicBezTo>
                    <a:cubicBezTo>
                      <a:pt x="483" y="2471"/>
                      <a:pt x="1018" y="1197"/>
                      <a:pt x="983" y="18"/>
                    </a:cubicBezTo>
                    <a:cubicBezTo>
                      <a:pt x="983" y="7"/>
                      <a:pt x="974" y="1"/>
                      <a:pt x="965" y="1"/>
                    </a:cubicBezTo>
                    <a:close/>
                    <a:moveTo>
                      <a:pt x="6" y="3531"/>
                    </a:moveTo>
                    <a:lnTo>
                      <a:pt x="6" y="3531"/>
                    </a:lnTo>
                    <a:cubicBezTo>
                      <a:pt x="0" y="3537"/>
                      <a:pt x="0" y="3540"/>
                      <a:pt x="2" y="3540"/>
                    </a:cubicBezTo>
                    <a:cubicBezTo>
                      <a:pt x="3" y="3540"/>
                      <a:pt x="6" y="3537"/>
                      <a:pt x="6" y="35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2"/>
              <p:cNvSpPr/>
              <p:nvPr/>
            </p:nvSpPr>
            <p:spPr>
              <a:xfrm>
                <a:off x="2065725" y="2598700"/>
                <a:ext cx="247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3012" extrusionOk="0">
                    <a:moveTo>
                      <a:pt x="968" y="0"/>
                    </a:moveTo>
                    <a:cubicBezTo>
                      <a:pt x="960" y="0"/>
                      <a:pt x="953" y="7"/>
                      <a:pt x="953" y="23"/>
                    </a:cubicBezTo>
                    <a:cubicBezTo>
                      <a:pt x="655" y="1035"/>
                      <a:pt x="369" y="2011"/>
                      <a:pt x="0" y="3011"/>
                    </a:cubicBezTo>
                    <a:lnTo>
                      <a:pt x="12" y="3011"/>
                    </a:lnTo>
                    <a:cubicBezTo>
                      <a:pt x="477" y="2106"/>
                      <a:pt x="846" y="1035"/>
                      <a:pt x="989" y="23"/>
                    </a:cubicBezTo>
                    <a:cubicBezTo>
                      <a:pt x="989" y="10"/>
                      <a:pt x="978" y="0"/>
                      <a:pt x="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2"/>
              <p:cNvSpPr/>
              <p:nvPr/>
            </p:nvSpPr>
            <p:spPr>
              <a:xfrm>
                <a:off x="2055600" y="2590800"/>
                <a:ext cx="26525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16" extrusionOk="0">
                    <a:moveTo>
                      <a:pt x="1041" y="1"/>
                    </a:moveTo>
                    <a:cubicBezTo>
                      <a:pt x="1038" y="1"/>
                      <a:pt x="1036" y="2"/>
                      <a:pt x="1036" y="5"/>
                    </a:cubicBezTo>
                    <a:cubicBezTo>
                      <a:pt x="703" y="946"/>
                      <a:pt x="382" y="1887"/>
                      <a:pt x="1" y="2803"/>
                    </a:cubicBezTo>
                    <a:cubicBezTo>
                      <a:pt x="1" y="2815"/>
                      <a:pt x="24" y="2815"/>
                      <a:pt x="24" y="2815"/>
                    </a:cubicBezTo>
                    <a:cubicBezTo>
                      <a:pt x="465" y="1946"/>
                      <a:pt x="834" y="970"/>
                      <a:pt x="1060" y="17"/>
                    </a:cubicBezTo>
                    <a:cubicBezTo>
                      <a:pt x="1060" y="9"/>
                      <a:pt x="1048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2"/>
              <p:cNvSpPr/>
              <p:nvPr/>
            </p:nvSpPr>
            <p:spPr>
              <a:xfrm>
                <a:off x="2113650" y="2673225"/>
                <a:ext cx="35450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4933" extrusionOk="0">
                    <a:moveTo>
                      <a:pt x="1048" y="1"/>
                    </a:moveTo>
                    <a:cubicBezTo>
                      <a:pt x="1042" y="1"/>
                      <a:pt x="1036" y="7"/>
                      <a:pt x="1036" y="18"/>
                    </a:cubicBezTo>
                    <a:cubicBezTo>
                      <a:pt x="1119" y="935"/>
                      <a:pt x="953" y="1745"/>
                      <a:pt x="691" y="2638"/>
                    </a:cubicBezTo>
                    <a:cubicBezTo>
                      <a:pt x="584" y="2995"/>
                      <a:pt x="477" y="3328"/>
                      <a:pt x="381" y="3686"/>
                    </a:cubicBezTo>
                    <a:cubicBezTo>
                      <a:pt x="322" y="3900"/>
                      <a:pt x="262" y="4090"/>
                      <a:pt x="203" y="4305"/>
                    </a:cubicBezTo>
                    <a:cubicBezTo>
                      <a:pt x="227" y="4495"/>
                      <a:pt x="167" y="4638"/>
                      <a:pt x="0" y="4721"/>
                    </a:cubicBezTo>
                    <a:cubicBezTo>
                      <a:pt x="24" y="4793"/>
                      <a:pt x="36" y="4864"/>
                      <a:pt x="48" y="4924"/>
                    </a:cubicBezTo>
                    <a:cubicBezTo>
                      <a:pt x="48" y="4930"/>
                      <a:pt x="57" y="4933"/>
                      <a:pt x="66" y="4933"/>
                    </a:cubicBezTo>
                    <a:cubicBezTo>
                      <a:pt x="75" y="4933"/>
                      <a:pt x="84" y="4930"/>
                      <a:pt x="84" y="4924"/>
                    </a:cubicBezTo>
                    <a:cubicBezTo>
                      <a:pt x="596" y="3435"/>
                      <a:pt x="1417" y="1602"/>
                      <a:pt x="1060" y="18"/>
                    </a:cubicBezTo>
                    <a:cubicBezTo>
                      <a:pt x="1060" y="7"/>
                      <a:pt x="1054" y="1"/>
                      <a:pt x="1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2"/>
              <p:cNvSpPr/>
              <p:nvPr/>
            </p:nvSpPr>
            <p:spPr>
              <a:xfrm>
                <a:off x="2134475" y="2642425"/>
                <a:ext cx="71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59" extrusionOk="0">
                    <a:moveTo>
                      <a:pt x="275" y="0"/>
                    </a:moveTo>
                    <a:cubicBezTo>
                      <a:pt x="48" y="298"/>
                      <a:pt x="1" y="715"/>
                      <a:pt x="179" y="1048"/>
                    </a:cubicBezTo>
                    <a:cubicBezTo>
                      <a:pt x="187" y="1055"/>
                      <a:pt x="193" y="1058"/>
                      <a:pt x="198" y="1058"/>
                    </a:cubicBezTo>
                    <a:cubicBezTo>
                      <a:pt x="209" y="1058"/>
                      <a:pt x="215" y="1044"/>
                      <a:pt x="215" y="1036"/>
                    </a:cubicBezTo>
                    <a:cubicBezTo>
                      <a:pt x="96" y="679"/>
                      <a:pt x="108" y="334"/>
                      <a:pt x="286" y="12"/>
                    </a:cubicBezTo>
                    <a:cubicBezTo>
                      <a:pt x="286" y="0"/>
                      <a:pt x="275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2"/>
              <p:cNvSpPr/>
              <p:nvPr/>
            </p:nvSpPr>
            <p:spPr>
              <a:xfrm>
                <a:off x="2124950" y="2658000"/>
                <a:ext cx="37400" cy="1622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6489" extrusionOk="0">
                    <a:moveTo>
                      <a:pt x="1490" y="0"/>
                    </a:moveTo>
                    <a:cubicBezTo>
                      <a:pt x="1487" y="0"/>
                      <a:pt x="1482" y="3"/>
                      <a:pt x="1477" y="8"/>
                    </a:cubicBezTo>
                    <a:cubicBezTo>
                      <a:pt x="1037" y="1235"/>
                      <a:pt x="1358" y="2366"/>
                      <a:pt x="1132" y="3604"/>
                    </a:cubicBezTo>
                    <a:cubicBezTo>
                      <a:pt x="965" y="4461"/>
                      <a:pt x="1" y="5604"/>
                      <a:pt x="251" y="6473"/>
                    </a:cubicBezTo>
                    <a:cubicBezTo>
                      <a:pt x="256" y="6483"/>
                      <a:pt x="267" y="6489"/>
                      <a:pt x="277" y="6489"/>
                    </a:cubicBezTo>
                    <a:cubicBezTo>
                      <a:pt x="292" y="6489"/>
                      <a:pt x="305" y="6477"/>
                      <a:pt x="298" y="6450"/>
                    </a:cubicBezTo>
                    <a:cubicBezTo>
                      <a:pt x="132" y="5533"/>
                      <a:pt x="1096" y="4390"/>
                      <a:pt x="1239" y="3449"/>
                    </a:cubicBezTo>
                    <a:cubicBezTo>
                      <a:pt x="1418" y="2282"/>
                      <a:pt x="1179" y="1199"/>
                      <a:pt x="1489" y="20"/>
                    </a:cubicBezTo>
                    <a:cubicBezTo>
                      <a:pt x="1496" y="6"/>
                      <a:pt x="1495" y="0"/>
                      <a:pt x="1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2"/>
              <p:cNvSpPr/>
              <p:nvPr/>
            </p:nvSpPr>
            <p:spPr>
              <a:xfrm>
                <a:off x="2135375" y="2675325"/>
                <a:ext cx="43775" cy="1584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37" extrusionOk="0">
                    <a:moveTo>
                      <a:pt x="1692" y="1"/>
                    </a:moveTo>
                    <a:cubicBezTo>
                      <a:pt x="1687" y="1"/>
                      <a:pt x="1683" y="2"/>
                      <a:pt x="1679" y="6"/>
                    </a:cubicBezTo>
                    <a:cubicBezTo>
                      <a:pt x="1096" y="1077"/>
                      <a:pt x="1679" y="2351"/>
                      <a:pt x="1251" y="3482"/>
                    </a:cubicBezTo>
                    <a:cubicBezTo>
                      <a:pt x="858" y="4471"/>
                      <a:pt x="0" y="5209"/>
                      <a:pt x="60" y="6328"/>
                    </a:cubicBezTo>
                    <a:cubicBezTo>
                      <a:pt x="227" y="5149"/>
                      <a:pt x="1084" y="4364"/>
                      <a:pt x="1429" y="3268"/>
                    </a:cubicBezTo>
                    <a:cubicBezTo>
                      <a:pt x="1751" y="2197"/>
                      <a:pt x="1322" y="1089"/>
                      <a:pt x="1715" y="18"/>
                    </a:cubicBezTo>
                    <a:cubicBezTo>
                      <a:pt x="1715" y="9"/>
                      <a:pt x="1703" y="1"/>
                      <a:pt x="1692" y="1"/>
                    </a:cubicBezTo>
                    <a:close/>
                    <a:moveTo>
                      <a:pt x="60" y="6328"/>
                    </a:moveTo>
                    <a:cubicBezTo>
                      <a:pt x="54" y="6334"/>
                      <a:pt x="54" y="6337"/>
                      <a:pt x="56" y="6337"/>
                    </a:cubicBezTo>
                    <a:cubicBezTo>
                      <a:pt x="57" y="6337"/>
                      <a:pt x="60" y="6334"/>
                      <a:pt x="60" y="6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2"/>
              <p:cNvSpPr/>
              <p:nvPr/>
            </p:nvSpPr>
            <p:spPr>
              <a:xfrm>
                <a:off x="2174675" y="2664900"/>
                <a:ext cx="138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159" extrusionOk="0">
                    <a:moveTo>
                      <a:pt x="541" y="1"/>
                    </a:moveTo>
                    <a:cubicBezTo>
                      <a:pt x="538" y="1"/>
                      <a:pt x="536" y="2"/>
                      <a:pt x="536" y="6"/>
                    </a:cubicBezTo>
                    <a:cubicBezTo>
                      <a:pt x="552" y="6"/>
                      <a:pt x="546" y="1"/>
                      <a:pt x="541" y="1"/>
                    </a:cubicBezTo>
                    <a:close/>
                    <a:moveTo>
                      <a:pt x="536" y="6"/>
                    </a:moveTo>
                    <a:lnTo>
                      <a:pt x="536" y="6"/>
                    </a:lnTo>
                    <a:cubicBezTo>
                      <a:pt x="262" y="256"/>
                      <a:pt x="0" y="768"/>
                      <a:pt x="60" y="1149"/>
                    </a:cubicBezTo>
                    <a:cubicBezTo>
                      <a:pt x="60" y="1155"/>
                      <a:pt x="69" y="1158"/>
                      <a:pt x="77" y="1158"/>
                    </a:cubicBezTo>
                    <a:cubicBezTo>
                      <a:pt x="86" y="1158"/>
                      <a:pt x="95" y="1155"/>
                      <a:pt x="95" y="1149"/>
                    </a:cubicBezTo>
                    <a:cubicBezTo>
                      <a:pt x="155" y="959"/>
                      <a:pt x="155" y="756"/>
                      <a:pt x="226" y="566"/>
                    </a:cubicBezTo>
                    <a:cubicBezTo>
                      <a:pt x="298" y="363"/>
                      <a:pt x="417" y="197"/>
                      <a:pt x="53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2"/>
              <p:cNvSpPr/>
              <p:nvPr/>
            </p:nvSpPr>
            <p:spPr>
              <a:xfrm>
                <a:off x="2182100" y="2666500"/>
                <a:ext cx="88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892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2" y="14"/>
                    </a:cubicBezTo>
                    <a:cubicBezTo>
                      <a:pt x="239" y="145"/>
                      <a:pt x="179" y="299"/>
                      <a:pt x="120" y="466"/>
                    </a:cubicBezTo>
                    <a:cubicBezTo>
                      <a:pt x="84" y="597"/>
                      <a:pt x="1" y="740"/>
                      <a:pt x="25" y="883"/>
                    </a:cubicBezTo>
                    <a:cubicBezTo>
                      <a:pt x="25" y="889"/>
                      <a:pt x="28" y="892"/>
                      <a:pt x="32" y="892"/>
                    </a:cubicBezTo>
                    <a:cubicBezTo>
                      <a:pt x="36" y="892"/>
                      <a:pt x="42" y="889"/>
                      <a:pt x="48" y="883"/>
                    </a:cubicBezTo>
                    <a:cubicBezTo>
                      <a:pt x="120" y="776"/>
                      <a:pt x="144" y="597"/>
                      <a:pt x="179" y="478"/>
                    </a:cubicBezTo>
                    <a:cubicBezTo>
                      <a:pt x="227" y="323"/>
                      <a:pt x="286" y="180"/>
                      <a:pt x="346" y="25"/>
                    </a:cubicBezTo>
                    <a:cubicBezTo>
                      <a:pt x="353" y="11"/>
                      <a:pt x="347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2"/>
              <p:cNvSpPr/>
              <p:nvPr/>
            </p:nvSpPr>
            <p:spPr>
              <a:xfrm>
                <a:off x="2187175" y="2663850"/>
                <a:ext cx="98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934" extrusionOk="0">
                    <a:moveTo>
                      <a:pt x="373" y="0"/>
                    </a:moveTo>
                    <a:cubicBezTo>
                      <a:pt x="367" y="0"/>
                      <a:pt x="362" y="4"/>
                      <a:pt x="357" y="12"/>
                    </a:cubicBezTo>
                    <a:cubicBezTo>
                      <a:pt x="274" y="167"/>
                      <a:pt x="203" y="334"/>
                      <a:pt x="143" y="477"/>
                    </a:cubicBezTo>
                    <a:cubicBezTo>
                      <a:pt x="83" y="608"/>
                      <a:pt x="12" y="763"/>
                      <a:pt x="0" y="905"/>
                    </a:cubicBezTo>
                    <a:cubicBezTo>
                      <a:pt x="0" y="923"/>
                      <a:pt x="13" y="934"/>
                      <a:pt x="24" y="934"/>
                    </a:cubicBezTo>
                    <a:cubicBezTo>
                      <a:pt x="29" y="934"/>
                      <a:pt x="33" y="932"/>
                      <a:pt x="36" y="929"/>
                    </a:cubicBezTo>
                    <a:cubicBezTo>
                      <a:pt x="131" y="810"/>
                      <a:pt x="179" y="643"/>
                      <a:pt x="238" y="512"/>
                    </a:cubicBezTo>
                    <a:cubicBezTo>
                      <a:pt x="286" y="346"/>
                      <a:pt x="345" y="191"/>
                      <a:pt x="393" y="36"/>
                    </a:cubicBezTo>
                    <a:cubicBezTo>
                      <a:pt x="393" y="13"/>
                      <a:pt x="383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2"/>
              <p:cNvSpPr/>
              <p:nvPr/>
            </p:nvSpPr>
            <p:spPr>
              <a:xfrm>
                <a:off x="2153950" y="2676950"/>
                <a:ext cx="57350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7231" extrusionOk="0">
                    <a:moveTo>
                      <a:pt x="2294" y="0"/>
                    </a:moveTo>
                    <a:cubicBezTo>
                      <a:pt x="1710" y="1239"/>
                      <a:pt x="1698" y="2620"/>
                      <a:pt x="1234" y="3894"/>
                    </a:cubicBezTo>
                    <a:cubicBezTo>
                      <a:pt x="829" y="5013"/>
                      <a:pt x="210" y="6013"/>
                      <a:pt x="8" y="7192"/>
                    </a:cubicBezTo>
                    <a:cubicBezTo>
                      <a:pt x="0" y="7213"/>
                      <a:pt x="32" y="7230"/>
                      <a:pt x="58" y="7230"/>
                    </a:cubicBezTo>
                    <a:cubicBezTo>
                      <a:pt x="76" y="7230"/>
                      <a:pt x="91" y="7223"/>
                      <a:pt x="91" y="7204"/>
                    </a:cubicBezTo>
                    <a:cubicBezTo>
                      <a:pt x="329" y="5918"/>
                      <a:pt x="1020" y="4846"/>
                      <a:pt x="1401" y="3632"/>
                    </a:cubicBezTo>
                    <a:cubicBezTo>
                      <a:pt x="1782" y="2429"/>
                      <a:pt x="1817" y="1155"/>
                      <a:pt x="2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2"/>
              <p:cNvSpPr/>
              <p:nvPr/>
            </p:nvSpPr>
            <p:spPr>
              <a:xfrm>
                <a:off x="2161375" y="2741125"/>
                <a:ext cx="5787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233" extrusionOk="0">
                    <a:moveTo>
                      <a:pt x="2290" y="0"/>
                    </a:moveTo>
                    <a:cubicBezTo>
                      <a:pt x="2284" y="0"/>
                      <a:pt x="2277" y="2"/>
                      <a:pt x="2270" y="5"/>
                    </a:cubicBezTo>
                    <a:cubicBezTo>
                      <a:pt x="1699" y="815"/>
                      <a:pt x="1711" y="1862"/>
                      <a:pt x="1199" y="2720"/>
                    </a:cubicBezTo>
                    <a:cubicBezTo>
                      <a:pt x="711" y="3565"/>
                      <a:pt x="223" y="4232"/>
                      <a:pt x="8" y="5196"/>
                    </a:cubicBezTo>
                    <a:cubicBezTo>
                      <a:pt x="1" y="5219"/>
                      <a:pt x="18" y="5232"/>
                      <a:pt x="31" y="5232"/>
                    </a:cubicBezTo>
                    <a:cubicBezTo>
                      <a:pt x="38" y="5232"/>
                      <a:pt x="44" y="5228"/>
                      <a:pt x="44" y="5220"/>
                    </a:cubicBezTo>
                    <a:cubicBezTo>
                      <a:pt x="330" y="4172"/>
                      <a:pt x="949" y="3446"/>
                      <a:pt x="1425" y="2505"/>
                    </a:cubicBezTo>
                    <a:cubicBezTo>
                      <a:pt x="1830" y="1720"/>
                      <a:pt x="1889" y="815"/>
                      <a:pt x="2306" y="17"/>
                    </a:cubicBezTo>
                    <a:cubicBezTo>
                      <a:pt x="2315" y="9"/>
                      <a:pt x="2305" y="0"/>
                      <a:pt x="2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2"/>
              <p:cNvSpPr/>
              <p:nvPr/>
            </p:nvSpPr>
            <p:spPr>
              <a:xfrm>
                <a:off x="2220800" y="2680400"/>
                <a:ext cx="205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165" extrusionOk="0">
                    <a:moveTo>
                      <a:pt x="808" y="1"/>
                    </a:moveTo>
                    <a:cubicBezTo>
                      <a:pt x="805" y="1"/>
                      <a:pt x="801" y="2"/>
                      <a:pt x="798" y="5"/>
                    </a:cubicBezTo>
                    <a:cubicBezTo>
                      <a:pt x="465" y="660"/>
                      <a:pt x="179" y="1422"/>
                      <a:pt x="1" y="2136"/>
                    </a:cubicBezTo>
                    <a:cubicBezTo>
                      <a:pt x="1" y="2156"/>
                      <a:pt x="8" y="2165"/>
                      <a:pt x="16" y="2165"/>
                    </a:cubicBezTo>
                    <a:cubicBezTo>
                      <a:pt x="23" y="2165"/>
                      <a:pt x="31" y="2159"/>
                      <a:pt x="36" y="2148"/>
                    </a:cubicBezTo>
                    <a:cubicBezTo>
                      <a:pt x="179" y="1815"/>
                      <a:pt x="286" y="1434"/>
                      <a:pt x="417" y="1077"/>
                    </a:cubicBezTo>
                    <a:cubicBezTo>
                      <a:pt x="560" y="720"/>
                      <a:pt x="703" y="386"/>
                      <a:pt x="822" y="29"/>
                    </a:cubicBezTo>
                    <a:cubicBezTo>
                      <a:pt x="822" y="12"/>
                      <a:pt x="816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2"/>
              <p:cNvSpPr/>
              <p:nvPr/>
            </p:nvSpPr>
            <p:spPr>
              <a:xfrm>
                <a:off x="2233975" y="2677125"/>
                <a:ext cx="192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159" extrusionOk="0">
                    <a:moveTo>
                      <a:pt x="757" y="0"/>
                    </a:moveTo>
                    <a:cubicBezTo>
                      <a:pt x="754" y="0"/>
                      <a:pt x="751" y="2"/>
                      <a:pt x="748" y="5"/>
                    </a:cubicBezTo>
                    <a:cubicBezTo>
                      <a:pt x="462" y="339"/>
                      <a:pt x="200" y="732"/>
                      <a:pt x="9" y="1124"/>
                    </a:cubicBezTo>
                    <a:cubicBezTo>
                      <a:pt x="1" y="1141"/>
                      <a:pt x="22" y="1158"/>
                      <a:pt x="40" y="1158"/>
                    </a:cubicBezTo>
                    <a:cubicBezTo>
                      <a:pt x="47" y="1158"/>
                      <a:pt x="53" y="1155"/>
                      <a:pt x="57" y="1148"/>
                    </a:cubicBezTo>
                    <a:cubicBezTo>
                      <a:pt x="307" y="815"/>
                      <a:pt x="581" y="410"/>
                      <a:pt x="759" y="17"/>
                    </a:cubicBezTo>
                    <a:cubicBezTo>
                      <a:pt x="768" y="9"/>
                      <a:pt x="764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2"/>
              <p:cNvSpPr/>
              <p:nvPr/>
            </p:nvSpPr>
            <p:spPr>
              <a:xfrm>
                <a:off x="2240150" y="2681325"/>
                <a:ext cx="142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991" extrusionOk="0">
                    <a:moveTo>
                      <a:pt x="533" y="1"/>
                    </a:moveTo>
                    <a:cubicBezTo>
                      <a:pt x="530" y="1"/>
                      <a:pt x="527" y="2"/>
                      <a:pt x="524" y="4"/>
                    </a:cubicBezTo>
                    <a:cubicBezTo>
                      <a:pt x="286" y="254"/>
                      <a:pt x="48" y="623"/>
                      <a:pt x="0" y="968"/>
                    </a:cubicBezTo>
                    <a:cubicBezTo>
                      <a:pt x="0" y="977"/>
                      <a:pt x="17" y="990"/>
                      <a:pt x="28" y="990"/>
                    </a:cubicBezTo>
                    <a:cubicBezTo>
                      <a:pt x="33" y="990"/>
                      <a:pt x="36" y="988"/>
                      <a:pt x="36" y="980"/>
                    </a:cubicBezTo>
                    <a:cubicBezTo>
                      <a:pt x="120" y="837"/>
                      <a:pt x="167" y="683"/>
                      <a:pt x="239" y="540"/>
                    </a:cubicBezTo>
                    <a:cubicBezTo>
                      <a:pt x="334" y="361"/>
                      <a:pt x="441" y="194"/>
                      <a:pt x="560" y="28"/>
                    </a:cubicBezTo>
                    <a:cubicBezTo>
                      <a:pt x="570" y="18"/>
                      <a:pt x="548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2"/>
              <p:cNvSpPr/>
              <p:nvPr/>
            </p:nvSpPr>
            <p:spPr>
              <a:xfrm>
                <a:off x="2172750" y="2680700"/>
                <a:ext cx="83800" cy="20215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8086" extrusionOk="0">
                    <a:moveTo>
                      <a:pt x="3344" y="0"/>
                    </a:moveTo>
                    <a:cubicBezTo>
                      <a:pt x="3342" y="0"/>
                      <a:pt x="3339" y="6"/>
                      <a:pt x="3339" y="17"/>
                    </a:cubicBezTo>
                    <a:cubicBezTo>
                      <a:pt x="2923" y="1446"/>
                      <a:pt x="2518" y="2851"/>
                      <a:pt x="1923" y="4220"/>
                    </a:cubicBezTo>
                    <a:cubicBezTo>
                      <a:pt x="1363" y="5518"/>
                      <a:pt x="601" y="6720"/>
                      <a:pt x="18" y="8018"/>
                    </a:cubicBezTo>
                    <a:cubicBezTo>
                      <a:pt x="1" y="8052"/>
                      <a:pt x="37" y="8085"/>
                      <a:pt x="73" y="8085"/>
                    </a:cubicBezTo>
                    <a:cubicBezTo>
                      <a:pt x="88" y="8085"/>
                      <a:pt x="102" y="8080"/>
                      <a:pt x="113" y="8066"/>
                    </a:cubicBezTo>
                    <a:cubicBezTo>
                      <a:pt x="1553" y="5637"/>
                      <a:pt x="2863" y="2803"/>
                      <a:pt x="3351" y="29"/>
                    </a:cubicBezTo>
                    <a:cubicBezTo>
                      <a:pt x="3351" y="9"/>
                      <a:pt x="3348" y="0"/>
                      <a:pt x="3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2"/>
              <p:cNvSpPr/>
              <p:nvPr/>
            </p:nvSpPr>
            <p:spPr>
              <a:xfrm>
                <a:off x="2188650" y="2819050"/>
                <a:ext cx="411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219" extrusionOk="0">
                    <a:moveTo>
                      <a:pt x="1624" y="0"/>
                    </a:moveTo>
                    <a:cubicBezTo>
                      <a:pt x="1618" y="0"/>
                      <a:pt x="1612" y="3"/>
                      <a:pt x="1608" y="8"/>
                    </a:cubicBezTo>
                    <a:cubicBezTo>
                      <a:pt x="1096" y="1067"/>
                      <a:pt x="263" y="2020"/>
                      <a:pt x="1" y="3198"/>
                    </a:cubicBezTo>
                    <a:cubicBezTo>
                      <a:pt x="1" y="3212"/>
                      <a:pt x="9" y="3218"/>
                      <a:pt x="16" y="3218"/>
                    </a:cubicBezTo>
                    <a:cubicBezTo>
                      <a:pt x="20" y="3218"/>
                      <a:pt x="24" y="3215"/>
                      <a:pt x="24" y="3210"/>
                    </a:cubicBezTo>
                    <a:cubicBezTo>
                      <a:pt x="358" y="2615"/>
                      <a:pt x="584" y="1984"/>
                      <a:pt x="929" y="1401"/>
                    </a:cubicBezTo>
                    <a:cubicBezTo>
                      <a:pt x="1191" y="948"/>
                      <a:pt x="1560" y="543"/>
                      <a:pt x="1644" y="31"/>
                    </a:cubicBezTo>
                    <a:cubicBezTo>
                      <a:pt x="1644" y="9"/>
                      <a:pt x="1634" y="0"/>
                      <a:pt x="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2"/>
              <p:cNvSpPr/>
              <p:nvPr/>
            </p:nvSpPr>
            <p:spPr>
              <a:xfrm>
                <a:off x="2230500" y="2703350"/>
                <a:ext cx="4947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455" extrusionOk="0">
                    <a:moveTo>
                      <a:pt x="1940" y="1"/>
                    </a:moveTo>
                    <a:cubicBezTo>
                      <a:pt x="1933" y="1"/>
                      <a:pt x="1926" y="5"/>
                      <a:pt x="1922" y="16"/>
                    </a:cubicBezTo>
                    <a:cubicBezTo>
                      <a:pt x="1565" y="635"/>
                      <a:pt x="1327" y="1302"/>
                      <a:pt x="1125" y="1980"/>
                    </a:cubicBezTo>
                    <a:cubicBezTo>
                      <a:pt x="839" y="2838"/>
                      <a:pt x="470" y="3635"/>
                      <a:pt x="17" y="4421"/>
                    </a:cubicBezTo>
                    <a:cubicBezTo>
                      <a:pt x="1" y="4438"/>
                      <a:pt x="7" y="4455"/>
                      <a:pt x="17" y="4455"/>
                    </a:cubicBezTo>
                    <a:cubicBezTo>
                      <a:pt x="21" y="4455"/>
                      <a:pt x="26" y="4452"/>
                      <a:pt x="29" y="4445"/>
                    </a:cubicBezTo>
                    <a:cubicBezTo>
                      <a:pt x="910" y="3076"/>
                      <a:pt x="1220" y="1468"/>
                      <a:pt x="1970" y="40"/>
                    </a:cubicBezTo>
                    <a:cubicBezTo>
                      <a:pt x="1978" y="23"/>
                      <a:pt x="1958" y="1"/>
                      <a:pt x="19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2"/>
              <p:cNvSpPr/>
              <p:nvPr/>
            </p:nvSpPr>
            <p:spPr>
              <a:xfrm>
                <a:off x="2204525" y="2747200"/>
                <a:ext cx="96075" cy="1799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7197" extrusionOk="0">
                    <a:moveTo>
                      <a:pt x="3819" y="0"/>
                    </a:moveTo>
                    <a:cubicBezTo>
                      <a:pt x="2318" y="2215"/>
                      <a:pt x="1009" y="4656"/>
                      <a:pt x="9" y="7144"/>
                    </a:cubicBezTo>
                    <a:cubicBezTo>
                      <a:pt x="1" y="7176"/>
                      <a:pt x="24" y="7197"/>
                      <a:pt x="48" y="7197"/>
                    </a:cubicBezTo>
                    <a:cubicBezTo>
                      <a:pt x="60" y="7197"/>
                      <a:pt x="72" y="7192"/>
                      <a:pt x="80" y="7180"/>
                    </a:cubicBezTo>
                    <a:cubicBezTo>
                      <a:pt x="1247" y="4739"/>
                      <a:pt x="2485" y="2370"/>
                      <a:pt x="3842" y="12"/>
                    </a:cubicBezTo>
                    <a:cubicBezTo>
                      <a:pt x="3842" y="12"/>
                      <a:pt x="3842" y="0"/>
                      <a:pt x="3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2"/>
              <p:cNvSpPr/>
              <p:nvPr/>
            </p:nvSpPr>
            <p:spPr>
              <a:xfrm>
                <a:off x="2254225" y="2744225"/>
                <a:ext cx="55300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3714" extrusionOk="0">
                    <a:moveTo>
                      <a:pt x="2212" y="0"/>
                    </a:moveTo>
                    <a:lnTo>
                      <a:pt x="2212" y="0"/>
                    </a:lnTo>
                    <a:cubicBezTo>
                      <a:pt x="1271" y="1131"/>
                      <a:pt x="866" y="2512"/>
                      <a:pt x="9" y="3691"/>
                    </a:cubicBezTo>
                    <a:cubicBezTo>
                      <a:pt x="1" y="3699"/>
                      <a:pt x="10" y="3713"/>
                      <a:pt x="16" y="3713"/>
                    </a:cubicBezTo>
                    <a:cubicBezTo>
                      <a:pt x="19" y="3713"/>
                      <a:pt x="21" y="3710"/>
                      <a:pt x="21" y="3703"/>
                    </a:cubicBezTo>
                    <a:cubicBezTo>
                      <a:pt x="438" y="3239"/>
                      <a:pt x="676" y="2691"/>
                      <a:pt x="950" y="2131"/>
                    </a:cubicBezTo>
                    <a:cubicBezTo>
                      <a:pt x="1307" y="1369"/>
                      <a:pt x="1723" y="691"/>
                      <a:pt x="2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2"/>
              <p:cNvSpPr/>
              <p:nvPr/>
            </p:nvSpPr>
            <p:spPr>
              <a:xfrm>
                <a:off x="2216575" y="2776575"/>
                <a:ext cx="111350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7515" extrusionOk="0">
                    <a:moveTo>
                      <a:pt x="4428" y="1"/>
                    </a:moveTo>
                    <a:cubicBezTo>
                      <a:pt x="4425" y="1"/>
                      <a:pt x="4422" y="2"/>
                      <a:pt x="4420" y="4"/>
                    </a:cubicBezTo>
                    <a:cubicBezTo>
                      <a:pt x="3908" y="552"/>
                      <a:pt x="3682" y="1266"/>
                      <a:pt x="3265" y="1873"/>
                    </a:cubicBezTo>
                    <a:cubicBezTo>
                      <a:pt x="2872" y="2457"/>
                      <a:pt x="2372" y="2957"/>
                      <a:pt x="2015" y="3552"/>
                    </a:cubicBezTo>
                    <a:cubicBezTo>
                      <a:pt x="1265" y="4826"/>
                      <a:pt x="860" y="6231"/>
                      <a:pt x="27" y="7457"/>
                    </a:cubicBezTo>
                    <a:cubicBezTo>
                      <a:pt x="1" y="7492"/>
                      <a:pt x="19" y="7514"/>
                      <a:pt x="35" y="7514"/>
                    </a:cubicBezTo>
                    <a:cubicBezTo>
                      <a:pt x="42" y="7514"/>
                      <a:pt x="47" y="7511"/>
                      <a:pt x="50" y="7505"/>
                    </a:cubicBezTo>
                    <a:cubicBezTo>
                      <a:pt x="979" y="6421"/>
                      <a:pt x="1336" y="5005"/>
                      <a:pt x="2015" y="3766"/>
                    </a:cubicBezTo>
                    <a:cubicBezTo>
                      <a:pt x="2396" y="3100"/>
                      <a:pt x="2896" y="2540"/>
                      <a:pt x="3313" y="1921"/>
                    </a:cubicBezTo>
                    <a:cubicBezTo>
                      <a:pt x="3730" y="1314"/>
                      <a:pt x="3980" y="611"/>
                      <a:pt x="4444" y="28"/>
                    </a:cubicBezTo>
                    <a:cubicBezTo>
                      <a:pt x="4454" y="18"/>
                      <a:pt x="4440" y="1"/>
                      <a:pt x="44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2"/>
              <p:cNvSpPr/>
              <p:nvPr/>
            </p:nvSpPr>
            <p:spPr>
              <a:xfrm>
                <a:off x="2231225" y="2908100"/>
                <a:ext cx="4310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023" extrusionOk="0">
                    <a:moveTo>
                      <a:pt x="1707" y="1"/>
                    </a:moveTo>
                    <a:cubicBezTo>
                      <a:pt x="1705" y="1"/>
                      <a:pt x="1703" y="2"/>
                      <a:pt x="1703" y="6"/>
                    </a:cubicBezTo>
                    <a:cubicBezTo>
                      <a:pt x="1310" y="387"/>
                      <a:pt x="1119" y="887"/>
                      <a:pt x="905" y="1363"/>
                    </a:cubicBezTo>
                    <a:cubicBezTo>
                      <a:pt x="774" y="1696"/>
                      <a:pt x="631" y="2018"/>
                      <a:pt x="417" y="2303"/>
                    </a:cubicBezTo>
                    <a:cubicBezTo>
                      <a:pt x="238" y="2542"/>
                      <a:pt x="60" y="2708"/>
                      <a:pt x="0" y="3006"/>
                    </a:cubicBezTo>
                    <a:cubicBezTo>
                      <a:pt x="0" y="3014"/>
                      <a:pt x="6" y="3023"/>
                      <a:pt x="10" y="3023"/>
                    </a:cubicBezTo>
                    <a:cubicBezTo>
                      <a:pt x="11" y="3023"/>
                      <a:pt x="12" y="3021"/>
                      <a:pt x="12" y="3018"/>
                    </a:cubicBezTo>
                    <a:cubicBezTo>
                      <a:pt x="215" y="2506"/>
                      <a:pt x="655" y="2137"/>
                      <a:pt x="893" y="1637"/>
                    </a:cubicBezTo>
                    <a:cubicBezTo>
                      <a:pt x="1167" y="1077"/>
                      <a:pt x="1358" y="529"/>
                      <a:pt x="1715" y="29"/>
                    </a:cubicBezTo>
                    <a:cubicBezTo>
                      <a:pt x="1723" y="12"/>
                      <a:pt x="1713" y="1"/>
                      <a:pt x="17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2"/>
              <p:cNvSpPr/>
              <p:nvPr/>
            </p:nvSpPr>
            <p:spPr>
              <a:xfrm>
                <a:off x="2274975" y="2794750"/>
                <a:ext cx="67050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4397" extrusionOk="0">
                    <a:moveTo>
                      <a:pt x="2625" y="1"/>
                    </a:moveTo>
                    <a:cubicBezTo>
                      <a:pt x="2612" y="1"/>
                      <a:pt x="2598" y="5"/>
                      <a:pt x="2584" y="15"/>
                    </a:cubicBezTo>
                    <a:cubicBezTo>
                      <a:pt x="2084" y="670"/>
                      <a:pt x="1763" y="1432"/>
                      <a:pt x="1358" y="2158"/>
                    </a:cubicBezTo>
                    <a:cubicBezTo>
                      <a:pt x="965" y="2932"/>
                      <a:pt x="477" y="3670"/>
                      <a:pt x="0" y="4397"/>
                    </a:cubicBezTo>
                    <a:cubicBezTo>
                      <a:pt x="1036" y="3039"/>
                      <a:pt x="1691" y="1468"/>
                      <a:pt x="2656" y="63"/>
                    </a:cubicBezTo>
                    <a:cubicBezTo>
                      <a:pt x="2681" y="29"/>
                      <a:pt x="2658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2"/>
              <p:cNvSpPr/>
              <p:nvPr/>
            </p:nvSpPr>
            <p:spPr>
              <a:xfrm>
                <a:off x="2243425" y="2924925"/>
                <a:ext cx="50225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3954" extrusionOk="0">
                    <a:moveTo>
                      <a:pt x="1986" y="1"/>
                    </a:moveTo>
                    <a:cubicBezTo>
                      <a:pt x="1980" y="1"/>
                      <a:pt x="1972" y="4"/>
                      <a:pt x="1965" y="11"/>
                    </a:cubicBezTo>
                    <a:cubicBezTo>
                      <a:pt x="1524" y="726"/>
                      <a:pt x="1108" y="1476"/>
                      <a:pt x="703" y="2226"/>
                    </a:cubicBezTo>
                    <a:cubicBezTo>
                      <a:pt x="405" y="2773"/>
                      <a:pt x="84" y="3321"/>
                      <a:pt x="0" y="3940"/>
                    </a:cubicBezTo>
                    <a:cubicBezTo>
                      <a:pt x="14" y="3947"/>
                      <a:pt x="36" y="3954"/>
                      <a:pt x="52" y="3954"/>
                    </a:cubicBezTo>
                    <a:cubicBezTo>
                      <a:pt x="63" y="3954"/>
                      <a:pt x="72" y="3950"/>
                      <a:pt x="72" y="3940"/>
                    </a:cubicBezTo>
                    <a:cubicBezTo>
                      <a:pt x="215" y="3119"/>
                      <a:pt x="715" y="2428"/>
                      <a:pt x="1108" y="1714"/>
                    </a:cubicBezTo>
                    <a:cubicBezTo>
                      <a:pt x="1417" y="1154"/>
                      <a:pt x="1715" y="583"/>
                      <a:pt x="2001" y="23"/>
                    </a:cubicBezTo>
                    <a:cubicBezTo>
                      <a:pt x="2009" y="15"/>
                      <a:pt x="2000" y="1"/>
                      <a:pt x="19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2"/>
              <p:cNvSpPr/>
              <p:nvPr/>
            </p:nvSpPr>
            <p:spPr>
              <a:xfrm>
                <a:off x="2298300" y="2815850"/>
                <a:ext cx="564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106" extrusionOk="0">
                    <a:moveTo>
                      <a:pt x="2223" y="0"/>
                    </a:moveTo>
                    <a:cubicBezTo>
                      <a:pt x="2216" y="0"/>
                      <a:pt x="2208" y="2"/>
                      <a:pt x="2199" y="5"/>
                    </a:cubicBezTo>
                    <a:cubicBezTo>
                      <a:pt x="1246" y="1171"/>
                      <a:pt x="603" y="2743"/>
                      <a:pt x="8" y="4100"/>
                    </a:cubicBezTo>
                    <a:cubicBezTo>
                      <a:pt x="758" y="2755"/>
                      <a:pt x="1258" y="1231"/>
                      <a:pt x="2246" y="40"/>
                    </a:cubicBezTo>
                    <a:cubicBezTo>
                      <a:pt x="2255" y="14"/>
                      <a:pt x="2244" y="0"/>
                      <a:pt x="2223" y="0"/>
                    </a:cubicBezTo>
                    <a:close/>
                    <a:moveTo>
                      <a:pt x="8" y="4100"/>
                    </a:moveTo>
                    <a:cubicBezTo>
                      <a:pt x="0" y="4100"/>
                      <a:pt x="3" y="4106"/>
                      <a:pt x="5" y="4106"/>
                    </a:cubicBezTo>
                    <a:cubicBezTo>
                      <a:pt x="7" y="4106"/>
                      <a:pt x="8" y="4104"/>
                      <a:pt x="8" y="41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2"/>
              <p:cNvSpPr/>
              <p:nvPr/>
            </p:nvSpPr>
            <p:spPr>
              <a:xfrm>
                <a:off x="2250275" y="3011425"/>
                <a:ext cx="218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624" extrusionOk="0">
                    <a:moveTo>
                      <a:pt x="831" y="1"/>
                    </a:moveTo>
                    <a:cubicBezTo>
                      <a:pt x="821" y="1"/>
                      <a:pt x="809" y="5"/>
                      <a:pt x="798" y="16"/>
                    </a:cubicBezTo>
                    <a:cubicBezTo>
                      <a:pt x="441" y="456"/>
                      <a:pt x="215" y="1087"/>
                      <a:pt x="0" y="1623"/>
                    </a:cubicBezTo>
                    <a:cubicBezTo>
                      <a:pt x="310" y="1147"/>
                      <a:pt x="703" y="599"/>
                      <a:pt x="858" y="40"/>
                    </a:cubicBezTo>
                    <a:cubicBezTo>
                      <a:pt x="874" y="23"/>
                      <a:pt x="856" y="1"/>
                      <a:pt x="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2"/>
              <p:cNvSpPr/>
              <p:nvPr/>
            </p:nvSpPr>
            <p:spPr>
              <a:xfrm>
                <a:off x="2278850" y="2851725"/>
                <a:ext cx="904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6180" extrusionOk="0">
                    <a:moveTo>
                      <a:pt x="3576" y="1"/>
                    </a:moveTo>
                    <a:cubicBezTo>
                      <a:pt x="3570" y="1"/>
                      <a:pt x="3564" y="4"/>
                      <a:pt x="3560" y="10"/>
                    </a:cubicBezTo>
                    <a:cubicBezTo>
                      <a:pt x="2179" y="1891"/>
                      <a:pt x="881" y="3987"/>
                      <a:pt x="0" y="6166"/>
                    </a:cubicBezTo>
                    <a:cubicBezTo>
                      <a:pt x="0" y="6173"/>
                      <a:pt x="12" y="6180"/>
                      <a:pt x="22" y="6180"/>
                    </a:cubicBezTo>
                    <a:cubicBezTo>
                      <a:pt x="30" y="6180"/>
                      <a:pt x="36" y="6176"/>
                      <a:pt x="36" y="6166"/>
                    </a:cubicBezTo>
                    <a:cubicBezTo>
                      <a:pt x="1060" y="3999"/>
                      <a:pt x="2358" y="2082"/>
                      <a:pt x="3608" y="46"/>
                    </a:cubicBezTo>
                    <a:cubicBezTo>
                      <a:pt x="3616" y="20"/>
                      <a:pt x="3594" y="1"/>
                      <a:pt x="3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2"/>
              <p:cNvSpPr/>
              <p:nvPr/>
            </p:nvSpPr>
            <p:spPr>
              <a:xfrm>
                <a:off x="2265225" y="3031650"/>
                <a:ext cx="225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712" extrusionOk="0">
                    <a:moveTo>
                      <a:pt x="847" y="0"/>
                    </a:moveTo>
                    <a:cubicBezTo>
                      <a:pt x="840" y="0"/>
                      <a:pt x="834" y="2"/>
                      <a:pt x="831" y="5"/>
                    </a:cubicBezTo>
                    <a:cubicBezTo>
                      <a:pt x="664" y="243"/>
                      <a:pt x="569" y="528"/>
                      <a:pt x="450" y="790"/>
                    </a:cubicBezTo>
                    <a:cubicBezTo>
                      <a:pt x="295" y="1088"/>
                      <a:pt x="129" y="1374"/>
                      <a:pt x="9" y="1671"/>
                    </a:cubicBezTo>
                    <a:cubicBezTo>
                      <a:pt x="1" y="1698"/>
                      <a:pt x="25" y="1712"/>
                      <a:pt x="43" y="1712"/>
                    </a:cubicBezTo>
                    <a:cubicBezTo>
                      <a:pt x="49" y="1712"/>
                      <a:pt x="54" y="1710"/>
                      <a:pt x="57" y="1707"/>
                    </a:cubicBezTo>
                    <a:cubicBezTo>
                      <a:pt x="236" y="1457"/>
                      <a:pt x="390" y="1171"/>
                      <a:pt x="521" y="886"/>
                    </a:cubicBezTo>
                    <a:cubicBezTo>
                      <a:pt x="652" y="624"/>
                      <a:pt x="831" y="338"/>
                      <a:pt x="891" y="40"/>
                    </a:cubicBezTo>
                    <a:cubicBezTo>
                      <a:pt x="899" y="14"/>
                      <a:pt x="868" y="0"/>
                      <a:pt x="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2"/>
              <p:cNvSpPr/>
              <p:nvPr/>
            </p:nvSpPr>
            <p:spPr>
              <a:xfrm>
                <a:off x="2292825" y="2880825"/>
                <a:ext cx="879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5812" extrusionOk="0">
                    <a:moveTo>
                      <a:pt x="3489" y="0"/>
                    </a:moveTo>
                    <a:cubicBezTo>
                      <a:pt x="3480" y="0"/>
                      <a:pt x="3470" y="4"/>
                      <a:pt x="3466" y="13"/>
                    </a:cubicBezTo>
                    <a:cubicBezTo>
                      <a:pt x="2382" y="1930"/>
                      <a:pt x="727" y="3728"/>
                      <a:pt x="1" y="5811"/>
                    </a:cubicBezTo>
                    <a:lnTo>
                      <a:pt x="13" y="5811"/>
                    </a:lnTo>
                    <a:cubicBezTo>
                      <a:pt x="1049" y="3847"/>
                      <a:pt x="2692" y="2097"/>
                      <a:pt x="3501" y="25"/>
                    </a:cubicBezTo>
                    <a:cubicBezTo>
                      <a:pt x="3516" y="10"/>
                      <a:pt x="3503" y="0"/>
                      <a:pt x="3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2"/>
              <p:cNvSpPr/>
              <p:nvPr/>
            </p:nvSpPr>
            <p:spPr>
              <a:xfrm>
                <a:off x="2368300" y="2888250"/>
                <a:ext cx="15950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38" extrusionOk="0">
                    <a:moveTo>
                      <a:pt x="605" y="1"/>
                    </a:moveTo>
                    <a:cubicBezTo>
                      <a:pt x="596" y="1"/>
                      <a:pt x="589" y="5"/>
                      <a:pt x="589" y="14"/>
                    </a:cubicBezTo>
                    <a:cubicBezTo>
                      <a:pt x="482" y="216"/>
                      <a:pt x="399" y="430"/>
                      <a:pt x="292" y="621"/>
                    </a:cubicBezTo>
                    <a:cubicBezTo>
                      <a:pt x="208" y="788"/>
                      <a:pt x="101" y="942"/>
                      <a:pt x="18" y="1109"/>
                    </a:cubicBezTo>
                    <a:cubicBezTo>
                      <a:pt x="1" y="1127"/>
                      <a:pt x="15" y="1138"/>
                      <a:pt x="29" y="1138"/>
                    </a:cubicBezTo>
                    <a:cubicBezTo>
                      <a:pt x="34" y="1138"/>
                      <a:pt x="39" y="1136"/>
                      <a:pt x="42" y="1133"/>
                    </a:cubicBezTo>
                    <a:cubicBezTo>
                      <a:pt x="316" y="835"/>
                      <a:pt x="506" y="383"/>
                      <a:pt x="637" y="26"/>
                    </a:cubicBezTo>
                    <a:cubicBezTo>
                      <a:pt x="637" y="11"/>
                      <a:pt x="619" y="1"/>
                      <a:pt x="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2"/>
              <p:cNvSpPr/>
              <p:nvPr/>
            </p:nvSpPr>
            <p:spPr>
              <a:xfrm>
                <a:off x="2374100" y="2891250"/>
                <a:ext cx="137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911" extrusionOk="0">
                    <a:moveTo>
                      <a:pt x="524" y="1"/>
                    </a:moveTo>
                    <a:cubicBezTo>
                      <a:pt x="322" y="251"/>
                      <a:pt x="96" y="584"/>
                      <a:pt x="0" y="894"/>
                    </a:cubicBezTo>
                    <a:cubicBezTo>
                      <a:pt x="0" y="902"/>
                      <a:pt x="12" y="911"/>
                      <a:pt x="23" y="911"/>
                    </a:cubicBezTo>
                    <a:cubicBezTo>
                      <a:pt x="28" y="911"/>
                      <a:pt x="32" y="909"/>
                      <a:pt x="36" y="906"/>
                    </a:cubicBezTo>
                    <a:cubicBezTo>
                      <a:pt x="143" y="775"/>
                      <a:pt x="203" y="608"/>
                      <a:pt x="286" y="465"/>
                    </a:cubicBezTo>
                    <a:cubicBezTo>
                      <a:pt x="381" y="310"/>
                      <a:pt x="465" y="168"/>
                      <a:pt x="536" y="13"/>
                    </a:cubicBezTo>
                    <a:cubicBezTo>
                      <a:pt x="548" y="1"/>
                      <a:pt x="536" y="1"/>
                      <a:pt x="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2"/>
              <p:cNvSpPr/>
              <p:nvPr/>
            </p:nvSpPr>
            <p:spPr>
              <a:xfrm>
                <a:off x="2373800" y="2902275"/>
                <a:ext cx="113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756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262" y="215"/>
                      <a:pt x="96" y="465"/>
                      <a:pt x="0" y="739"/>
                    </a:cubicBezTo>
                    <a:cubicBezTo>
                      <a:pt x="0" y="747"/>
                      <a:pt x="6" y="755"/>
                      <a:pt x="18" y="755"/>
                    </a:cubicBezTo>
                    <a:cubicBezTo>
                      <a:pt x="23" y="755"/>
                      <a:pt x="29" y="754"/>
                      <a:pt x="36" y="750"/>
                    </a:cubicBezTo>
                    <a:cubicBezTo>
                      <a:pt x="179" y="512"/>
                      <a:pt x="298" y="26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2"/>
              <p:cNvSpPr/>
              <p:nvPr/>
            </p:nvSpPr>
            <p:spPr>
              <a:xfrm>
                <a:off x="2375275" y="2908125"/>
                <a:ext cx="119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9" extrusionOk="0">
                    <a:moveTo>
                      <a:pt x="462" y="0"/>
                    </a:moveTo>
                    <a:cubicBezTo>
                      <a:pt x="459" y="0"/>
                      <a:pt x="456" y="2"/>
                      <a:pt x="453" y="5"/>
                    </a:cubicBezTo>
                    <a:cubicBezTo>
                      <a:pt x="287" y="266"/>
                      <a:pt x="96" y="528"/>
                      <a:pt x="1" y="826"/>
                    </a:cubicBezTo>
                    <a:cubicBezTo>
                      <a:pt x="1" y="834"/>
                      <a:pt x="7" y="848"/>
                      <a:pt x="18" y="848"/>
                    </a:cubicBezTo>
                    <a:cubicBezTo>
                      <a:pt x="23" y="848"/>
                      <a:pt x="29" y="845"/>
                      <a:pt x="37" y="838"/>
                    </a:cubicBezTo>
                    <a:cubicBezTo>
                      <a:pt x="191" y="588"/>
                      <a:pt x="334" y="290"/>
                      <a:pt x="477" y="40"/>
                    </a:cubicBezTo>
                    <a:cubicBezTo>
                      <a:pt x="477" y="13"/>
                      <a:pt x="470" y="0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2"/>
              <p:cNvSpPr/>
              <p:nvPr/>
            </p:nvSpPr>
            <p:spPr>
              <a:xfrm>
                <a:off x="2274725" y="2923250"/>
                <a:ext cx="1156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6743" extrusionOk="0">
                    <a:moveTo>
                      <a:pt x="4623" y="1"/>
                    </a:moveTo>
                    <a:cubicBezTo>
                      <a:pt x="4621" y="1"/>
                      <a:pt x="4618" y="7"/>
                      <a:pt x="4618" y="19"/>
                    </a:cubicBezTo>
                    <a:cubicBezTo>
                      <a:pt x="4624" y="7"/>
                      <a:pt x="4624" y="1"/>
                      <a:pt x="4623" y="1"/>
                    </a:cubicBezTo>
                    <a:close/>
                    <a:moveTo>
                      <a:pt x="4618" y="19"/>
                    </a:moveTo>
                    <a:lnTo>
                      <a:pt x="4618" y="19"/>
                    </a:lnTo>
                    <a:cubicBezTo>
                      <a:pt x="4059" y="1221"/>
                      <a:pt x="3201" y="2245"/>
                      <a:pt x="2332" y="3245"/>
                    </a:cubicBezTo>
                    <a:cubicBezTo>
                      <a:pt x="1439" y="4281"/>
                      <a:pt x="725" y="5400"/>
                      <a:pt x="34" y="6603"/>
                    </a:cubicBezTo>
                    <a:cubicBezTo>
                      <a:pt x="1" y="6670"/>
                      <a:pt x="62" y="6743"/>
                      <a:pt x="113" y="6743"/>
                    </a:cubicBezTo>
                    <a:cubicBezTo>
                      <a:pt x="135" y="6743"/>
                      <a:pt x="155" y="6730"/>
                      <a:pt x="165" y="6698"/>
                    </a:cubicBezTo>
                    <a:cubicBezTo>
                      <a:pt x="880" y="5412"/>
                      <a:pt x="1630" y="4138"/>
                      <a:pt x="2582" y="3019"/>
                    </a:cubicBezTo>
                    <a:cubicBezTo>
                      <a:pt x="3380" y="2078"/>
                      <a:pt x="4190" y="1185"/>
                      <a:pt x="4618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2"/>
              <p:cNvSpPr/>
              <p:nvPr/>
            </p:nvSpPr>
            <p:spPr>
              <a:xfrm>
                <a:off x="2284275" y="2974700"/>
                <a:ext cx="106850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5268" extrusionOk="0">
                    <a:moveTo>
                      <a:pt x="4199" y="1"/>
                    </a:moveTo>
                    <a:cubicBezTo>
                      <a:pt x="4185" y="1"/>
                      <a:pt x="4172" y="6"/>
                      <a:pt x="4165" y="20"/>
                    </a:cubicBezTo>
                    <a:cubicBezTo>
                      <a:pt x="3569" y="1116"/>
                      <a:pt x="2676" y="1890"/>
                      <a:pt x="1843" y="2795"/>
                    </a:cubicBezTo>
                    <a:cubicBezTo>
                      <a:pt x="1152" y="3557"/>
                      <a:pt x="652" y="4450"/>
                      <a:pt x="9" y="5235"/>
                    </a:cubicBezTo>
                    <a:cubicBezTo>
                      <a:pt x="0" y="5244"/>
                      <a:pt x="26" y="5267"/>
                      <a:pt x="44" y="5267"/>
                    </a:cubicBezTo>
                    <a:cubicBezTo>
                      <a:pt x="49" y="5267"/>
                      <a:pt x="54" y="5265"/>
                      <a:pt x="57" y="5259"/>
                    </a:cubicBezTo>
                    <a:cubicBezTo>
                      <a:pt x="914" y="4366"/>
                      <a:pt x="1462" y="3247"/>
                      <a:pt x="2355" y="2354"/>
                    </a:cubicBezTo>
                    <a:cubicBezTo>
                      <a:pt x="3069" y="1652"/>
                      <a:pt x="3819" y="985"/>
                      <a:pt x="4248" y="68"/>
                    </a:cubicBezTo>
                    <a:cubicBezTo>
                      <a:pt x="4273" y="34"/>
                      <a:pt x="4233" y="1"/>
                      <a:pt x="4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2"/>
              <p:cNvSpPr/>
              <p:nvPr/>
            </p:nvSpPr>
            <p:spPr>
              <a:xfrm>
                <a:off x="2289250" y="3030325"/>
                <a:ext cx="74375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3499" extrusionOk="0">
                    <a:moveTo>
                      <a:pt x="2930" y="0"/>
                    </a:moveTo>
                    <a:cubicBezTo>
                      <a:pt x="2921" y="0"/>
                      <a:pt x="2913" y="3"/>
                      <a:pt x="2906" y="10"/>
                    </a:cubicBezTo>
                    <a:cubicBezTo>
                      <a:pt x="2454" y="546"/>
                      <a:pt x="1894" y="903"/>
                      <a:pt x="1489" y="1498"/>
                    </a:cubicBezTo>
                    <a:cubicBezTo>
                      <a:pt x="1037" y="2177"/>
                      <a:pt x="406" y="2784"/>
                      <a:pt x="1" y="3498"/>
                    </a:cubicBezTo>
                    <a:cubicBezTo>
                      <a:pt x="668" y="3082"/>
                      <a:pt x="1156" y="2344"/>
                      <a:pt x="1585" y="1701"/>
                    </a:cubicBezTo>
                    <a:cubicBezTo>
                      <a:pt x="1989" y="1105"/>
                      <a:pt x="2680" y="701"/>
                      <a:pt x="2966" y="46"/>
                    </a:cubicBezTo>
                    <a:cubicBezTo>
                      <a:pt x="2974" y="20"/>
                      <a:pt x="2952" y="0"/>
                      <a:pt x="2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2"/>
              <p:cNvSpPr/>
              <p:nvPr/>
            </p:nvSpPr>
            <p:spPr>
              <a:xfrm>
                <a:off x="2280225" y="2961500"/>
                <a:ext cx="114425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5603" extrusionOk="0">
                    <a:moveTo>
                      <a:pt x="4577" y="1"/>
                    </a:moveTo>
                    <a:lnTo>
                      <a:pt x="4577" y="1"/>
                    </a:lnTo>
                    <a:cubicBezTo>
                      <a:pt x="3839" y="1120"/>
                      <a:pt x="3065" y="2025"/>
                      <a:pt x="2076" y="2942"/>
                    </a:cubicBezTo>
                    <a:cubicBezTo>
                      <a:pt x="1279" y="3727"/>
                      <a:pt x="814" y="4728"/>
                      <a:pt x="41" y="5525"/>
                    </a:cubicBezTo>
                    <a:cubicBezTo>
                      <a:pt x="0" y="5555"/>
                      <a:pt x="36" y="5602"/>
                      <a:pt x="77" y="5602"/>
                    </a:cubicBezTo>
                    <a:cubicBezTo>
                      <a:pt x="85" y="5602"/>
                      <a:pt x="92" y="5600"/>
                      <a:pt x="100" y="5597"/>
                    </a:cubicBezTo>
                    <a:cubicBezTo>
                      <a:pt x="469" y="5228"/>
                      <a:pt x="731" y="4811"/>
                      <a:pt x="1017" y="4358"/>
                    </a:cubicBezTo>
                    <a:cubicBezTo>
                      <a:pt x="1434" y="3704"/>
                      <a:pt x="1957" y="3180"/>
                      <a:pt x="2529" y="2644"/>
                    </a:cubicBezTo>
                    <a:cubicBezTo>
                      <a:pt x="3374" y="1858"/>
                      <a:pt x="4053" y="1048"/>
                      <a:pt x="4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2"/>
              <p:cNvSpPr/>
              <p:nvPr/>
            </p:nvSpPr>
            <p:spPr>
              <a:xfrm>
                <a:off x="2284850" y="3071925"/>
                <a:ext cx="220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264" extrusionOk="0">
                    <a:moveTo>
                      <a:pt x="844" y="1"/>
                    </a:moveTo>
                    <a:cubicBezTo>
                      <a:pt x="701" y="168"/>
                      <a:pt x="582" y="358"/>
                      <a:pt x="463" y="561"/>
                    </a:cubicBezTo>
                    <a:cubicBezTo>
                      <a:pt x="342" y="747"/>
                      <a:pt x="202" y="943"/>
                      <a:pt x="69" y="1121"/>
                    </a:cubicBezTo>
                    <a:lnTo>
                      <a:pt x="69" y="1121"/>
                    </a:lnTo>
                    <a:cubicBezTo>
                      <a:pt x="59" y="1132"/>
                      <a:pt x="52" y="1141"/>
                      <a:pt x="45" y="1153"/>
                    </a:cubicBezTo>
                    <a:lnTo>
                      <a:pt x="45" y="1153"/>
                    </a:lnTo>
                    <a:cubicBezTo>
                      <a:pt x="41" y="1158"/>
                      <a:pt x="38" y="1163"/>
                      <a:pt x="34" y="1168"/>
                    </a:cubicBezTo>
                    <a:cubicBezTo>
                      <a:pt x="35" y="1168"/>
                      <a:pt x="36" y="1169"/>
                      <a:pt x="38" y="1169"/>
                    </a:cubicBezTo>
                    <a:lnTo>
                      <a:pt x="38" y="1169"/>
                    </a:lnTo>
                    <a:cubicBezTo>
                      <a:pt x="37" y="1173"/>
                      <a:pt x="35" y="1176"/>
                      <a:pt x="34" y="1180"/>
                    </a:cubicBezTo>
                    <a:cubicBezTo>
                      <a:pt x="0" y="1222"/>
                      <a:pt x="38" y="1264"/>
                      <a:pt x="76" y="1264"/>
                    </a:cubicBezTo>
                    <a:cubicBezTo>
                      <a:pt x="91" y="1264"/>
                      <a:pt x="107" y="1257"/>
                      <a:pt x="117" y="1239"/>
                    </a:cubicBezTo>
                    <a:cubicBezTo>
                      <a:pt x="124" y="1230"/>
                      <a:pt x="131" y="1222"/>
                      <a:pt x="138" y="1213"/>
                    </a:cubicBezTo>
                    <a:lnTo>
                      <a:pt x="138" y="1213"/>
                    </a:lnTo>
                    <a:cubicBezTo>
                      <a:pt x="139" y="1214"/>
                      <a:pt x="140" y="1215"/>
                      <a:pt x="141" y="1215"/>
                    </a:cubicBezTo>
                    <a:lnTo>
                      <a:pt x="141" y="1208"/>
                    </a:lnTo>
                    <a:lnTo>
                      <a:pt x="141" y="1208"/>
                    </a:lnTo>
                    <a:cubicBezTo>
                      <a:pt x="411" y="858"/>
                      <a:pt x="740" y="452"/>
                      <a:pt x="868" y="13"/>
                    </a:cubicBezTo>
                    <a:cubicBezTo>
                      <a:pt x="879" y="1"/>
                      <a:pt x="868" y="1"/>
                      <a:pt x="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2"/>
              <p:cNvSpPr/>
              <p:nvPr/>
            </p:nvSpPr>
            <p:spPr>
              <a:xfrm>
                <a:off x="2281050" y="3044975"/>
                <a:ext cx="44575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476" extrusionOk="0">
                    <a:moveTo>
                      <a:pt x="1740" y="1"/>
                    </a:moveTo>
                    <a:cubicBezTo>
                      <a:pt x="1722" y="1"/>
                      <a:pt x="1703" y="10"/>
                      <a:pt x="1698" y="31"/>
                    </a:cubicBezTo>
                    <a:cubicBezTo>
                      <a:pt x="1517" y="385"/>
                      <a:pt x="1281" y="685"/>
                      <a:pt x="1042" y="992"/>
                    </a:cubicBezTo>
                    <a:lnTo>
                      <a:pt x="1042" y="992"/>
                    </a:lnTo>
                    <a:cubicBezTo>
                      <a:pt x="640" y="1360"/>
                      <a:pt x="359" y="1889"/>
                      <a:pt x="82" y="2335"/>
                    </a:cubicBezTo>
                    <a:lnTo>
                      <a:pt x="82" y="2335"/>
                    </a:lnTo>
                    <a:cubicBezTo>
                      <a:pt x="69" y="2349"/>
                      <a:pt x="56" y="2363"/>
                      <a:pt x="43" y="2377"/>
                    </a:cubicBezTo>
                    <a:cubicBezTo>
                      <a:pt x="0" y="2420"/>
                      <a:pt x="51" y="2476"/>
                      <a:pt x="100" y="2476"/>
                    </a:cubicBezTo>
                    <a:cubicBezTo>
                      <a:pt x="119" y="2476"/>
                      <a:pt x="137" y="2468"/>
                      <a:pt x="150" y="2448"/>
                    </a:cubicBezTo>
                    <a:cubicBezTo>
                      <a:pt x="153" y="2444"/>
                      <a:pt x="156" y="2440"/>
                      <a:pt x="159" y="2435"/>
                    </a:cubicBezTo>
                    <a:lnTo>
                      <a:pt x="159" y="2435"/>
                    </a:lnTo>
                    <a:cubicBezTo>
                      <a:pt x="160" y="2436"/>
                      <a:pt x="161" y="2436"/>
                      <a:pt x="162" y="2436"/>
                    </a:cubicBezTo>
                    <a:cubicBezTo>
                      <a:pt x="164" y="2432"/>
                      <a:pt x="166" y="2428"/>
                      <a:pt x="167" y="2424"/>
                    </a:cubicBezTo>
                    <a:lnTo>
                      <a:pt x="167" y="2424"/>
                    </a:lnTo>
                    <a:cubicBezTo>
                      <a:pt x="443" y="2029"/>
                      <a:pt x="685" y="1629"/>
                      <a:pt x="968" y="1253"/>
                    </a:cubicBezTo>
                    <a:lnTo>
                      <a:pt x="968" y="1253"/>
                    </a:lnTo>
                    <a:cubicBezTo>
                      <a:pt x="1038" y="1169"/>
                      <a:pt x="1108" y="1088"/>
                      <a:pt x="1174" y="1008"/>
                    </a:cubicBezTo>
                    <a:cubicBezTo>
                      <a:pt x="1225" y="944"/>
                      <a:pt x="1278" y="880"/>
                      <a:pt x="1330" y="817"/>
                    </a:cubicBezTo>
                    <a:lnTo>
                      <a:pt x="1330" y="817"/>
                    </a:lnTo>
                    <a:cubicBezTo>
                      <a:pt x="1352" y="811"/>
                      <a:pt x="1356" y="800"/>
                      <a:pt x="1351" y="791"/>
                    </a:cubicBezTo>
                    <a:lnTo>
                      <a:pt x="1351" y="791"/>
                    </a:lnTo>
                    <a:cubicBezTo>
                      <a:pt x="1534" y="566"/>
                      <a:pt x="1707" y="332"/>
                      <a:pt x="1770" y="43"/>
                    </a:cubicBezTo>
                    <a:cubicBezTo>
                      <a:pt x="1783" y="16"/>
                      <a:pt x="1763" y="1"/>
                      <a:pt x="17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2"/>
              <p:cNvSpPr/>
              <p:nvPr/>
            </p:nvSpPr>
            <p:spPr>
              <a:xfrm>
                <a:off x="2297950" y="3035725"/>
                <a:ext cx="396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857" extrusionOk="0">
                    <a:moveTo>
                      <a:pt x="1535" y="1"/>
                    </a:moveTo>
                    <a:cubicBezTo>
                      <a:pt x="1527" y="1"/>
                      <a:pt x="1518" y="3"/>
                      <a:pt x="1510" y="8"/>
                    </a:cubicBezTo>
                    <a:cubicBezTo>
                      <a:pt x="998" y="544"/>
                      <a:pt x="415" y="1187"/>
                      <a:pt x="10" y="1806"/>
                    </a:cubicBezTo>
                    <a:cubicBezTo>
                      <a:pt x="0" y="1836"/>
                      <a:pt x="15" y="1857"/>
                      <a:pt x="40" y="1857"/>
                    </a:cubicBezTo>
                    <a:cubicBezTo>
                      <a:pt x="46" y="1857"/>
                      <a:pt x="51" y="1856"/>
                      <a:pt x="58" y="1854"/>
                    </a:cubicBezTo>
                    <a:cubicBezTo>
                      <a:pt x="605" y="1366"/>
                      <a:pt x="1141" y="663"/>
                      <a:pt x="1558" y="56"/>
                    </a:cubicBezTo>
                    <a:cubicBezTo>
                      <a:pt x="1586" y="28"/>
                      <a:pt x="1563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"/>
              <p:cNvSpPr/>
              <p:nvPr/>
            </p:nvSpPr>
            <p:spPr>
              <a:xfrm>
                <a:off x="2110075" y="2694975"/>
                <a:ext cx="152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718" extrusionOk="0">
                    <a:moveTo>
                      <a:pt x="594" y="1"/>
                    </a:moveTo>
                    <a:cubicBezTo>
                      <a:pt x="591" y="1"/>
                      <a:pt x="587" y="2"/>
                      <a:pt x="584" y="6"/>
                    </a:cubicBezTo>
                    <a:cubicBezTo>
                      <a:pt x="131" y="827"/>
                      <a:pt x="417" y="1839"/>
                      <a:pt x="0" y="2673"/>
                    </a:cubicBezTo>
                    <a:cubicBezTo>
                      <a:pt x="0" y="2701"/>
                      <a:pt x="9" y="2717"/>
                      <a:pt x="16" y="2717"/>
                    </a:cubicBezTo>
                    <a:cubicBezTo>
                      <a:pt x="21" y="2717"/>
                      <a:pt x="24" y="2711"/>
                      <a:pt x="24" y="2696"/>
                    </a:cubicBezTo>
                    <a:cubicBezTo>
                      <a:pt x="500" y="1911"/>
                      <a:pt x="310" y="887"/>
                      <a:pt x="608" y="18"/>
                    </a:cubicBezTo>
                    <a:cubicBezTo>
                      <a:pt x="608" y="9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2"/>
              <p:cNvSpPr/>
              <p:nvPr/>
            </p:nvSpPr>
            <p:spPr>
              <a:xfrm>
                <a:off x="2126150" y="2674350"/>
                <a:ext cx="30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590" extrusionOk="0">
                    <a:moveTo>
                      <a:pt x="108" y="0"/>
                    </a:moveTo>
                    <a:cubicBezTo>
                      <a:pt x="102" y="0"/>
                      <a:pt x="96" y="3"/>
                      <a:pt x="96" y="9"/>
                    </a:cubicBezTo>
                    <a:cubicBezTo>
                      <a:pt x="36" y="188"/>
                      <a:pt x="24" y="390"/>
                      <a:pt x="0" y="581"/>
                    </a:cubicBezTo>
                    <a:cubicBezTo>
                      <a:pt x="0" y="587"/>
                      <a:pt x="6" y="590"/>
                      <a:pt x="12" y="590"/>
                    </a:cubicBezTo>
                    <a:cubicBezTo>
                      <a:pt x="18" y="590"/>
                      <a:pt x="24" y="587"/>
                      <a:pt x="24" y="581"/>
                    </a:cubicBezTo>
                    <a:cubicBezTo>
                      <a:pt x="72" y="402"/>
                      <a:pt x="119" y="212"/>
                      <a:pt x="119" y="9"/>
                    </a:cubicBezTo>
                    <a:cubicBezTo>
                      <a:pt x="119" y="3"/>
                      <a:pt x="11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2"/>
              <p:cNvSpPr/>
              <p:nvPr/>
            </p:nvSpPr>
            <p:spPr>
              <a:xfrm>
                <a:off x="2105025" y="2714225"/>
                <a:ext cx="865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853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1" y="10"/>
                    </a:cubicBezTo>
                    <a:cubicBezTo>
                      <a:pt x="107" y="593"/>
                      <a:pt x="24" y="1224"/>
                      <a:pt x="0" y="1843"/>
                    </a:cubicBezTo>
                    <a:cubicBezTo>
                      <a:pt x="6" y="1849"/>
                      <a:pt x="12" y="1852"/>
                      <a:pt x="16" y="1852"/>
                    </a:cubicBezTo>
                    <a:cubicBezTo>
                      <a:pt x="21" y="1852"/>
                      <a:pt x="24" y="1849"/>
                      <a:pt x="24" y="1843"/>
                    </a:cubicBezTo>
                    <a:cubicBezTo>
                      <a:pt x="83" y="1212"/>
                      <a:pt x="214" y="617"/>
                      <a:pt x="345" y="10"/>
                    </a:cubicBezTo>
                    <a:cubicBezTo>
                      <a:pt x="345" y="4"/>
                      <a:pt x="342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2"/>
              <p:cNvSpPr/>
              <p:nvPr/>
            </p:nvSpPr>
            <p:spPr>
              <a:xfrm>
                <a:off x="2098475" y="2703175"/>
                <a:ext cx="15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047" extrusionOk="0">
                    <a:moveTo>
                      <a:pt x="594" y="1"/>
                    </a:moveTo>
                    <a:cubicBezTo>
                      <a:pt x="591" y="1"/>
                      <a:pt x="587" y="4"/>
                      <a:pt x="583" y="11"/>
                    </a:cubicBezTo>
                    <a:cubicBezTo>
                      <a:pt x="226" y="559"/>
                      <a:pt x="0" y="1392"/>
                      <a:pt x="48" y="2047"/>
                    </a:cubicBezTo>
                    <a:cubicBezTo>
                      <a:pt x="119" y="1690"/>
                      <a:pt x="155" y="1321"/>
                      <a:pt x="250" y="964"/>
                    </a:cubicBezTo>
                    <a:cubicBezTo>
                      <a:pt x="345" y="630"/>
                      <a:pt x="488" y="333"/>
                      <a:pt x="607" y="23"/>
                    </a:cubicBezTo>
                    <a:cubicBezTo>
                      <a:pt x="607" y="15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"/>
              <p:cNvSpPr/>
              <p:nvPr/>
            </p:nvSpPr>
            <p:spPr>
              <a:xfrm>
                <a:off x="2147275" y="3114800"/>
                <a:ext cx="1396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1439" extrusionOk="0">
                    <a:moveTo>
                      <a:pt x="5585" y="0"/>
                    </a:moveTo>
                    <a:lnTo>
                      <a:pt x="5585" y="0"/>
                    </a:lnTo>
                    <a:cubicBezTo>
                      <a:pt x="4692" y="596"/>
                      <a:pt x="3739" y="393"/>
                      <a:pt x="2787" y="631"/>
                    </a:cubicBezTo>
                    <a:cubicBezTo>
                      <a:pt x="2465" y="715"/>
                      <a:pt x="2203" y="941"/>
                      <a:pt x="1906" y="1072"/>
                    </a:cubicBezTo>
                    <a:cubicBezTo>
                      <a:pt x="1382" y="1299"/>
                      <a:pt x="899" y="1379"/>
                      <a:pt x="361" y="1379"/>
                    </a:cubicBezTo>
                    <a:cubicBezTo>
                      <a:pt x="252" y="1379"/>
                      <a:pt x="140" y="1376"/>
                      <a:pt x="25" y="1370"/>
                    </a:cubicBezTo>
                    <a:cubicBezTo>
                      <a:pt x="13" y="1370"/>
                      <a:pt x="1" y="1405"/>
                      <a:pt x="25" y="1405"/>
                    </a:cubicBezTo>
                    <a:cubicBezTo>
                      <a:pt x="170" y="1428"/>
                      <a:pt x="311" y="1438"/>
                      <a:pt x="447" y="1438"/>
                    </a:cubicBezTo>
                    <a:cubicBezTo>
                      <a:pt x="1530" y="1438"/>
                      <a:pt x="2331" y="794"/>
                      <a:pt x="3442" y="667"/>
                    </a:cubicBezTo>
                    <a:cubicBezTo>
                      <a:pt x="4049" y="620"/>
                      <a:pt x="5204" y="584"/>
                      <a:pt x="5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2"/>
              <p:cNvSpPr/>
              <p:nvPr/>
            </p:nvSpPr>
            <p:spPr>
              <a:xfrm>
                <a:off x="2156200" y="3123725"/>
                <a:ext cx="10927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775" extrusionOk="0">
                    <a:moveTo>
                      <a:pt x="4347" y="1"/>
                    </a:moveTo>
                    <a:cubicBezTo>
                      <a:pt x="3692" y="1"/>
                      <a:pt x="3073" y="96"/>
                      <a:pt x="2454" y="274"/>
                    </a:cubicBezTo>
                    <a:cubicBezTo>
                      <a:pt x="1632" y="536"/>
                      <a:pt x="822" y="548"/>
                      <a:pt x="1" y="775"/>
                    </a:cubicBezTo>
                    <a:cubicBezTo>
                      <a:pt x="632" y="655"/>
                      <a:pt x="1275" y="715"/>
                      <a:pt x="1918" y="536"/>
                    </a:cubicBezTo>
                    <a:cubicBezTo>
                      <a:pt x="2751" y="310"/>
                      <a:pt x="3501" y="155"/>
                      <a:pt x="4347" y="48"/>
                    </a:cubicBezTo>
                    <a:cubicBezTo>
                      <a:pt x="4370" y="48"/>
                      <a:pt x="4370" y="1"/>
                      <a:pt x="4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2"/>
              <p:cNvSpPr/>
              <p:nvPr/>
            </p:nvSpPr>
            <p:spPr>
              <a:xfrm>
                <a:off x="2092900" y="3105575"/>
                <a:ext cx="1850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716" extrusionOk="0">
                    <a:moveTo>
                      <a:pt x="7319" y="0"/>
                    </a:moveTo>
                    <a:cubicBezTo>
                      <a:pt x="5819" y="48"/>
                      <a:pt x="4319" y="238"/>
                      <a:pt x="2842" y="500"/>
                    </a:cubicBezTo>
                    <a:cubicBezTo>
                      <a:pt x="2570" y="551"/>
                      <a:pt x="2323" y="572"/>
                      <a:pt x="2085" y="572"/>
                    </a:cubicBezTo>
                    <a:cubicBezTo>
                      <a:pt x="1656" y="572"/>
                      <a:pt x="1253" y="505"/>
                      <a:pt x="771" y="429"/>
                    </a:cubicBezTo>
                    <a:cubicBezTo>
                      <a:pt x="652" y="410"/>
                      <a:pt x="555" y="398"/>
                      <a:pt x="465" y="398"/>
                    </a:cubicBezTo>
                    <a:cubicBezTo>
                      <a:pt x="328" y="398"/>
                      <a:pt x="204" y="424"/>
                      <a:pt x="33" y="488"/>
                    </a:cubicBezTo>
                    <a:cubicBezTo>
                      <a:pt x="1" y="499"/>
                      <a:pt x="16" y="538"/>
                      <a:pt x="37" y="538"/>
                    </a:cubicBezTo>
                    <a:cubicBezTo>
                      <a:pt x="39" y="538"/>
                      <a:pt x="42" y="537"/>
                      <a:pt x="44" y="536"/>
                    </a:cubicBezTo>
                    <a:cubicBezTo>
                      <a:pt x="170" y="495"/>
                      <a:pt x="295" y="479"/>
                      <a:pt x="420" y="479"/>
                    </a:cubicBezTo>
                    <a:cubicBezTo>
                      <a:pt x="878" y="479"/>
                      <a:pt x="1334" y="696"/>
                      <a:pt x="1783" y="715"/>
                    </a:cubicBezTo>
                    <a:cubicBezTo>
                      <a:pt x="1803" y="715"/>
                      <a:pt x="1824" y="715"/>
                      <a:pt x="1844" y="715"/>
                    </a:cubicBezTo>
                    <a:cubicBezTo>
                      <a:pt x="2302" y="715"/>
                      <a:pt x="2780" y="593"/>
                      <a:pt x="3235" y="524"/>
                    </a:cubicBezTo>
                    <a:cubicBezTo>
                      <a:pt x="4581" y="310"/>
                      <a:pt x="5950" y="191"/>
                      <a:pt x="7319" y="72"/>
                    </a:cubicBezTo>
                    <a:cubicBezTo>
                      <a:pt x="7403" y="60"/>
                      <a:pt x="7379" y="0"/>
                      <a:pt x="7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"/>
              <p:cNvSpPr/>
              <p:nvPr/>
            </p:nvSpPr>
            <p:spPr>
              <a:xfrm>
                <a:off x="2059175" y="3113600"/>
                <a:ext cx="25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5" extrusionOk="0">
                    <a:moveTo>
                      <a:pt x="12" y="1"/>
                    </a:moveTo>
                    <a:cubicBezTo>
                      <a:pt x="0" y="1"/>
                      <a:pt x="0" y="25"/>
                      <a:pt x="12" y="25"/>
                    </a:cubicBezTo>
                    <a:cubicBezTo>
                      <a:pt x="174" y="99"/>
                      <a:pt x="370" y="135"/>
                      <a:pt x="570" y="135"/>
                    </a:cubicBezTo>
                    <a:cubicBezTo>
                      <a:pt x="724" y="135"/>
                      <a:pt x="880" y="114"/>
                      <a:pt x="1024" y="72"/>
                    </a:cubicBezTo>
                    <a:lnTo>
                      <a:pt x="1024" y="72"/>
                    </a:lnTo>
                    <a:cubicBezTo>
                      <a:pt x="935" y="84"/>
                      <a:pt x="846" y="90"/>
                      <a:pt x="756" y="90"/>
                    </a:cubicBezTo>
                    <a:cubicBezTo>
                      <a:pt x="667" y="90"/>
                      <a:pt x="578" y="84"/>
                      <a:pt x="489" y="72"/>
                    </a:cubicBezTo>
                    <a:cubicBezTo>
                      <a:pt x="322" y="60"/>
                      <a:pt x="179" y="25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2"/>
              <p:cNvSpPr/>
              <p:nvPr/>
            </p:nvSpPr>
            <p:spPr>
              <a:xfrm>
                <a:off x="2051200" y="3100075"/>
                <a:ext cx="315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9" extrusionOk="0">
                    <a:moveTo>
                      <a:pt x="6" y="1"/>
                    </a:moveTo>
                    <a:cubicBezTo>
                      <a:pt x="1" y="1"/>
                      <a:pt x="6" y="6"/>
                      <a:pt x="22" y="6"/>
                    </a:cubicBezTo>
                    <a:cubicBezTo>
                      <a:pt x="14" y="2"/>
                      <a:pt x="9" y="1"/>
                      <a:pt x="6" y="1"/>
                    </a:cubicBezTo>
                    <a:close/>
                    <a:moveTo>
                      <a:pt x="22" y="6"/>
                    </a:moveTo>
                    <a:lnTo>
                      <a:pt x="22" y="6"/>
                    </a:lnTo>
                    <a:cubicBezTo>
                      <a:pt x="415" y="54"/>
                      <a:pt x="831" y="113"/>
                      <a:pt x="1236" y="149"/>
                    </a:cubicBezTo>
                    <a:cubicBezTo>
                      <a:pt x="1260" y="149"/>
                      <a:pt x="1260" y="101"/>
                      <a:pt x="1236" y="101"/>
                    </a:cubicBezTo>
                    <a:cubicBezTo>
                      <a:pt x="831" y="54"/>
                      <a:pt x="415" y="18"/>
                      <a:pt x="2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2"/>
              <p:cNvSpPr/>
              <p:nvPr/>
            </p:nvSpPr>
            <p:spPr>
              <a:xfrm>
                <a:off x="2043700" y="3089475"/>
                <a:ext cx="23035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9214" h="573" extrusionOk="0">
                    <a:moveTo>
                      <a:pt x="8616" y="0"/>
                    </a:moveTo>
                    <a:cubicBezTo>
                      <a:pt x="8387" y="0"/>
                      <a:pt x="8157" y="55"/>
                      <a:pt x="7894" y="120"/>
                    </a:cubicBezTo>
                    <a:cubicBezTo>
                      <a:pt x="6965" y="370"/>
                      <a:pt x="6132" y="454"/>
                      <a:pt x="5168" y="466"/>
                    </a:cubicBezTo>
                    <a:cubicBezTo>
                      <a:pt x="5041" y="467"/>
                      <a:pt x="4915" y="468"/>
                      <a:pt x="4789" y="468"/>
                    </a:cubicBezTo>
                    <a:cubicBezTo>
                      <a:pt x="3194" y="468"/>
                      <a:pt x="1625" y="332"/>
                      <a:pt x="36" y="144"/>
                    </a:cubicBezTo>
                    <a:cubicBezTo>
                      <a:pt x="0" y="144"/>
                      <a:pt x="0" y="180"/>
                      <a:pt x="24" y="180"/>
                    </a:cubicBezTo>
                    <a:cubicBezTo>
                      <a:pt x="1584" y="466"/>
                      <a:pt x="3191" y="573"/>
                      <a:pt x="4787" y="573"/>
                    </a:cubicBezTo>
                    <a:cubicBezTo>
                      <a:pt x="5394" y="573"/>
                      <a:pt x="6025" y="573"/>
                      <a:pt x="6644" y="513"/>
                    </a:cubicBezTo>
                    <a:cubicBezTo>
                      <a:pt x="7258" y="440"/>
                      <a:pt x="7950" y="113"/>
                      <a:pt x="8595" y="113"/>
                    </a:cubicBezTo>
                    <a:cubicBezTo>
                      <a:pt x="8787" y="113"/>
                      <a:pt x="8975" y="142"/>
                      <a:pt x="9156" y="216"/>
                    </a:cubicBezTo>
                    <a:cubicBezTo>
                      <a:pt x="9160" y="217"/>
                      <a:pt x="9164" y="217"/>
                      <a:pt x="9168" y="217"/>
                    </a:cubicBezTo>
                    <a:cubicBezTo>
                      <a:pt x="9206" y="217"/>
                      <a:pt x="9214" y="165"/>
                      <a:pt x="9192" y="132"/>
                    </a:cubicBezTo>
                    <a:cubicBezTo>
                      <a:pt x="8989" y="36"/>
                      <a:pt x="8803" y="0"/>
                      <a:pt x="8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"/>
              <p:cNvSpPr/>
              <p:nvPr/>
            </p:nvSpPr>
            <p:spPr>
              <a:xfrm>
                <a:off x="2123775" y="3060375"/>
                <a:ext cx="1380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921" extrusionOk="0">
                    <a:moveTo>
                      <a:pt x="167" y="1"/>
                    </a:moveTo>
                    <a:cubicBezTo>
                      <a:pt x="116" y="1"/>
                      <a:pt x="65" y="4"/>
                      <a:pt x="12" y="11"/>
                    </a:cubicBezTo>
                    <a:cubicBezTo>
                      <a:pt x="0" y="11"/>
                      <a:pt x="0" y="34"/>
                      <a:pt x="12" y="34"/>
                    </a:cubicBezTo>
                    <a:cubicBezTo>
                      <a:pt x="869" y="94"/>
                      <a:pt x="1429" y="820"/>
                      <a:pt x="2262" y="880"/>
                    </a:cubicBezTo>
                    <a:cubicBezTo>
                      <a:pt x="2296" y="883"/>
                      <a:pt x="2329" y="884"/>
                      <a:pt x="2361" y="884"/>
                    </a:cubicBezTo>
                    <a:cubicBezTo>
                      <a:pt x="2712" y="884"/>
                      <a:pt x="3021" y="722"/>
                      <a:pt x="3370" y="689"/>
                    </a:cubicBezTo>
                    <a:cubicBezTo>
                      <a:pt x="3470" y="677"/>
                      <a:pt x="3573" y="672"/>
                      <a:pt x="3676" y="672"/>
                    </a:cubicBezTo>
                    <a:cubicBezTo>
                      <a:pt x="4283" y="672"/>
                      <a:pt x="4931" y="854"/>
                      <a:pt x="5501" y="915"/>
                    </a:cubicBezTo>
                    <a:cubicBezTo>
                      <a:pt x="4894" y="796"/>
                      <a:pt x="4227" y="618"/>
                      <a:pt x="3608" y="606"/>
                    </a:cubicBezTo>
                    <a:cubicBezTo>
                      <a:pt x="3586" y="605"/>
                      <a:pt x="3563" y="604"/>
                      <a:pt x="3542" y="604"/>
                    </a:cubicBezTo>
                    <a:cubicBezTo>
                      <a:pt x="3109" y="604"/>
                      <a:pt x="2728" y="776"/>
                      <a:pt x="2307" y="776"/>
                    </a:cubicBezTo>
                    <a:cubicBezTo>
                      <a:pt x="2200" y="776"/>
                      <a:pt x="2090" y="765"/>
                      <a:pt x="1977" y="737"/>
                    </a:cubicBezTo>
                    <a:cubicBezTo>
                      <a:pt x="1311" y="570"/>
                      <a:pt x="852" y="1"/>
                      <a:pt x="167" y="1"/>
                    </a:cubicBezTo>
                    <a:close/>
                    <a:moveTo>
                      <a:pt x="5501" y="915"/>
                    </a:moveTo>
                    <a:cubicBezTo>
                      <a:pt x="5509" y="919"/>
                      <a:pt x="5514" y="921"/>
                      <a:pt x="5517" y="921"/>
                    </a:cubicBezTo>
                    <a:cubicBezTo>
                      <a:pt x="5522" y="921"/>
                      <a:pt x="5517" y="915"/>
                      <a:pt x="5501" y="9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2"/>
              <p:cNvSpPr/>
              <p:nvPr/>
            </p:nvSpPr>
            <p:spPr>
              <a:xfrm>
                <a:off x="2025250" y="3049600"/>
                <a:ext cx="884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406" extrusionOk="0">
                    <a:moveTo>
                      <a:pt x="24" y="1"/>
                    </a:moveTo>
                    <a:cubicBezTo>
                      <a:pt x="12" y="1"/>
                      <a:pt x="0" y="37"/>
                      <a:pt x="12" y="37"/>
                    </a:cubicBezTo>
                    <a:cubicBezTo>
                      <a:pt x="769" y="377"/>
                      <a:pt x="1653" y="395"/>
                      <a:pt x="2509" y="395"/>
                    </a:cubicBezTo>
                    <a:cubicBezTo>
                      <a:pt x="2612" y="395"/>
                      <a:pt x="2714" y="395"/>
                      <a:pt x="2816" y="395"/>
                    </a:cubicBezTo>
                    <a:cubicBezTo>
                      <a:pt x="3053" y="395"/>
                      <a:pt x="3286" y="396"/>
                      <a:pt x="3512" y="406"/>
                    </a:cubicBezTo>
                    <a:cubicBezTo>
                      <a:pt x="3536" y="406"/>
                      <a:pt x="3536" y="394"/>
                      <a:pt x="3524" y="394"/>
                    </a:cubicBezTo>
                    <a:cubicBezTo>
                      <a:pt x="2346" y="203"/>
                      <a:pt x="1191" y="382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2"/>
              <p:cNvSpPr/>
              <p:nvPr/>
            </p:nvSpPr>
            <p:spPr>
              <a:xfrm>
                <a:off x="2015425" y="3043900"/>
                <a:ext cx="339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5" extrusionOk="0">
                    <a:moveTo>
                      <a:pt x="23" y="0"/>
                    </a:moveTo>
                    <a:cubicBezTo>
                      <a:pt x="1" y="0"/>
                      <a:pt x="4" y="27"/>
                      <a:pt x="24" y="27"/>
                    </a:cubicBezTo>
                    <a:cubicBezTo>
                      <a:pt x="385" y="130"/>
                      <a:pt x="773" y="224"/>
                      <a:pt x="1165" y="224"/>
                    </a:cubicBezTo>
                    <a:cubicBezTo>
                      <a:pt x="1225" y="224"/>
                      <a:pt x="1285" y="222"/>
                      <a:pt x="1346" y="217"/>
                    </a:cubicBezTo>
                    <a:cubicBezTo>
                      <a:pt x="1358" y="217"/>
                      <a:pt x="1358" y="181"/>
                      <a:pt x="1346" y="181"/>
                    </a:cubicBezTo>
                    <a:cubicBezTo>
                      <a:pt x="893" y="134"/>
                      <a:pt x="465" y="98"/>
                      <a:pt x="36" y="3"/>
                    </a:cubicBezTo>
                    <a:cubicBezTo>
                      <a:pt x="31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"/>
              <p:cNvSpPr/>
              <p:nvPr/>
            </p:nvSpPr>
            <p:spPr>
              <a:xfrm>
                <a:off x="2007975" y="3032650"/>
                <a:ext cx="35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98" extrusionOk="0">
                    <a:moveTo>
                      <a:pt x="1" y="0"/>
                    </a:moveTo>
                    <a:cubicBezTo>
                      <a:pt x="215" y="72"/>
                      <a:pt x="441" y="119"/>
                      <a:pt x="655" y="167"/>
                    </a:cubicBezTo>
                    <a:cubicBezTo>
                      <a:pt x="905" y="203"/>
                      <a:pt x="1155" y="286"/>
                      <a:pt x="1406" y="298"/>
                    </a:cubicBezTo>
                    <a:cubicBezTo>
                      <a:pt x="1417" y="298"/>
                      <a:pt x="1429" y="262"/>
                      <a:pt x="1417" y="262"/>
                    </a:cubicBezTo>
                    <a:cubicBezTo>
                      <a:pt x="1215" y="191"/>
                      <a:pt x="977" y="155"/>
                      <a:pt x="763" y="119"/>
                    </a:cubicBezTo>
                    <a:cubicBezTo>
                      <a:pt x="513" y="72"/>
                      <a:pt x="263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2"/>
              <p:cNvSpPr/>
              <p:nvPr/>
            </p:nvSpPr>
            <p:spPr>
              <a:xfrm>
                <a:off x="2007975" y="3037100"/>
                <a:ext cx="4020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309" extrusionOk="0">
                    <a:moveTo>
                      <a:pt x="36" y="1"/>
                    </a:moveTo>
                    <a:cubicBezTo>
                      <a:pt x="1" y="1"/>
                      <a:pt x="1" y="25"/>
                      <a:pt x="24" y="25"/>
                    </a:cubicBezTo>
                    <a:cubicBezTo>
                      <a:pt x="434" y="189"/>
                      <a:pt x="932" y="308"/>
                      <a:pt x="1381" y="308"/>
                    </a:cubicBezTo>
                    <a:cubicBezTo>
                      <a:pt x="1454" y="308"/>
                      <a:pt x="1526" y="305"/>
                      <a:pt x="1596" y="299"/>
                    </a:cubicBezTo>
                    <a:cubicBezTo>
                      <a:pt x="1608" y="299"/>
                      <a:pt x="1608" y="275"/>
                      <a:pt x="1596" y="263"/>
                    </a:cubicBezTo>
                    <a:cubicBezTo>
                      <a:pt x="1334" y="239"/>
                      <a:pt x="1060" y="215"/>
                      <a:pt x="810" y="180"/>
                    </a:cubicBezTo>
                    <a:cubicBezTo>
                      <a:pt x="536" y="132"/>
                      <a:pt x="286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2"/>
              <p:cNvSpPr/>
              <p:nvPr/>
            </p:nvSpPr>
            <p:spPr>
              <a:xfrm>
                <a:off x="2046425" y="3040600"/>
                <a:ext cx="1047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31" extrusionOk="0">
                    <a:moveTo>
                      <a:pt x="9" y="0"/>
                    </a:moveTo>
                    <a:cubicBezTo>
                      <a:pt x="7" y="0"/>
                      <a:pt x="1" y="16"/>
                      <a:pt x="10" y="16"/>
                    </a:cubicBezTo>
                    <a:cubicBezTo>
                      <a:pt x="508" y="231"/>
                      <a:pt x="995" y="338"/>
                      <a:pt x="1522" y="338"/>
                    </a:cubicBezTo>
                    <a:cubicBezTo>
                      <a:pt x="1550" y="338"/>
                      <a:pt x="1578" y="338"/>
                      <a:pt x="1606" y="337"/>
                    </a:cubicBezTo>
                    <a:cubicBezTo>
                      <a:pt x="1808" y="326"/>
                      <a:pt x="2007" y="315"/>
                      <a:pt x="2205" y="315"/>
                    </a:cubicBezTo>
                    <a:cubicBezTo>
                      <a:pt x="2427" y="315"/>
                      <a:pt x="2648" y="329"/>
                      <a:pt x="2868" y="373"/>
                    </a:cubicBezTo>
                    <a:cubicBezTo>
                      <a:pt x="3308" y="456"/>
                      <a:pt x="3725" y="635"/>
                      <a:pt x="4154" y="730"/>
                    </a:cubicBezTo>
                    <a:cubicBezTo>
                      <a:pt x="4178" y="730"/>
                      <a:pt x="4189" y="706"/>
                      <a:pt x="4166" y="694"/>
                    </a:cubicBezTo>
                    <a:cubicBezTo>
                      <a:pt x="3606" y="421"/>
                      <a:pt x="2951" y="242"/>
                      <a:pt x="2320" y="230"/>
                    </a:cubicBezTo>
                    <a:cubicBezTo>
                      <a:pt x="2147" y="223"/>
                      <a:pt x="1981" y="221"/>
                      <a:pt x="1820" y="221"/>
                    </a:cubicBezTo>
                    <a:cubicBezTo>
                      <a:pt x="1737" y="221"/>
                      <a:pt x="1655" y="222"/>
                      <a:pt x="1575" y="222"/>
                    </a:cubicBezTo>
                    <a:cubicBezTo>
                      <a:pt x="1054" y="222"/>
                      <a:pt x="566" y="208"/>
                      <a:pt x="10" y="4"/>
                    </a:cubicBezTo>
                    <a:cubicBezTo>
                      <a:pt x="10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"/>
              <p:cNvSpPr/>
              <p:nvPr/>
            </p:nvSpPr>
            <p:spPr>
              <a:xfrm>
                <a:off x="2154725" y="3055575"/>
                <a:ext cx="1054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620" extrusionOk="0">
                    <a:moveTo>
                      <a:pt x="24" y="24"/>
                    </a:moveTo>
                    <a:cubicBezTo>
                      <a:pt x="0" y="36"/>
                      <a:pt x="0" y="60"/>
                      <a:pt x="12" y="60"/>
                    </a:cubicBezTo>
                    <a:cubicBezTo>
                      <a:pt x="1334" y="512"/>
                      <a:pt x="2798" y="286"/>
                      <a:pt x="4168" y="619"/>
                    </a:cubicBezTo>
                    <a:cubicBezTo>
                      <a:pt x="4191" y="619"/>
                      <a:pt x="4215" y="584"/>
                      <a:pt x="4179" y="572"/>
                    </a:cubicBezTo>
                    <a:cubicBezTo>
                      <a:pt x="2917" y="0"/>
                      <a:pt x="1370" y="298"/>
                      <a:pt x="24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2"/>
              <p:cNvSpPr/>
              <p:nvPr/>
            </p:nvSpPr>
            <p:spPr>
              <a:xfrm>
                <a:off x="2217225" y="3055275"/>
                <a:ext cx="411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3" extrusionOk="0">
                    <a:moveTo>
                      <a:pt x="24" y="0"/>
                    </a:moveTo>
                    <a:cubicBezTo>
                      <a:pt x="13" y="0"/>
                      <a:pt x="1" y="36"/>
                      <a:pt x="13" y="36"/>
                    </a:cubicBezTo>
                    <a:cubicBezTo>
                      <a:pt x="536" y="167"/>
                      <a:pt x="1072" y="238"/>
                      <a:pt x="1608" y="357"/>
                    </a:cubicBezTo>
                    <a:cubicBezTo>
                      <a:pt x="1615" y="361"/>
                      <a:pt x="1622" y="362"/>
                      <a:pt x="1627" y="362"/>
                    </a:cubicBezTo>
                    <a:cubicBezTo>
                      <a:pt x="1641" y="362"/>
                      <a:pt x="1645" y="354"/>
                      <a:pt x="1620" y="345"/>
                    </a:cubicBezTo>
                    <a:cubicBezTo>
                      <a:pt x="1132" y="167"/>
                      <a:pt x="548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2"/>
              <p:cNvSpPr/>
              <p:nvPr/>
            </p:nvSpPr>
            <p:spPr>
              <a:xfrm>
                <a:off x="2211875" y="3049600"/>
                <a:ext cx="39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394" extrusionOk="0">
                    <a:moveTo>
                      <a:pt x="36" y="1"/>
                    </a:moveTo>
                    <a:cubicBezTo>
                      <a:pt x="0" y="1"/>
                      <a:pt x="0" y="37"/>
                      <a:pt x="36" y="37"/>
                    </a:cubicBezTo>
                    <a:cubicBezTo>
                      <a:pt x="298" y="96"/>
                      <a:pt x="572" y="108"/>
                      <a:pt x="822" y="180"/>
                    </a:cubicBezTo>
                    <a:cubicBezTo>
                      <a:pt x="1072" y="239"/>
                      <a:pt x="1334" y="334"/>
                      <a:pt x="1596" y="394"/>
                    </a:cubicBezTo>
                    <a:cubicBezTo>
                      <a:pt x="1155" y="168"/>
                      <a:pt x="536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2"/>
              <p:cNvSpPr/>
              <p:nvPr/>
            </p:nvSpPr>
            <p:spPr>
              <a:xfrm>
                <a:off x="2212775" y="3044850"/>
                <a:ext cx="377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321" extrusionOk="0">
                    <a:moveTo>
                      <a:pt x="208" y="1"/>
                    </a:moveTo>
                    <a:cubicBezTo>
                      <a:pt x="142" y="1"/>
                      <a:pt x="76" y="4"/>
                      <a:pt x="12" y="12"/>
                    </a:cubicBezTo>
                    <a:cubicBezTo>
                      <a:pt x="0" y="12"/>
                      <a:pt x="0" y="48"/>
                      <a:pt x="12" y="48"/>
                    </a:cubicBezTo>
                    <a:cubicBezTo>
                      <a:pt x="238" y="108"/>
                      <a:pt x="453" y="108"/>
                      <a:pt x="679" y="131"/>
                    </a:cubicBezTo>
                    <a:cubicBezTo>
                      <a:pt x="953" y="179"/>
                      <a:pt x="1238" y="239"/>
                      <a:pt x="1500" y="310"/>
                    </a:cubicBezTo>
                    <a:cubicBezTo>
                      <a:pt x="1500" y="317"/>
                      <a:pt x="1501" y="320"/>
                      <a:pt x="1503" y="320"/>
                    </a:cubicBezTo>
                    <a:cubicBezTo>
                      <a:pt x="1505" y="320"/>
                      <a:pt x="1508" y="306"/>
                      <a:pt x="1500" y="298"/>
                    </a:cubicBezTo>
                    <a:cubicBezTo>
                      <a:pt x="1109" y="154"/>
                      <a:pt x="63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2"/>
              <p:cNvSpPr/>
              <p:nvPr/>
            </p:nvSpPr>
            <p:spPr>
              <a:xfrm>
                <a:off x="2178350" y="3033975"/>
                <a:ext cx="71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626" extrusionOk="0">
                    <a:moveTo>
                      <a:pt x="31" y="0"/>
                    </a:moveTo>
                    <a:cubicBezTo>
                      <a:pt x="13" y="0"/>
                      <a:pt x="0" y="37"/>
                      <a:pt x="20" y="66"/>
                    </a:cubicBezTo>
                    <a:cubicBezTo>
                      <a:pt x="782" y="626"/>
                      <a:pt x="1996" y="376"/>
                      <a:pt x="2877" y="519"/>
                    </a:cubicBezTo>
                    <a:lnTo>
                      <a:pt x="2877" y="507"/>
                    </a:lnTo>
                    <a:cubicBezTo>
                      <a:pt x="2461" y="376"/>
                      <a:pt x="2044" y="364"/>
                      <a:pt x="1615" y="328"/>
                    </a:cubicBezTo>
                    <a:cubicBezTo>
                      <a:pt x="1056" y="281"/>
                      <a:pt x="591" y="162"/>
                      <a:pt x="44" y="7"/>
                    </a:cubicBezTo>
                    <a:cubicBezTo>
                      <a:pt x="39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2"/>
              <p:cNvSpPr/>
              <p:nvPr/>
            </p:nvSpPr>
            <p:spPr>
              <a:xfrm>
                <a:off x="1995575" y="3010875"/>
                <a:ext cx="176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7057" h="883" extrusionOk="0">
                    <a:moveTo>
                      <a:pt x="46" y="1"/>
                    </a:moveTo>
                    <a:cubicBezTo>
                      <a:pt x="7" y="1"/>
                      <a:pt x="0" y="63"/>
                      <a:pt x="44" y="74"/>
                    </a:cubicBezTo>
                    <a:cubicBezTo>
                      <a:pt x="229" y="144"/>
                      <a:pt x="400" y="163"/>
                      <a:pt x="570" y="163"/>
                    </a:cubicBezTo>
                    <a:cubicBezTo>
                      <a:pt x="784" y="163"/>
                      <a:pt x="998" y="132"/>
                      <a:pt x="1238" y="132"/>
                    </a:cubicBezTo>
                    <a:cubicBezTo>
                      <a:pt x="1261" y="132"/>
                      <a:pt x="1283" y="133"/>
                      <a:pt x="1306" y="133"/>
                    </a:cubicBezTo>
                    <a:cubicBezTo>
                      <a:pt x="1902" y="169"/>
                      <a:pt x="2556" y="407"/>
                      <a:pt x="3152" y="514"/>
                    </a:cubicBezTo>
                    <a:cubicBezTo>
                      <a:pt x="4279" y="721"/>
                      <a:pt x="5415" y="883"/>
                      <a:pt x="6544" y="883"/>
                    </a:cubicBezTo>
                    <a:cubicBezTo>
                      <a:pt x="6715" y="883"/>
                      <a:pt x="6886" y="879"/>
                      <a:pt x="7057" y="871"/>
                    </a:cubicBezTo>
                    <a:cubicBezTo>
                      <a:pt x="5747" y="764"/>
                      <a:pt x="4461" y="693"/>
                      <a:pt x="3164" y="419"/>
                    </a:cubicBezTo>
                    <a:cubicBezTo>
                      <a:pt x="2592" y="300"/>
                      <a:pt x="2032" y="109"/>
                      <a:pt x="1473" y="38"/>
                    </a:cubicBezTo>
                    <a:cubicBezTo>
                      <a:pt x="1368" y="25"/>
                      <a:pt x="1264" y="20"/>
                      <a:pt x="1160" y="20"/>
                    </a:cubicBezTo>
                    <a:cubicBezTo>
                      <a:pt x="939" y="20"/>
                      <a:pt x="718" y="41"/>
                      <a:pt x="497" y="41"/>
                    </a:cubicBezTo>
                    <a:cubicBezTo>
                      <a:pt x="351" y="41"/>
                      <a:pt x="204" y="32"/>
                      <a:pt x="56" y="2"/>
                    </a:cubicBezTo>
                    <a:cubicBezTo>
                      <a:pt x="52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2"/>
              <p:cNvSpPr/>
              <p:nvPr/>
            </p:nvSpPr>
            <p:spPr>
              <a:xfrm>
                <a:off x="1996075" y="3007050"/>
                <a:ext cx="22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9" extrusionOk="0">
                    <a:moveTo>
                      <a:pt x="568" y="0"/>
                    </a:moveTo>
                    <a:cubicBezTo>
                      <a:pt x="384" y="0"/>
                      <a:pt x="195" y="17"/>
                      <a:pt x="24" y="24"/>
                    </a:cubicBezTo>
                    <a:cubicBezTo>
                      <a:pt x="0" y="24"/>
                      <a:pt x="0" y="60"/>
                      <a:pt x="24" y="60"/>
                    </a:cubicBezTo>
                    <a:cubicBezTo>
                      <a:pt x="191" y="67"/>
                      <a:pt x="375" y="79"/>
                      <a:pt x="555" y="79"/>
                    </a:cubicBezTo>
                    <a:cubicBezTo>
                      <a:pt x="671" y="79"/>
                      <a:pt x="786" y="74"/>
                      <a:pt x="893" y="60"/>
                    </a:cubicBezTo>
                    <a:cubicBezTo>
                      <a:pt x="917" y="60"/>
                      <a:pt x="917" y="24"/>
                      <a:pt x="893" y="24"/>
                    </a:cubicBezTo>
                    <a:cubicBezTo>
                      <a:pt x="790" y="6"/>
                      <a:pt x="680" y="0"/>
                      <a:pt x="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2"/>
              <p:cNvSpPr/>
              <p:nvPr/>
            </p:nvSpPr>
            <p:spPr>
              <a:xfrm>
                <a:off x="1998525" y="3002825"/>
                <a:ext cx="237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57" extrusionOk="0">
                    <a:moveTo>
                      <a:pt x="32" y="0"/>
                    </a:moveTo>
                    <a:cubicBezTo>
                      <a:pt x="7" y="0"/>
                      <a:pt x="1" y="28"/>
                      <a:pt x="21" y="38"/>
                    </a:cubicBezTo>
                    <a:cubicBezTo>
                      <a:pt x="215" y="97"/>
                      <a:pt x="456" y="156"/>
                      <a:pt x="678" y="156"/>
                    </a:cubicBezTo>
                    <a:cubicBezTo>
                      <a:pt x="770" y="156"/>
                      <a:pt x="858" y="146"/>
                      <a:pt x="938" y="122"/>
                    </a:cubicBezTo>
                    <a:cubicBezTo>
                      <a:pt x="950" y="122"/>
                      <a:pt x="950" y="86"/>
                      <a:pt x="938" y="74"/>
                    </a:cubicBezTo>
                    <a:cubicBezTo>
                      <a:pt x="883" y="61"/>
                      <a:pt x="830" y="58"/>
                      <a:pt x="777" y="58"/>
                    </a:cubicBezTo>
                    <a:cubicBezTo>
                      <a:pt x="704" y="58"/>
                      <a:pt x="631" y="65"/>
                      <a:pt x="557" y="65"/>
                    </a:cubicBezTo>
                    <a:cubicBezTo>
                      <a:pt x="533" y="65"/>
                      <a:pt x="510" y="64"/>
                      <a:pt x="486" y="62"/>
                    </a:cubicBezTo>
                    <a:cubicBezTo>
                      <a:pt x="343" y="38"/>
                      <a:pt x="188" y="27"/>
                      <a:pt x="45" y="3"/>
                    </a:cubicBezTo>
                    <a:cubicBezTo>
                      <a:pt x="40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2"/>
              <p:cNvSpPr/>
              <p:nvPr/>
            </p:nvSpPr>
            <p:spPr>
              <a:xfrm>
                <a:off x="1996225" y="2998625"/>
                <a:ext cx="207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5" extrusionOk="0">
                    <a:moveTo>
                      <a:pt x="29" y="1"/>
                    </a:moveTo>
                    <a:cubicBezTo>
                      <a:pt x="11" y="1"/>
                      <a:pt x="1" y="20"/>
                      <a:pt x="30" y="40"/>
                    </a:cubicBezTo>
                    <a:cubicBezTo>
                      <a:pt x="196" y="81"/>
                      <a:pt x="397" y="134"/>
                      <a:pt x="584" y="134"/>
                    </a:cubicBezTo>
                    <a:cubicBezTo>
                      <a:pt x="665" y="134"/>
                      <a:pt x="744" y="124"/>
                      <a:pt x="816" y="99"/>
                    </a:cubicBezTo>
                    <a:cubicBezTo>
                      <a:pt x="828" y="99"/>
                      <a:pt x="828" y="64"/>
                      <a:pt x="816" y="64"/>
                    </a:cubicBezTo>
                    <a:cubicBezTo>
                      <a:pt x="765" y="48"/>
                      <a:pt x="709" y="44"/>
                      <a:pt x="653" y="44"/>
                    </a:cubicBezTo>
                    <a:cubicBezTo>
                      <a:pt x="579" y="44"/>
                      <a:pt x="503" y="52"/>
                      <a:pt x="435" y="52"/>
                    </a:cubicBezTo>
                    <a:cubicBezTo>
                      <a:pt x="292" y="28"/>
                      <a:pt x="173" y="16"/>
                      <a:pt x="42" y="4"/>
                    </a:cubicBezTo>
                    <a:cubicBezTo>
                      <a:pt x="38" y="2"/>
                      <a:pt x="3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2"/>
              <p:cNvSpPr/>
              <p:nvPr/>
            </p:nvSpPr>
            <p:spPr>
              <a:xfrm>
                <a:off x="1989525" y="2985750"/>
                <a:ext cx="1557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996" extrusionOk="0">
                    <a:moveTo>
                      <a:pt x="1086" y="1"/>
                    </a:moveTo>
                    <a:cubicBezTo>
                      <a:pt x="724" y="1"/>
                      <a:pt x="365" y="28"/>
                      <a:pt x="12" y="90"/>
                    </a:cubicBezTo>
                    <a:cubicBezTo>
                      <a:pt x="0" y="90"/>
                      <a:pt x="0" y="126"/>
                      <a:pt x="24" y="126"/>
                    </a:cubicBezTo>
                    <a:cubicBezTo>
                      <a:pt x="126" y="122"/>
                      <a:pt x="227" y="119"/>
                      <a:pt x="327" y="119"/>
                    </a:cubicBezTo>
                    <a:cubicBezTo>
                      <a:pt x="2341" y="119"/>
                      <a:pt x="4196" y="984"/>
                      <a:pt x="6192" y="995"/>
                    </a:cubicBezTo>
                    <a:cubicBezTo>
                      <a:pt x="6227" y="995"/>
                      <a:pt x="6227" y="936"/>
                      <a:pt x="6192" y="924"/>
                    </a:cubicBezTo>
                    <a:cubicBezTo>
                      <a:pt x="4572" y="600"/>
                      <a:pt x="2790" y="1"/>
                      <a:pt x="1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2"/>
              <p:cNvSpPr/>
              <p:nvPr/>
            </p:nvSpPr>
            <p:spPr>
              <a:xfrm>
                <a:off x="2060275" y="3001850"/>
                <a:ext cx="682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435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873" y="232"/>
                      <a:pt x="1838" y="363"/>
                      <a:pt x="2719" y="435"/>
                    </a:cubicBezTo>
                    <a:cubicBezTo>
                      <a:pt x="2731" y="435"/>
                      <a:pt x="2731" y="411"/>
                      <a:pt x="2719" y="411"/>
                    </a:cubicBezTo>
                    <a:cubicBezTo>
                      <a:pt x="1861" y="208"/>
                      <a:pt x="909" y="42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2"/>
              <p:cNvSpPr/>
              <p:nvPr/>
            </p:nvSpPr>
            <p:spPr>
              <a:xfrm>
                <a:off x="2110075" y="3001100"/>
                <a:ext cx="1311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1053" extrusionOk="0">
                    <a:moveTo>
                      <a:pt x="12" y="0"/>
                    </a:moveTo>
                    <a:cubicBezTo>
                      <a:pt x="12" y="0"/>
                      <a:pt x="0" y="12"/>
                      <a:pt x="12" y="12"/>
                    </a:cubicBezTo>
                    <a:cubicBezTo>
                      <a:pt x="965" y="250"/>
                      <a:pt x="1953" y="381"/>
                      <a:pt x="2858" y="750"/>
                    </a:cubicBezTo>
                    <a:cubicBezTo>
                      <a:pt x="3227" y="907"/>
                      <a:pt x="3593" y="922"/>
                      <a:pt x="3957" y="922"/>
                    </a:cubicBezTo>
                    <a:cubicBezTo>
                      <a:pt x="4042" y="922"/>
                      <a:pt x="4127" y="921"/>
                      <a:pt x="4211" y="921"/>
                    </a:cubicBezTo>
                    <a:cubicBezTo>
                      <a:pt x="4536" y="921"/>
                      <a:pt x="4859" y="933"/>
                      <a:pt x="5180" y="1048"/>
                    </a:cubicBezTo>
                    <a:cubicBezTo>
                      <a:pt x="5184" y="1051"/>
                      <a:pt x="5188" y="1052"/>
                      <a:pt x="5193" y="1052"/>
                    </a:cubicBezTo>
                    <a:cubicBezTo>
                      <a:pt x="5223" y="1052"/>
                      <a:pt x="5245" y="987"/>
                      <a:pt x="5203" y="977"/>
                    </a:cubicBezTo>
                    <a:cubicBezTo>
                      <a:pt x="4965" y="893"/>
                      <a:pt x="4775" y="858"/>
                      <a:pt x="4525" y="858"/>
                    </a:cubicBezTo>
                    <a:cubicBezTo>
                      <a:pt x="4384" y="858"/>
                      <a:pt x="4251" y="859"/>
                      <a:pt x="4122" y="859"/>
                    </a:cubicBezTo>
                    <a:cubicBezTo>
                      <a:pt x="3650" y="859"/>
                      <a:pt x="3237" y="837"/>
                      <a:pt x="2751" y="631"/>
                    </a:cubicBezTo>
                    <a:cubicBezTo>
                      <a:pt x="1905" y="274"/>
                      <a:pt x="917" y="155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2"/>
              <p:cNvSpPr/>
              <p:nvPr/>
            </p:nvSpPr>
            <p:spPr>
              <a:xfrm>
                <a:off x="2177075" y="3015200"/>
                <a:ext cx="586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70" extrusionOk="0">
                    <a:moveTo>
                      <a:pt x="3" y="21"/>
                    </a:moveTo>
                    <a:cubicBezTo>
                      <a:pt x="1" y="21"/>
                      <a:pt x="3" y="32"/>
                      <a:pt x="11" y="32"/>
                    </a:cubicBezTo>
                    <a:cubicBezTo>
                      <a:pt x="7" y="24"/>
                      <a:pt x="5" y="21"/>
                      <a:pt x="3" y="21"/>
                    </a:cubicBezTo>
                    <a:close/>
                    <a:moveTo>
                      <a:pt x="597" y="1"/>
                    </a:moveTo>
                    <a:cubicBezTo>
                      <a:pt x="402" y="1"/>
                      <a:pt x="207" y="11"/>
                      <a:pt x="11" y="32"/>
                    </a:cubicBezTo>
                    <a:cubicBezTo>
                      <a:pt x="404" y="32"/>
                      <a:pt x="785" y="43"/>
                      <a:pt x="1154" y="91"/>
                    </a:cubicBezTo>
                    <a:cubicBezTo>
                      <a:pt x="1357" y="103"/>
                      <a:pt x="1547" y="127"/>
                      <a:pt x="1738" y="163"/>
                    </a:cubicBezTo>
                    <a:cubicBezTo>
                      <a:pt x="1822" y="173"/>
                      <a:pt x="2039" y="250"/>
                      <a:pt x="2136" y="250"/>
                    </a:cubicBezTo>
                    <a:cubicBezTo>
                      <a:pt x="2148" y="250"/>
                      <a:pt x="2158" y="249"/>
                      <a:pt x="2166" y="246"/>
                    </a:cubicBezTo>
                    <a:lnTo>
                      <a:pt x="2166" y="246"/>
                    </a:lnTo>
                    <a:cubicBezTo>
                      <a:pt x="2166" y="246"/>
                      <a:pt x="2154" y="270"/>
                      <a:pt x="2166" y="270"/>
                    </a:cubicBezTo>
                    <a:lnTo>
                      <a:pt x="2309" y="270"/>
                    </a:lnTo>
                    <a:cubicBezTo>
                      <a:pt x="2333" y="270"/>
                      <a:pt x="2345" y="222"/>
                      <a:pt x="2309" y="210"/>
                    </a:cubicBezTo>
                    <a:cubicBezTo>
                      <a:pt x="1748" y="86"/>
                      <a:pt x="117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2"/>
              <p:cNvSpPr/>
              <p:nvPr/>
            </p:nvSpPr>
            <p:spPr>
              <a:xfrm>
                <a:off x="2188950" y="3010625"/>
                <a:ext cx="4645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39" extrusionOk="0">
                    <a:moveTo>
                      <a:pt x="12" y="0"/>
                    </a:moveTo>
                    <a:cubicBezTo>
                      <a:pt x="1" y="12"/>
                      <a:pt x="1" y="24"/>
                      <a:pt x="12" y="24"/>
                    </a:cubicBezTo>
                    <a:cubicBezTo>
                      <a:pt x="608" y="107"/>
                      <a:pt x="1215" y="167"/>
                      <a:pt x="1810" y="238"/>
                    </a:cubicBezTo>
                    <a:cubicBezTo>
                      <a:pt x="1858" y="238"/>
                      <a:pt x="1858" y="179"/>
                      <a:pt x="1810" y="179"/>
                    </a:cubicBezTo>
                    <a:cubicBezTo>
                      <a:pt x="1215" y="84"/>
                      <a:pt x="608" y="24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2"/>
              <p:cNvSpPr/>
              <p:nvPr/>
            </p:nvSpPr>
            <p:spPr>
              <a:xfrm>
                <a:off x="1979400" y="2961500"/>
                <a:ext cx="2470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466" extrusionOk="0">
                    <a:moveTo>
                      <a:pt x="48" y="1"/>
                    </a:moveTo>
                    <a:cubicBezTo>
                      <a:pt x="1" y="1"/>
                      <a:pt x="1" y="60"/>
                      <a:pt x="48" y="60"/>
                    </a:cubicBezTo>
                    <a:cubicBezTo>
                      <a:pt x="1775" y="298"/>
                      <a:pt x="3561" y="429"/>
                      <a:pt x="5275" y="763"/>
                    </a:cubicBezTo>
                    <a:cubicBezTo>
                      <a:pt x="5954" y="894"/>
                      <a:pt x="6561" y="1168"/>
                      <a:pt x="7263" y="1203"/>
                    </a:cubicBezTo>
                    <a:cubicBezTo>
                      <a:pt x="8168" y="1263"/>
                      <a:pt x="8990" y="1287"/>
                      <a:pt x="9883" y="1465"/>
                    </a:cubicBezTo>
                    <a:lnTo>
                      <a:pt x="9883" y="1441"/>
                    </a:lnTo>
                    <a:cubicBezTo>
                      <a:pt x="9252" y="1263"/>
                      <a:pt x="8621" y="1144"/>
                      <a:pt x="7966" y="1120"/>
                    </a:cubicBezTo>
                    <a:cubicBezTo>
                      <a:pt x="7359" y="1084"/>
                      <a:pt x="6859" y="1132"/>
                      <a:pt x="6251" y="953"/>
                    </a:cubicBezTo>
                    <a:cubicBezTo>
                      <a:pt x="5966" y="882"/>
                      <a:pt x="5716" y="775"/>
                      <a:pt x="5430" y="715"/>
                    </a:cubicBezTo>
                    <a:cubicBezTo>
                      <a:pt x="3680" y="310"/>
                      <a:pt x="1822" y="203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2"/>
              <p:cNvSpPr/>
              <p:nvPr/>
            </p:nvSpPr>
            <p:spPr>
              <a:xfrm>
                <a:off x="1961650" y="2926850"/>
                <a:ext cx="8595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6" extrusionOk="0">
                    <a:moveTo>
                      <a:pt x="5" y="0"/>
                    </a:moveTo>
                    <a:cubicBezTo>
                      <a:pt x="3" y="0"/>
                      <a:pt x="0" y="6"/>
                      <a:pt x="8" y="6"/>
                    </a:cubicBezTo>
                    <a:cubicBezTo>
                      <a:pt x="8" y="2"/>
                      <a:pt x="7" y="0"/>
                      <a:pt x="5" y="0"/>
                    </a:cubicBezTo>
                    <a:close/>
                    <a:moveTo>
                      <a:pt x="101" y="5"/>
                    </a:moveTo>
                    <a:cubicBezTo>
                      <a:pt x="70" y="5"/>
                      <a:pt x="39" y="5"/>
                      <a:pt x="8" y="6"/>
                    </a:cubicBezTo>
                    <a:cubicBezTo>
                      <a:pt x="1115" y="268"/>
                      <a:pt x="2306" y="291"/>
                      <a:pt x="3425" y="506"/>
                    </a:cubicBezTo>
                    <a:cubicBezTo>
                      <a:pt x="3437" y="506"/>
                      <a:pt x="3437" y="494"/>
                      <a:pt x="3425" y="494"/>
                    </a:cubicBezTo>
                    <a:cubicBezTo>
                      <a:pt x="2384" y="204"/>
                      <a:pt x="1185" y="5"/>
                      <a:pt x="101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2"/>
              <p:cNvSpPr/>
              <p:nvPr/>
            </p:nvSpPr>
            <p:spPr>
              <a:xfrm>
                <a:off x="2055300" y="2941850"/>
                <a:ext cx="16135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10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18"/>
                      <a:pt x="1941" y="465"/>
                      <a:pt x="2918" y="596"/>
                    </a:cubicBezTo>
                    <a:cubicBezTo>
                      <a:pt x="4073" y="763"/>
                      <a:pt x="5251" y="918"/>
                      <a:pt x="6418" y="1072"/>
                    </a:cubicBezTo>
                    <a:cubicBezTo>
                      <a:pt x="6454" y="1072"/>
                      <a:pt x="6454" y="1013"/>
                      <a:pt x="6418" y="1013"/>
                    </a:cubicBezTo>
                    <a:cubicBezTo>
                      <a:pt x="5394" y="858"/>
                      <a:pt x="4346" y="727"/>
                      <a:pt x="3323" y="596"/>
                    </a:cubicBezTo>
                    <a:cubicBezTo>
                      <a:pt x="2239" y="441"/>
                      <a:pt x="1048" y="38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2"/>
              <p:cNvSpPr/>
              <p:nvPr/>
            </p:nvSpPr>
            <p:spPr>
              <a:xfrm>
                <a:off x="2158600" y="2971325"/>
                <a:ext cx="667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3" extrusionOk="0">
                    <a:moveTo>
                      <a:pt x="36" y="1"/>
                    </a:moveTo>
                    <a:cubicBezTo>
                      <a:pt x="0" y="1"/>
                      <a:pt x="0" y="36"/>
                      <a:pt x="36" y="36"/>
                    </a:cubicBezTo>
                    <a:cubicBezTo>
                      <a:pt x="706" y="150"/>
                      <a:pt x="1429" y="233"/>
                      <a:pt x="2127" y="233"/>
                    </a:cubicBezTo>
                    <a:cubicBezTo>
                      <a:pt x="2309" y="233"/>
                      <a:pt x="2490" y="227"/>
                      <a:pt x="2667" y="215"/>
                    </a:cubicBezTo>
                    <a:cubicBezTo>
                      <a:pt x="1810" y="84"/>
                      <a:pt x="905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2"/>
              <p:cNvSpPr/>
              <p:nvPr/>
            </p:nvSpPr>
            <p:spPr>
              <a:xfrm>
                <a:off x="2036250" y="2962100"/>
                <a:ext cx="108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453" extrusionOk="0">
                    <a:moveTo>
                      <a:pt x="24" y="1"/>
                    </a:moveTo>
                    <a:cubicBezTo>
                      <a:pt x="1" y="1"/>
                      <a:pt x="1" y="24"/>
                      <a:pt x="24" y="24"/>
                    </a:cubicBezTo>
                    <a:cubicBezTo>
                      <a:pt x="1453" y="203"/>
                      <a:pt x="2882" y="334"/>
                      <a:pt x="4323" y="453"/>
                    </a:cubicBezTo>
                    <a:cubicBezTo>
                      <a:pt x="4335" y="453"/>
                      <a:pt x="4346" y="405"/>
                      <a:pt x="4323" y="405"/>
                    </a:cubicBezTo>
                    <a:cubicBezTo>
                      <a:pt x="2894" y="239"/>
                      <a:pt x="1465" y="96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2"/>
              <p:cNvSpPr/>
              <p:nvPr/>
            </p:nvSpPr>
            <p:spPr>
              <a:xfrm>
                <a:off x="2189250" y="2976400"/>
                <a:ext cx="366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320" extrusionOk="0">
                    <a:moveTo>
                      <a:pt x="36" y="0"/>
                    </a:moveTo>
                    <a:cubicBezTo>
                      <a:pt x="12" y="0"/>
                      <a:pt x="0" y="36"/>
                      <a:pt x="36" y="36"/>
                    </a:cubicBezTo>
                    <a:cubicBezTo>
                      <a:pt x="239" y="119"/>
                      <a:pt x="477" y="131"/>
                      <a:pt x="703" y="179"/>
                    </a:cubicBezTo>
                    <a:lnTo>
                      <a:pt x="1455" y="308"/>
                    </a:lnTo>
                    <a:lnTo>
                      <a:pt x="1455" y="308"/>
                    </a:lnTo>
                    <a:cubicBezTo>
                      <a:pt x="1451" y="304"/>
                      <a:pt x="1447" y="301"/>
                      <a:pt x="1441" y="298"/>
                    </a:cubicBezTo>
                    <a:cubicBezTo>
                      <a:pt x="1203" y="238"/>
                      <a:pt x="965" y="191"/>
                      <a:pt x="751" y="131"/>
                    </a:cubicBezTo>
                    <a:cubicBezTo>
                      <a:pt x="524" y="95"/>
                      <a:pt x="262" y="0"/>
                      <a:pt x="36" y="0"/>
                    </a:cubicBezTo>
                    <a:close/>
                    <a:moveTo>
                      <a:pt x="1455" y="308"/>
                    </a:moveTo>
                    <a:lnTo>
                      <a:pt x="1455" y="308"/>
                    </a:lnTo>
                    <a:cubicBezTo>
                      <a:pt x="1461" y="314"/>
                      <a:pt x="1463" y="320"/>
                      <a:pt x="1464" y="320"/>
                    </a:cubicBezTo>
                    <a:cubicBezTo>
                      <a:pt x="1465" y="320"/>
                      <a:pt x="1465" y="317"/>
                      <a:pt x="1465" y="310"/>
                    </a:cubicBezTo>
                    <a:lnTo>
                      <a:pt x="1455" y="3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2"/>
              <p:cNvSpPr/>
              <p:nvPr/>
            </p:nvSpPr>
            <p:spPr>
              <a:xfrm>
                <a:off x="2198175" y="2984725"/>
                <a:ext cx="285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92" extrusionOk="0">
                    <a:moveTo>
                      <a:pt x="1132" y="155"/>
                    </a:moveTo>
                    <a:cubicBezTo>
                      <a:pt x="1136" y="159"/>
                      <a:pt x="1138" y="160"/>
                      <a:pt x="1140" y="160"/>
                    </a:cubicBezTo>
                    <a:cubicBezTo>
                      <a:pt x="1142" y="160"/>
                      <a:pt x="1140" y="155"/>
                      <a:pt x="1132" y="155"/>
                    </a:cubicBezTo>
                    <a:close/>
                    <a:moveTo>
                      <a:pt x="24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167" y="119"/>
                      <a:pt x="358" y="131"/>
                      <a:pt x="536" y="155"/>
                    </a:cubicBezTo>
                    <a:cubicBezTo>
                      <a:pt x="643" y="175"/>
                      <a:pt x="757" y="191"/>
                      <a:pt x="870" y="191"/>
                    </a:cubicBezTo>
                    <a:cubicBezTo>
                      <a:pt x="959" y="191"/>
                      <a:pt x="1048" y="181"/>
                      <a:pt x="1132" y="155"/>
                    </a:cubicBezTo>
                    <a:cubicBezTo>
                      <a:pt x="953" y="119"/>
                      <a:pt x="763" y="119"/>
                      <a:pt x="584" y="96"/>
                    </a:cubicBezTo>
                    <a:cubicBezTo>
                      <a:pt x="405" y="72"/>
                      <a:pt x="227" y="12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2"/>
              <p:cNvSpPr/>
              <p:nvPr/>
            </p:nvSpPr>
            <p:spPr>
              <a:xfrm>
                <a:off x="1962425" y="2891850"/>
                <a:ext cx="247375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2073" extrusionOk="0">
                    <a:moveTo>
                      <a:pt x="72" y="1"/>
                    </a:moveTo>
                    <a:cubicBezTo>
                      <a:pt x="13" y="1"/>
                      <a:pt x="1" y="96"/>
                      <a:pt x="49" y="96"/>
                    </a:cubicBezTo>
                    <a:cubicBezTo>
                      <a:pt x="3394" y="513"/>
                      <a:pt x="6585" y="1465"/>
                      <a:pt x="9895" y="2072"/>
                    </a:cubicBezTo>
                    <a:cubicBezTo>
                      <a:pt x="6728" y="1132"/>
                      <a:pt x="3347" y="358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2"/>
              <p:cNvSpPr/>
              <p:nvPr/>
            </p:nvSpPr>
            <p:spPr>
              <a:xfrm>
                <a:off x="1954100" y="2852275"/>
                <a:ext cx="2332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361" extrusionOk="0">
                    <a:moveTo>
                      <a:pt x="12" y="0"/>
                    </a:moveTo>
                    <a:cubicBezTo>
                      <a:pt x="1" y="0"/>
                      <a:pt x="1" y="12"/>
                      <a:pt x="1" y="12"/>
                    </a:cubicBezTo>
                    <a:cubicBezTo>
                      <a:pt x="1429" y="738"/>
                      <a:pt x="3215" y="667"/>
                      <a:pt x="4739" y="1131"/>
                    </a:cubicBezTo>
                    <a:cubicBezTo>
                      <a:pt x="6239" y="1584"/>
                      <a:pt x="7680" y="2167"/>
                      <a:pt x="9264" y="2358"/>
                    </a:cubicBezTo>
                    <a:cubicBezTo>
                      <a:pt x="9268" y="2360"/>
                      <a:pt x="9273" y="2361"/>
                      <a:pt x="9277" y="2361"/>
                    </a:cubicBezTo>
                    <a:cubicBezTo>
                      <a:pt x="9315" y="2361"/>
                      <a:pt x="9329" y="2272"/>
                      <a:pt x="9276" y="2250"/>
                    </a:cubicBezTo>
                    <a:cubicBezTo>
                      <a:pt x="7609" y="2012"/>
                      <a:pt x="6049" y="1405"/>
                      <a:pt x="4442" y="953"/>
                    </a:cubicBezTo>
                    <a:cubicBezTo>
                      <a:pt x="2977" y="536"/>
                      <a:pt x="1429" y="54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2"/>
              <p:cNvSpPr/>
              <p:nvPr/>
            </p:nvSpPr>
            <p:spPr>
              <a:xfrm>
                <a:off x="2124650" y="2907025"/>
                <a:ext cx="672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653" extrusionOk="0">
                    <a:moveTo>
                      <a:pt x="13" y="1"/>
                    </a:moveTo>
                    <a:cubicBezTo>
                      <a:pt x="1" y="1"/>
                      <a:pt x="1" y="25"/>
                      <a:pt x="1" y="25"/>
                    </a:cubicBezTo>
                    <a:cubicBezTo>
                      <a:pt x="799" y="394"/>
                      <a:pt x="1763" y="620"/>
                      <a:pt x="2656" y="644"/>
                    </a:cubicBezTo>
                    <a:cubicBezTo>
                      <a:pt x="2665" y="650"/>
                      <a:pt x="2672" y="652"/>
                      <a:pt x="2676" y="652"/>
                    </a:cubicBezTo>
                    <a:cubicBezTo>
                      <a:pt x="2691" y="652"/>
                      <a:pt x="2689" y="632"/>
                      <a:pt x="2680" y="632"/>
                    </a:cubicBezTo>
                    <a:cubicBezTo>
                      <a:pt x="1751" y="501"/>
                      <a:pt x="906" y="287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2"/>
              <p:cNvSpPr/>
              <p:nvPr/>
            </p:nvSpPr>
            <p:spPr>
              <a:xfrm>
                <a:off x="1952900" y="2878750"/>
                <a:ext cx="1470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04" extrusionOk="0">
                    <a:moveTo>
                      <a:pt x="37" y="1"/>
                    </a:moveTo>
                    <a:cubicBezTo>
                      <a:pt x="1" y="1"/>
                      <a:pt x="1" y="37"/>
                      <a:pt x="37" y="48"/>
                    </a:cubicBezTo>
                    <a:cubicBezTo>
                      <a:pt x="1965" y="310"/>
                      <a:pt x="3930" y="501"/>
                      <a:pt x="5883" y="703"/>
                    </a:cubicBezTo>
                    <a:cubicBezTo>
                      <a:pt x="3930" y="489"/>
                      <a:pt x="1989" y="215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2"/>
              <p:cNvSpPr/>
              <p:nvPr/>
            </p:nvSpPr>
            <p:spPr>
              <a:xfrm>
                <a:off x="1952100" y="2832275"/>
                <a:ext cx="21157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463" h="1922" extrusionOk="0">
                    <a:moveTo>
                      <a:pt x="47" y="1"/>
                    </a:moveTo>
                    <a:cubicBezTo>
                      <a:pt x="17" y="1"/>
                      <a:pt x="0" y="51"/>
                      <a:pt x="33" y="62"/>
                    </a:cubicBezTo>
                    <a:cubicBezTo>
                      <a:pt x="1557" y="586"/>
                      <a:pt x="3164" y="872"/>
                      <a:pt x="4736" y="1205"/>
                    </a:cubicBezTo>
                    <a:cubicBezTo>
                      <a:pt x="5569" y="1395"/>
                      <a:pt x="6391" y="1586"/>
                      <a:pt x="7236" y="1753"/>
                    </a:cubicBezTo>
                    <a:cubicBezTo>
                      <a:pt x="7481" y="1786"/>
                      <a:pt x="7839" y="1922"/>
                      <a:pt x="8137" y="1922"/>
                    </a:cubicBezTo>
                    <a:cubicBezTo>
                      <a:pt x="8259" y="1922"/>
                      <a:pt x="8372" y="1899"/>
                      <a:pt x="8463" y="1836"/>
                    </a:cubicBezTo>
                    <a:lnTo>
                      <a:pt x="8463" y="1824"/>
                    </a:lnTo>
                    <a:cubicBezTo>
                      <a:pt x="8451" y="1800"/>
                      <a:pt x="8451" y="1776"/>
                      <a:pt x="8427" y="1765"/>
                    </a:cubicBezTo>
                    <a:cubicBezTo>
                      <a:pt x="8422" y="1749"/>
                      <a:pt x="8417" y="1745"/>
                      <a:pt x="8413" y="1745"/>
                    </a:cubicBezTo>
                    <a:cubicBezTo>
                      <a:pt x="8409" y="1745"/>
                      <a:pt x="8408" y="1753"/>
                      <a:pt x="8415" y="1753"/>
                    </a:cubicBezTo>
                    <a:cubicBezTo>
                      <a:pt x="8415" y="1754"/>
                      <a:pt x="8411" y="1755"/>
                      <a:pt x="8403" y="1755"/>
                    </a:cubicBezTo>
                    <a:cubicBezTo>
                      <a:pt x="8172" y="1755"/>
                      <a:pt x="4596" y="1120"/>
                      <a:pt x="4343" y="1062"/>
                    </a:cubicBezTo>
                    <a:cubicBezTo>
                      <a:pt x="2890" y="753"/>
                      <a:pt x="1450" y="467"/>
                      <a:pt x="57" y="2"/>
                    </a:cubicBezTo>
                    <a:cubicBezTo>
                      <a:pt x="54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2"/>
              <p:cNvSpPr/>
              <p:nvPr/>
            </p:nvSpPr>
            <p:spPr>
              <a:xfrm>
                <a:off x="1946950" y="2823100"/>
                <a:ext cx="369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49" extrusionOk="0">
                    <a:moveTo>
                      <a:pt x="37" y="0"/>
                    </a:moveTo>
                    <a:cubicBezTo>
                      <a:pt x="25" y="0"/>
                      <a:pt x="1" y="12"/>
                      <a:pt x="25" y="12"/>
                    </a:cubicBezTo>
                    <a:cubicBezTo>
                      <a:pt x="453" y="274"/>
                      <a:pt x="953" y="524"/>
                      <a:pt x="1465" y="548"/>
                    </a:cubicBezTo>
                    <a:cubicBezTo>
                      <a:pt x="1477" y="548"/>
                      <a:pt x="1477" y="536"/>
                      <a:pt x="1465" y="524"/>
                    </a:cubicBezTo>
                    <a:cubicBezTo>
                      <a:pt x="1227" y="441"/>
                      <a:pt x="989" y="405"/>
                      <a:pt x="763" y="334"/>
                    </a:cubicBezTo>
                    <a:cubicBezTo>
                      <a:pt x="513" y="238"/>
                      <a:pt x="275" y="131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2"/>
              <p:cNvSpPr/>
              <p:nvPr/>
            </p:nvSpPr>
            <p:spPr>
              <a:xfrm>
                <a:off x="1952025" y="2819825"/>
                <a:ext cx="217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9" y="84"/>
                      <a:pt x="274" y="143"/>
                      <a:pt x="429" y="179"/>
                    </a:cubicBezTo>
                    <a:cubicBezTo>
                      <a:pt x="560" y="215"/>
                      <a:pt x="715" y="262"/>
                      <a:pt x="857" y="262"/>
                    </a:cubicBezTo>
                    <a:cubicBezTo>
                      <a:pt x="869" y="262"/>
                      <a:pt x="869" y="238"/>
                      <a:pt x="857" y="238"/>
                    </a:cubicBezTo>
                    <a:cubicBezTo>
                      <a:pt x="715" y="179"/>
                      <a:pt x="548" y="179"/>
                      <a:pt x="393" y="131"/>
                    </a:cubicBezTo>
                    <a:cubicBezTo>
                      <a:pt x="262" y="84"/>
                      <a:pt x="131" y="2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2"/>
              <p:cNvSpPr/>
              <p:nvPr/>
            </p:nvSpPr>
            <p:spPr>
              <a:xfrm>
                <a:off x="1945475" y="2806125"/>
                <a:ext cx="1989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7957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1" y="739"/>
                      <a:pt x="2203" y="775"/>
                      <a:pt x="3334" y="989"/>
                    </a:cubicBezTo>
                    <a:cubicBezTo>
                      <a:pt x="4084" y="1144"/>
                      <a:pt x="4751" y="1465"/>
                      <a:pt x="5489" y="1644"/>
                    </a:cubicBezTo>
                    <a:cubicBezTo>
                      <a:pt x="6287" y="1846"/>
                      <a:pt x="7144" y="1679"/>
                      <a:pt x="7835" y="2203"/>
                    </a:cubicBezTo>
                    <a:cubicBezTo>
                      <a:pt x="7844" y="2209"/>
                      <a:pt x="7853" y="2211"/>
                      <a:pt x="7862" y="2211"/>
                    </a:cubicBezTo>
                    <a:cubicBezTo>
                      <a:pt x="7913" y="2211"/>
                      <a:pt x="7956" y="2137"/>
                      <a:pt x="7906" y="2096"/>
                    </a:cubicBezTo>
                    <a:cubicBezTo>
                      <a:pt x="7513" y="1799"/>
                      <a:pt x="7132" y="1703"/>
                      <a:pt x="6656" y="1668"/>
                    </a:cubicBezTo>
                    <a:cubicBezTo>
                      <a:pt x="5787" y="1572"/>
                      <a:pt x="5060" y="1334"/>
                      <a:pt x="4215" y="1096"/>
                    </a:cubicBezTo>
                    <a:cubicBezTo>
                      <a:pt x="2798" y="679"/>
                      <a:pt x="1358" y="71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2"/>
              <p:cNvSpPr/>
              <p:nvPr/>
            </p:nvSpPr>
            <p:spPr>
              <a:xfrm>
                <a:off x="2135850" y="2856950"/>
                <a:ext cx="224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421" extrusionOk="0">
                    <a:moveTo>
                      <a:pt x="39" y="0"/>
                    </a:moveTo>
                    <a:cubicBezTo>
                      <a:pt x="18" y="0"/>
                      <a:pt x="0" y="18"/>
                      <a:pt x="29" y="27"/>
                    </a:cubicBezTo>
                    <a:cubicBezTo>
                      <a:pt x="160" y="135"/>
                      <a:pt x="303" y="206"/>
                      <a:pt x="458" y="289"/>
                    </a:cubicBezTo>
                    <a:cubicBezTo>
                      <a:pt x="589" y="349"/>
                      <a:pt x="755" y="420"/>
                      <a:pt x="886" y="420"/>
                    </a:cubicBezTo>
                    <a:cubicBezTo>
                      <a:pt x="898" y="420"/>
                      <a:pt x="898" y="385"/>
                      <a:pt x="898" y="385"/>
                    </a:cubicBezTo>
                    <a:cubicBezTo>
                      <a:pt x="779" y="313"/>
                      <a:pt x="636" y="277"/>
                      <a:pt x="505" y="242"/>
                    </a:cubicBezTo>
                    <a:cubicBezTo>
                      <a:pt x="339" y="182"/>
                      <a:pt x="208" y="87"/>
                      <a:pt x="53" y="4"/>
                    </a:cubicBezTo>
                    <a:cubicBezTo>
                      <a:pt x="48" y="1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2"/>
              <p:cNvSpPr/>
              <p:nvPr/>
            </p:nvSpPr>
            <p:spPr>
              <a:xfrm>
                <a:off x="2136850" y="2857325"/>
                <a:ext cx="235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406" extrusionOk="0">
                    <a:moveTo>
                      <a:pt x="49" y="1"/>
                    </a:moveTo>
                    <a:cubicBezTo>
                      <a:pt x="13" y="1"/>
                      <a:pt x="1" y="36"/>
                      <a:pt x="13" y="48"/>
                    </a:cubicBezTo>
                    <a:cubicBezTo>
                      <a:pt x="263" y="227"/>
                      <a:pt x="608" y="370"/>
                      <a:pt x="918" y="405"/>
                    </a:cubicBezTo>
                    <a:cubicBezTo>
                      <a:pt x="942" y="405"/>
                      <a:pt x="942" y="393"/>
                      <a:pt x="918" y="370"/>
                    </a:cubicBezTo>
                    <a:cubicBezTo>
                      <a:pt x="775" y="310"/>
                      <a:pt x="620" y="262"/>
                      <a:pt x="477" y="203"/>
                    </a:cubicBezTo>
                    <a:cubicBezTo>
                      <a:pt x="322" y="155"/>
                      <a:pt x="180" y="72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2"/>
              <p:cNvSpPr/>
              <p:nvPr/>
            </p:nvSpPr>
            <p:spPr>
              <a:xfrm>
                <a:off x="2136625" y="2858425"/>
                <a:ext cx="196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74" extrusionOk="0">
                    <a:moveTo>
                      <a:pt x="26" y="1"/>
                    </a:moveTo>
                    <a:cubicBezTo>
                      <a:pt x="14" y="1"/>
                      <a:pt x="0" y="18"/>
                      <a:pt x="10" y="28"/>
                    </a:cubicBezTo>
                    <a:cubicBezTo>
                      <a:pt x="194" y="201"/>
                      <a:pt x="479" y="374"/>
                      <a:pt x="746" y="374"/>
                    </a:cubicBezTo>
                    <a:cubicBezTo>
                      <a:pt x="755" y="374"/>
                      <a:pt x="763" y="374"/>
                      <a:pt x="772" y="373"/>
                    </a:cubicBezTo>
                    <a:cubicBezTo>
                      <a:pt x="784" y="373"/>
                      <a:pt x="784" y="338"/>
                      <a:pt x="772" y="338"/>
                    </a:cubicBezTo>
                    <a:cubicBezTo>
                      <a:pt x="653" y="302"/>
                      <a:pt x="510" y="278"/>
                      <a:pt x="391" y="218"/>
                    </a:cubicBezTo>
                    <a:cubicBezTo>
                      <a:pt x="260" y="159"/>
                      <a:pt x="141" y="88"/>
                      <a:pt x="34" y="4"/>
                    </a:cubicBezTo>
                    <a:cubicBezTo>
                      <a:pt x="32" y="2"/>
                      <a:pt x="29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2"/>
              <p:cNvSpPr/>
              <p:nvPr/>
            </p:nvSpPr>
            <p:spPr>
              <a:xfrm>
                <a:off x="1933200" y="2767775"/>
                <a:ext cx="202800" cy="7500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3000" extrusionOk="0">
                    <a:moveTo>
                      <a:pt x="54" y="1"/>
                    </a:moveTo>
                    <a:cubicBezTo>
                      <a:pt x="24" y="1"/>
                      <a:pt x="0" y="53"/>
                      <a:pt x="39" y="82"/>
                    </a:cubicBezTo>
                    <a:cubicBezTo>
                      <a:pt x="1063" y="868"/>
                      <a:pt x="2432" y="1142"/>
                      <a:pt x="3646" y="1511"/>
                    </a:cubicBezTo>
                    <a:cubicBezTo>
                      <a:pt x="5123" y="1963"/>
                      <a:pt x="6766" y="2213"/>
                      <a:pt x="8099" y="2999"/>
                    </a:cubicBezTo>
                    <a:cubicBezTo>
                      <a:pt x="8099" y="2987"/>
                      <a:pt x="8111" y="2975"/>
                      <a:pt x="8099" y="2975"/>
                    </a:cubicBezTo>
                    <a:cubicBezTo>
                      <a:pt x="5778" y="1320"/>
                      <a:pt x="2372" y="1749"/>
                      <a:pt x="75" y="11"/>
                    </a:cubicBezTo>
                    <a:cubicBezTo>
                      <a:pt x="68" y="4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2"/>
              <p:cNvSpPr/>
              <p:nvPr/>
            </p:nvSpPr>
            <p:spPr>
              <a:xfrm>
                <a:off x="1934525" y="2763750"/>
                <a:ext cx="270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601" extrusionOk="0">
                    <a:moveTo>
                      <a:pt x="22" y="0"/>
                    </a:moveTo>
                    <a:cubicBezTo>
                      <a:pt x="5" y="0"/>
                      <a:pt x="1" y="11"/>
                      <a:pt x="10" y="29"/>
                    </a:cubicBezTo>
                    <a:cubicBezTo>
                      <a:pt x="260" y="303"/>
                      <a:pt x="664" y="565"/>
                      <a:pt x="1057" y="600"/>
                    </a:cubicBezTo>
                    <a:cubicBezTo>
                      <a:pt x="1081" y="600"/>
                      <a:pt x="1081" y="576"/>
                      <a:pt x="1069" y="565"/>
                    </a:cubicBezTo>
                    <a:cubicBezTo>
                      <a:pt x="879" y="505"/>
                      <a:pt x="700" y="446"/>
                      <a:pt x="522" y="350"/>
                    </a:cubicBezTo>
                    <a:cubicBezTo>
                      <a:pt x="343" y="267"/>
                      <a:pt x="188" y="148"/>
                      <a:pt x="45" y="5"/>
                    </a:cubicBezTo>
                    <a:cubicBezTo>
                      <a:pt x="36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2"/>
              <p:cNvSpPr/>
              <p:nvPr/>
            </p:nvSpPr>
            <p:spPr>
              <a:xfrm>
                <a:off x="1932075" y="2758800"/>
                <a:ext cx="29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656" extrusionOk="0">
                    <a:moveTo>
                      <a:pt x="48" y="1"/>
                    </a:moveTo>
                    <a:cubicBezTo>
                      <a:pt x="36" y="1"/>
                      <a:pt x="0" y="12"/>
                      <a:pt x="24" y="24"/>
                    </a:cubicBezTo>
                    <a:cubicBezTo>
                      <a:pt x="298" y="298"/>
                      <a:pt x="751" y="596"/>
                      <a:pt x="1155" y="655"/>
                    </a:cubicBezTo>
                    <a:cubicBezTo>
                      <a:pt x="1167" y="655"/>
                      <a:pt x="1179" y="620"/>
                      <a:pt x="1167" y="620"/>
                    </a:cubicBezTo>
                    <a:cubicBezTo>
                      <a:pt x="989" y="524"/>
                      <a:pt x="798" y="477"/>
                      <a:pt x="620" y="370"/>
                    </a:cubicBezTo>
                    <a:cubicBezTo>
                      <a:pt x="417" y="263"/>
                      <a:pt x="227" y="13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2"/>
              <p:cNvSpPr/>
              <p:nvPr/>
            </p:nvSpPr>
            <p:spPr>
              <a:xfrm>
                <a:off x="1935775" y="2756450"/>
                <a:ext cx="332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774" extrusionOk="0">
                    <a:moveTo>
                      <a:pt x="5" y="1"/>
                    </a:moveTo>
                    <a:cubicBezTo>
                      <a:pt x="1" y="1"/>
                      <a:pt x="1" y="10"/>
                      <a:pt x="7" y="23"/>
                    </a:cubicBezTo>
                    <a:cubicBezTo>
                      <a:pt x="364" y="321"/>
                      <a:pt x="829" y="654"/>
                      <a:pt x="1281" y="773"/>
                    </a:cubicBezTo>
                    <a:cubicBezTo>
                      <a:pt x="1305" y="773"/>
                      <a:pt x="1329" y="761"/>
                      <a:pt x="1305" y="749"/>
                    </a:cubicBezTo>
                    <a:cubicBezTo>
                      <a:pt x="1091" y="618"/>
                      <a:pt x="865" y="523"/>
                      <a:pt x="650" y="404"/>
                    </a:cubicBezTo>
                    <a:cubicBezTo>
                      <a:pt x="436" y="285"/>
                      <a:pt x="233" y="154"/>
                      <a:pt x="19" y="23"/>
                    </a:cubicBezTo>
                    <a:cubicBezTo>
                      <a:pt x="14" y="7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2"/>
              <p:cNvSpPr/>
              <p:nvPr/>
            </p:nvSpPr>
            <p:spPr>
              <a:xfrm>
                <a:off x="1944175" y="2741875"/>
                <a:ext cx="16175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2513" extrusionOk="0">
                    <a:moveTo>
                      <a:pt x="25" y="1"/>
                    </a:moveTo>
                    <a:cubicBezTo>
                      <a:pt x="12" y="1"/>
                      <a:pt x="0" y="15"/>
                      <a:pt x="17" y="23"/>
                    </a:cubicBezTo>
                    <a:cubicBezTo>
                      <a:pt x="814" y="856"/>
                      <a:pt x="1922" y="868"/>
                      <a:pt x="2993" y="1082"/>
                    </a:cubicBezTo>
                    <a:cubicBezTo>
                      <a:pt x="4005" y="1273"/>
                      <a:pt x="4565" y="1832"/>
                      <a:pt x="5446" y="2285"/>
                    </a:cubicBezTo>
                    <a:cubicBezTo>
                      <a:pt x="5763" y="2449"/>
                      <a:pt x="6020" y="2513"/>
                      <a:pt x="6355" y="2513"/>
                    </a:cubicBezTo>
                    <a:cubicBezTo>
                      <a:pt x="6385" y="2513"/>
                      <a:pt x="6415" y="2512"/>
                      <a:pt x="6446" y="2511"/>
                    </a:cubicBezTo>
                    <a:cubicBezTo>
                      <a:pt x="6470" y="2511"/>
                      <a:pt x="6470" y="2452"/>
                      <a:pt x="6446" y="2452"/>
                    </a:cubicBezTo>
                    <a:cubicBezTo>
                      <a:pt x="5267" y="2404"/>
                      <a:pt x="4458" y="1321"/>
                      <a:pt x="3326" y="1047"/>
                    </a:cubicBezTo>
                    <a:cubicBezTo>
                      <a:pt x="2172" y="785"/>
                      <a:pt x="993" y="844"/>
                      <a:pt x="40" y="11"/>
                    </a:cubicBezTo>
                    <a:cubicBezTo>
                      <a:pt x="37" y="3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2"/>
              <p:cNvSpPr/>
              <p:nvPr/>
            </p:nvSpPr>
            <p:spPr>
              <a:xfrm>
                <a:off x="1953875" y="2755750"/>
                <a:ext cx="164250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2350" extrusionOk="0">
                    <a:moveTo>
                      <a:pt x="14" y="0"/>
                    </a:moveTo>
                    <a:cubicBezTo>
                      <a:pt x="6" y="0"/>
                      <a:pt x="0" y="15"/>
                      <a:pt x="10" y="15"/>
                    </a:cubicBezTo>
                    <a:cubicBezTo>
                      <a:pt x="795" y="849"/>
                      <a:pt x="2069" y="730"/>
                      <a:pt x="3081" y="1087"/>
                    </a:cubicBezTo>
                    <a:cubicBezTo>
                      <a:pt x="4248" y="1516"/>
                      <a:pt x="5284" y="2337"/>
                      <a:pt x="6570" y="2349"/>
                    </a:cubicBezTo>
                    <a:cubicBezTo>
                      <a:pt x="5320" y="2206"/>
                      <a:pt x="4367" y="1539"/>
                      <a:pt x="3224" y="1099"/>
                    </a:cubicBezTo>
                    <a:cubicBezTo>
                      <a:pt x="2153" y="694"/>
                      <a:pt x="914" y="825"/>
                      <a:pt x="21" y="4"/>
                    </a:cubicBezTo>
                    <a:cubicBezTo>
                      <a:pt x="19" y="1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2"/>
              <p:cNvSpPr/>
              <p:nvPr/>
            </p:nvSpPr>
            <p:spPr>
              <a:xfrm>
                <a:off x="1963500" y="2704225"/>
                <a:ext cx="1361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949" extrusionOk="0">
                    <a:moveTo>
                      <a:pt x="28" y="0"/>
                    </a:moveTo>
                    <a:cubicBezTo>
                      <a:pt x="14" y="0"/>
                      <a:pt x="0" y="11"/>
                      <a:pt x="17" y="29"/>
                    </a:cubicBezTo>
                    <a:cubicBezTo>
                      <a:pt x="220" y="398"/>
                      <a:pt x="470" y="576"/>
                      <a:pt x="851" y="755"/>
                    </a:cubicBezTo>
                    <a:cubicBezTo>
                      <a:pt x="1208" y="922"/>
                      <a:pt x="1530" y="969"/>
                      <a:pt x="1863" y="1195"/>
                    </a:cubicBezTo>
                    <a:cubicBezTo>
                      <a:pt x="2113" y="1362"/>
                      <a:pt x="2303" y="1600"/>
                      <a:pt x="2577" y="1743"/>
                    </a:cubicBezTo>
                    <a:cubicBezTo>
                      <a:pt x="3125" y="2076"/>
                      <a:pt x="3744" y="2386"/>
                      <a:pt x="4328" y="2672"/>
                    </a:cubicBezTo>
                    <a:cubicBezTo>
                      <a:pt x="4649" y="2838"/>
                      <a:pt x="4917" y="2941"/>
                      <a:pt x="5256" y="2941"/>
                    </a:cubicBezTo>
                    <a:cubicBezTo>
                      <a:pt x="5296" y="2941"/>
                      <a:pt x="5336" y="2939"/>
                      <a:pt x="5378" y="2936"/>
                    </a:cubicBezTo>
                    <a:lnTo>
                      <a:pt x="5378" y="2936"/>
                    </a:lnTo>
                    <a:cubicBezTo>
                      <a:pt x="4483" y="2780"/>
                      <a:pt x="3655" y="2247"/>
                      <a:pt x="2839" y="1850"/>
                    </a:cubicBezTo>
                    <a:cubicBezTo>
                      <a:pt x="2399" y="1636"/>
                      <a:pt x="2077" y="1255"/>
                      <a:pt x="1649" y="1017"/>
                    </a:cubicBezTo>
                    <a:cubicBezTo>
                      <a:pt x="1053" y="695"/>
                      <a:pt x="470" y="719"/>
                      <a:pt x="41" y="5"/>
                    </a:cubicBezTo>
                    <a:cubicBezTo>
                      <a:pt x="38" y="2"/>
                      <a:pt x="33" y="0"/>
                      <a:pt x="28" y="0"/>
                    </a:cubicBezTo>
                    <a:close/>
                    <a:moveTo>
                      <a:pt x="5411" y="2934"/>
                    </a:moveTo>
                    <a:cubicBezTo>
                      <a:pt x="5400" y="2935"/>
                      <a:pt x="5389" y="2935"/>
                      <a:pt x="5378" y="2936"/>
                    </a:cubicBezTo>
                    <a:lnTo>
                      <a:pt x="5378" y="2936"/>
                    </a:lnTo>
                    <a:cubicBezTo>
                      <a:pt x="5395" y="2939"/>
                      <a:pt x="5413" y="2942"/>
                      <a:pt x="5430" y="2945"/>
                    </a:cubicBezTo>
                    <a:lnTo>
                      <a:pt x="5430" y="2945"/>
                    </a:lnTo>
                    <a:cubicBezTo>
                      <a:pt x="5425" y="2943"/>
                      <a:pt x="5419" y="2939"/>
                      <a:pt x="5411" y="2934"/>
                    </a:cubicBezTo>
                    <a:close/>
                    <a:moveTo>
                      <a:pt x="5430" y="2945"/>
                    </a:moveTo>
                    <a:cubicBezTo>
                      <a:pt x="5436" y="2948"/>
                      <a:pt x="5439" y="2949"/>
                      <a:pt x="5441" y="2949"/>
                    </a:cubicBezTo>
                    <a:cubicBezTo>
                      <a:pt x="5444" y="2949"/>
                      <a:pt x="5441" y="2946"/>
                      <a:pt x="5435" y="2946"/>
                    </a:cubicBezTo>
                    <a:cubicBezTo>
                      <a:pt x="5433" y="2945"/>
                      <a:pt x="5431" y="2945"/>
                      <a:pt x="5430" y="29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2"/>
              <p:cNvSpPr/>
              <p:nvPr/>
            </p:nvSpPr>
            <p:spPr>
              <a:xfrm>
                <a:off x="1962825" y="2698875"/>
                <a:ext cx="309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922" extrusionOk="0">
                    <a:moveTo>
                      <a:pt x="18" y="1"/>
                    </a:moveTo>
                    <a:cubicBezTo>
                      <a:pt x="4" y="1"/>
                      <a:pt x="1" y="20"/>
                      <a:pt x="9" y="28"/>
                    </a:cubicBezTo>
                    <a:cubicBezTo>
                      <a:pt x="318" y="421"/>
                      <a:pt x="723" y="755"/>
                      <a:pt x="1199" y="921"/>
                    </a:cubicBezTo>
                    <a:cubicBezTo>
                      <a:pt x="1211" y="921"/>
                      <a:pt x="1235" y="909"/>
                      <a:pt x="1211" y="909"/>
                    </a:cubicBezTo>
                    <a:cubicBezTo>
                      <a:pt x="771" y="659"/>
                      <a:pt x="366" y="397"/>
                      <a:pt x="44" y="16"/>
                    </a:cubicBezTo>
                    <a:cubicBezTo>
                      <a:pt x="33" y="5"/>
                      <a:pt x="24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2"/>
              <p:cNvSpPr/>
              <p:nvPr/>
            </p:nvSpPr>
            <p:spPr>
              <a:xfrm>
                <a:off x="1968000" y="2696750"/>
                <a:ext cx="316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007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314" y="447"/>
                      <a:pt x="730" y="840"/>
                      <a:pt x="1230" y="1006"/>
                    </a:cubicBezTo>
                    <a:cubicBezTo>
                      <a:pt x="1242" y="1006"/>
                      <a:pt x="1266" y="994"/>
                      <a:pt x="1242" y="994"/>
                    </a:cubicBezTo>
                    <a:cubicBezTo>
                      <a:pt x="766" y="720"/>
                      <a:pt x="349" y="459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2"/>
              <p:cNvSpPr/>
              <p:nvPr/>
            </p:nvSpPr>
            <p:spPr>
              <a:xfrm>
                <a:off x="1966300" y="2687375"/>
                <a:ext cx="309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77" extrusionOk="0">
                    <a:moveTo>
                      <a:pt x="25" y="0"/>
                    </a:moveTo>
                    <a:cubicBezTo>
                      <a:pt x="25" y="0"/>
                      <a:pt x="1" y="0"/>
                      <a:pt x="1" y="12"/>
                    </a:cubicBezTo>
                    <a:cubicBezTo>
                      <a:pt x="275" y="429"/>
                      <a:pt x="715" y="822"/>
                      <a:pt x="1215" y="976"/>
                    </a:cubicBezTo>
                    <a:cubicBezTo>
                      <a:pt x="1227" y="976"/>
                      <a:pt x="1239" y="965"/>
                      <a:pt x="1227" y="953"/>
                    </a:cubicBezTo>
                    <a:cubicBezTo>
                      <a:pt x="751" y="679"/>
                      <a:pt x="382" y="417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2"/>
              <p:cNvSpPr/>
              <p:nvPr/>
            </p:nvSpPr>
            <p:spPr>
              <a:xfrm>
                <a:off x="1970625" y="2678200"/>
                <a:ext cx="1219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3070" extrusionOk="0">
                    <a:moveTo>
                      <a:pt x="2" y="1"/>
                    </a:moveTo>
                    <a:cubicBezTo>
                      <a:pt x="0" y="1"/>
                      <a:pt x="0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cubicBezTo>
                      <a:pt x="697" y="867"/>
                      <a:pt x="1709" y="1284"/>
                      <a:pt x="2602" y="1879"/>
                    </a:cubicBezTo>
                    <a:cubicBezTo>
                      <a:pt x="3292" y="2344"/>
                      <a:pt x="3935" y="3034"/>
                      <a:pt x="4816" y="3070"/>
                    </a:cubicBezTo>
                    <a:cubicBezTo>
                      <a:pt x="4864" y="3070"/>
                      <a:pt x="4876" y="2998"/>
                      <a:pt x="4828" y="2998"/>
                    </a:cubicBezTo>
                    <a:cubicBezTo>
                      <a:pt x="3876" y="2832"/>
                      <a:pt x="3221" y="2117"/>
                      <a:pt x="2423" y="1629"/>
                    </a:cubicBezTo>
                    <a:cubicBezTo>
                      <a:pt x="1590" y="1105"/>
                      <a:pt x="744" y="689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2"/>
              <p:cNvSpPr/>
              <p:nvPr/>
            </p:nvSpPr>
            <p:spPr>
              <a:xfrm>
                <a:off x="1973500" y="2676000"/>
                <a:ext cx="10832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777" extrusionOk="0">
                    <a:moveTo>
                      <a:pt x="32" y="0"/>
                    </a:moveTo>
                    <a:cubicBezTo>
                      <a:pt x="7" y="0"/>
                      <a:pt x="0" y="28"/>
                      <a:pt x="10" y="38"/>
                    </a:cubicBezTo>
                    <a:cubicBezTo>
                      <a:pt x="1415" y="979"/>
                      <a:pt x="2832" y="1955"/>
                      <a:pt x="4320" y="2777"/>
                    </a:cubicBezTo>
                    <a:cubicBezTo>
                      <a:pt x="4332" y="2777"/>
                      <a:pt x="4332" y="2765"/>
                      <a:pt x="4332" y="2765"/>
                    </a:cubicBezTo>
                    <a:cubicBezTo>
                      <a:pt x="2892" y="1848"/>
                      <a:pt x="1487" y="919"/>
                      <a:pt x="46" y="3"/>
                    </a:cubicBezTo>
                    <a:cubicBezTo>
                      <a:pt x="41" y="1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2"/>
              <p:cNvSpPr/>
              <p:nvPr/>
            </p:nvSpPr>
            <p:spPr>
              <a:xfrm>
                <a:off x="1977925" y="2630800"/>
                <a:ext cx="94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2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31" y="906"/>
                      <a:pt x="2334" y="1834"/>
                      <a:pt x="3762" y="2204"/>
                    </a:cubicBezTo>
                    <a:cubicBezTo>
                      <a:pt x="3786" y="2204"/>
                      <a:pt x="3798" y="2192"/>
                      <a:pt x="3786" y="2168"/>
                    </a:cubicBezTo>
                    <a:cubicBezTo>
                      <a:pt x="2393" y="1608"/>
                      <a:pt x="1191" y="9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2"/>
              <p:cNvSpPr/>
              <p:nvPr/>
            </p:nvSpPr>
            <p:spPr>
              <a:xfrm>
                <a:off x="1985475" y="2625075"/>
                <a:ext cx="76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909" extrusionOk="0">
                    <a:moveTo>
                      <a:pt x="31" y="1"/>
                    </a:moveTo>
                    <a:cubicBezTo>
                      <a:pt x="12" y="1"/>
                      <a:pt x="0" y="20"/>
                      <a:pt x="20" y="39"/>
                    </a:cubicBezTo>
                    <a:cubicBezTo>
                      <a:pt x="972" y="718"/>
                      <a:pt x="1984" y="1361"/>
                      <a:pt x="3032" y="1909"/>
                    </a:cubicBezTo>
                    <a:cubicBezTo>
                      <a:pt x="3032" y="1909"/>
                      <a:pt x="3044" y="1885"/>
                      <a:pt x="3032" y="1885"/>
                    </a:cubicBezTo>
                    <a:cubicBezTo>
                      <a:pt x="2008" y="1301"/>
                      <a:pt x="1008" y="694"/>
                      <a:pt x="43" y="4"/>
                    </a:cubicBezTo>
                    <a:cubicBezTo>
                      <a:pt x="39" y="2"/>
                      <a:pt x="35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2"/>
              <p:cNvSpPr/>
              <p:nvPr/>
            </p:nvSpPr>
            <p:spPr>
              <a:xfrm>
                <a:off x="1987825" y="2620875"/>
                <a:ext cx="7155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544" extrusionOk="0">
                    <a:moveTo>
                      <a:pt x="12" y="0"/>
                    </a:moveTo>
                    <a:cubicBezTo>
                      <a:pt x="4" y="0"/>
                      <a:pt x="0" y="11"/>
                      <a:pt x="9" y="29"/>
                    </a:cubicBezTo>
                    <a:cubicBezTo>
                      <a:pt x="890" y="624"/>
                      <a:pt x="1819" y="1136"/>
                      <a:pt x="2819" y="1541"/>
                    </a:cubicBezTo>
                    <a:cubicBezTo>
                      <a:pt x="2824" y="1543"/>
                      <a:pt x="2828" y="1543"/>
                      <a:pt x="2832" y="1543"/>
                    </a:cubicBezTo>
                    <a:cubicBezTo>
                      <a:pt x="2857" y="1543"/>
                      <a:pt x="2861" y="1514"/>
                      <a:pt x="2831" y="1493"/>
                    </a:cubicBezTo>
                    <a:cubicBezTo>
                      <a:pt x="1854" y="1065"/>
                      <a:pt x="926" y="577"/>
                      <a:pt x="21" y="5"/>
                    </a:cubicBezTo>
                    <a:cubicBezTo>
                      <a:pt x="18" y="2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2"/>
              <p:cNvSpPr/>
              <p:nvPr/>
            </p:nvSpPr>
            <p:spPr>
              <a:xfrm>
                <a:off x="1999150" y="2614350"/>
                <a:ext cx="46875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141" extrusionOk="0">
                    <a:moveTo>
                      <a:pt x="35" y="1"/>
                    </a:moveTo>
                    <a:cubicBezTo>
                      <a:pt x="21" y="1"/>
                      <a:pt x="1" y="18"/>
                      <a:pt x="20" y="28"/>
                    </a:cubicBezTo>
                    <a:cubicBezTo>
                      <a:pt x="627" y="409"/>
                      <a:pt x="1223" y="790"/>
                      <a:pt x="1842" y="1135"/>
                    </a:cubicBezTo>
                    <a:cubicBezTo>
                      <a:pt x="1849" y="1139"/>
                      <a:pt x="1855" y="1140"/>
                      <a:pt x="1859" y="1140"/>
                    </a:cubicBezTo>
                    <a:cubicBezTo>
                      <a:pt x="1871" y="1140"/>
                      <a:pt x="1874" y="1132"/>
                      <a:pt x="1866" y="1123"/>
                    </a:cubicBezTo>
                    <a:cubicBezTo>
                      <a:pt x="1270" y="730"/>
                      <a:pt x="651" y="373"/>
                      <a:pt x="44" y="4"/>
                    </a:cubicBezTo>
                    <a:cubicBezTo>
                      <a:pt x="42" y="2"/>
                      <a:pt x="39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2"/>
              <p:cNvSpPr/>
              <p:nvPr/>
            </p:nvSpPr>
            <p:spPr>
              <a:xfrm>
                <a:off x="1972950" y="2650075"/>
                <a:ext cx="1032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374" extrusionOk="0">
                    <a:moveTo>
                      <a:pt x="38" y="1"/>
                    </a:moveTo>
                    <a:cubicBezTo>
                      <a:pt x="14" y="1"/>
                      <a:pt x="1" y="22"/>
                      <a:pt x="20" y="51"/>
                    </a:cubicBezTo>
                    <a:cubicBezTo>
                      <a:pt x="1306" y="968"/>
                      <a:pt x="2676" y="1790"/>
                      <a:pt x="4128" y="2373"/>
                    </a:cubicBezTo>
                    <a:cubicBezTo>
                      <a:pt x="2711" y="1671"/>
                      <a:pt x="1342" y="921"/>
                      <a:pt x="56" y="4"/>
                    </a:cubicBezTo>
                    <a:cubicBezTo>
                      <a:pt x="50" y="2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2"/>
              <p:cNvSpPr/>
              <p:nvPr/>
            </p:nvSpPr>
            <p:spPr>
              <a:xfrm>
                <a:off x="1971075" y="2662425"/>
                <a:ext cx="113250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696" extrusionOk="0">
                    <a:moveTo>
                      <a:pt x="3" y="1"/>
                    </a:moveTo>
                    <a:cubicBezTo>
                      <a:pt x="0" y="1"/>
                      <a:pt x="0" y="4"/>
                      <a:pt x="12" y="10"/>
                    </a:cubicBezTo>
                    <a:cubicBezTo>
                      <a:pt x="12" y="4"/>
                      <a:pt x="6" y="1"/>
                      <a:pt x="3" y="1"/>
                    </a:cubicBezTo>
                    <a:close/>
                    <a:moveTo>
                      <a:pt x="12" y="10"/>
                    </a:moveTo>
                    <a:lnTo>
                      <a:pt x="12" y="10"/>
                    </a:lnTo>
                    <a:cubicBezTo>
                      <a:pt x="1405" y="1022"/>
                      <a:pt x="2846" y="2129"/>
                      <a:pt x="4489" y="2689"/>
                    </a:cubicBezTo>
                    <a:cubicBezTo>
                      <a:pt x="4493" y="2693"/>
                      <a:pt x="4498" y="2695"/>
                      <a:pt x="4502" y="2695"/>
                    </a:cubicBezTo>
                    <a:cubicBezTo>
                      <a:pt x="4520" y="2695"/>
                      <a:pt x="4529" y="2663"/>
                      <a:pt x="4501" y="2653"/>
                    </a:cubicBezTo>
                    <a:cubicBezTo>
                      <a:pt x="2846" y="2034"/>
                      <a:pt x="1477" y="950"/>
                      <a:pt x="12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2"/>
              <p:cNvSpPr/>
              <p:nvPr/>
            </p:nvSpPr>
            <p:spPr>
              <a:xfrm>
                <a:off x="2210375" y="28887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50" y="1"/>
                    </a:moveTo>
                    <a:cubicBezTo>
                      <a:pt x="746" y="1"/>
                      <a:pt x="742" y="2"/>
                      <a:pt x="739" y="6"/>
                    </a:cubicBezTo>
                    <a:cubicBezTo>
                      <a:pt x="549" y="244"/>
                      <a:pt x="477" y="518"/>
                      <a:pt x="394" y="780"/>
                    </a:cubicBezTo>
                    <a:cubicBezTo>
                      <a:pt x="287" y="1077"/>
                      <a:pt x="108" y="1351"/>
                      <a:pt x="1" y="1649"/>
                    </a:cubicBezTo>
                    <a:cubicBezTo>
                      <a:pt x="1" y="1657"/>
                      <a:pt x="13" y="1666"/>
                      <a:pt x="24" y="1666"/>
                    </a:cubicBezTo>
                    <a:cubicBezTo>
                      <a:pt x="29" y="1666"/>
                      <a:pt x="33" y="1664"/>
                      <a:pt x="37" y="1661"/>
                    </a:cubicBezTo>
                    <a:cubicBezTo>
                      <a:pt x="465" y="1232"/>
                      <a:pt x="501" y="529"/>
                      <a:pt x="775" y="29"/>
                    </a:cubicBezTo>
                    <a:cubicBezTo>
                      <a:pt x="775" y="12"/>
                      <a:pt x="762" y="1"/>
                      <a:pt x="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2"/>
              <p:cNvSpPr/>
              <p:nvPr/>
            </p:nvSpPr>
            <p:spPr>
              <a:xfrm>
                <a:off x="2206600" y="2886500"/>
                <a:ext cx="21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0" extrusionOk="0">
                    <a:moveTo>
                      <a:pt x="830" y="0"/>
                    </a:moveTo>
                    <a:cubicBezTo>
                      <a:pt x="652" y="262"/>
                      <a:pt x="545" y="596"/>
                      <a:pt x="414" y="893"/>
                    </a:cubicBezTo>
                    <a:cubicBezTo>
                      <a:pt x="271" y="1215"/>
                      <a:pt x="92" y="1560"/>
                      <a:pt x="9" y="1917"/>
                    </a:cubicBezTo>
                    <a:cubicBezTo>
                      <a:pt x="0" y="1951"/>
                      <a:pt x="29" y="1979"/>
                      <a:pt x="54" y="1979"/>
                    </a:cubicBezTo>
                    <a:cubicBezTo>
                      <a:pt x="64" y="1979"/>
                      <a:pt x="74" y="1975"/>
                      <a:pt x="80" y="1965"/>
                    </a:cubicBezTo>
                    <a:cubicBezTo>
                      <a:pt x="247" y="1667"/>
                      <a:pt x="366" y="1310"/>
                      <a:pt x="485" y="989"/>
                    </a:cubicBezTo>
                    <a:cubicBezTo>
                      <a:pt x="604" y="679"/>
                      <a:pt x="771" y="334"/>
                      <a:pt x="830" y="12"/>
                    </a:cubicBezTo>
                    <a:cubicBezTo>
                      <a:pt x="842" y="0"/>
                      <a:pt x="830" y="0"/>
                      <a:pt x="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2"/>
              <p:cNvSpPr/>
              <p:nvPr/>
            </p:nvSpPr>
            <p:spPr>
              <a:xfrm>
                <a:off x="2205925" y="2885475"/>
                <a:ext cx="232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859" extrusionOk="0">
                    <a:moveTo>
                      <a:pt x="911" y="1"/>
                    </a:moveTo>
                    <a:cubicBezTo>
                      <a:pt x="906" y="1"/>
                      <a:pt x="900" y="2"/>
                      <a:pt x="893" y="6"/>
                    </a:cubicBezTo>
                    <a:cubicBezTo>
                      <a:pt x="476" y="482"/>
                      <a:pt x="36" y="1196"/>
                      <a:pt x="0" y="1839"/>
                    </a:cubicBezTo>
                    <a:cubicBezTo>
                      <a:pt x="0" y="1853"/>
                      <a:pt x="12" y="1859"/>
                      <a:pt x="25" y="1859"/>
                    </a:cubicBezTo>
                    <a:cubicBezTo>
                      <a:pt x="34" y="1859"/>
                      <a:pt x="43" y="1856"/>
                      <a:pt x="48" y="1851"/>
                    </a:cubicBezTo>
                    <a:cubicBezTo>
                      <a:pt x="179" y="1553"/>
                      <a:pt x="250" y="1244"/>
                      <a:pt x="393" y="946"/>
                    </a:cubicBezTo>
                    <a:cubicBezTo>
                      <a:pt x="536" y="613"/>
                      <a:pt x="715" y="315"/>
                      <a:pt x="929" y="18"/>
                    </a:cubicBezTo>
                    <a:cubicBezTo>
                      <a:pt x="929" y="9"/>
                      <a:pt x="923" y="1"/>
                      <a:pt x="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2"/>
              <p:cNvSpPr/>
              <p:nvPr/>
            </p:nvSpPr>
            <p:spPr>
              <a:xfrm>
                <a:off x="2208600" y="2897175"/>
                <a:ext cx="198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671" extrusionOk="0">
                    <a:moveTo>
                      <a:pt x="772" y="1"/>
                    </a:moveTo>
                    <a:cubicBezTo>
                      <a:pt x="765" y="1"/>
                      <a:pt x="755" y="5"/>
                      <a:pt x="750" y="14"/>
                    </a:cubicBezTo>
                    <a:cubicBezTo>
                      <a:pt x="519" y="487"/>
                      <a:pt x="297" y="960"/>
                      <a:pt x="93" y="1432"/>
                    </a:cubicBezTo>
                    <a:lnTo>
                      <a:pt x="93" y="1432"/>
                    </a:lnTo>
                    <a:cubicBezTo>
                      <a:pt x="0" y="1491"/>
                      <a:pt x="0" y="1539"/>
                      <a:pt x="0" y="1633"/>
                    </a:cubicBezTo>
                    <a:cubicBezTo>
                      <a:pt x="0" y="1659"/>
                      <a:pt x="17" y="1671"/>
                      <a:pt x="35" y="1671"/>
                    </a:cubicBezTo>
                    <a:cubicBezTo>
                      <a:pt x="51" y="1671"/>
                      <a:pt x="66" y="1662"/>
                      <a:pt x="72" y="1645"/>
                    </a:cubicBezTo>
                    <a:cubicBezTo>
                      <a:pt x="75" y="1637"/>
                      <a:pt x="79" y="1629"/>
                      <a:pt x="82" y="1621"/>
                    </a:cubicBezTo>
                    <a:lnTo>
                      <a:pt x="96" y="1621"/>
                    </a:lnTo>
                    <a:cubicBezTo>
                      <a:pt x="99" y="1602"/>
                      <a:pt x="103" y="1584"/>
                      <a:pt x="107" y="1566"/>
                    </a:cubicBezTo>
                    <a:lnTo>
                      <a:pt x="107" y="1566"/>
                    </a:lnTo>
                    <a:cubicBezTo>
                      <a:pt x="333" y="1056"/>
                      <a:pt x="559" y="535"/>
                      <a:pt x="762" y="26"/>
                    </a:cubicBezTo>
                    <a:cubicBezTo>
                      <a:pt x="792" y="11"/>
                      <a:pt x="785" y="1"/>
                      <a:pt x="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2"/>
              <p:cNvSpPr/>
              <p:nvPr/>
            </p:nvSpPr>
            <p:spPr>
              <a:xfrm>
                <a:off x="2211350" y="2901550"/>
                <a:ext cx="18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621" extrusionOk="0">
                    <a:moveTo>
                      <a:pt x="680" y="1"/>
                    </a:moveTo>
                    <a:cubicBezTo>
                      <a:pt x="673" y="1"/>
                      <a:pt x="667" y="2"/>
                      <a:pt x="664" y="6"/>
                    </a:cubicBezTo>
                    <a:cubicBezTo>
                      <a:pt x="545" y="256"/>
                      <a:pt x="462" y="518"/>
                      <a:pt x="331" y="791"/>
                    </a:cubicBezTo>
                    <a:cubicBezTo>
                      <a:pt x="238" y="1035"/>
                      <a:pt x="100" y="1301"/>
                      <a:pt x="16" y="1546"/>
                    </a:cubicBezTo>
                    <a:lnTo>
                      <a:pt x="16" y="1546"/>
                    </a:lnTo>
                    <a:cubicBezTo>
                      <a:pt x="13" y="1552"/>
                      <a:pt x="11" y="1558"/>
                      <a:pt x="9" y="1565"/>
                    </a:cubicBezTo>
                    <a:cubicBezTo>
                      <a:pt x="0" y="1593"/>
                      <a:pt x="20" y="1621"/>
                      <a:pt x="45" y="1621"/>
                    </a:cubicBezTo>
                    <a:cubicBezTo>
                      <a:pt x="53" y="1621"/>
                      <a:pt x="61" y="1618"/>
                      <a:pt x="69" y="1613"/>
                    </a:cubicBezTo>
                    <a:cubicBezTo>
                      <a:pt x="355" y="1149"/>
                      <a:pt x="557" y="553"/>
                      <a:pt x="712" y="29"/>
                    </a:cubicBezTo>
                    <a:cubicBezTo>
                      <a:pt x="721" y="12"/>
                      <a:pt x="697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2"/>
              <p:cNvSpPr/>
              <p:nvPr/>
            </p:nvSpPr>
            <p:spPr>
              <a:xfrm>
                <a:off x="2212150" y="2908825"/>
                <a:ext cx="185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485" extrusionOk="0">
                    <a:moveTo>
                      <a:pt x="739" y="0"/>
                    </a:moveTo>
                    <a:lnTo>
                      <a:pt x="739" y="0"/>
                    </a:lnTo>
                    <a:cubicBezTo>
                      <a:pt x="525" y="488"/>
                      <a:pt x="275" y="965"/>
                      <a:pt x="25" y="1429"/>
                    </a:cubicBezTo>
                    <a:cubicBezTo>
                      <a:pt x="0" y="1454"/>
                      <a:pt x="33" y="1485"/>
                      <a:pt x="60" y="1485"/>
                    </a:cubicBezTo>
                    <a:cubicBezTo>
                      <a:pt x="71" y="1485"/>
                      <a:pt x="81" y="1479"/>
                      <a:pt x="85" y="1465"/>
                    </a:cubicBezTo>
                    <a:cubicBezTo>
                      <a:pt x="382" y="1012"/>
                      <a:pt x="585" y="512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2"/>
              <p:cNvSpPr/>
              <p:nvPr/>
            </p:nvSpPr>
            <p:spPr>
              <a:xfrm>
                <a:off x="2215525" y="2903000"/>
                <a:ext cx="261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2247" extrusionOk="0">
                    <a:moveTo>
                      <a:pt x="1020" y="1"/>
                    </a:moveTo>
                    <a:cubicBezTo>
                      <a:pt x="1014" y="1"/>
                      <a:pt x="1009" y="6"/>
                      <a:pt x="1009" y="19"/>
                    </a:cubicBezTo>
                    <a:cubicBezTo>
                      <a:pt x="771" y="530"/>
                      <a:pt x="575" y="1047"/>
                      <a:pt x="335" y="1557"/>
                    </a:cubicBezTo>
                    <a:lnTo>
                      <a:pt x="335" y="1557"/>
                    </a:lnTo>
                    <a:cubicBezTo>
                      <a:pt x="451" y="1227"/>
                      <a:pt x="575" y="903"/>
                      <a:pt x="712" y="579"/>
                    </a:cubicBezTo>
                    <a:cubicBezTo>
                      <a:pt x="712" y="564"/>
                      <a:pt x="698" y="554"/>
                      <a:pt x="685" y="554"/>
                    </a:cubicBezTo>
                    <a:cubicBezTo>
                      <a:pt x="677" y="554"/>
                      <a:pt x="669" y="558"/>
                      <a:pt x="664" y="567"/>
                    </a:cubicBezTo>
                    <a:cubicBezTo>
                      <a:pt x="390" y="1091"/>
                      <a:pt x="188" y="1626"/>
                      <a:pt x="9" y="2174"/>
                    </a:cubicBezTo>
                    <a:cubicBezTo>
                      <a:pt x="1" y="2207"/>
                      <a:pt x="33" y="2247"/>
                      <a:pt x="62" y="2247"/>
                    </a:cubicBezTo>
                    <a:cubicBezTo>
                      <a:pt x="74" y="2247"/>
                      <a:pt x="85" y="2239"/>
                      <a:pt x="92" y="2222"/>
                    </a:cubicBezTo>
                    <a:cubicBezTo>
                      <a:pt x="96" y="2216"/>
                      <a:pt x="100" y="2209"/>
                      <a:pt x="103" y="2203"/>
                    </a:cubicBezTo>
                    <a:lnTo>
                      <a:pt x="103" y="2203"/>
                    </a:lnTo>
                    <a:lnTo>
                      <a:pt x="116" y="2210"/>
                    </a:lnTo>
                    <a:cubicBezTo>
                      <a:pt x="123" y="2189"/>
                      <a:pt x="130" y="2168"/>
                      <a:pt x="136" y="2147"/>
                    </a:cubicBezTo>
                    <a:lnTo>
                      <a:pt x="136" y="2147"/>
                    </a:lnTo>
                    <a:cubicBezTo>
                      <a:pt x="516" y="1499"/>
                      <a:pt x="907" y="776"/>
                      <a:pt x="1045" y="31"/>
                    </a:cubicBezTo>
                    <a:cubicBezTo>
                      <a:pt x="1045" y="16"/>
                      <a:pt x="1031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2"/>
              <p:cNvSpPr/>
              <p:nvPr/>
            </p:nvSpPr>
            <p:spPr>
              <a:xfrm>
                <a:off x="2234200" y="2843025"/>
                <a:ext cx="457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475" extrusionOk="0">
                    <a:moveTo>
                      <a:pt x="1794" y="0"/>
                    </a:moveTo>
                    <a:cubicBezTo>
                      <a:pt x="1787" y="0"/>
                      <a:pt x="1780" y="4"/>
                      <a:pt x="1774" y="13"/>
                    </a:cubicBezTo>
                    <a:cubicBezTo>
                      <a:pt x="941" y="882"/>
                      <a:pt x="298" y="2275"/>
                      <a:pt x="0" y="3430"/>
                    </a:cubicBezTo>
                    <a:cubicBezTo>
                      <a:pt x="0" y="3459"/>
                      <a:pt x="18" y="3475"/>
                      <a:pt x="34" y="3475"/>
                    </a:cubicBezTo>
                    <a:cubicBezTo>
                      <a:pt x="45" y="3475"/>
                      <a:pt x="55" y="3468"/>
                      <a:pt x="60" y="3454"/>
                    </a:cubicBezTo>
                    <a:cubicBezTo>
                      <a:pt x="298" y="2894"/>
                      <a:pt x="488" y="2323"/>
                      <a:pt x="774" y="1775"/>
                    </a:cubicBezTo>
                    <a:cubicBezTo>
                      <a:pt x="1084" y="1180"/>
                      <a:pt x="1489" y="644"/>
                      <a:pt x="1822" y="49"/>
                    </a:cubicBezTo>
                    <a:cubicBezTo>
                      <a:pt x="1831" y="31"/>
                      <a:pt x="1813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2"/>
              <p:cNvSpPr/>
              <p:nvPr/>
            </p:nvSpPr>
            <p:spPr>
              <a:xfrm>
                <a:off x="2271850" y="2808575"/>
                <a:ext cx="2997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64" extrusionOk="0">
                    <a:moveTo>
                      <a:pt x="1175" y="0"/>
                    </a:moveTo>
                    <a:cubicBezTo>
                      <a:pt x="1166" y="0"/>
                      <a:pt x="1154" y="7"/>
                      <a:pt x="1149" y="22"/>
                    </a:cubicBezTo>
                    <a:cubicBezTo>
                      <a:pt x="816" y="653"/>
                      <a:pt x="376" y="1212"/>
                      <a:pt x="18" y="1820"/>
                    </a:cubicBezTo>
                    <a:cubicBezTo>
                      <a:pt x="0" y="1838"/>
                      <a:pt x="17" y="1863"/>
                      <a:pt x="36" y="1863"/>
                    </a:cubicBezTo>
                    <a:cubicBezTo>
                      <a:pt x="42" y="1863"/>
                      <a:pt x="49" y="1861"/>
                      <a:pt x="54" y="1855"/>
                    </a:cubicBezTo>
                    <a:cubicBezTo>
                      <a:pt x="554" y="1355"/>
                      <a:pt x="887" y="665"/>
                      <a:pt x="1185" y="34"/>
                    </a:cubicBezTo>
                    <a:cubicBezTo>
                      <a:pt x="1199" y="13"/>
                      <a:pt x="1189" y="0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2"/>
              <p:cNvSpPr/>
              <p:nvPr/>
            </p:nvSpPr>
            <p:spPr>
              <a:xfrm>
                <a:off x="2296875" y="2769525"/>
                <a:ext cx="26350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2030" extrusionOk="0">
                    <a:moveTo>
                      <a:pt x="1053" y="0"/>
                    </a:moveTo>
                    <a:lnTo>
                      <a:pt x="1053" y="0"/>
                    </a:lnTo>
                    <a:cubicBezTo>
                      <a:pt x="910" y="369"/>
                      <a:pt x="744" y="726"/>
                      <a:pt x="565" y="1084"/>
                    </a:cubicBezTo>
                    <a:cubicBezTo>
                      <a:pt x="398" y="1393"/>
                      <a:pt x="172" y="1691"/>
                      <a:pt x="17" y="2012"/>
                    </a:cubicBezTo>
                    <a:cubicBezTo>
                      <a:pt x="1" y="2021"/>
                      <a:pt x="14" y="2029"/>
                      <a:pt x="27" y="2029"/>
                    </a:cubicBezTo>
                    <a:cubicBezTo>
                      <a:pt x="32" y="2029"/>
                      <a:pt x="38" y="2028"/>
                      <a:pt x="41" y="2024"/>
                    </a:cubicBezTo>
                    <a:cubicBezTo>
                      <a:pt x="553" y="1500"/>
                      <a:pt x="887" y="703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2"/>
              <p:cNvSpPr/>
              <p:nvPr/>
            </p:nvSpPr>
            <p:spPr>
              <a:xfrm>
                <a:off x="2122275" y="2868275"/>
                <a:ext cx="345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408" extrusionOk="0">
                    <a:moveTo>
                      <a:pt x="182" y="1"/>
                    </a:moveTo>
                    <a:cubicBezTo>
                      <a:pt x="135" y="1"/>
                      <a:pt x="90" y="5"/>
                      <a:pt x="48" y="15"/>
                    </a:cubicBezTo>
                    <a:cubicBezTo>
                      <a:pt x="12" y="15"/>
                      <a:pt x="1" y="51"/>
                      <a:pt x="36" y="51"/>
                    </a:cubicBezTo>
                    <a:cubicBezTo>
                      <a:pt x="239" y="158"/>
                      <a:pt x="489" y="158"/>
                      <a:pt x="715" y="217"/>
                    </a:cubicBezTo>
                    <a:cubicBezTo>
                      <a:pt x="905" y="277"/>
                      <a:pt x="1132" y="396"/>
                      <a:pt x="1346" y="408"/>
                    </a:cubicBezTo>
                    <a:cubicBezTo>
                      <a:pt x="1370" y="408"/>
                      <a:pt x="1382" y="384"/>
                      <a:pt x="1370" y="372"/>
                    </a:cubicBezTo>
                    <a:cubicBezTo>
                      <a:pt x="1203" y="217"/>
                      <a:pt x="941" y="158"/>
                      <a:pt x="727" y="110"/>
                    </a:cubicBezTo>
                    <a:cubicBezTo>
                      <a:pt x="566" y="63"/>
                      <a:pt x="361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2"/>
              <p:cNvSpPr/>
              <p:nvPr/>
            </p:nvSpPr>
            <p:spPr>
              <a:xfrm>
                <a:off x="2117800" y="2864775"/>
                <a:ext cx="4350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477" extrusionOk="0">
                    <a:moveTo>
                      <a:pt x="13" y="0"/>
                    </a:moveTo>
                    <a:cubicBezTo>
                      <a:pt x="1" y="0"/>
                      <a:pt x="1" y="60"/>
                      <a:pt x="37" y="60"/>
                    </a:cubicBezTo>
                    <a:cubicBezTo>
                      <a:pt x="346" y="107"/>
                      <a:pt x="656" y="167"/>
                      <a:pt x="953" y="250"/>
                    </a:cubicBezTo>
                    <a:cubicBezTo>
                      <a:pt x="1204" y="322"/>
                      <a:pt x="1442" y="429"/>
                      <a:pt x="1692" y="476"/>
                    </a:cubicBezTo>
                    <a:cubicBezTo>
                      <a:pt x="1727" y="476"/>
                      <a:pt x="1739" y="429"/>
                      <a:pt x="1715" y="417"/>
                    </a:cubicBezTo>
                    <a:cubicBezTo>
                      <a:pt x="1251" y="119"/>
                      <a:pt x="549" y="24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2"/>
              <p:cNvSpPr/>
              <p:nvPr/>
            </p:nvSpPr>
            <p:spPr>
              <a:xfrm>
                <a:off x="2132475" y="2855425"/>
                <a:ext cx="3225" cy="16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65" extrusionOk="0">
                    <a:moveTo>
                      <a:pt x="31" y="0"/>
                    </a:moveTo>
                    <a:cubicBezTo>
                      <a:pt x="7" y="0"/>
                      <a:pt x="1" y="53"/>
                      <a:pt x="21" y="53"/>
                    </a:cubicBezTo>
                    <a:cubicBezTo>
                      <a:pt x="69" y="65"/>
                      <a:pt x="57" y="65"/>
                      <a:pt x="105" y="65"/>
                    </a:cubicBezTo>
                    <a:cubicBezTo>
                      <a:pt x="116" y="65"/>
                      <a:pt x="128" y="53"/>
                      <a:pt x="116" y="29"/>
                    </a:cubicBezTo>
                    <a:cubicBezTo>
                      <a:pt x="81" y="17"/>
                      <a:pt x="81" y="17"/>
                      <a:pt x="45" y="5"/>
                    </a:cubicBezTo>
                    <a:cubicBezTo>
                      <a:pt x="40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2"/>
              <p:cNvSpPr/>
              <p:nvPr/>
            </p:nvSpPr>
            <p:spPr>
              <a:xfrm>
                <a:off x="2087750" y="2863575"/>
                <a:ext cx="434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34" extrusionOk="0">
                    <a:moveTo>
                      <a:pt x="24" y="1"/>
                    </a:moveTo>
                    <a:cubicBezTo>
                      <a:pt x="0" y="1"/>
                      <a:pt x="0" y="36"/>
                      <a:pt x="12" y="48"/>
                    </a:cubicBezTo>
                    <a:cubicBezTo>
                      <a:pt x="548" y="215"/>
                      <a:pt x="1132" y="286"/>
                      <a:pt x="1691" y="334"/>
                    </a:cubicBezTo>
                    <a:cubicBezTo>
                      <a:pt x="1727" y="334"/>
                      <a:pt x="1739" y="286"/>
                      <a:pt x="1715" y="286"/>
                    </a:cubicBezTo>
                    <a:cubicBezTo>
                      <a:pt x="1179" y="155"/>
                      <a:pt x="596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2"/>
              <p:cNvSpPr/>
              <p:nvPr/>
            </p:nvSpPr>
            <p:spPr>
              <a:xfrm>
                <a:off x="2078825" y="2859700"/>
                <a:ext cx="553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3" extrusionOk="0">
                    <a:moveTo>
                      <a:pt x="24" y="1"/>
                    </a:moveTo>
                    <a:cubicBezTo>
                      <a:pt x="12" y="1"/>
                      <a:pt x="0" y="25"/>
                      <a:pt x="24" y="25"/>
                    </a:cubicBezTo>
                    <a:cubicBezTo>
                      <a:pt x="429" y="120"/>
                      <a:pt x="834" y="156"/>
                      <a:pt x="1239" y="203"/>
                    </a:cubicBezTo>
                    <a:cubicBezTo>
                      <a:pt x="1429" y="239"/>
                      <a:pt x="1608" y="251"/>
                      <a:pt x="1798" y="275"/>
                    </a:cubicBezTo>
                    <a:cubicBezTo>
                      <a:pt x="1830" y="275"/>
                      <a:pt x="1899" y="270"/>
                      <a:pt x="1970" y="270"/>
                    </a:cubicBezTo>
                    <a:cubicBezTo>
                      <a:pt x="2053" y="270"/>
                      <a:pt x="2138" y="277"/>
                      <a:pt x="2163" y="305"/>
                    </a:cubicBezTo>
                    <a:lnTo>
                      <a:pt x="2163" y="305"/>
                    </a:lnTo>
                    <a:cubicBezTo>
                      <a:pt x="2161" y="306"/>
                      <a:pt x="2160" y="310"/>
                      <a:pt x="2167" y="310"/>
                    </a:cubicBezTo>
                    <a:cubicBezTo>
                      <a:pt x="2191" y="322"/>
                      <a:pt x="2191" y="322"/>
                      <a:pt x="2203" y="322"/>
                    </a:cubicBezTo>
                    <a:lnTo>
                      <a:pt x="2215" y="310"/>
                    </a:lnTo>
                    <a:lnTo>
                      <a:pt x="2215" y="298"/>
                    </a:lnTo>
                    <a:cubicBezTo>
                      <a:pt x="2096" y="132"/>
                      <a:pt x="1631" y="156"/>
                      <a:pt x="1453" y="144"/>
                    </a:cubicBezTo>
                    <a:cubicBezTo>
                      <a:pt x="977" y="84"/>
                      <a:pt x="50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2"/>
              <p:cNvSpPr/>
              <p:nvPr/>
            </p:nvSpPr>
            <p:spPr>
              <a:xfrm>
                <a:off x="2005600" y="2847200"/>
                <a:ext cx="9107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685" extrusionOk="0">
                    <a:moveTo>
                      <a:pt x="24" y="1"/>
                    </a:moveTo>
                    <a:cubicBezTo>
                      <a:pt x="12" y="1"/>
                      <a:pt x="0" y="36"/>
                      <a:pt x="24" y="36"/>
                    </a:cubicBezTo>
                    <a:cubicBezTo>
                      <a:pt x="1203" y="346"/>
                      <a:pt x="2441" y="477"/>
                      <a:pt x="3632" y="679"/>
                    </a:cubicBezTo>
                    <a:cubicBezTo>
                      <a:pt x="2441" y="441"/>
                      <a:pt x="1227" y="120"/>
                      <a:pt x="24" y="1"/>
                    </a:cubicBezTo>
                    <a:close/>
                    <a:moveTo>
                      <a:pt x="3632" y="679"/>
                    </a:moveTo>
                    <a:cubicBezTo>
                      <a:pt x="3636" y="683"/>
                      <a:pt x="3638" y="685"/>
                      <a:pt x="3640" y="685"/>
                    </a:cubicBezTo>
                    <a:cubicBezTo>
                      <a:pt x="3642" y="685"/>
                      <a:pt x="3640" y="679"/>
                      <a:pt x="3632" y="6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2"/>
              <p:cNvSpPr/>
              <p:nvPr/>
            </p:nvSpPr>
            <p:spPr>
              <a:xfrm>
                <a:off x="1946350" y="2734100"/>
                <a:ext cx="18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119"/>
                      <a:pt x="203" y="203"/>
                      <a:pt x="311" y="262"/>
                    </a:cubicBezTo>
                    <a:cubicBezTo>
                      <a:pt x="418" y="322"/>
                      <a:pt x="561" y="405"/>
                      <a:pt x="703" y="405"/>
                    </a:cubicBezTo>
                    <a:cubicBezTo>
                      <a:pt x="715" y="405"/>
                      <a:pt x="727" y="393"/>
                      <a:pt x="715" y="381"/>
                    </a:cubicBezTo>
                    <a:cubicBezTo>
                      <a:pt x="596" y="298"/>
                      <a:pt x="465" y="274"/>
                      <a:pt x="346" y="203"/>
                    </a:cubicBezTo>
                    <a:cubicBezTo>
                      <a:pt x="227" y="143"/>
                      <a:pt x="120" y="4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2"/>
              <p:cNvSpPr/>
              <p:nvPr/>
            </p:nvSpPr>
            <p:spPr>
              <a:xfrm>
                <a:off x="1944625" y="2728950"/>
                <a:ext cx="26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05" extrusionOk="0">
                    <a:moveTo>
                      <a:pt x="22" y="1"/>
                    </a:moveTo>
                    <a:cubicBezTo>
                      <a:pt x="7" y="1"/>
                      <a:pt x="1" y="18"/>
                      <a:pt x="10" y="28"/>
                    </a:cubicBezTo>
                    <a:cubicBezTo>
                      <a:pt x="260" y="266"/>
                      <a:pt x="653" y="480"/>
                      <a:pt x="1011" y="504"/>
                    </a:cubicBezTo>
                    <a:cubicBezTo>
                      <a:pt x="1034" y="504"/>
                      <a:pt x="1046" y="468"/>
                      <a:pt x="1022" y="444"/>
                    </a:cubicBezTo>
                    <a:cubicBezTo>
                      <a:pt x="856" y="385"/>
                      <a:pt x="689" y="361"/>
                      <a:pt x="534" y="290"/>
                    </a:cubicBezTo>
                    <a:cubicBezTo>
                      <a:pt x="356" y="206"/>
                      <a:pt x="201" y="111"/>
                      <a:pt x="34" y="4"/>
                    </a:cubicBezTo>
                    <a:cubicBezTo>
                      <a:pt x="30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2"/>
              <p:cNvSpPr/>
              <p:nvPr/>
            </p:nvSpPr>
            <p:spPr>
              <a:xfrm>
                <a:off x="1948450" y="2724275"/>
                <a:ext cx="2710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579" extrusionOk="0">
                    <a:moveTo>
                      <a:pt x="36" y="0"/>
                    </a:moveTo>
                    <a:cubicBezTo>
                      <a:pt x="24" y="0"/>
                      <a:pt x="0" y="12"/>
                      <a:pt x="0" y="24"/>
                    </a:cubicBezTo>
                    <a:cubicBezTo>
                      <a:pt x="143" y="179"/>
                      <a:pt x="298" y="298"/>
                      <a:pt x="477" y="393"/>
                    </a:cubicBezTo>
                    <a:cubicBezTo>
                      <a:pt x="623" y="477"/>
                      <a:pt x="814" y="578"/>
                      <a:pt x="987" y="578"/>
                    </a:cubicBezTo>
                    <a:cubicBezTo>
                      <a:pt x="1012" y="578"/>
                      <a:pt x="1036" y="576"/>
                      <a:pt x="1060" y="572"/>
                    </a:cubicBezTo>
                    <a:cubicBezTo>
                      <a:pt x="1072" y="572"/>
                      <a:pt x="1084" y="548"/>
                      <a:pt x="1072" y="536"/>
                    </a:cubicBezTo>
                    <a:cubicBezTo>
                      <a:pt x="929" y="441"/>
                      <a:pt x="739" y="417"/>
                      <a:pt x="572" y="334"/>
                    </a:cubicBezTo>
                    <a:cubicBezTo>
                      <a:pt x="381" y="250"/>
                      <a:pt x="203" y="131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2"/>
              <p:cNvSpPr/>
              <p:nvPr/>
            </p:nvSpPr>
            <p:spPr>
              <a:xfrm>
                <a:off x="1953925" y="2721125"/>
                <a:ext cx="2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722" extrusionOk="0">
                    <a:moveTo>
                      <a:pt x="36" y="1"/>
                    </a:moveTo>
                    <a:cubicBezTo>
                      <a:pt x="12" y="1"/>
                      <a:pt x="0" y="34"/>
                      <a:pt x="19" y="43"/>
                    </a:cubicBezTo>
                    <a:cubicBezTo>
                      <a:pt x="162" y="222"/>
                      <a:pt x="341" y="376"/>
                      <a:pt x="531" y="496"/>
                    </a:cubicBezTo>
                    <a:cubicBezTo>
                      <a:pt x="698" y="603"/>
                      <a:pt x="912" y="722"/>
                      <a:pt x="1115" y="722"/>
                    </a:cubicBezTo>
                    <a:cubicBezTo>
                      <a:pt x="1139" y="722"/>
                      <a:pt x="1151" y="686"/>
                      <a:pt x="1127" y="674"/>
                    </a:cubicBezTo>
                    <a:cubicBezTo>
                      <a:pt x="948" y="555"/>
                      <a:pt x="734" y="507"/>
                      <a:pt x="555" y="388"/>
                    </a:cubicBezTo>
                    <a:cubicBezTo>
                      <a:pt x="377" y="281"/>
                      <a:pt x="222" y="138"/>
                      <a:pt x="55" y="7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2"/>
              <p:cNvSpPr/>
              <p:nvPr/>
            </p:nvSpPr>
            <p:spPr>
              <a:xfrm>
                <a:off x="1955700" y="2721025"/>
                <a:ext cx="276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679" extrusionOk="0">
                    <a:moveTo>
                      <a:pt x="12" y="1"/>
                    </a:moveTo>
                    <a:cubicBezTo>
                      <a:pt x="3" y="1"/>
                      <a:pt x="0" y="11"/>
                      <a:pt x="8" y="11"/>
                    </a:cubicBezTo>
                    <a:cubicBezTo>
                      <a:pt x="91" y="202"/>
                      <a:pt x="341" y="333"/>
                      <a:pt x="508" y="440"/>
                    </a:cubicBezTo>
                    <a:cubicBezTo>
                      <a:pt x="663" y="547"/>
                      <a:pt x="865" y="678"/>
                      <a:pt x="1068" y="678"/>
                    </a:cubicBezTo>
                    <a:cubicBezTo>
                      <a:pt x="1080" y="678"/>
                      <a:pt x="1103" y="642"/>
                      <a:pt x="1080" y="631"/>
                    </a:cubicBezTo>
                    <a:cubicBezTo>
                      <a:pt x="949" y="488"/>
                      <a:pt x="722" y="428"/>
                      <a:pt x="544" y="333"/>
                    </a:cubicBezTo>
                    <a:cubicBezTo>
                      <a:pt x="389" y="226"/>
                      <a:pt x="222" y="47"/>
                      <a:pt x="32" y="11"/>
                    </a:cubicBezTo>
                    <a:cubicBezTo>
                      <a:pt x="24" y="3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2"/>
              <p:cNvSpPr/>
              <p:nvPr/>
            </p:nvSpPr>
            <p:spPr>
              <a:xfrm>
                <a:off x="1951425" y="2726350"/>
                <a:ext cx="318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609" extrusionOk="0">
                    <a:moveTo>
                      <a:pt x="0" y="1"/>
                    </a:moveTo>
                    <a:lnTo>
                      <a:pt x="0" y="13"/>
                    </a:lnTo>
                    <a:cubicBezTo>
                      <a:pt x="60" y="215"/>
                      <a:pt x="381" y="346"/>
                      <a:pt x="536" y="418"/>
                    </a:cubicBezTo>
                    <a:cubicBezTo>
                      <a:pt x="762" y="525"/>
                      <a:pt x="1001" y="608"/>
                      <a:pt x="1239" y="608"/>
                    </a:cubicBezTo>
                    <a:cubicBezTo>
                      <a:pt x="1274" y="608"/>
                      <a:pt x="1251" y="584"/>
                      <a:pt x="1239" y="572"/>
                    </a:cubicBezTo>
                    <a:cubicBezTo>
                      <a:pt x="1012" y="465"/>
                      <a:pt x="798" y="406"/>
                      <a:pt x="572" y="298"/>
                    </a:cubicBezTo>
                    <a:cubicBezTo>
                      <a:pt x="453" y="239"/>
                      <a:pt x="346" y="179"/>
                      <a:pt x="239" y="120"/>
                    </a:cubicBezTo>
                    <a:cubicBezTo>
                      <a:pt x="155" y="60"/>
                      <a:pt x="9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2"/>
              <p:cNvSpPr/>
              <p:nvPr/>
            </p:nvSpPr>
            <p:spPr>
              <a:xfrm>
                <a:off x="1975825" y="2734100"/>
                <a:ext cx="6725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1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0" y="274"/>
                      <a:pt x="787" y="405"/>
                      <a:pt x="1215" y="560"/>
                    </a:cubicBezTo>
                    <a:cubicBezTo>
                      <a:pt x="1727" y="715"/>
                      <a:pt x="2203" y="917"/>
                      <a:pt x="2656" y="1179"/>
                    </a:cubicBezTo>
                    <a:cubicBezTo>
                      <a:pt x="2660" y="1181"/>
                      <a:pt x="2664" y="1182"/>
                      <a:pt x="2668" y="1182"/>
                    </a:cubicBezTo>
                    <a:cubicBezTo>
                      <a:pt x="2683" y="1182"/>
                      <a:pt x="2689" y="1165"/>
                      <a:pt x="2680" y="1155"/>
                    </a:cubicBezTo>
                    <a:cubicBezTo>
                      <a:pt x="1965" y="524"/>
                      <a:pt x="846" y="4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2"/>
              <p:cNvSpPr/>
              <p:nvPr/>
            </p:nvSpPr>
            <p:spPr>
              <a:xfrm>
                <a:off x="2044600" y="2766850"/>
                <a:ext cx="577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826" extrusionOk="0">
                    <a:moveTo>
                      <a:pt x="24" y="0"/>
                    </a:moveTo>
                    <a:cubicBezTo>
                      <a:pt x="12" y="24"/>
                      <a:pt x="0" y="48"/>
                      <a:pt x="12" y="48"/>
                    </a:cubicBezTo>
                    <a:cubicBezTo>
                      <a:pt x="429" y="274"/>
                      <a:pt x="881" y="464"/>
                      <a:pt x="1334" y="607"/>
                    </a:cubicBezTo>
                    <a:cubicBezTo>
                      <a:pt x="1497" y="671"/>
                      <a:pt x="1856" y="825"/>
                      <a:pt x="2101" y="825"/>
                    </a:cubicBezTo>
                    <a:cubicBezTo>
                      <a:pt x="2176" y="825"/>
                      <a:pt x="2241" y="810"/>
                      <a:pt x="2286" y="774"/>
                    </a:cubicBezTo>
                    <a:cubicBezTo>
                      <a:pt x="2310" y="762"/>
                      <a:pt x="2310" y="750"/>
                      <a:pt x="2310" y="738"/>
                    </a:cubicBezTo>
                    <a:cubicBezTo>
                      <a:pt x="2286" y="691"/>
                      <a:pt x="2274" y="691"/>
                      <a:pt x="2227" y="679"/>
                    </a:cubicBezTo>
                    <a:cubicBezTo>
                      <a:pt x="2215" y="679"/>
                      <a:pt x="2203" y="691"/>
                      <a:pt x="2203" y="703"/>
                    </a:cubicBezTo>
                    <a:lnTo>
                      <a:pt x="2203" y="714"/>
                    </a:lnTo>
                    <a:cubicBezTo>
                      <a:pt x="2203" y="732"/>
                      <a:pt x="2209" y="743"/>
                      <a:pt x="2217" y="743"/>
                    </a:cubicBezTo>
                    <a:cubicBezTo>
                      <a:pt x="2220" y="743"/>
                      <a:pt x="2223" y="742"/>
                      <a:pt x="2226" y="739"/>
                    </a:cubicBezTo>
                    <a:lnTo>
                      <a:pt x="2226" y="739"/>
                    </a:lnTo>
                    <a:cubicBezTo>
                      <a:pt x="2217" y="747"/>
                      <a:pt x="2199" y="751"/>
                      <a:pt x="2176" y="751"/>
                    </a:cubicBezTo>
                    <a:cubicBezTo>
                      <a:pt x="2040" y="751"/>
                      <a:pt x="1706" y="629"/>
                      <a:pt x="1655" y="619"/>
                    </a:cubicBezTo>
                    <a:cubicBezTo>
                      <a:pt x="1453" y="572"/>
                      <a:pt x="1262" y="512"/>
                      <a:pt x="1072" y="452"/>
                    </a:cubicBezTo>
                    <a:cubicBezTo>
                      <a:pt x="714" y="333"/>
                      <a:pt x="369" y="179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2"/>
              <p:cNvSpPr/>
              <p:nvPr/>
            </p:nvSpPr>
            <p:spPr>
              <a:xfrm>
                <a:off x="2065125" y="2772200"/>
                <a:ext cx="357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61" extrusionOk="0">
                    <a:moveTo>
                      <a:pt x="60" y="0"/>
                    </a:moveTo>
                    <a:cubicBezTo>
                      <a:pt x="24" y="0"/>
                      <a:pt x="1" y="36"/>
                      <a:pt x="24" y="60"/>
                    </a:cubicBezTo>
                    <a:cubicBezTo>
                      <a:pt x="239" y="179"/>
                      <a:pt x="477" y="262"/>
                      <a:pt x="715" y="334"/>
                    </a:cubicBezTo>
                    <a:cubicBezTo>
                      <a:pt x="887" y="384"/>
                      <a:pt x="1093" y="461"/>
                      <a:pt x="1283" y="461"/>
                    </a:cubicBezTo>
                    <a:cubicBezTo>
                      <a:pt x="1316" y="461"/>
                      <a:pt x="1349" y="458"/>
                      <a:pt x="1382" y="453"/>
                    </a:cubicBezTo>
                    <a:cubicBezTo>
                      <a:pt x="1429" y="453"/>
                      <a:pt x="1429" y="381"/>
                      <a:pt x="1394" y="369"/>
                    </a:cubicBezTo>
                    <a:cubicBezTo>
                      <a:pt x="1191" y="274"/>
                      <a:pt x="929" y="262"/>
                      <a:pt x="727" y="203"/>
                    </a:cubicBezTo>
                    <a:cubicBezTo>
                      <a:pt x="501" y="143"/>
                      <a:pt x="274" y="72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2"/>
              <p:cNvSpPr/>
              <p:nvPr/>
            </p:nvSpPr>
            <p:spPr>
              <a:xfrm>
                <a:off x="2067500" y="2769825"/>
                <a:ext cx="339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466" extrusionOk="0">
                    <a:moveTo>
                      <a:pt x="37" y="0"/>
                    </a:moveTo>
                    <a:cubicBezTo>
                      <a:pt x="1" y="0"/>
                      <a:pt x="1" y="24"/>
                      <a:pt x="25" y="36"/>
                    </a:cubicBezTo>
                    <a:cubicBezTo>
                      <a:pt x="215" y="167"/>
                      <a:pt x="453" y="238"/>
                      <a:pt x="679" y="322"/>
                    </a:cubicBezTo>
                    <a:cubicBezTo>
                      <a:pt x="859" y="378"/>
                      <a:pt x="1081" y="465"/>
                      <a:pt x="1275" y="465"/>
                    </a:cubicBezTo>
                    <a:cubicBezTo>
                      <a:pt x="1287" y="465"/>
                      <a:pt x="1299" y="465"/>
                      <a:pt x="1311" y="464"/>
                    </a:cubicBezTo>
                    <a:cubicBezTo>
                      <a:pt x="1346" y="464"/>
                      <a:pt x="1358" y="417"/>
                      <a:pt x="1334" y="405"/>
                    </a:cubicBezTo>
                    <a:cubicBezTo>
                      <a:pt x="1156" y="286"/>
                      <a:pt x="882" y="262"/>
                      <a:pt x="691" y="203"/>
                    </a:cubicBezTo>
                    <a:cubicBezTo>
                      <a:pt x="477" y="143"/>
                      <a:pt x="263" y="36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2"/>
              <p:cNvSpPr/>
              <p:nvPr/>
            </p:nvSpPr>
            <p:spPr>
              <a:xfrm>
                <a:off x="2048275" y="2757525"/>
                <a:ext cx="4567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16" extrusionOk="0">
                    <a:moveTo>
                      <a:pt x="35" y="1"/>
                    </a:moveTo>
                    <a:cubicBezTo>
                      <a:pt x="21" y="1"/>
                      <a:pt x="0" y="20"/>
                      <a:pt x="20" y="40"/>
                    </a:cubicBezTo>
                    <a:cubicBezTo>
                      <a:pt x="429" y="507"/>
                      <a:pt x="1147" y="814"/>
                      <a:pt x="1770" y="814"/>
                    </a:cubicBezTo>
                    <a:cubicBezTo>
                      <a:pt x="1782" y="814"/>
                      <a:pt x="1794" y="814"/>
                      <a:pt x="1806" y="814"/>
                    </a:cubicBezTo>
                    <a:cubicBezTo>
                      <a:pt x="1807" y="815"/>
                      <a:pt x="1809" y="816"/>
                      <a:pt x="1811" y="816"/>
                    </a:cubicBezTo>
                    <a:cubicBezTo>
                      <a:pt x="1820" y="816"/>
                      <a:pt x="1826" y="788"/>
                      <a:pt x="1806" y="778"/>
                    </a:cubicBezTo>
                    <a:cubicBezTo>
                      <a:pt x="1472" y="706"/>
                      <a:pt x="1175" y="647"/>
                      <a:pt x="865" y="516"/>
                    </a:cubicBezTo>
                    <a:cubicBezTo>
                      <a:pt x="567" y="373"/>
                      <a:pt x="317" y="183"/>
                      <a:pt x="44" y="4"/>
                    </a:cubicBezTo>
                    <a:cubicBezTo>
                      <a:pt x="41" y="2"/>
                      <a:pt x="3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2"/>
              <p:cNvSpPr/>
              <p:nvPr/>
            </p:nvSpPr>
            <p:spPr>
              <a:xfrm>
                <a:off x="2183600" y="2660275"/>
                <a:ext cx="1575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267" extrusionOk="0">
                    <a:moveTo>
                      <a:pt x="543" y="0"/>
                    </a:moveTo>
                    <a:cubicBezTo>
                      <a:pt x="527" y="0"/>
                      <a:pt x="511" y="7"/>
                      <a:pt x="500" y="24"/>
                    </a:cubicBezTo>
                    <a:cubicBezTo>
                      <a:pt x="500" y="24"/>
                      <a:pt x="500" y="24"/>
                      <a:pt x="500" y="24"/>
                    </a:cubicBezTo>
                    <a:lnTo>
                      <a:pt x="500" y="24"/>
                    </a:lnTo>
                    <a:cubicBezTo>
                      <a:pt x="417" y="120"/>
                      <a:pt x="357" y="215"/>
                      <a:pt x="298" y="310"/>
                    </a:cubicBezTo>
                    <a:cubicBezTo>
                      <a:pt x="285" y="323"/>
                      <a:pt x="286" y="342"/>
                      <a:pt x="295" y="354"/>
                    </a:cubicBezTo>
                    <a:lnTo>
                      <a:pt x="295" y="354"/>
                    </a:lnTo>
                    <a:cubicBezTo>
                      <a:pt x="250" y="442"/>
                      <a:pt x="208" y="532"/>
                      <a:pt x="167" y="620"/>
                    </a:cubicBezTo>
                    <a:cubicBezTo>
                      <a:pt x="96" y="798"/>
                      <a:pt x="0" y="1036"/>
                      <a:pt x="48" y="1227"/>
                    </a:cubicBezTo>
                    <a:cubicBezTo>
                      <a:pt x="55" y="1255"/>
                      <a:pt x="78" y="1266"/>
                      <a:pt x="101" y="1266"/>
                    </a:cubicBezTo>
                    <a:cubicBezTo>
                      <a:pt x="117" y="1266"/>
                      <a:pt x="133" y="1261"/>
                      <a:pt x="143" y="1251"/>
                    </a:cubicBezTo>
                    <a:cubicBezTo>
                      <a:pt x="226" y="1072"/>
                      <a:pt x="226" y="858"/>
                      <a:pt x="298" y="667"/>
                    </a:cubicBezTo>
                    <a:cubicBezTo>
                      <a:pt x="376" y="466"/>
                      <a:pt x="465" y="295"/>
                      <a:pt x="575" y="127"/>
                    </a:cubicBezTo>
                    <a:lnTo>
                      <a:pt x="575" y="127"/>
                    </a:lnTo>
                    <a:cubicBezTo>
                      <a:pt x="578" y="125"/>
                      <a:pt x="581" y="122"/>
                      <a:pt x="584" y="120"/>
                    </a:cubicBezTo>
                    <a:lnTo>
                      <a:pt x="581" y="117"/>
                    </a:lnTo>
                    <a:lnTo>
                      <a:pt x="581" y="117"/>
                    </a:lnTo>
                    <a:cubicBezTo>
                      <a:pt x="586" y="110"/>
                      <a:pt x="591" y="103"/>
                      <a:pt x="596" y="96"/>
                    </a:cubicBezTo>
                    <a:cubicBezTo>
                      <a:pt x="630" y="45"/>
                      <a:pt x="585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2"/>
              <p:cNvSpPr/>
              <p:nvPr/>
            </p:nvSpPr>
            <p:spPr>
              <a:xfrm>
                <a:off x="2188950" y="2668850"/>
                <a:ext cx="1015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933" extrusionOk="0">
                    <a:moveTo>
                      <a:pt x="346" y="0"/>
                    </a:moveTo>
                    <a:cubicBezTo>
                      <a:pt x="333" y="0"/>
                      <a:pt x="321" y="4"/>
                      <a:pt x="310" y="15"/>
                    </a:cubicBezTo>
                    <a:cubicBezTo>
                      <a:pt x="215" y="146"/>
                      <a:pt x="167" y="289"/>
                      <a:pt x="120" y="455"/>
                    </a:cubicBezTo>
                    <a:cubicBezTo>
                      <a:pt x="72" y="586"/>
                      <a:pt x="1" y="765"/>
                      <a:pt x="48" y="908"/>
                    </a:cubicBezTo>
                    <a:cubicBezTo>
                      <a:pt x="56" y="923"/>
                      <a:pt x="67" y="933"/>
                      <a:pt x="84" y="933"/>
                    </a:cubicBezTo>
                    <a:cubicBezTo>
                      <a:pt x="94" y="933"/>
                      <a:pt x="106" y="929"/>
                      <a:pt x="120" y="920"/>
                    </a:cubicBezTo>
                    <a:cubicBezTo>
                      <a:pt x="191" y="801"/>
                      <a:pt x="191" y="634"/>
                      <a:pt x="239" y="503"/>
                    </a:cubicBezTo>
                    <a:cubicBezTo>
                      <a:pt x="274" y="348"/>
                      <a:pt x="346" y="205"/>
                      <a:pt x="405" y="51"/>
                    </a:cubicBezTo>
                    <a:cubicBezTo>
                      <a:pt x="405" y="25"/>
                      <a:pt x="37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2"/>
              <p:cNvSpPr/>
              <p:nvPr/>
            </p:nvSpPr>
            <p:spPr>
              <a:xfrm>
                <a:off x="2192525" y="2666700"/>
                <a:ext cx="123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953" extrusionOk="0">
                    <a:moveTo>
                      <a:pt x="435" y="0"/>
                    </a:moveTo>
                    <a:cubicBezTo>
                      <a:pt x="429" y="0"/>
                      <a:pt x="423" y="2"/>
                      <a:pt x="417" y="6"/>
                    </a:cubicBezTo>
                    <a:cubicBezTo>
                      <a:pt x="298" y="125"/>
                      <a:pt x="215" y="291"/>
                      <a:pt x="143" y="458"/>
                    </a:cubicBezTo>
                    <a:cubicBezTo>
                      <a:pt x="96" y="589"/>
                      <a:pt x="0" y="791"/>
                      <a:pt x="60" y="934"/>
                    </a:cubicBezTo>
                    <a:cubicBezTo>
                      <a:pt x="72" y="946"/>
                      <a:pt x="84" y="952"/>
                      <a:pt x="94" y="952"/>
                    </a:cubicBezTo>
                    <a:cubicBezTo>
                      <a:pt x="105" y="952"/>
                      <a:pt x="114" y="946"/>
                      <a:pt x="120" y="934"/>
                    </a:cubicBezTo>
                    <a:cubicBezTo>
                      <a:pt x="203" y="815"/>
                      <a:pt x="203" y="649"/>
                      <a:pt x="239" y="518"/>
                    </a:cubicBezTo>
                    <a:cubicBezTo>
                      <a:pt x="298" y="351"/>
                      <a:pt x="393" y="220"/>
                      <a:pt x="465" y="65"/>
                    </a:cubicBezTo>
                    <a:cubicBezTo>
                      <a:pt x="495" y="45"/>
                      <a:pt x="466" y="0"/>
                      <a:pt x="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2"/>
              <p:cNvSpPr/>
              <p:nvPr/>
            </p:nvSpPr>
            <p:spPr>
              <a:xfrm>
                <a:off x="2193425" y="2668550"/>
                <a:ext cx="95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871" extrusionOk="0">
                    <a:moveTo>
                      <a:pt x="343" y="1"/>
                    </a:moveTo>
                    <a:cubicBezTo>
                      <a:pt x="340" y="1"/>
                      <a:pt x="337" y="1"/>
                      <a:pt x="334" y="3"/>
                    </a:cubicBezTo>
                    <a:cubicBezTo>
                      <a:pt x="226" y="110"/>
                      <a:pt x="155" y="241"/>
                      <a:pt x="119" y="396"/>
                    </a:cubicBezTo>
                    <a:cubicBezTo>
                      <a:pt x="72" y="527"/>
                      <a:pt x="0" y="705"/>
                      <a:pt x="36" y="836"/>
                    </a:cubicBezTo>
                    <a:cubicBezTo>
                      <a:pt x="36" y="853"/>
                      <a:pt x="60" y="870"/>
                      <a:pt x="78" y="870"/>
                    </a:cubicBezTo>
                    <a:cubicBezTo>
                      <a:pt x="85" y="870"/>
                      <a:pt x="92" y="867"/>
                      <a:pt x="95" y="860"/>
                    </a:cubicBezTo>
                    <a:cubicBezTo>
                      <a:pt x="155" y="741"/>
                      <a:pt x="179" y="586"/>
                      <a:pt x="214" y="455"/>
                    </a:cubicBezTo>
                    <a:cubicBezTo>
                      <a:pt x="262" y="301"/>
                      <a:pt x="334" y="170"/>
                      <a:pt x="381" y="39"/>
                    </a:cubicBezTo>
                    <a:cubicBezTo>
                      <a:pt x="381" y="28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2"/>
              <p:cNvSpPr/>
              <p:nvPr/>
            </p:nvSpPr>
            <p:spPr>
              <a:xfrm>
                <a:off x="2174150" y="2679900"/>
                <a:ext cx="136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936" extrusionOk="0">
                    <a:moveTo>
                      <a:pt x="502" y="0"/>
                    </a:moveTo>
                    <a:cubicBezTo>
                      <a:pt x="492" y="0"/>
                      <a:pt x="485" y="4"/>
                      <a:pt x="485" y="13"/>
                    </a:cubicBezTo>
                    <a:cubicBezTo>
                      <a:pt x="319" y="430"/>
                      <a:pt x="188" y="883"/>
                      <a:pt x="200" y="1323"/>
                    </a:cubicBezTo>
                    <a:cubicBezTo>
                      <a:pt x="223" y="1906"/>
                      <a:pt x="343" y="2383"/>
                      <a:pt x="9" y="2918"/>
                    </a:cubicBezTo>
                    <a:cubicBezTo>
                      <a:pt x="1" y="2927"/>
                      <a:pt x="10" y="2935"/>
                      <a:pt x="25" y="2935"/>
                    </a:cubicBezTo>
                    <a:cubicBezTo>
                      <a:pt x="31" y="2935"/>
                      <a:pt x="38" y="2934"/>
                      <a:pt x="45" y="2930"/>
                    </a:cubicBezTo>
                    <a:cubicBezTo>
                      <a:pt x="259" y="2692"/>
                      <a:pt x="307" y="2383"/>
                      <a:pt x="307" y="2073"/>
                    </a:cubicBezTo>
                    <a:cubicBezTo>
                      <a:pt x="307" y="1775"/>
                      <a:pt x="235" y="1478"/>
                      <a:pt x="247" y="1180"/>
                    </a:cubicBezTo>
                    <a:cubicBezTo>
                      <a:pt x="259" y="775"/>
                      <a:pt x="414" y="406"/>
                      <a:pt x="545" y="25"/>
                    </a:cubicBezTo>
                    <a:cubicBezTo>
                      <a:pt x="538" y="11"/>
                      <a:pt x="517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2"/>
              <p:cNvSpPr/>
              <p:nvPr/>
            </p:nvSpPr>
            <p:spPr>
              <a:xfrm>
                <a:off x="2178525" y="2717500"/>
                <a:ext cx="837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372" extrusionOk="0">
                    <a:moveTo>
                      <a:pt x="315" y="1"/>
                    </a:moveTo>
                    <a:cubicBezTo>
                      <a:pt x="310" y="1"/>
                      <a:pt x="304" y="4"/>
                      <a:pt x="299" y="10"/>
                    </a:cubicBezTo>
                    <a:cubicBezTo>
                      <a:pt x="251" y="271"/>
                      <a:pt x="227" y="510"/>
                      <a:pt x="168" y="760"/>
                    </a:cubicBezTo>
                    <a:cubicBezTo>
                      <a:pt x="120" y="950"/>
                      <a:pt x="1" y="1164"/>
                      <a:pt x="13" y="1355"/>
                    </a:cubicBezTo>
                    <a:cubicBezTo>
                      <a:pt x="13" y="1363"/>
                      <a:pt x="31" y="1372"/>
                      <a:pt x="45" y="1372"/>
                    </a:cubicBezTo>
                    <a:cubicBezTo>
                      <a:pt x="51" y="1372"/>
                      <a:pt x="57" y="1370"/>
                      <a:pt x="60" y="1367"/>
                    </a:cubicBezTo>
                    <a:cubicBezTo>
                      <a:pt x="203" y="1236"/>
                      <a:pt x="239" y="962"/>
                      <a:pt x="263" y="772"/>
                    </a:cubicBezTo>
                    <a:cubicBezTo>
                      <a:pt x="322" y="521"/>
                      <a:pt x="334" y="271"/>
                      <a:pt x="322" y="10"/>
                    </a:cubicBezTo>
                    <a:cubicBezTo>
                      <a:pt x="322" y="4"/>
                      <a:pt x="319" y="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2"/>
              <p:cNvSpPr/>
              <p:nvPr/>
            </p:nvSpPr>
            <p:spPr>
              <a:xfrm>
                <a:off x="2180625" y="2716350"/>
                <a:ext cx="1042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335" extrusionOk="0">
                    <a:moveTo>
                      <a:pt x="376" y="0"/>
                    </a:moveTo>
                    <a:cubicBezTo>
                      <a:pt x="357" y="0"/>
                      <a:pt x="339" y="10"/>
                      <a:pt x="334" y="32"/>
                    </a:cubicBezTo>
                    <a:cubicBezTo>
                      <a:pt x="274" y="270"/>
                      <a:pt x="215" y="508"/>
                      <a:pt x="155" y="734"/>
                    </a:cubicBezTo>
                    <a:cubicBezTo>
                      <a:pt x="107" y="913"/>
                      <a:pt x="0" y="1115"/>
                      <a:pt x="36" y="1306"/>
                    </a:cubicBezTo>
                    <a:cubicBezTo>
                      <a:pt x="36" y="1323"/>
                      <a:pt x="49" y="1334"/>
                      <a:pt x="60" y="1334"/>
                    </a:cubicBezTo>
                    <a:cubicBezTo>
                      <a:pt x="64" y="1334"/>
                      <a:pt x="68" y="1333"/>
                      <a:pt x="72" y="1329"/>
                    </a:cubicBezTo>
                    <a:cubicBezTo>
                      <a:pt x="215" y="1175"/>
                      <a:pt x="238" y="925"/>
                      <a:pt x="286" y="734"/>
                    </a:cubicBezTo>
                    <a:cubicBezTo>
                      <a:pt x="345" y="508"/>
                      <a:pt x="393" y="270"/>
                      <a:pt x="417" y="32"/>
                    </a:cubicBezTo>
                    <a:cubicBezTo>
                      <a:pt x="417" y="13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2"/>
              <p:cNvSpPr/>
              <p:nvPr/>
            </p:nvSpPr>
            <p:spPr>
              <a:xfrm>
                <a:off x="2184475" y="2713400"/>
                <a:ext cx="10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524" extrusionOk="0">
                    <a:moveTo>
                      <a:pt x="391" y="0"/>
                    </a:moveTo>
                    <a:cubicBezTo>
                      <a:pt x="378" y="0"/>
                      <a:pt x="363" y="10"/>
                      <a:pt x="358" y="31"/>
                    </a:cubicBezTo>
                    <a:cubicBezTo>
                      <a:pt x="311" y="293"/>
                      <a:pt x="263" y="566"/>
                      <a:pt x="191" y="828"/>
                    </a:cubicBezTo>
                    <a:cubicBezTo>
                      <a:pt x="132" y="1043"/>
                      <a:pt x="13" y="1281"/>
                      <a:pt x="1" y="1483"/>
                    </a:cubicBezTo>
                    <a:cubicBezTo>
                      <a:pt x="1" y="1510"/>
                      <a:pt x="28" y="1523"/>
                      <a:pt x="46" y="1523"/>
                    </a:cubicBezTo>
                    <a:cubicBezTo>
                      <a:pt x="52" y="1523"/>
                      <a:pt x="58" y="1522"/>
                      <a:pt x="61" y="1519"/>
                    </a:cubicBezTo>
                    <a:cubicBezTo>
                      <a:pt x="203" y="1352"/>
                      <a:pt x="251" y="1055"/>
                      <a:pt x="311" y="828"/>
                    </a:cubicBezTo>
                    <a:cubicBezTo>
                      <a:pt x="370" y="578"/>
                      <a:pt x="406" y="304"/>
                      <a:pt x="418" y="43"/>
                    </a:cubicBezTo>
                    <a:cubicBezTo>
                      <a:pt x="424" y="16"/>
                      <a:pt x="409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2"/>
              <p:cNvSpPr/>
              <p:nvPr/>
            </p:nvSpPr>
            <p:spPr>
              <a:xfrm>
                <a:off x="2189075" y="2675425"/>
                <a:ext cx="18050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2981" extrusionOk="0">
                    <a:moveTo>
                      <a:pt x="687" y="1"/>
                    </a:moveTo>
                    <a:cubicBezTo>
                      <a:pt x="677" y="1"/>
                      <a:pt x="667" y="5"/>
                      <a:pt x="662" y="14"/>
                    </a:cubicBezTo>
                    <a:cubicBezTo>
                      <a:pt x="321" y="921"/>
                      <a:pt x="189" y="1933"/>
                      <a:pt x="13" y="2889"/>
                    </a:cubicBezTo>
                    <a:lnTo>
                      <a:pt x="13" y="2889"/>
                    </a:lnTo>
                    <a:cubicBezTo>
                      <a:pt x="11" y="2895"/>
                      <a:pt x="9" y="2901"/>
                      <a:pt x="7" y="2907"/>
                    </a:cubicBezTo>
                    <a:cubicBezTo>
                      <a:pt x="8" y="2907"/>
                      <a:pt x="9" y="2907"/>
                      <a:pt x="10" y="2907"/>
                    </a:cubicBezTo>
                    <a:lnTo>
                      <a:pt x="10" y="2907"/>
                    </a:lnTo>
                    <a:cubicBezTo>
                      <a:pt x="9" y="2911"/>
                      <a:pt x="8" y="2915"/>
                      <a:pt x="7" y="2919"/>
                    </a:cubicBezTo>
                    <a:cubicBezTo>
                      <a:pt x="1" y="2959"/>
                      <a:pt x="36" y="2981"/>
                      <a:pt x="70" y="2981"/>
                    </a:cubicBezTo>
                    <a:cubicBezTo>
                      <a:pt x="96" y="2981"/>
                      <a:pt x="121" y="2968"/>
                      <a:pt x="127" y="2943"/>
                    </a:cubicBezTo>
                    <a:cubicBezTo>
                      <a:pt x="311" y="2390"/>
                      <a:pt x="450" y="1827"/>
                      <a:pt x="502" y="1242"/>
                    </a:cubicBezTo>
                    <a:lnTo>
                      <a:pt x="502" y="1242"/>
                    </a:lnTo>
                    <a:cubicBezTo>
                      <a:pt x="592" y="840"/>
                      <a:pt x="672" y="436"/>
                      <a:pt x="722" y="26"/>
                    </a:cubicBezTo>
                    <a:cubicBezTo>
                      <a:pt x="722" y="11"/>
                      <a:pt x="70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2"/>
              <p:cNvSpPr/>
              <p:nvPr/>
            </p:nvSpPr>
            <p:spPr>
              <a:xfrm>
                <a:off x="2199975" y="2670700"/>
                <a:ext cx="143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414" extrusionOk="0">
                    <a:moveTo>
                      <a:pt x="536" y="0"/>
                    </a:moveTo>
                    <a:cubicBezTo>
                      <a:pt x="274" y="393"/>
                      <a:pt x="60" y="905"/>
                      <a:pt x="0" y="1393"/>
                    </a:cubicBezTo>
                    <a:cubicBezTo>
                      <a:pt x="0" y="1407"/>
                      <a:pt x="12" y="1413"/>
                      <a:pt x="25" y="1413"/>
                    </a:cubicBezTo>
                    <a:cubicBezTo>
                      <a:pt x="34" y="1413"/>
                      <a:pt x="43" y="1410"/>
                      <a:pt x="48" y="1405"/>
                    </a:cubicBezTo>
                    <a:cubicBezTo>
                      <a:pt x="131" y="1167"/>
                      <a:pt x="191" y="929"/>
                      <a:pt x="286" y="715"/>
                    </a:cubicBezTo>
                    <a:cubicBezTo>
                      <a:pt x="369" y="477"/>
                      <a:pt x="464" y="250"/>
                      <a:pt x="548" y="12"/>
                    </a:cubicBezTo>
                    <a:cubicBezTo>
                      <a:pt x="572" y="0"/>
                      <a:pt x="560" y="0"/>
                      <a:pt x="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1" name="Google Shape;2081;p2"/>
            <p:cNvGrpSpPr/>
            <p:nvPr/>
          </p:nvGrpSpPr>
          <p:grpSpPr>
            <a:xfrm rot="3751962">
              <a:off x="-575449" y="3458575"/>
              <a:ext cx="1253328" cy="1888740"/>
              <a:chOff x="1916600" y="2548900"/>
              <a:chExt cx="516750" cy="772675"/>
            </a:xfrm>
          </p:grpSpPr>
          <p:sp>
            <p:nvSpPr>
              <p:cNvPr id="2082" name="Google Shape;2082;p2"/>
              <p:cNvSpPr/>
              <p:nvPr/>
            </p:nvSpPr>
            <p:spPr>
              <a:xfrm>
                <a:off x="1923750" y="2550750"/>
                <a:ext cx="509600" cy="629325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5173" extrusionOk="0">
                    <a:moveTo>
                      <a:pt x="3417" y="0"/>
                    </a:moveTo>
                    <a:cubicBezTo>
                      <a:pt x="3417" y="0"/>
                      <a:pt x="2524" y="2381"/>
                      <a:pt x="1929" y="3429"/>
                    </a:cubicBezTo>
                    <a:cubicBezTo>
                      <a:pt x="1334" y="4465"/>
                      <a:pt x="1488" y="5513"/>
                      <a:pt x="738" y="6846"/>
                    </a:cubicBezTo>
                    <a:cubicBezTo>
                      <a:pt x="0" y="8192"/>
                      <a:pt x="298" y="9382"/>
                      <a:pt x="738" y="10716"/>
                    </a:cubicBezTo>
                    <a:cubicBezTo>
                      <a:pt x="1191" y="12061"/>
                      <a:pt x="965" y="14061"/>
                      <a:pt x="1750" y="16109"/>
                    </a:cubicBezTo>
                    <a:cubicBezTo>
                      <a:pt x="2524" y="18157"/>
                      <a:pt x="5025" y="23491"/>
                      <a:pt x="6680" y="24027"/>
                    </a:cubicBezTo>
                    <a:cubicBezTo>
                      <a:pt x="8017" y="24460"/>
                      <a:pt x="9222" y="25173"/>
                      <a:pt x="10075" y="25173"/>
                    </a:cubicBezTo>
                    <a:cubicBezTo>
                      <a:pt x="10278" y="25173"/>
                      <a:pt x="10461" y="25133"/>
                      <a:pt x="10620" y="25039"/>
                    </a:cubicBezTo>
                    <a:cubicBezTo>
                      <a:pt x="11319" y="24620"/>
                      <a:pt x="13014" y="23564"/>
                      <a:pt x="13979" y="23564"/>
                    </a:cubicBezTo>
                    <a:cubicBezTo>
                      <a:pt x="14165" y="23564"/>
                      <a:pt x="14323" y="23603"/>
                      <a:pt x="14442" y="23694"/>
                    </a:cubicBezTo>
                    <a:cubicBezTo>
                      <a:pt x="15181" y="24265"/>
                      <a:pt x="15621" y="25003"/>
                      <a:pt x="15621" y="25003"/>
                    </a:cubicBezTo>
                    <a:cubicBezTo>
                      <a:pt x="15621" y="25003"/>
                      <a:pt x="15026" y="22622"/>
                      <a:pt x="16216" y="21884"/>
                    </a:cubicBezTo>
                    <a:cubicBezTo>
                      <a:pt x="17407" y="21134"/>
                      <a:pt x="18062" y="19479"/>
                      <a:pt x="18407" y="18681"/>
                    </a:cubicBezTo>
                    <a:cubicBezTo>
                      <a:pt x="18752" y="17859"/>
                      <a:pt x="20384" y="16466"/>
                      <a:pt x="19193" y="13954"/>
                    </a:cubicBezTo>
                    <a:cubicBezTo>
                      <a:pt x="18002" y="11466"/>
                      <a:pt x="16669" y="9382"/>
                      <a:pt x="16074" y="7584"/>
                    </a:cubicBezTo>
                    <a:cubicBezTo>
                      <a:pt x="15478" y="5798"/>
                      <a:pt x="12240" y="5370"/>
                      <a:pt x="10299" y="4179"/>
                    </a:cubicBezTo>
                    <a:cubicBezTo>
                      <a:pt x="8346" y="2989"/>
                      <a:pt x="7584" y="1346"/>
                      <a:pt x="5953" y="893"/>
                    </a:cubicBezTo>
                    <a:cubicBezTo>
                      <a:pt x="4310" y="453"/>
                      <a:pt x="3417" y="0"/>
                      <a:pt x="3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2"/>
              <p:cNvSpPr/>
              <p:nvPr/>
            </p:nvSpPr>
            <p:spPr>
              <a:xfrm>
                <a:off x="2025675" y="2607650"/>
                <a:ext cx="101725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8929" extrusionOk="0">
                    <a:moveTo>
                      <a:pt x="33" y="0"/>
                    </a:moveTo>
                    <a:cubicBezTo>
                      <a:pt x="17" y="0"/>
                      <a:pt x="0" y="13"/>
                      <a:pt x="7" y="34"/>
                    </a:cubicBezTo>
                    <a:cubicBezTo>
                      <a:pt x="233" y="808"/>
                      <a:pt x="686" y="1367"/>
                      <a:pt x="1079" y="2046"/>
                    </a:cubicBezTo>
                    <a:cubicBezTo>
                      <a:pt x="1579" y="2880"/>
                      <a:pt x="1757" y="3784"/>
                      <a:pt x="2019" y="4701"/>
                    </a:cubicBezTo>
                    <a:cubicBezTo>
                      <a:pt x="2448" y="6166"/>
                      <a:pt x="3043" y="7666"/>
                      <a:pt x="3960" y="8904"/>
                    </a:cubicBezTo>
                    <a:cubicBezTo>
                      <a:pt x="3970" y="8922"/>
                      <a:pt x="3985" y="8929"/>
                      <a:pt x="3999" y="8929"/>
                    </a:cubicBezTo>
                    <a:cubicBezTo>
                      <a:pt x="4034" y="8929"/>
                      <a:pt x="4068" y="8887"/>
                      <a:pt x="4043" y="8845"/>
                    </a:cubicBezTo>
                    <a:cubicBezTo>
                      <a:pt x="3257" y="7201"/>
                      <a:pt x="2495" y="5689"/>
                      <a:pt x="2007" y="3915"/>
                    </a:cubicBezTo>
                    <a:cubicBezTo>
                      <a:pt x="1590" y="2439"/>
                      <a:pt x="638" y="1403"/>
                      <a:pt x="55" y="22"/>
                    </a:cubicBezTo>
                    <a:cubicBezTo>
                      <a:pt x="55" y="7"/>
                      <a:pt x="44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2"/>
              <p:cNvSpPr/>
              <p:nvPr/>
            </p:nvSpPr>
            <p:spPr>
              <a:xfrm>
                <a:off x="2089525" y="2729325"/>
                <a:ext cx="383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3769" extrusionOk="0">
                    <a:moveTo>
                      <a:pt x="37" y="1"/>
                    </a:moveTo>
                    <a:cubicBezTo>
                      <a:pt x="37" y="1"/>
                      <a:pt x="1" y="13"/>
                      <a:pt x="1" y="37"/>
                    </a:cubicBezTo>
                    <a:cubicBezTo>
                      <a:pt x="418" y="1287"/>
                      <a:pt x="894" y="2573"/>
                      <a:pt x="1477" y="3751"/>
                    </a:cubicBezTo>
                    <a:cubicBezTo>
                      <a:pt x="1481" y="3764"/>
                      <a:pt x="1490" y="3769"/>
                      <a:pt x="1499" y="3769"/>
                    </a:cubicBezTo>
                    <a:cubicBezTo>
                      <a:pt x="1515" y="3769"/>
                      <a:pt x="1533" y="3751"/>
                      <a:pt x="1525" y="3728"/>
                    </a:cubicBezTo>
                    <a:cubicBezTo>
                      <a:pt x="1132" y="2477"/>
                      <a:pt x="584" y="119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2"/>
              <p:cNvSpPr/>
              <p:nvPr/>
            </p:nvSpPr>
            <p:spPr>
              <a:xfrm>
                <a:off x="2074750" y="2703475"/>
                <a:ext cx="1807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338" extrusionOk="0">
                    <a:moveTo>
                      <a:pt x="24" y="1"/>
                    </a:moveTo>
                    <a:cubicBezTo>
                      <a:pt x="15" y="1"/>
                      <a:pt x="0" y="15"/>
                      <a:pt x="8" y="23"/>
                    </a:cubicBezTo>
                    <a:cubicBezTo>
                      <a:pt x="211" y="475"/>
                      <a:pt x="449" y="916"/>
                      <a:pt x="699" y="1333"/>
                    </a:cubicBezTo>
                    <a:cubicBezTo>
                      <a:pt x="699" y="1336"/>
                      <a:pt x="701" y="1337"/>
                      <a:pt x="704" y="1337"/>
                    </a:cubicBezTo>
                    <a:cubicBezTo>
                      <a:pt x="711" y="1337"/>
                      <a:pt x="723" y="1329"/>
                      <a:pt x="723" y="1321"/>
                    </a:cubicBezTo>
                    <a:cubicBezTo>
                      <a:pt x="532" y="868"/>
                      <a:pt x="294" y="428"/>
                      <a:pt x="32" y="11"/>
                    </a:cubicBezTo>
                    <a:cubicBezTo>
                      <a:pt x="32" y="4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2"/>
              <p:cNvSpPr/>
              <p:nvPr/>
            </p:nvSpPr>
            <p:spPr>
              <a:xfrm>
                <a:off x="2111275" y="2800350"/>
                <a:ext cx="332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789" extrusionOk="0">
                    <a:moveTo>
                      <a:pt x="37" y="1"/>
                    </a:moveTo>
                    <a:cubicBezTo>
                      <a:pt x="30" y="1"/>
                      <a:pt x="24" y="9"/>
                      <a:pt x="24" y="17"/>
                    </a:cubicBezTo>
                    <a:cubicBezTo>
                      <a:pt x="24" y="89"/>
                      <a:pt x="12" y="172"/>
                      <a:pt x="0" y="232"/>
                    </a:cubicBezTo>
                    <a:cubicBezTo>
                      <a:pt x="0" y="251"/>
                      <a:pt x="7" y="260"/>
                      <a:pt x="16" y="260"/>
                    </a:cubicBezTo>
                    <a:cubicBezTo>
                      <a:pt x="23" y="260"/>
                      <a:pt x="30" y="254"/>
                      <a:pt x="36" y="244"/>
                    </a:cubicBezTo>
                    <a:cubicBezTo>
                      <a:pt x="47" y="182"/>
                      <a:pt x="61" y="159"/>
                      <a:pt x="78" y="159"/>
                    </a:cubicBezTo>
                    <a:cubicBezTo>
                      <a:pt x="111" y="159"/>
                      <a:pt x="154" y="259"/>
                      <a:pt x="202" y="315"/>
                    </a:cubicBezTo>
                    <a:cubicBezTo>
                      <a:pt x="310" y="470"/>
                      <a:pt x="429" y="625"/>
                      <a:pt x="536" y="779"/>
                    </a:cubicBezTo>
                    <a:cubicBezTo>
                      <a:pt x="750" y="1101"/>
                      <a:pt x="964" y="1494"/>
                      <a:pt x="1250" y="1779"/>
                    </a:cubicBezTo>
                    <a:cubicBezTo>
                      <a:pt x="1257" y="1786"/>
                      <a:pt x="1266" y="1789"/>
                      <a:pt x="1275" y="1789"/>
                    </a:cubicBezTo>
                    <a:cubicBezTo>
                      <a:pt x="1301" y="1789"/>
                      <a:pt x="1330" y="1767"/>
                      <a:pt x="1322" y="1732"/>
                    </a:cubicBezTo>
                    <a:cubicBezTo>
                      <a:pt x="1191" y="1398"/>
                      <a:pt x="941" y="1101"/>
                      <a:pt x="738" y="827"/>
                    </a:cubicBezTo>
                    <a:cubicBezTo>
                      <a:pt x="536" y="541"/>
                      <a:pt x="322" y="244"/>
                      <a:pt x="48" y="5"/>
                    </a:cubicBezTo>
                    <a:cubicBezTo>
                      <a:pt x="44" y="2"/>
                      <a:pt x="41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2"/>
              <p:cNvSpPr/>
              <p:nvPr/>
            </p:nvSpPr>
            <p:spPr>
              <a:xfrm>
                <a:off x="2110200" y="2790500"/>
                <a:ext cx="309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103" extrusionOk="0">
                    <a:moveTo>
                      <a:pt x="41" y="0"/>
                    </a:moveTo>
                    <a:cubicBezTo>
                      <a:pt x="20" y="0"/>
                      <a:pt x="1" y="16"/>
                      <a:pt x="7" y="42"/>
                    </a:cubicBezTo>
                    <a:cubicBezTo>
                      <a:pt x="198" y="780"/>
                      <a:pt x="591" y="1578"/>
                      <a:pt x="1150" y="2090"/>
                    </a:cubicBezTo>
                    <a:cubicBezTo>
                      <a:pt x="1159" y="2099"/>
                      <a:pt x="1170" y="2103"/>
                      <a:pt x="1181" y="2103"/>
                    </a:cubicBezTo>
                    <a:cubicBezTo>
                      <a:pt x="1210" y="2103"/>
                      <a:pt x="1236" y="2072"/>
                      <a:pt x="1210" y="2054"/>
                    </a:cubicBezTo>
                    <a:cubicBezTo>
                      <a:pt x="817" y="1364"/>
                      <a:pt x="388" y="745"/>
                      <a:pt x="79" y="30"/>
                    </a:cubicBezTo>
                    <a:cubicBezTo>
                      <a:pt x="74" y="9"/>
                      <a:pt x="57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2"/>
              <p:cNvSpPr/>
              <p:nvPr/>
            </p:nvSpPr>
            <p:spPr>
              <a:xfrm>
                <a:off x="2106025" y="2789875"/>
                <a:ext cx="4025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2516" extrusionOk="0">
                    <a:moveTo>
                      <a:pt x="75" y="1"/>
                    </a:moveTo>
                    <a:cubicBezTo>
                      <a:pt x="41" y="1"/>
                      <a:pt x="0" y="29"/>
                      <a:pt x="8" y="67"/>
                    </a:cubicBezTo>
                    <a:cubicBezTo>
                      <a:pt x="234" y="925"/>
                      <a:pt x="758" y="2020"/>
                      <a:pt x="1544" y="2508"/>
                    </a:cubicBezTo>
                    <a:cubicBezTo>
                      <a:pt x="1554" y="2513"/>
                      <a:pt x="1563" y="2516"/>
                      <a:pt x="1571" y="2516"/>
                    </a:cubicBezTo>
                    <a:cubicBezTo>
                      <a:pt x="1599" y="2516"/>
                      <a:pt x="1610" y="2486"/>
                      <a:pt x="1591" y="2449"/>
                    </a:cubicBezTo>
                    <a:cubicBezTo>
                      <a:pt x="1329" y="2044"/>
                      <a:pt x="996" y="1722"/>
                      <a:pt x="734" y="1317"/>
                    </a:cubicBezTo>
                    <a:cubicBezTo>
                      <a:pt x="484" y="913"/>
                      <a:pt x="293" y="484"/>
                      <a:pt x="115" y="32"/>
                    </a:cubicBezTo>
                    <a:cubicBezTo>
                      <a:pt x="110" y="10"/>
                      <a:pt x="94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2"/>
              <p:cNvSpPr/>
              <p:nvPr/>
            </p:nvSpPr>
            <p:spPr>
              <a:xfrm>
                <a:off x="2112850" y="2803350"/>
                <a:ext cx="13072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8521" extrusionOk="0">
                    <a:moveTo>
                      <a:pt x="32" y="1"/>
                    </a:moveTo>
                    <a:cubicBezTo>
                      <a:pt x="14" y="1"/>
                      <a:pt x="0" y="20"/>
                      <a:pt x="8" y="28"/>
                    </a:cubicBezTo>
                    <a:cubicBezTo>
                      <a:pt x="544" y="1552"/>
                      <a:pt x="1723" y="2552"/>
                      <a:pt x="2640" y="3826"/>
                    </a:cubicBezTo>
                    <a:cubicBezTo>
                      <a:pt x="3688" y="5267"/>
                      <a:pt x="4199" y="7017"/>
                      <a:pt x="5140" y="8506"/>
                    </a:cubicBezTo>
                    <a:cubicBezTo>
                      <a:pt x="5150" y="8516"/>
                      <a:pt x="5162" y="8520"/>
                      <a:pt x="5174" y="8520"/>
                    </a:cubicBezTo>
                    <a:cubicBezTo>
                      <a:pt x="5203" y="8520"/>
                      <a:pt x="5229" y="8492"/>
                      <a:pt x="5212" y="8458"/>
                    </a:cubicBezTo>
                    <a:cubicBezTo>
                      <a:pt x="4700" y="7017"/>
                      <a:pt x="3902" y="5469"/>
                      <a:pt x="3092" y="4184"/>
                    </a:cubicBezTo>
                    <a:cubicBezTo>
                      <a:pt x="2152" y="2731"/>
                      <a:pt x="747" y="1636"/>
                      <a:pt x="56" y="16"/>
                    </a:cubicBezTo>
                    <a:cubicBezTo>
                      <a:pt x="49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2"/>
              <p:cNvSpPr/>
              <p:nvPr/>
            </p:nvSpPr>
            <p:spPr>
              <a:xfrm>
                <a:off x="2201950" y="2916725"/>
                <a:ext cx="43775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201" extrusionOk="0">
                    <a:moveTo>
                      <a:pt x="50" y="1"/>
                    </a:moveTo>
                    <a:cubicBezTo>
                      <a:pt x="27" y="1"/>
                      <a:pt x="0" y="22"/>
                      <a:pt x="16" y="53"/>
                    </a:cubicBezTo>
                    <a:cubicBezTo>
                      <a:pt x="588" y="1423"/>
                      <a:pt x="1147" y="2780"/>
                      <a:pt x="1648" y="4173"/>
                    </a:cubicBezTo>
                    <a:cubicBezTo>
                      <a:pt x="1655" y="4192"/>
                      <a:pt x="1669" y="4200"/>
                      <a:pt x="1684" y="4200"/>
                    </a:cubicBezTo>
                    <a:cubicBezTo>
                      <a:pt x="1715" y="4200"/>
                      <a:pt x="1751" y="4166"/>
                      <a:pt x="1743" y="4125"/>
                    </a:cubicBezTo>
                    <a:cubicBezTo>
                      <a:pt x="1314" y="2732"/>
                      <a:pt x="755" y="1327"/>
                      <a:pt x="76" y="18"/>
                    </a:cubicBezTo>
                    <a:cubicBezTo>
                      <a:pt x="72" y="6"/>
                      <a:pt x="61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2"/>
              <p:cNvSpPr/>
              <p:nvPr/>
            </p:nvSpPr>
            <p:spPr>
              <a:xfrm>
                <a:off x="2123300" y="2826525"/>
                <a:ext cx="865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4603" extrusionOk="0">
                    <a:moveTo>
                      <a:pt x="68" y="1"/>
                    </a:moveTo>
                    <a:cubicBezTo>
                      <a:pt x="30" y="1"/>
                      <a:pt x="1" y="49"/>
                      <a:pt x="31" y="90"/>
                    </a:cubicBezTo>
                    <a:cubicBezTo>
                      <a:pt x="567" y="768"/>
                      <a:pt x="1245" y="1316"/>
                      <a:pt x="1817" y="1959"/>
                    </a:cubicBezTo>
                    <a:cubicBezTo>
                      <a:pt x="2543" y="2745"/>
                      <a:pt x="3031" y="3614"/>
                      <a:pt x="3436" y="4602"/>
                    </a:cubicBezTo>
                    <a:cubicBezTo>
                      <a:pt x="3436" y="4602"/>
                      <a:pt x="3460" y="4602"/>
                      <a:pt x="3460" y="4578"/>
                    </a:cubicBezTo>
                    <a:cubicBezTo>
                      <a:pt x="3067" y="2768"/>
                      <a:pt x="1495" y="1137"/>
                      <a:pt x="91" y="6"/>
                    </a:cubicBezTo>
                    <a:cubicBezTo>
                      <a:pt x="83" y="2"/>
                      <a:pt x="76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2"/>
              <p:cNvSpPr/>
              <p:nvPr/>
            </p:nvSpPr>
            <p:spPr>
              <a:xfrm>
                <a:off x="2113125" y="2787850"/>
                <a:ext cx="326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326" extrusionOk="0">
                    <a:moveTo>
                      <a:pt x="37" y="1"/>
                    </a:moveTo>
                    <a:cubicBezTo>
                      <a:pt x="24" y="1"/>
                      <a:pt x="1" y="12"/>
                      <a:pt x="9" y="29"/>
                    </a:cubicBezTo>
                    <a:cubicBezTo>
                      <a:pt x="259" y="827"/>
                      <a:pt x="700" y="1684"/>
                      <a:pt x="1260" y="2315"/>
                    </a:cubicBezTo>
                    <a:cubicBezTo>
                      <a:pt x="1263" y="2323"/>
                      <a:pt x="1269" y="2325"/>
                      <a:pt x="1275" y="2325"/>
                    </a:cubicBezTo>
                    <a:cubicBezTo>
                      <a:pt x="1289" y="2325"/>
                      <a:pt x="1303" y="2312"/>
                      <a:pt x="1295" y="2303"/>
                    </a:cubicBezTo>
                    <a:cubicBezTo>
                      <a:pt x="831" y="1541"/>
                      <a:pt x="402" y="827"/>
                      <a:pt x="45" y="5"/>
                    </a:cubicBezTo>
                    <a:cubicBezTo>
                      <a:pt x="45" y="2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2"/>
              <p:cNvSpPr/>
              <p:nvPr/>
            </p:nvSpPr>
            <p:spPr>
              <a:xfrm>
                <a:off x="2125550" y="2821600"/>
                <a:ext cx="320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762" extrusionOk="0">
                    <a:moveTo>
                      <a:pt x="1" y="1"/>
                    </a:moveTo>
                    <a:cubicBezTo>
                      <a:pt x="393" y="596"/>
                      <a:pt x="774" y="1227"/>
                      <a:pt x="1239" y="1751"/>
                    </a:cubicBezTo>
                    <a:cubicBezTo>
                      <a:pt x="1242" y="1758"/>
                      <a:pt x="1248" y="1761"/>
                      <a:pt x="1255" y="1761"/>
                    </a:cubicBezTo>
                    <a:cubicBezTo>
                      <a:pt x="1268" y="1761"/>
                      <a:pt x="1283" y="1747"/>
                      <a:pt x="1275" y="1739"/>
                    </a:cubicBezTo>
                    <a:cubicBezTo>
                      <a:pt x="917" y="1132"/>
                      <a:pt x="453" y="5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2"/>
              <p:cNvSpPr/>
              <p:nvPr/>
            </p:nvSpPr>
            <p:spPr>
              <a:xfrm>
                <a:off x="2132700" y="2826075"/>
                <a:ext cx="267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2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6" y="453"/>
                      <a:pt x="596" y="905"/>
                      <a:pt x="1024" y="1239"/>
                    </a:cubicBezTo>
                    <a:cubicBezTo>
                      <a:pt x="1028" y="1240"/>
                      <a:pt x="1031" y="1241"/>
                      <a:pt x="1034" y="1241"/>
                    </a:cubicBezTo>
                    <a:cubicBezTo>
                      <a:pt x="1054" y="1241"/>
                      <a:pt x="1070" y="1213"/>
                      <a:pt x="1060" y="1203"/>
                    </a:cubicBezTo>
                    <a:cubicBezTo>
                      <a:pt x="703" y="810"/>
                      <a:pt x="334" y="42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2"/>
              <p:cNvSpPr/>
              <p:nvPr/>
            </p:nvSpPr>
            <p:spPr>
              <a:xfrm>
                <a:off x="2189625" y="2906975"/>
                <a:ext cx="234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806" extrusionOk="0">
                    <a:moveTo>
                      <a:pt x="50" y="0"/>
                    </a:moveTo>
                    <a:cubicBezTo>
                      <a:pt x="33" y="0"/>
                      <a:pt x="1" y="28"/>
                      <a:pt x="21" y="39"/>
                    </a:cubicBezTo>
                    <a:cubicBezTo>
                      <a:pt x="343" y="598"/>
                      <a:pt x="581" y="1229"/>
                      <a:pt x="890" y="1789"/>
                    </a:cubicBezTo>
                    <a:cubicBezTo>
                      <a:pt x="901" y="1800"/>
                      <a:pt x="912" y="1805"/>
                      <a:pt x="920" y="1805"/>
                    </a:cubicBezTo>
                    <a:cubicBezTo>
                      <a:pt x="931" y="1805"/>
                      <a:pt x="938" y="1797"/>
                      <a:pt x="938" y="1777"/>
                    </a:cubicBezTo>
                    <a:cubicBezTo>
                      <a:pt x="771" y="1146"/>
                      <a:pt x="414" y="562"/>
                      <a:pt x="57" y="3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2"/>
              <p:cNvSpPr/>
              <p:nvPr/>
            </p:nvSpPr>
            <p:spPr>
              <a:xfrm>
                <a:off x="2199750" y="2925975"/>
                <a:ext cx="32975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2482" extrusionOk="0">
                    <a:moveTo>
                      <a:pt x="36" y="0"/>
                    </a:moveTo>
                    <a:cubicBezTo>
                      <a:pt x="17" y="0"/>
                      <a:pt x="0" y="11"/>
                      <a:pt x="9" y="29"/>
                    </a:cubicBezTo>
                    <a:cubicBezTo>
                      <a:pt x="462" y="815"/>
                      <a:pt x="783" y="1696"/>
                      <a:pt x="1259" y="2469"/>
                    </a:cubicBezTo>
                    <a:cubicBezTo>
                      <a:pt x="1263" y="2478"/>
                      <a:pt x="1272" y="2482"/>
                      <a:pt x="1282" y="2482"/>
                    </a:cubicBezTo>
                    <a:cubicBezTo>
                      <a:pt x="1299" y="2482"/>
                      <a:pt x="1319" y="2469"/>
                      <a:pt x="1319" y="2446"/>
                    </a:cubicBezTo>
                    <a:cubicBezTo>
                      <a:pt x="1140" y="1588"/>
                      <a:pt x="581" y="707"/>
                      <a:pt x="57" y="5"/>
                    </a:cubicBezTo>
                    <a:cubicBezTo>
                      <a:pt x="50" y="2"/>
                      <a:pt x="4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2"/>
              <p:cNvSpPr/>
              <p:nvPr/>
            </p:nvSpPr>
            <p:spPr>
              <a:xfrm>
                <a:off x="2208975" y="2931625"/>
                <a:ext cx="2642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2261" extrusionOk="0">
                    <a:moveTo>
                      <a:pt x="20" y="0"/>
                    </a:moveTo>
                    <a:cubicBezTo>
                      <a:pt x="4" y="0"/>
                      <a:pt x="1" y="9"/>
                      <a:pt x="9" y="17"/>
                    </a:cubicBezTo>
                    <a:cubicBezTo>
                      <a:pt x="343" y="767"/>
                      <a:pt x="652" y="1529"/>
                      <a:pt x="1021" y="2255"/>
                    </a:cubicBezTo>
                    <a:cubicBezTo>
                      <a:pt x="1028" y="2259"/>
                      <a:pt x="1034" y="2260"/>
                      <a:pt x="1039" y="2260"/>
                    </a:cubicBezTo>
                    <a:cubicBezTo>
                      <a:pt x="1051" y="2260"/>
                      <a:pt x="1057" y="2252"/>
                      <a:pt x="1057" y="2243"/>
                    </a:cubicBezTo>
                    <a:cubicBezTo>
                      <a:pt x="747" y="1481"/>
                      <a:pt x="390" y="731"/>
                      <a:pt x="45" y="5"/>
                    </a:cubicBezTo>
                    <a:cubicBezTo>
                      <a:pt x="34" y="2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2"/>
              <p:cNvSpPr/>
              <p:nvPr/>
            </p:nvSpPr>
            <p:spPr>
              <a:xfrm>
                <a:off x="2229425" y="2978050"/>
                <a:ext cx="66825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5795" extrusionOk="0">
                    <a:moveTo>
                      <a:pt x="21" y="1"/>
                    </a:moveTo>
                    <a:cubicBezTo>
                      <a:pt x="21" y="1"/>
                      <a:pt x="19" y="2"/>
                      <a:pt x="16" y="4"/>
                    </a:cubicBezTo>
                    <a:lnTo>
                      <a:pt x="16" y="4"/>
                    </a:lnTo>
                    <a:cubicBezTo>
                      <a:pt x="20" y="2"/>
                      <a:pt x="21" y="1"/>
                      <a:pt x="21" y="1"/>
                    </a:cubicBezTo>
                    <a:close/>
                    <a:moveTo>
                      <a:pt x="16" y="4"/>
                    </a:moveTo>
                    <a:cubicBezTo>
                      <a:pt x="15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lnTo>
                      <a:pt x="13" y="6"/>
                    </a:lnTo>
                    <a:cubicBezTo>
                      <a:pt x="14" y="5"/>
                      <a:pt x="15" y="5"/>
                      <a:pt x="16" y="4"/>
                    </a:cubicBezTo>
                    <a:close/>
                    <a:moveTo>
                      <a:pt x="13" y="6"/>
                    </a:moveTo>
                    <a:cubicBezTo>
                      <a:pt x="7" y="11"/>
                      <a:pt x="1" y="19"/>
                      <a:pt x="1" y="29"/>
                    </a:cubicBezTo>
                    <a:cubicBezTo>
                      <a:pt x="525" y="1994"/>
                      <a:pt x="1191" y="4256"/>
                      <a:pt x="2596" y="5780"/>
                    </a:cubicBezTo>
                    <a:cubicBezTo>
                      <a:pt x="2603" y="5790"/>
                      <a:pt x="2613" y="5795"/>
                      <a:pt x="2624" y="5795"/>
                    </a:cubicBezTo>
                    <a:cubicBezTo>
                      <a:pt x="2648" y="5795"/>
                      <a:pt x="2673" y="5770"/>
                      <a:pt x="2656" y="5744"/>
                    </a:cubicBezTo>
                    <a:cubicBezTo>
                      <a:pt x="2144" y="4804"/>
                      <a:pt x="1549" y="3958"/>
                      <a:pt x="1132" y="2970"/>
                    </a:cubicBezTo>
                    <a:cubicBezTo>
                      <a:pt x="715" y="2006"/>
                      <a:pt x="418" y="982"/>
                      <a:pt x="1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2"/>
              <p:cNvSpPr/>
              <p:nvPr/>
            </p:nvSpPr>
            <p:spPr>
              <a:xfrm>
                <a:off x="2286000" y="3114200"/>
                <a:ext cx="142000" cy="206300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8252" extrusionOk="0">
                    <a:moveTo>
                      <a:pt x="48" y="1"/>
                    </a:moveTo>
                    <a:cubicBezTo>
                      <a:pt x="12" y="1"/>
                      <a:pt x="0" y="13"/>
                      <a:pt x="12" y="24"/>
                    </a:cubicBezTo>
                    <a:cubicBezTo>
                      <a:pt x="1298" y="1751"/>
                      <a:pt x="1167" y="3906"/>
                      <a:pt x="2096" y="5775"/>
                    </a:cubicBezTo>
                    <a:cubicBezTo>
                      <a:pt x="2798" y="7156"/>
                      <a:pt x="4167" y="7930"/>
                      <a:pt x="5644" y="8252"/>
                    </a:cubicBezTo>
                    <a:cubicBezTo>
                      <a:pt x="5667" y="8252"/>
                      <a:pt x="5679" y="8216"/>
                      <a:pt x="5655" y="8216"/>
                    </a:cubicBezTo>
                    <a:cubicBezTo>
                      <a:pt x="4703" y="7823"/>
                      <a:pt x="3727" y="7466"/>
                      <a:pt x="2977" y="6704"/>
                    </a:cubicBezTo>
                    <a:cubicBezTo>
                      <a:pt x="2262" y="5978"/>
                      <a:pt x="1941" y="5013"/>
                      <a:pt x="1679" y="4025"/>
                    </a:cubicBezTo>
                    <a:cubicBezTo>
                      <a:pt x="1310" y="2620"/>
                      <a:pt x="1119" y="1084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2"/>
              <p:cNvSpPr/>
              <p:nvPr/>
            </p:nvSpPr>
            <p:spPr>
              <a:xfrm>
                <a:off x="2299000" y="3128025"/>
                <a:ext cx="132275" cy="1935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7742" extrusionOk="0">
                    <a:moveTo>
                      <a:pt x="83" y="0"/>
                    </a:moveTo>
                    <a:cubicBezTo>
                      <a:pt x="44" y="0"/>
                      <a:pt x="1" y="29"/>
                      <a:pt x="16" y="67"/>
                    </a:cubicBezTo>
                    <a:cubicBezTo>
                      <a:pt x="468" y="1662"/>
                      <a:pt x="1004" y="3448"/>
                      <a:pt x="1861" y="4877"/>
                    </a:cubicBezTo>
                    <a:cubicBezTo>
                      <a:pt x="2218" y="5436"/>
                      <a:pt x="2647" y="5960"/>
                      <a:pt x="3159" y="6389"/>
                    </a:cubicBezTo>
                    <a:cubicBezTo>
                      <a:pt x="3385" y="6579"/>
                      <a:pt x="5135" y="7437"/>
                      <a:pt x="5135" y="7687"/>
                    </a:cubicBezTo>
                    <a:cubicBezTo>
                      <a:pt x="5129" y="7724"/>
                      <a:pt x="5149" y="7742"/>
                      <a:pt x="5173" y="7742"/>
                    </a:cubicBezTo>
                    <a:cubicBezTo>
                      <a:pt x="5194" y="7742"/>
                      <a:pt x="5219" y="7727"/>
                      <a:pt x="5231" y="7699"/>
                    </a:cubicBezTo>
                    <a:cubicBezTo>
                      <a:pt x="5243" y="7615"/>
                      <a:pt x="5255" y="7544"/>
                      <a:pt x="5290" y="7449"/>
                    </a:cubicBezTo>
                    <a:cubicBezTo>
                      <a:pt x="5290" y="7413"/>
                      <a:pt x="5266" y="7377"/>
                      <a:pt x="5243" y="7353"/>
                    </a:cubicBezTo>
                    <a:cubicBezTo>
                      <a:pt x="3742" y="6734"/>
                      <a:pt x="2504" y="5734"/>
                      <a:pt x="1742" y="4282"/>
                    </a:cubicBezTo>
                    <a:cubicBezTo>
                      <a:pt x="1040" y="2936"/>
                      <a:pt x="718" y="1424"/>
                      <a:pt x="135" y="31"/>
                    </a:cubicBezTo>
                    <a:cubicBezTo>
                      <a:pt x="126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2"/>
              <p:cNvSpPr/>
              <p:nvPr/>
            </p:nvSpPr>
            <p:spPr>
              <a:xfrm>
                <a:off x="2324375" y="3216000"/>
                <a:ext cx="30725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221" extrusionOk="0">
                    <a:moveTo>
                      <a:pt x="35" y="0"/>
                    </a:moveTo>
                    <a:cubicBezTo>
                      <a:pt x="21" y="0"/>
                      <a:pt x="1" y="13"/>
                      <a:pt x="1" y="36"/>
                    </a:cubicBezTo>
                    <a:cubicBezTo>
                      <a:pt x="203" y="774"/>
                      <a:pt x="608" y="1560"/>
                      <a:pt x="1072" y="2191"/>
                    </a:cubicBezTo>
                    <a:cubicBezTo>
                      <a:pt x="1086" y="2212"/>
                      <a:pt x="1106" y="2221"/>
                      <a:pt x="1127" y="2221"/>
                    </a:cubicBezTo>
                    <a:cubicBezTo>
                      <a:pt x="1177" y="2221"/>
                      <a:pt x="1229" y="2170"/>
                      <a:pt x="1203" y="2120"/>
                    </a:cubicBezTo>
                    <a:cubicBezTo>
                      <a:pt x="822" y="1417"/>
                      <a:pt x="441" y="703"/>
                      <a:pt x="49" y="12"/>
                    </a:cubicBezTo>
                    <a:cubicBezTo>
                      <a:pt x="49" y="4"/>
                      <a:pt x="43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2"/>
              <p:cNvSpPr/>
              <p:nvPr/>
            </p:nvSpPr>
            <p:spPr>
              <a:xfrm>
                <a:off x="2329075" y="3214725"/>
                <a:ext cx="30550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450" extrusionOk="0">
                    <a:moveTo>
                      <a:pt x="66" y="0"/>
                    </a:moveTo>
                    <a:cubicBezTo>
                      <a:pt x="35" y="0"/>
                      <a:pt x="1" y="27"/>
                      <a:pt x="15" y="63"/>
                    </a:cubicBezTo>
                    <a:cubicBezTo>
                      <a:pt x="301" y="825"/>
                      <a:pt x="599" y="1814"/>
                      <a:pt x="1135" y="2433"/>
                    </a:cubicBezTo>
                    <a:cubicBezTo>
                      <a:pt x="1146" y="2445"/>
                      <a:pt x="1161" y="2450"/>
                      <a:pt x="1174" y="2450"/>
                    </a:cubicBezTo>
                    <a:cubicBezTo>
                      <a:pt x="1201" y="2450"/>
                      <a:pt x="1222" y="2429"/>
                      <a:pt x="1206" y="2397"/>
                    </a:cubicBezTo>
                    <a:cubicBezTo>
                      <a:pt x="1123" y="2016"/>
                      <a:pt x="884" y="1659"/>
                      <a:pt x="706" y="1302"/>
                    </a:cubicBezTo>
                    <a:cubicBezTo>
                      <a:pt x="492" y="885"/>
                      <a:pt x="301" y="456"/>
                      <a:pt x="111" y="40"/>
                    </a:cubicBezTo>
                    <a:cubicBezTo>
                      <a:pt x="106" y="12"/>
                      <a:pt x="86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2"/>
              <p:cNvSpPr/>
              <p:nvPr/>
            </p:nvSpPr>
            <p:spPr>
              <a:xfrm>
                <a:off x="2326275" y="3220300"/>
                <a:ext cx="4705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802" extrusionOk="0">
                    <a:moveTo>
                      <a:pt x="48" y="0"/>
                    </a:moveTo>
                    <a:cubicBezTo>
                      <a:pt x="22" y="0"/>
                      <a:pt x="1" y="29"/>
                      <a:pt x="8" y="67"/>
                    </a:cubicBezTo>
                    <a:cubicBezTo>
                      <a:pt x="306" y="1055"/>
                      <a:pt x="925" y="2162"/>
                      <a:pt x="1758" y="2793"/>
                    </a:cubicBezTo>
                    <a:cubicBezTo>
                      <a:pt x="1768" y="2799"/>
                      <a:pt x="1779" y="2802"/>
                      <a:pt x="1789" y="2802"/>
                    </a:cubicBezTo>
                    <a:cubicBezTo>
                      <a:pt x="1839" y="2802"/>
                      <a:pt x="1882" y="2736"/>
                      <a:pt x="1842" y="2686"/>
                    </a:cubicBezTo>
                    <a:cubicBezTo>
                      <a:pt x="1544" y="2281"/>
                      <a:pt x="1199" y="1924"/>
                      <a:pt x="901" y="1519"/>
                    </a:cubicBezTo>
                    <a:cubicBezTo>
                      <a:pt x="580" y="1043"/>
                      <a:pt x="342" y="555"/>
                      <a:pt x="92" y="31"/>
                    </a:cubicBezTo>
                    <a:cubicBezTo>
                      <a:pt x="79" y="9"/>
                      <a:pt x="63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2"/>
              <p:cNvSpPr/>
              <p:nvPr/>
            </p:nvSpPr>
            <p:spPr>
              <a:xfrm>
                <a:off x="2293225" y="3115925"/>
                <a:ext cx="329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3775" extrusionOk="0">
                    <a:moveTo>
                      <a:pt x="44" y="0"/>
                    </a:moveTo>
                    <a:cubicBezTo>
                      <a:pt x="22" y="0"/>
                      <a:pt x="0" y="28"/>
                      <a:pt x="9" y="63"/>
                    </a:cubicBezTo>
                    <a:cubicBezTo>
                      <a:pt x="235" y="622"/>
                      <a:pt x="533" y="1158"/>
                      <a:pt x="735" y="1741"/>
                    </a:cubicBezTo>
                    <a:cubicBezTo>
                      <a:pt x="961" y="2384"/>
                      <a:pt x="1056" y="3099"/>
                      <a:pt x="1306" y="3718"/>
                    </a:cubicBezTo>
                    <a:cubicBezTo>
                      <a:pt x="1301" y="3708"/>
                      <a:pt x="1294" y="3704"/>
                      <a:pt x="1288" y="3704"/>
                    </a:cubicBezTo>
                    <a:cubicBezTo>
                      <a:pt x="1279" y="3704"/>
                      <a:pt x="1271" y="3711"/>
                      <a:pt x="1271" y="3718"/>
                    </a:cubicBezTo>
                    <a:cubicBezTo>
                      <a:pt x="1271" y="3742"/>
                      <a:pt x="1271" y="3754"/>
                      <a:pt x="1295" y="3765"/>
                    </a:cubicBezTo>
                    <a:cubicBezTo>
                      <a:pt x="1295" y="3771"/>
                      <a:pt x="1300" y="3774"/>
                      <a:pt x="1306" y="3774"/>
                    </a:cubicBezTo>
                    <a:cubicBezTo>
                      <a:pt x="1312" y="3774"/>
                      <a:pt x="1318" y="3771"/>
                      <a:pt x="1318" y="3765"/>
                    </a:cubicBezTo>
                    <a:cubicBezTo>
                      <a:pt x="1271" y="2539"/>
                      <a:pt x="783" y="1015"/>
                      <a:pt x="68" y="15"/>
                    </a:cubicBezTo>
                    <a:cubicBezTo>
                      <a:pt x="61" y="5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2"/>
              <p:cNvSpPr/>
              <p:nvPr/>
            </p:nvSpPr>
            <p:spPr>
              <a:xfrm>
                <a:off x="2302075" y="3143325"/>
                <a:ext cx="942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32" extrusionOk="0">
                    <a:moveTo>
                      <a:pt x="88" y="0"/>
                    </a:moveTo>
                    <a:cubicBezTo>
                      <a:pt x="46" y="0"/>
                      <a:pt x="1" y="37"/>
                      <a:pt x="24" y="98"/>
                    </a:cubicBezTo>
                    <a:cubicBezTo>
                      <a:pt x="119" y="264"/>
                      <a:pt x="190" y="431"/>
                      <a:pt x="286" y="598"/>
                    </a:cubicBezTo>
                    <a:cubicBezTo>
                      <a:pt x="290" y="621"/>
                      <a:pt x="306" y="631"/>
                      <a:pt x="322" y="631"/>
                    </a:cubicBezTo>
                    <a:cubicBezTo>
                      <a:pt x="348" y="631"/>
                      <a:pt x="376" y="606"/>
                      <a:pt x="369" y="562"/>
                    </a:cubicBezTo>
                    <a:cubicBezTo>
                      <a:pt x="298" y="372"/>
                      <a:pt x="226" y="217"/>
                      <a:pt x="143" y="38"/>
                    </a:cubicBezTo>
                    <a:cubicBezTo>
                      <a:pt x="134" y="12"/>
                      <a:pt x="111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2"/>
              <p:cNvSpPr/>
              <p:nvPr/>
            </p:nvSpPr>
            <p:spPr>
              <a:xfrm>
                <a:off x="1943825" y="2880150"/>
                <a:ext cx="368825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1887" extrusionOk="0">
                    <a:moveTo>
                      <a:pt x="90" y="0"/>
                    </a:moveTo>
                    <a:cubicBezTo>
                      <a:pt x="45" y="0"/>
                      <a:pt x="0" y="33"/>
                      <a:pt x="7" y="100"/>
                    </a:cubicBezTo>
                    <a:cubicBezTo>
                      <a:pt x="209" y="2147"/>
                      <a:pt x="1007" y="4279"/>
                      <a:pt x="1900" y="6124"/>
                    </a:cubicBezTo>
                    <a:cubicBezTo>
                      <a:pt x="2328" y="7017"/>
                      <a:pt x="2829" y="7898"/>
                      <a:pt x="3376" y="8732"/>
                    </a:cubicBezTo>
                    <a:cubicBezTo>
                      <a:pt x="3852" y="9458"/>
                      <a:pt x="4364" y="10398"/>
                      <a:pt x="5174" y="10827"/>
                    </a:cubicBezTo>
                    <a:cubicBezTo>
                      <a:pt x="5805" y="11172"/>
                      <a:pt x="6579" y="11113"/>
                      <a:pt x="7246" y="11291"/>
                    </a:cubicBezTo>
                    <a:cubicBezTo>
                      <a:pt x="7984" y="11494"/>
                      <a:pt x="8651" y="11887"/>
                      <a:pt x="9448" y="11887"/>
                    </a:cubicBezTo>
                    <a:cubicBezTo>
                      <a:pt x="10187" y="11887"/>
                      <a:pt x="10877" y="11577"/>
                      <a:pt x="11496" y="11184"/>
                    </a:cubicBezTo>
                    <a:cubicBezTo>
                      <a:pt x="11889" y="10958"/>
                      <a:pt x="12246" y="10637"/>
                      <a:pt x="12663" y="10458"/>
                    </a:cubicBezTo>
                    <a:cubicBezTo>
                      <a:pt x="12929" y="10348"/>
                      <a:pt x="13115" y="10285"/>
                      <a:pt x="13285" y="10285"/>
                    </a:cubicBezTo>
                    <a:cubicBezTo>
                      <a:pt x="13501" y="10285"/>
                      <a:pt x="13690" y="10389"/>
                      <a:pt x="13985" y="10637"/>
                    </a:cubicBezTo>
                    <a:cubicBezTo>
                      <a:pt x="14544" y="11113"/>
                      <a:pt x="14509" y="11149"/>
                      <a:pt x="14711" y="11827"/>
                    </a:cubicBezTo>
                    <a:cubicBezTo>
                      <a:pt x="14705" y="11851"/>
                      <a:pt x="14717" y="11863"/>
                      <a:pt x="14729" y="11863"/>
                    </a:cubicBezTo>
                    <a:cubicBezTo>
                      <a:pt x="14741" y="11863"/>
                      <a:pt x="14753" y="11851"/>
                      <a:pt x="14747" y="11827"/>
                    </a:cubicBezTo>
                    <a:cubicBezTo>
                      <a:pt x="14589" y="10987"/>
                      <a:pt x="14200" y="10111"/>
                      <a:pt x="13335" y="10111"/>
                    </a:cubicBezTo>
                    <a:cubicBezTo>
                      <a:pt x="13219" y="10111"/>
                      <a:pt x="13095" y="10127"/>
                      <a:pt x="12961" y="10160"/>
                    </a:cubicBezTo>
                    <a:cubicBezTo>
                      <a:pt x="12127" y="10363"/>
                      <a:pt x="11461" y="11089"/>
                      <a:pt x="10663" y="11399"/>
                    </a:cubicBezTo>
                    <a:cubicBezTo>
                      <a:pt x="10275" y="11552"/>
                      <a:pt x="9924" y="11612"/>
                      <a:pt x="9588" y="11612"/>
                    </a:cubicBezTo>
                    <a:cubicBezTo>
                      <a:pt x="8830" y="11612"/>
                      <a:pt x="8151" y="11305"/>
                      <a:pt x="7317" y="11065"/>
                    </a:cubicBezTo>
                    <a:cubicBezTo>
                      <a:pt x="6281" y="10768"/>
                      <a:pt x="5341" y="10875"/>
                      <a:pt x="4567" y="9970"/>
                    </a:cubicBezTo>
                    <a:cubicBezTo>
                      <a:pt x="3781" y="9053"/>
                      <a:pt x="3150" y="7958"/>
                      <a:pt x="2567" y="6898"/>
                    </a:cubicBezTo>
                    <a:cubicBezTo>
                      <a:pt x="1400" y="4707"/>
                      <a:pt x="816" y="2445"/>
                      <a:pt x="173" y="64"/>
                    </a:cubicBezTo>
                    <a:cubicBezTo>
                      <a:pt x="163" y="22"/>
                      <a:pt x="126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2"/>
              <p:cNvSpPr/>
              <p:nvPr/>
            </p:nvSpPr>
            <p:spPr>
              <a:xfrm>
                <a:off x="1946775" y="2886100"/>
                <a:ext cx="317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65" extrusionOk="0">
                    <a:moveTo>
                      <a:pt x="53" y="0"/>
                    </a:moveTo>
                    <a:cubicBezTo>
                      <a:pt x="26" y="0"/>
                      <a:pt x="0" y="29"/>
                      <a:pt x="32" y="52"/>
                    </a:cubicBezTo>
                    <a:cubicBezTo>
                      <a:pt x="44" y="76"/>
                      <a:pt x="91" y="147"/>
                      <a:pt x="103" y="159"/>
                    </a:cubicBezTo>
                    <a:cubicBezTo>
                      <a:pt x="103" y="163"/>
                      <a:pt x="105" y="164"/>
                      <a:pt x="108" y="164"/>
                    </a:cubicBezTo>
                    <a:cubicBezTo>
                      <a:pt x="115" y="164"/>
                      <a:pt x="127" y="156"/>
                      <a:pt x="127" y="147"/>
                    </a:cubicBezTo>
                    <a:cubicBezTo>
                      <a:pt x="127" y="135"/>
                      <a:pt x="103" y="40"/>
                      <a:pt x="91" y="28"/>
                    </a:cubicBezTo>
                    <a:cubicBezTo>
                      <a:pt x="83" y="8"/>
                      <a:pt x="6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2"/>
              <p:cNvSpPr/>
              <p:nvPr/>
            </p:nvSpPr>
            <p:spPr>
              <a:xfrm>
                <a:off x="1916600" y="2712450"/>
                <a:ext cx="3562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377" extrusionOk="0">
                    <a:moveTo>
                      <a:pt x="1136" y="1"/>
                    </a:moveTo>
                    <a:cubicBezTo>
                      <a:pt x="1118" y="1"/>
                      <a:pt x="1099" y="10"/>
                      <a:pt x="1084" y="33"/>
                    </a:cubicBezTo>
                    <a:cubicBezTo>
                      <a:pt x="548" y="950"/>
                      <a:pt x="0" y="2200"/>
                      <a:pt x="310" y="3271"/>
                    </a:cubicBezTo>
                    <a:cubicBezTo>
                      <a:pt x="417" y="3629"/>
                      <a:pt x="619" y="3926"/>
                      <a:pt x="774" y="4248"/>
                    </a:cubicBezTo>
                    <a:cubicBezTo>
                      <a:pt x="1072" y="4938"/>
                      <a:pt x="977" y="5438"/>
                      <a:pt x="1000" y="6141"/>
                    </a:cubicBezTo>
                    <a:cubicBezTo>
                      <a:pt x="1012" y="6629"/>
                      <a:pt x="1072" y="6974"/>
                      <a:pt x="1370" y="7355"/>
                    </a:cubicBezTo>
                    <a:cubicBezTo>
                      <a:pt x="1380" y="7370"/>
                      <a:pt x="1392" y="7377"/>
                      <a:pt x="1401" y="7377"/>
                    </a:cubicBezTo>
                    <a:cubicBezTo>
                      <a:pt x="1415" y="7377"/>
                      <a:pt x="1424" y="7364"/>
                      <a:pt x="1417" y="7343"/>
                    </a:cubicBezTo>
                    <a:cubicBezTo>
                      <a:pt x="905" y="6343"/>
                      <a:pt x="1417" y="5212"/>
                      <a:pt x="953" y="4176"/>
                    </a:cubicBezTo>
                    <a:cubicBezTo>
                      <a:pt x="643" y="3450"/>
                      <a:pt x="322" y="2867"/>
                      <a:pt x="500" y="2045"/>
                    </a:cubicBezTo>
                    <a:cubicBezTo>
                      <a:pt x="655" y="1378"/>
                      <a:pt x="1000" y="747"/>
                      <a:pt x="1203" y="92"/>
                    </a:cubicBezTo>
                    <a:cubicBezTo>
                      <a:pt x="1211" y="44"/>
                      <a:pt x="1175" y="1"/>
                      <a:pt x="1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2"/>
              <p:cNvSpPr/>
              <p:nvPr/>
            </p:nvSpPr>
            <p:spPr>
              <a:xfrm>
                <a:off x="1944575" y="2853300"/>
                <a:ext cx="68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728" extrusionOk="0">
                    <a:moveTo>
                      <a:pt x="18" y="1"/>
                    </a:moveTo>
                    <a:cubicBezTo>
                      <a:pt x="15" y="1"/>
                      <a:pt x="12" y="7"/>
                      <a:pt x="12" y="19"/>
                    </a:cubicBezTo>
                    <a:cubicBezTo>
                      <a:pt x="1" y="293"/>
                      <a:pt x="24" y="578"/>
                      <a:pt x="60" y="864"/>
                    </a:cubicBezTo>
                    <a:cubicBezTo>
                      <a:pt x="84" y="1150"/>
                      <a:pt x="84" y="1447"/>
                      <a:pt x="179" y="1709"/>
                    </a:cubicBezTo>
                    <a:cubicBezTo>
                      <a:pt x="184" y="1722"/>
                      <a:pt x="193" y="1728"/>
                      <a:pt x="203" y="1728"/>
                    </a:cubicBezTo>
                    <a:cubicBezTo>
                      <a:pt x="220" y="1728"/>
                      <a:pt x="239" y="1713"/>
                      <a:pt x="239" y="1697"/>
                    </a:cubicBezTo>
                    <a:cubicBezTo>
                      <a:pt x="274" y="1412"/>
                      <a:pt x="203" y="1114"/>
                      <a:pt x="179" y="852"/>
                    </a:cubicBezTo>
                    <a:cubicBezTo>
                      <a:pt x="143" y="566"/>
                      <a:pt x="120" y="281"/>
                      <a:pt x="24" y="19"/>
                    </a:cubicBezTo>
                    <a:cubicBezTo>
                      <a:pt x="24" y="7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2"/>
              <p:cNvSpPr/>
              <p:nvPr/>
            </p:nvSpPr>
            <p:spPr>
              <a:xfrm>
                <a:off x="1942500" y="2856175"/>
                <a:ext cx="83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30" extrusionOk="0">
                    <a:moveTo>
                      <a:pt x="16" y="0"/>
                    </a:moveTo>
                    <a:cubicBezTo>
                      <a:pt x="7" y="0"/>
                      <a:pt x="0" y="10"/>
                      <a:pt x="0" y="23"/>
                    </a:cubicBezTo>
                    <a:cubicBezTo>
                      <a:pt x="24" y="630"/>
                      <a:pt x="24" y="1332"/>
                      <a:pt x="238" y="1904"/>
                    </a:cubicBezTo>
                    <a:cubicBezTo>
                      <a:pt x="249" y="1920"/>
                      <a:pt x="268" y="1929"/>
                      <a:pt x="285" y="1929"/>
                    </a:cubicBezTo>
                    <a:cubicBezTo>
                      <a:pt x="305" y="1929"/>
                      <a:pt x="322" y="1918"/>
                      <a:pt x="322" y="1892"/>
                    </a:cubicBezTo>
                    <a:cubicBezTo>
                      <a:pt x="334" y="1285"/>
                      <a:pt x="155" y="618"/>
                      <a:pt x="36" y="23"/>
                    </a:cubicBezTo>
                    <a:cubicBezTo>
                      <a:pt x="31" y="7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2"/>
              <p:cNvSpPr/>
              <p:nvPr/>
            </p:nvSpPr>
            <p:spPr>
              <a:xfrm>
                <a:off x="1941700" y="2548900"/>
                <a:ext cx="68425" cy="1743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6974" extrusionOk="0">
                    <a:moveTo>
                      <a:pt x="2632" y="0"/>
                    </a:moveTo>
                    <a:cubicBezTo>
                      <a:pt x="2618" y="0"/>
                      <a:pt x="2604" y="5"/>
                      <a:pt x="2592" y="15"/>
                    </a:cubicBezTo>
                    <a:cubicBezTo>
                      <a:pt x="2175" y="312"/>
                      <a:pt x="2080" y="729"/>
                      <a:pt x="1961" y="1217"/>
                    </a:cubicBezTo>
                    <a:cubicBezTo>
                      <a:pt x="1759" y="1967"/>
                      <a:pt x="1437" y="2527"/>
                      <a:pt x="1068" y="3205"/>
                    </a:cubicBezTo>
                    <a:cubicBezTo>
                      <a:pt x="830" y="3634"/>
                      <a:pt x="723" y="4015"/>
                      <a:pt x="687" y="4515"/>
                    </a:cubicBezTo>
                    <a:cubicBezTo>
                      <a:pt x="628" y="5444"/>
                      <a:pt x="413" y="6123"/>
                      <a:pt x="8" y="6968"/>
                    </a:cubicBezTo>
                    <a:cubicBezTo>
                      <a:pt x="0" y="6968"/>
                      <a:pt x="8" y="6973"/>
                      <a:pt x="18" y="6973"/>
                    </a:cubicBezTo>
                    <a:cubicBezTo>
                      <a:pt x="23" y="6973"/>
                      <a:pt x="28" y="6972"/>
                      <a:pt x="32" y="6968"/>
                    </a:cubicBezTo>
                    <a:cubicBezTo>
                      <a:pt x="389" y="6515"/>
                      <a:pt x="663" y="6003"/>
                      <a:pt x="794" y="5432"/>
                    </a:cubicBezTo>
                    <a:cubicBezTo>
                      <a:pt x="949" y="4753"/>
                      <a:pt x="854" y="4098"/>
                      <a:pt x="1187" y="3444"/>
                    </a:cubicBezTo>
                    <a:cubicBezTo>
                      <a:pt x="1437" y="2932"/>
                      <a:pt x="1794" y="2503"/>
                      <a:pt x="1985" y="1967"/>
                    </a:cubicBezTo>
                    <a:cubicBezTo>
                      <a:pt x="2223" y="1312"/>
                      <a:pt x="2282" y="705"/>
                      <a:pt x="2699" y="110"/>
                    </a:cubicBezTo>
                    <a:cubicBezTo>
                      <a:pt x="2737" y="63"/>
                      <a:pt x="2685" y="0"/>
                      <a:pt x="2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2"/>
              <p:cNvSpPr/>
              <p:nvPr/>
            </p:nvSpPr>
            <p:spPr>
              <a:xfrm>
                <a:off x="2008900" y="2551250"/>
                <a:ext cx="319375" cy="204725"/>
              </a:xfrm>
              <a:custGeom>
                <a:avLst/>
                <a:gdLst/>
                <a:ahLst/>
                <a:cxnLst/>
                <a:rect l="l" t="t" r="r" b="b"/>
                <a:pathLst>
                  <a:path w="12775" h="8189" extrusionOk="0">
                    <a:moveTo>
                      <a:pt x="7" y="0"/>
                    </a:moveTo>
                    <a:cubicBezTo>
                      <a:pt x="0" y="0"/>
                      <a:pt x="3" y="20"/>
                      <a:pt x="11" y="28"/>
                    </a:cubicBezTo>
                    <a:cubicBezTo>
                      <a:pt x="1357" y="695"/>
                      <a:pt x="3095" y="992"/>
                      <a:pt x="4297" y="1897"/>
                    </a:cubicBezTo>
                    <a:cubicBezTo>
                      <a:pt x="5190" y="2588"/>
                      <a:pt x="5500" y="3528"/>
                      <a:pt x="6560" y="4028"/>
                    </a:cubicBezTo>
                    <a:cubicBezTo>
                      <a:pt x="7512" y="4481"/>
                      <a:pt x="8584" y="4612"/>
                      <a:pt x="9584" y="4933"/>
                    </a:cubicBezTo>
                    <a:cubicBezTo>
                      <a:pt x="11179" y="5457"/>
                      <a:pt x="12144" y="6600"/>
                      <a:pt x="12703" y="8172"/>
                    </a:cubicBezTo>
                    <a:cubicBezTo>
                      <a:pt x="12711" y="8184"/>
                      <a:pt x="12722" y="8189"/>
                      <a:pt x="12732" y="8189"/>
                    </a:cubicBezTo>
                    <a:cubicBezTo>
                      <a:pt x="12754" y="8189"/>
                      <a:pt x="12775" y="8168"/>
                      <a:pt x="12775" y="8136"/>
                    </a:cubicBezTo>
                    <a:cubicBezTo>
                      <a:pt x="12453" y="5290"/>
                      <a:pt x="9786" y="4802"/>
                      <a:pt x="7524" y="4124"/>
                    </a:cubicBezTo>
                    <a:cubicBezTo>
                      <a:pt x="6857" y="3909"/>
                      <a:pt x="6214" y="3659"/>
                      <a:pt x="5726" y="3171"/>
                    </a:cubicBezTo>
                    <a:cubicBezTo>
                      <a:pt x="5262" y="2707"/>
                      <a:pt x="4988" y="2099"/>
                      <a:pt x="4440" y="1707"/>
                    </a:cubicBezTo>
                    <a:cubicBezTo>
                      <a:pt x="3881" y="1290"/>
                      <a:pt x="3154" y="1099"/>
                      <a:pt x="2512" y="861"/>
                    </a:cubicBezTo>
                    <a:cubicBezTo>
                      <a:pt x="1690" y="564"/>
                      <a:pt x="868" y="230"/>
                      <a:pt x="23" y="16"/>
                    </a:cubicBezTo>
                    <a:cubicBezTo>
                      <a:pt x="16" y="5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2"/>
              <p:cNvSpPr/>
              <p:nvPr/>
            </p:nvSpPr>
            <p:spPr>
              <a:xfrm>
                <a:off x="2306525" y="2739325"/>
                <a:ext cx="111050" cy="42837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7135" extrusionOk="0">
                    <a:moveTo>
                      <a:pt x="841" y="1"/>
                    </a:moveTo>
                    <a:cubicBezTo>
                      <a:pt x="832" y="1"/>
                      <a:pt x="822" y="7"/>
                      <a:pt x="822" y="18"/>
                    </a:cubicBezTo>
                    <a:cubicBezTo>
                      <a:pt x="834" y="1637"/>
                      <a:pt x="1596" y="2792"/>
                      <a:pt x="2465" y="4066"/>
                    </a:cubicBezTo>
                    <a:cubicBezTo>
                      <a:pt x="3620" y="5744"/>
                      <a:pt x="4442" y="8459"/>
                      <a:pt x="3346" y="10364"/>
                    </a:cubicBezTo>
                    <a:cubicBezTo>
                      <a:pt x="2989" y="10971"/>
                      <a:pt x="2751" y="11471"/>
                      <a:pt x="2525" y="12150"/>
                    </a:cubicBezTo>
                    <a:cubicBezTo>
                      <a:pt x="2203" y="13162"/>
                      <a:pt x="1691" y="13638"/>
                      <a:pt x="929" y="14305"/>
                    </a:cubicBezTo>
                    <a:cubicBezTo>
                      <a:pt x="24" y="15103"/>
                      <a:pt x="1" y="15984"/>
                      <a:pt x="382" y="17091"/>
                    </a:cubicBezTo>
                    <a:cubicBezTo>
                      <a:pt x="395" y="17122"/>
                      <a:pt x="421" y="17135"/>
                      <a:pt x="448" y="17135"/>
                    </a:cubicBezTo>
                    <a:cubicBezTo>
                      <a:pt x="494" y="17135"/>
                      <a:pt x="544" y="17096"/>
                      <a:pt x="536" y="17043"/>
                    </a:cubicBezTo>
                    <a:cubicBezTo>
                      <a:pt x="310" y="15865"/>
                      <a:pt x="382" y="15091"/>
                      <a:pt x="1346" y="14305"/>
                    </a:cubicBezTo>
                    <a:cubicBezTo>
                      <a:pt x="1810" y="13936"/>
                      <a:pt x="2179" y="13638"/>
                      <a:pt x="2453" y="13114"/>
                    </a:cubicBezTo>
                    <a:cubicBezTo>
                      <a:pt x="2834" y="12376"/>
                      <a:pt x="2941" y="11555"/>
                      <a:pt x="3370" y="10828"/>
                    </a:cubicBezTo>
                    <a:cubicBezTo>
                      <a:pt x="3703" y="10293"/>
                      <a:pt x="3989" y="9876"/>
                      <a:pt x="4072" y="9233"/>
                    </a:cubicBezTo>
                    <a:cubicBezTo>
                      <a:pt x="4263" y="7792"/>
                      <a:pt x="3942" y="6125"/>
                      <a:pt x="3275" y="4840"/>
                    </a:cubicBezTo>
                    <a:cubicBezTo>
                      <a:pt x="2929" y="4197"/>
                      <a:pt x="2453" y="3649"/>
                      <a:pt x="2048" y="3054"/>
                    </a:cubicBezTo>
                    <a:cubicBezTo>
                      <a:pt x="1429" y="2113"/>
                      <a:pt x="1096" y="1137"/>
                      <a:pt x="858" y="29"/>
                    </a:cubicBezTo>
                    <a:cubicBezTo>
                      <a:pt x="864" y="10"/>
                      <a:pt x="853" y="1"/>
                      <a:pt x="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2"/>
              <p:cNvSpPr/>
              <p:nvPr/>
            </p:nvSpPr>
            <p:spPr>
              <a:xfrm>
                <a:off x="2041325" y="2596875"/>
                <a:ext cx="77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1543" extrusionOk="0">
                    <a:moveTo>
                      <a:pt x="310" y="1"/>
                    </a:moveTo>
                    <a:lnTo>
                      <a:pt x="310" y="1"/>
                    </a:lnTo>
                    <a:cubicBezTo>
                      <a:pt x="191" y="501"/>
                      <a:pt x="83" y="1013"/>
                      <a:pt x="0" y="1525"/>
                    </a:cubicBezTo>
                    <a:cubicBezTo>
                      <a:pt x="0" y="1537"/>
                      <a:pt x="6" y="1542"/>
                      <a:pt x="13" y="1542"/>
                    </a:cubicBezTo>
                    <a:cubicBezTo>
                      <a:pt x="21" y="1542"/>
                      <a:pt x="30" y="1537"/>
                      <a:pt x="36" y="1525"/>
                    </a:cubicBezTo>
                    <a:cubicBezTo>
                      <a:pt x="131" y="1013"/>
                      <a:pt x="238" y="513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2"/>
              <p:cNvSpPr/>
              <p:nvPr/>
            </p:nvSpPr>
            <p:spPr>
              <a:xfrm>
                <a:off x="2045625" y="2608300"/>
                <a:ext cx="13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561" extrusionOk="0">
                    <a:moveTo>
                      <a:pt x="520" y="0"/>
                    </a:moveTo>
                    <a:cubicBezTo>
                      <a:pt x="513" y="0"/>
                      <a:pt x="507" y="3"/>
                      <a:pt x="507" y="8"/>
                    </a:cubicBezTo>
                    <a:cubicBezTo>
                      <a:pt x="400" y="544"/>
                      <a:pt x="221" y="1032"/>
                      <a:pt x="19" y="1520"/>
                    </a:cubicBezTo>
                    <a:cubicBezTo>
                      <a:pt x="1" y="1547"/>
                      <a:pt x="23" y="1560"/>
                      <a:pt x="45" y="1560"/>
                    </a:cubicBezTo>
                    <a:cubicBezTo>
                      <a:pt x="53" y="1560"/>
                      <a:pt x="60" y="1559"/>
                      <a:pt x="66" y="1556"/>
                    </a:cubicBezTo>
                    <a:cubicBezTo>
                      <a:pt x="316" y="1080"/>
                      <a:pt x="483" y="544"/>
                      <a:pt x="542" y="20"/>
                    </a:cubicBezTo>
                    <a:cubicBezTo>
                      <a:pt x="542" y="6"/>
                      <a:pt x="530" y="0"/>
                      <a:pt x="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2"/>
              <p:cNvSpPr/>
              <p:nvPr/>
            </p:nvSpPr>
            <p:spPr>
              <a:xfrm>
                <a:off x="2002025" y="2584975"/>
                <a:ext cx="268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311" extrusionOk="0">
                    <a:moveTo>
                      <a:pt x="0" y="0"/>
                    </a:moveTo>
                    <a:cubicBezTo>
                      <a:pt x="143" y="548"/>
                      <a:pt x="501" y="1108"/>
                      <a:pt x="1048" y="1310"/>
                    </a:cubicBezTo>
                    <a:cubicBezTo>
                      <a:pt x="1060" y="1310"/>
                      <a:pt x="1072" y="1298"/>
                      <a:pt x="1060" y="1286"/>
                    </a:cubicBezTo>
                    <a:cubicBezTo>
                      <a:pt x="560" y="953"/>
                      <a:pt x="179" y="5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2"/>
              <p:cNvSpPr/>
              <p:nvPr/>
            </p:nvSpPr>
            <p:spPr>
              <a:xfrm>
                <a:off x="2003225" y="2579325"/>
                <a:ext cx="195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254" extrusionOk="0">
                    <a:moveTo>
                      <a:pt x="12" y="0"/>
                    </a:moveTo>
                    <a:cubicBezTo>
                      <a:pt x="12" y="0"/>
                      <a:pt x="0" y="0"/>
                      <a:pt x="0" y="24"/>
                    </a:cubicBezTo>
                    <a:cubicBezTo>
                      <a:pt x="155" y="476"/>
                      <a:pt x="405" y="893"/>
                      <a:pt x="726" y="1238"/>
                    </a:cubicBezTo>
                    <a:cubicBezTo>
                      <a:pt x="734" y="1249"/>
                      <a:pt x="742" y="1253"/>
                      <a:pt x="750" y="1253"/>
                    </a:cubicBezTo>
                    <a:cubicBezTo>
                      <a:pt x="767" y="1253"/>
                      <a:pt x="782" y="1231"/>
                      <a:pt x="774" y="1215"/>
                    </a:cubicBezTo>
                    <a:cubicBezTo>
                      <a:pt x="464" y="834"/>
                      <a:pt x="226" y="453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2"/>
              <p:cNvSpPr/>
              <p:nvPr/>
            </p:nvSpPr>
            <p:spPr>
              <a:xfrm>
                <a:off x="2030900" y="2577125"/>
                <a:ext cx="10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632" extrusionOk="0">
                    <a:moveTo>
                      <a:pt x="386" y="0"/>
                    </a:moveTo>
                    <a:cubicBezTo>
                      <a:pt x="375" y="0"/>
                      <a:pt x="363" y="6"/>
                      <a:pt x="358" y="17"/>
                    </a:cubicBezTo>
                    <a:cubicBezTo>
                      <a:pt x="310" y="291"/>
                      <a:pt x="262" y="552"/>
                      <a:pt x="203" y="826"/>
                    </a:cubicBezTo>
                    <a:cubicBezTo>
                      <a:pt x="143" y="1088"/>
                      <a:pt x="60" y="1338"/>
                      <a:pt x="0" y="1612"/>
                    </a:cubicBezTo>
                    <a:cubicBezTo>
                      <a:pt x="0" y="1626"/>
                      <a:pt x="9" y="1632"/>
                      <a:pt x="18" y="1632"/>
                    </a:cubicBezTo>
                    <a:cubicBezTo>
                      <a:pt x="24" y="1632"/>
                      <a:pt x="31" y="1629"/>
                      <a:pt x="36" y="1624"/>
                    </a:cubicBezTo>
                    <a:cubicBezTo>
                      <a:pt x="262" y="1160"/>
                      <a:pt x="381" y="552"/>
                      <a:pt x="393" y="29"/>
                    </a:cubicBezTo>
                    <a:cubicBezTo>
                      <a:pt x="406" y="9"/>
                      <a:pt x="398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2"/>
              <p:cNvSpPr/>
              <p:nvPr/>
            </p:nvSpPr>
            <p:spPr>
              <a:xfrm>
                <a:off x="2030450" y="2579650"/>
                <a:ext cx="136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588" extrusionOk="0">
                    <a:moveTo>
                      <a:pt x="523" y="0"/>
                    </a:moveTo>
                    <a:cubicBezTo>
                      <a:pt x="517" y="0"/>
                      <a:pt x="510" y="3"/>
                      <a:pt x="507" y="11"/>
                    </a:cubicBezTo>
                    <a:cubicBezTo>
                      <a:pt x="435" y="273"/>
                      <a:pt x="387" y="547"/>
                      <a:pt x="316" y="797"/>
                    </a:cubicBezTo>
                    <a:cubicBezTo>
                      <a:pt x="221" y="1059"/>
                      <a:pt x="102" y="1297"/>
                      <a:pt x="18" y="1559"/>
                    </a:cubicBezTo>
                    <a:cubicBezTo>
                      <a:pt x="1" y="1576"/>
                      <a:pt x="22" y="1587"/>
                      <a:pt x="39" y="1587"/>
                    </a:cubicBezTo>
                    <a:cubicBezTo>
                      <a:pt x="45" y="1587"/>
                      <a:pt x="51" y="1586"/>
                      <a:pt x="54" y="1583"/>
                    </a:cubicBezTo>
                    <a:cubicBezTo>
                      <a:pt x="340" y="1154"/>
                      <a:pt x="530" y="523"/>
                      <a:pt x="530" y="11"/>
                    </a:cubicBezTo>
                    <a:cubicBezTo>
                      <a:pt x="546" y="11"/>
                      <a:pt x="536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2"/>
              <p:cNvSpPr/>
              <p:nvPr/>
            </p:nvSpPr>
            <p:spPr>
              <a:xfrm>
                <a:off x="2019000" y="2591825"/>
                <a:ext cx="241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8" y="631"/>
                      <a:pt x="536" y="1334"/>
                      <a:pt x="929" y="1881"/>
                    </a:cubicBezTo>
                    <a:cubicBezTo>
                      <a:pt x="936" y="1889"/>
                      <a:pt x="942" y="1892"/>
                      <a:pt x="948" y="1892"/>
                    </a:cubicBezTo>
                    <a:cubicBezTo>
                      <a:pt x="959" y="1892"/>
                      <a:pt x="965" y="1878"/>
                      <a:pt x="965" y="1869"/>
                    </a:cubicBezTo>
                    <a:cubicBezTo>
                      <a:pt x="679" y="1227"/>
                      <a:pt x="322" y="61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2"/>
              <p:cNvSpPr/>
              <p:nvPr/>
            </p:nvSpPr>
            <p:spPr>
              <a:xfrm>
                <a:off x="2024125" y="2601225"/>
                <a:ext cx="59650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4657" extrusionOk="0">
                    <a:moveTo>
                      <a:pt x="26" y="0"/>
                    </a:moveTo>
                    <a:cubicBezTo>
                      <a:pt x="16" y="0"/>
                      <a:pt x="1" y="9"/>
                      <a:pt x="9" y="17"/>
                    </a:cubicBezTo>
                    <a:cubicBezTo>
                      <a:pt x="664" y="1648"/>
                      <a:pt x="1760" y="2994"/>
                      <a:pt x="2355" y="4649"/>
                    </a:cubicBezTo>
                    <a:cubicBezTo>
                      <a:pt x="2355" y="4654"/>
                      <a:pt x="2361" y="4656"/>
                      <a:pt x="2367" y="4656"/>
                    </a:cubicBezTo>
                    <a:cubicBezTo>
                      <a:pt x="2376" y="4656"/>
                      <a:pt x="2386" y="4651"/>
                      <a:pt x="2379" y="4637"/>
                    </a:cubicBezTo>
                    <a:cubicBezTo>
                      <a:pt x="1998" y="2958"/>
                      <a:pt x="807" y="1529"/>
                      <a:pt x="33" y="5"/>
                    </a:cubicBezTo>
                    <a:cubicBezTo>
                      <a:pt x="33" y="2"/>
                      <a:pt x="3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2"/>
              <p:cNvSpPr/>
              <p:nvPr/>
            </p:nvSpPr>
            <p:spPr>
              <a:xfrm>
                <a:off x="1970775" y="2593600"/>
                <a:ext cx="26800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900" extrusionOk="0">
                    <a:moveTo>
                      <a:pt x="1072" y="1"/>
                    </a:moveTo>
                    <a:lnTo>
                      <a:pt x="1072" y="1"/>
                    </a:lnTo>
                    <a:cubicBezTo>
                      <a:pt x="1012" y="322"/>
                      <a:pt x="977" y="667"/>
                      <a:pt x="774" y="953"/>
                    </a:cubicBezTo>
                    <a:cubicBezTo>
                      <a:pt x="608" y="1179"/>
                      <a:pt x="405" y="1334"/>
                      <a:pt x="274" y="1596"/>
                    </a:cubicBezTo>
                    <a:cubicBezTo>
                      <a:pt x="60" y="1965"/>
                      <a:pt x="0" y="2453"/>
                      <a:pt x="0" y="2882"/>
                    </a:cubicBezTo>
                    <a:cubicBezTo>
                      <a:pt x="0" y="2894"/>
                      <a:pt x="9" y="2900"/>
                      <a:pt x="18" y="2900"/>
                    </a:cubicBezTo>
                    <a:cubicBezTo>
                      <a:pt x="27" y="2900"/>
                      <a:pt x="36" y="2894"/>
                      <a:pt x="36" y="2882"/>
                    </a:cubicBezTo>
                    <a:cubicBezTo>
                      <a:pt x="143" y="2227"/>
                      <a:pt x="179" y="1727"/>
                      <a:pt x="643" y="1203"/>
                    </a:cubicBezTo>
                    <a:cubicBezTo>
                      <a:pt x="941" y="834"/>
                      <a:pt x="1048" y="477"/>
                      <a:pt x="10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2"/>
              <p:cNvSpPr/>
              <p:nvPr/>
            </p:nvSpPr>
            <p:spPr>
              <a:xfrm>
                <a:off x="1923750" y="2676825"/>
                <a:ext cx="46950" cy="1193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4775" extrusionOk="0">
                    <a:moveTo>
                      <a:pt x="1872" y="0"/>
                    </a:moveTo>
                    <a:cubicBezTo>
                      <a:pt x="1871" y="0"/>
                      <a:pt x="1869" y="1"/>
                      <a:pt x="1869" y="5"/>
                    </a:cubicBezTo>
                    <a:cubicBezTo>
                      <a:pt x="1877" y="5"/>
                      <a:pt x="1875" y="0"/>
                      <a:pt x="1872" y="0"/>
                    </a:cubicBezTo>
                    <a:close/>
                    <a:moveTo>
                      <a:pt x="1869" y="5"/>
                    </a:moveTo>
                    <a:lnTo>
                      <a:pt x="1869" y="5"/>
                    </a:lnTo>
                    <a:cubicBezTo>
                      <a:pt x="1512" y="1565"/>
                      <a:pt x="0" y="3089"/>
                      <a:pt x="691" y="4768"/>
                    </a:cubicBezTo>
                    <a:cubicBezTo>
                      <a:pt x="691" y="4772"/>
                      <a:pt x="695" y="4775"/>
                      <a:pt x="702" y="4775"/>
                    </a:cubicBezTo>
                    <a:cubicBezTo>
                      <a:pt x="712" y="4775"/>
                      <a:pt x="726" y="4767"/>
                      <a:pt x="726" y="4744"/>
                    </a:cubicBezTo>
                    <a:cubicBezTo>
                      <a:pt x="441" y="3768"/>
                      <a:pt x="679" y="2887"/>
                      <a:pt x="1107" y="1982"/>
                    </a:cubicBezTo>
                    <a:cubicBezTo>
                      <a:pt x="1429" y="1363"/>
                      <a:pt x="1846" y="732"/>
                      <a:pt x="186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2"/>
              <p:cNvSpPr/>
              <p:nvPr/>
            </p:nvSpPr>
            <p:spPr>
              <a:xfrm>
                <a:off x="1941900" y="2803700"/>
                <a:ext cx="5807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8521" extrusionOk="0">
                    <a:moveTo>
                      <a:pt x="10" y="1"/>
                    </a:moveTo>
                    <a:cubicBezTo>
                      <a:pt x="8" y="1"/>
                      <a:pt x="0" y="7"/>
                      <a:pt x="0" y="14"/>
                    </a:cubicBezTo>
                    <a:cubicBezTo>
                      <a:pt x="10" y="4"/>
                      <a:pt x="12" y="1"/>
                      <a:pt x="10" y="1"/>
                    </a:cubicBezTo>
                    <a:close/>
                    <a:moveTo>
                      <a:pt x="0" y="14"/>
                    </a:moveTo>
                    <a:lnTo>
                      <a:pt x="0" y="14"/>
                    </a:lnTo>
                    <a:cubicBezTo>
                      <a:pt x="298" y="907"/>
                      <a:pt x="441" y="1657"/>
                      <a:pt x="465" y="2598"/>
                    </a:cubicBezTo>
                    <a:cubicBezTo>
                      <a:pt x="477" y="3086"/>
                      <a:pt x="536" y="3539"/>
                      <a:pt x="667" y="4027"/>
                    </a:cubicBezTo>
                    <a:cubicBezTo>
                      <a:pt x="1096" y="5527"/>
                      <a:pt x="1691" y="7063"/>
                      <a:pt x="2286" y="8515"/>
                    </a:cubicBezTo>
                    <a:cubicBezTo>
                      <a:pt x="2293" y="8519"/>
                      <a:pt x="2299" y="8520"/>
                      <a:pt x="2304" y="8520"/>
                    </a:cubicBezTo>
                    <a:cubicBezTo>
                      <a:pt x="2316" y="8520"/>
                      <a:pt x="2322" y="8512"/>
                      <a:pt x="2322" y="8503"/>
                    </a:cubicBezTo>
                    <a:cubicBezTo>
                      <a:pt x="1798" y="6896"/>
                      <a:pt x="1001" y="5301"/>
                      <a:pt x="620" y="3646"/>
                    </a:cubicBezTo>
                    <a:cubicBezTo>
                      <a:pt x="477" y="2967"/>
                      <a:pt x="572" y="2277"/>
                      <a:pt x="489" y="1610"/>
                    </a:cubicBezTo>
                    <a:cubicBezTo>
                      <a:pt x="417" y="1062"/>
                      <a:pt x="203" y="526"/>
                      <a:pt x="0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2"/>
              <p:cNvSpPr/>
              <p:nvPr/>
            </p:nvSpPr>
            <p:spPr>
              <a:xfrm>
                <a:off x="2002750" y="3026125"/>
                <a:ext cx="1389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5191" extrusionOk="0">
                    <a:moveTo>
                      <a:pt x="12" y="1"/>
                    </a:moveTo>
                    <a:cubicBezTo>
                      <a:pt x="5" y="1"/>
                      <a:pt x="1" y="10"/>
                      <a:pt x="7" y="23"/>
                    </a:cubicBezTo>
                    <a:cubicBezTo>
                      <a:pt x="388" y="785"/>
                      <a:pt x="829" y="1523"/>
                      <a:pt x="1222" y="2273"/>
                    </a:cubicBezTo>
                    <a:cubicBezTo>
                      <a:pt x="1543" y="2833"/>
                      <a:pt x="1805" y="3524"/>
                      <a:pt x="2234" y="4012"/>
                    </a:cubicBezTo>
                    <a:cubicBezTo>
                      <a:pt x="2948" y="4809"/>
                      <a:pt x="4520" y="5036"/>
                      <a:pt x="5532" y="5190"/>
                    </a:cubicBezTo>
                    <a:cubicBezTo>
                      <a:pt x="5544" y="5190"/>
                      <a:pt x="5555" y="5155"/>
                      <a:pt x="5544" y="5155"/>
                    </a:cubicBezTo>
                    <a:cubicBezTo>
                      <a:pt x="4139" y="4809"/>
                      <a:pt x="2650" y="4619"/>
                      <a:pt x="1876" y="3274"/>
                    </a:cubicBezTo>
                    <a:cubicBezTo>
                      <a:pt x="1257" y="2202"/>
                      <a:pt x="686" y="1083"/>
                      <a:pt x="31" y="23"/>
                    </a:cubicBezTo>
                    <a:cubicBezTo>
                      <a:pt x="26" y="7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2"/>
              <p:cNvSpPr/>
              <p:nvPr/>
            </p:nvSpPr>
            <p:spPr>
              <a:xfrm>
                <a:off x="2146275" y="3131825"/>
                <a:ext cx="12105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1340" extrusionOk="0">
                    <a:moveTo>
                      <a:pt x="4793" y="0"/>
                    </a:moveTo>
                    <a:cubicBezTo>
                      <a:pt x="4785" y="0"/>
                      <a:pt x="4777" y="3"/>
                      <a:pt x="4767" y="10"/>
                    </a:cubicBezTo>
                    <a:cubicBezTo>
                      <a:pt x="4410" y="189"/>
                      <a:pt x="4029" y="248"/>
                      <a:pt x="3660" y="403"/>
                    </a:cubicBezTo>
                    <a:cubicBezTo>
                      <a:pt x="3339" y="546"/>
                      <a:pt x="3077" y="784"/>
                      <a:pt x="2779" y="927"/>
                    </a:cubicBezTo>
                    <a:cubicBezTo>
                      <a:pt x="2354" y="1134"/>
                      <a:pt x="1887" y="1238"/>
                      <a:pt x="1420" y="1238"/>
                    </a:cubicBezTo>
                    <a:cubicBezTo>
                      <a:pt x="946" y="1238"/>
                      <a:pt x="472" y="1131"/>
                      <a:pt x="41" y="915"/>
                    </a:cubicBezTo>
                    <a:cubicBezTo>
                      <a:pt x="33" y="907"/>
                      <a:pt x="26" y="904"/>
                      <a:pt x="21" y="904"/>
                    </a:cubicBezTo>
                    <a:cubicBezTo>
                      <a:pt x="2" y="904"/>
                      <a:pt x="1" y="944"/>
                      <a:pt x="29" y="962"/>
                    </a:cubicBezTo>
                    <a:cubicBezTo>
                      <a:pt x="467" y="1195"/>
                      <a:pt x="1049" y="1340"/>
                      <a:pt x="1589" y="1340"/>
                    </a:cubicBezTo>
                    <a:cubicBezTo>
                      <a:pt x="1797" y="1340"/>
                      <a:pt x="1999" y="1318"/>
                      <a:pt x="2184" y="1272"/>
                    </a:cubicBezTo>
                    <a:cubicBezTo>
                      <a:pt x="2517" y="1201"/>
                      <a:pt x="2803" y="986"/>
                      <a:pt x="3101" y="820"/>
                    </a:cubicBezTo>
                    <a:cubicBezTo>
                      <a:pt x="3672" y="498"/>
                      <a:pt x="4232" y="343"/>
                      <a:pt x="4803" y="81"/>
                    </a:cubicBezTo>
                    <a:cubicBezTo>
                      <a:pt x="4842" y="53"/>
                      <a:pt x="4826" y="0"/>
                      <a:pt x="4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2"/>
              <p:cNvSpPr/>
              <p:nvPr/>
            </p:nvSpPr>
            <p:spPr>
              <a:xfrm>
                <a:off x="2267825" y="3126650"/>
                <a:ext cx="196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71" extrusionOk="0">
                    <a:moveTo>
                      <a:pt x="329" y="1"/>
                    </a:moveTo>
                    <a:cubicBezTo>
                      <a:pt x="220" y="1"/>
                      <a:pt x="102" y="20"/>
                      <a:pt x="25" y="74"/>
                    </a:cubicBezTo>
                    <a:cubicBezTo>
                      <a:pt x="1" y="98"/>
                      <a:pt x="25" y="134"/>
                      <a:pt x="60" y="134"/>
                    </a:cubicBezTo>
                    <a:cubicBezTo>
                      <a:pt x="167" y="134"/>
                      <a:pt x="261" y="114"/>
                      <a:pt x="367" y="114"/>
                    </a:cubicBezTo>
                    <a:cubicBezTo>
                      <a:pt x="402" y="114"/>
                      <a:pt x="438" y="116"/>
                      <a:pt x="477" y="122"/>
                    </a:cubicBezTo>
                    <a:cubicBezTo>
                      <a:pt x="525" y="134"/>
                      <a:pt x="739" y="193"/>
                      <a:pt x="739" y="241"/>
                    </a:cubicBezTo>
                    <a:lnTo>
                      <a:pt x="739" y="253"/>
                    </a:lnTo>
                    <a:cubicBezTo>
                      <a:pt x="751" y="265"/>
                      <a:pt x="757" y="271"/>
                      <a:pt x="763" y="271"/>
                    </a:cubicBezTo>
                    <a:cubicBezTo>
                      <a:pt x="769" y="271"/>
                      <a:pt x="775" y="265"/>
                      <a:pt x="787" y="253"/>
                    </a:cubicBezTo>
                    <a:lnTo>
                      <a:pt x="787" y="241"/>
                    </a:lnTo>
                    <a:cubicBezTo>
                      <a:pt x="775" y="146"/>
                      <a:pt x="751" y="146"/>
                      <a:pt x="679" y="98"/>
                    </a:cubicBezTo>
                    <a:cubicBezTo>
                      <a:pt x="620" y="62"/>
                      <a:pt x="548" y="38"/>
                      <a:pt x="489" y="15"/>
                    </a:cubicBezTo>
                    <a:cubicBezTo>
                      <a:pt x="443" y="6"/>
                      <a:pt x="388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2"/>
              <p:cNvSpPr/>
              <p:nvPr/>
            </p:nvSpPr>
            <p:spPr>
              <a:xfrm>
                <a:off x="2303850" y="3070325"/>
                <a:ext cx="3872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460" extrusionOk="0">
                    <a:moveTo>
                      <a:pt x="1535" y="0"/>
                    </a:moveTo>
                    <a:cubicBezTo>
                      <a:pt x="1531" y="0"/>
                      <a:pt x="1528" y="2"/>
                      <a:pt x="1524" y="5"/>
                    </a:cubicBezTo>
                    <a:cubicBezTo>
                      <a:pt x="1251" y="541"/>
                      <a:pt x="727" y="767"/>
                      <a:pt x="358" y="1196"/>
                    </a:cubicBezTo>
                    <a:cubicBezTo>
                      <a:pt x="60" y="1541"/>
                      <a:pt x="0" y="1970"/>
                      <a:pt x="0" y="2422"/>
                    </a:cubicBezTo>
                    <a:cubicBezTo>
                      <a:pt x="0" y="2448"/>
                      <a:pt x="14" y="2460"/>
                      <a:pt x="27" y="2460"/>
                    </a:cubicBezTo>
                    <a:cubicBezTo>
                      <a:pt x="38" y="2460"/>
                      <a:pt x="48" y="2451"/>
                      <a:pt x="48" y="2434"/>
                    </a:cubicBezTo>
                    <a:cubicBezTo>
                      <a:pt x="84" y="2149"/>
                      <a:pt x="108" y="1851"/>
                      <a:pt x="227" y="1589"/>
                    </a:cubicBezTo>
                    <a:cubicBezTo>
                      <a:pt x="358" y="1267"/>
                      <a:pt x="608" y="1065"/>
                      <a:pt x="870" y="875"/>
                    </a:cubicBezTo>
                    <a:cubicBezTo>
                      <a:pt x="1167" y="636"/>
                      <a:pt x="1441" y="398"/>
                      <a:pt x="1548" y="17"/>
                    </a:cubicBezTo>
                    <a:cubicBezTo>
                      <a:pt x="1548" y="9"/>
                      <a:pt x="1542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2"/>
              <p:cNvSpPr/>
              <p:nvPr/>
            </p:nvSpPr>
            <p:spPr>
              <a:xfrm>
                <a:off x="2322050" y="2778575"/>
                <a:ext cx="80350" cy="2851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1406" extrusionOk="0">
                    <a:moveTo>
                      <a:pt x="54" y="1"/>
                    </a:moveTo>
                    <a:cubicBezTo>
                      <a:pt x="30" y="1"/>
                      <a:pt x="1" y="36"/>
                      <a:pt x="11" y="55"/>
                    </a:cubicBezTo>
                    <a:cubicBezTo>
                      <a:pt x="1142" y="1793"/>
                      <a:pt x="2380" y="3770"/>
                      <a:pt x="2785" y="5841"/>
                    </a:cubicBezTo>
                    <a:cubicBezTo>
                      <a:pt x="3190" y="7901"/>
                      <a:pt x="1904" y="9592"/>
                      <a:pt x="1118" y="11378"/>
                    </a:cubicBezTo>
                    <a:cubicBezTo>
                      <a:pt x="1118" y="11386"/>
                      <a:pt x="1129" y="11405"/>
                      <a:pt x="1144" y="11405"/>
                    </a:cubicBezTo>
                    <a:cubicBezTo>
                      <a:pt x="1150" y="11405"/>
                      <a:pt x="1158" y="11401"/>
                      <a:pt x="1165" y="11390"/>
                    </a:cubicBezTo>
                    <a:cubicBezTo>
                      <a:pt x="2035" y="9747"/>
                      <a:pt x="3213" y="7937"/>
                      <a:pt x="2916" y="6008"/>
                    </a:cubicBezTo>
                    <a:cubicBezTo>
                      <a:pt x="2594" y="3948"/>
                      <a:pt x="1392" y="1603"/>
                      <a:pt x="70" y="7"/>
                    </a:cubicBezTo>
                    <a:cubicBezTo>
                      <a:pt x="66" y="3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2"/>
              <p:cNvSpPr/>
              <p:nvPr/>
            </p:nvSpPr>
            <p:spPr>
              <a:xfrm>
                <a:off x="2010650" y="2559075"/>
                <a:ext cx="163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3882" extrusionOk="0">
                    <a:moveTo>
                      <a:pt x="48" y="1"/>
                    </a:moveTo>
                    <a:cubicBezTo>
                      <a:pt x="13" y="1"/>
                      <a:pt x="1" y="24"/>
                      <a:pt x="36" y="36"/>
                    </a:cubicBezTo>
                    <a:cubicBezTo>
                      <a:pt x="1501" y="512"/>
                      <a:pt x="3430" y="893"/>
                      <a:pt x="4513" y="2084"/>
                    </a:cubicBezTo>
                    <a:cubicBezTo>
                      <a:pt x="5216" y="2834"/>
                      <a:pt x="5394" y="3608"/>
                      <a:pt x="6490" y="3882"/>
                    </a:cubicBezTo>
                    <a:cubicBezTo>
                      <a:pt x="6525" y="3882"/>
                      <a:pt x="6537" y="3834"/>
                      <a:pt x="6502" y="3834"/>
                    </a:cubicBezTo>
                    <a:cubicBezTo>
                      <a:pt x="5228" y="3406"/>
                      <a:pt x="4811" y="2025"/>
                      <a:pt x="3644" y="1346"/>
                    </a:cubicBezTo>
                    <a:cubicBezTo>
                      <a:pt x="2537" y="715"/>
                      <a:pt x="1287" y="32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2"/>
              <p:cNvSpPr/>
              <p:nvPr/>
            </p:nvSpPr>
            <p:spPr>
              <a:xfrm>
                <a:off x="2175850" y="2662350"/>
                <a:ext cx="135350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5414" h="3522" extrusionOk="0">
                    <a:moveTo>
                      <a:pt x="13" y="1"/>
                    </a:moveTo>
                    <a:cubicBezTo>
                      <a:pt x="1" y="1"/>
                      <a:pt x="1" y="37"/>
                      <a:pt x="13" y="37"/>
                    </a:cubicBezTo>
                    <a:cubicBezTo>
                      <a:pt x="1001" y="275"/>
                      <a:pt x="2060" y="358"/>
                      <a:pt x="2989" y="751"/>
                    </a:cubicBezTo>
                    <a:cubicBezTo>
                      <a:pt x="4168" y="1227"/>
                      <a:pt x="4966" y="2358"/>
                      <a:pt x="5370" y="3513"/>
                    </a:cubicBezTo>
                    <a:cubicBezTo>
                      <a:pt x="5370" y="3518"/>
                      <a:pt x="5379" y="3521"/>
                      <a:pt x="5387" y="3521"/>
                    </a:cubicBezTo>
                    <a:cubicBezTo>
                      <a:pt x="5400" y="3521"/>
                      <a:pt x="5413" y="3515"/>
                      <a:pt x="5406" y="3501"/>
                    </a:cubicBezTo>
                    <a:cubicBezTo>
                      <a:pt x="5013" y="834"/>
                      <a:pt x="2180" y="334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2"/>
              <p:cNvSpPr/>
              <p:nvPr/>
            </p:nvSpPr>
            <p:spPr>
              <a:xfrm>
                <a:off x="2312175" y="2755400"/>
                <a:ext cx="97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856" extrusionOk="0">
                    <a:moveTo>
                      <a:pt x="16" y="1"/>
                    </a:moveTo>
                    <a:cubicBezTo>
                      <a:pt x="8" y="1"/>
                      <a:pt x="1" y="10"/>
                      <a:pt x="1" y="29"/>
                    </a:cubicBezTo>
                    <a:cubicBezTo>
                      <a:pt x="1" y="172"/>
                      <a:pt x="48" y="315"/>
                      <a:pt x="108" y="434"/>
                    </a:cubicBezTo>
                    <a:cubicBezTo>
                      <a:pt x="167" y="577"/>
                      <a:pt x="227" y="732"/>
                      <a:pt x="346" y="851"/>
                    </a:cubicBezTo>
                    <a:cubicBezTo>
                      <a:pt x="352" y="854"/>
                      <a:pt x="359" y="856"/>
                      <a:pt x="364" y="856"/>
                    </a:cubicBezTo>
                    <a:cubicBezTo>
                      <a:pt x="380" y="856"/>
                      <a:pt x="390" y="845"/>
                      <a:pt x="382" y="827"/>
                    </a:cubicBezTo>
                    <a:cubicBezTo>
                      <a:pt x="346" y="696"/>
                      <a:pt x="275" y="577"/>
                      <a:pt x="239" y="446"/>
                    </a:cubicBezTo>
                    <a:cubicBezTo>
                      <a:pt x="186" y="310"/>
                      <a:pt x="143" y="173"/>
                      <a:pt x="77" y="62"/>
                    </a:cubicBezTo>
                    <a:lnTo>
                      <a:pt x="77" y="62"/>
                    </a:lnTo>
                    <a:cubicBezTo>
                      <a:pt x="76" y="56"/>
                      <a:pt x="75" y="49"/>
                      <a:pt x="72" y="41"/>
                    </a:cubicBezTo>
                    <a:lnTo>
                      <a:pt x="58" y="32"/>
                    </a:lnTo>
                    <a:lnTo>
                      <a:pt x="58" y="32"/>
                    </a:lnTo>
                    <a:cubicBezTo>
                      <a:pt x="55" y="27"/>
                      <a:pt x="52" y="22"/>
                      <a:pt x="48" y="18"/>
                    </a:cubicBezTo>
                    <a:cubicBezTo>
                      <a:pt x="47" y="19"/>
                      <a:pt x="45" y="21"/>
                      <a:pt x="43" y="22"/>
                    </a:cubicBezTo>
                    <a:lnTo>
                      <a:pt x="43" y="22"/>
                    </a:lnTo>
                    <a:lnTo>
                      <a:pt x="36" y="18"/>
                    </a:lnTo>
                    <a:cubicBezTo>
                      <a:pt x="31" y="7"/>
                      <a:pt x="23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2"/>
              <p:cNvSpPr/>
              <p:nvPr/>
            </p:nvSpPr>
            <p:spPr>
              <a:xfrm>
                <a:off x="2078825" y="2701350"/>
                <a:ext cx="143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" y="227"/>
                      <a:pt x="179" y="417"/>
                      <a:pt x="250" y="644"/>
                    </a:cubicBezTo>
                    <a:cubicBezTo>
                      <a:pt x="357" y="882"/>
                      <a:pt x="429" y="1132"/>
                      <a:pt x="536" y="1394"/>
                    </a:cubicBezTo>
                    <a:cubicBezTo>
                      <a:pt x="540" y="1398"/>
                      <a:pt x="548" y="1401"/>
                      <a:pt x="555" y="1401"/>
                    </a:cubicBezTo>
                    <a:cubicBezTo>
                      <a:pt x="566" y="1401"/>
                      <a:pt x="575" y="1393"/>
                      <a:pt x="560" y="1370"/>
                    </a:cubicBezTo>
                    <a:cubicBezTo>
                      <a:pt x="453" y="929"/>
                      <a:pt x="262" y="39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2"/>
              <p:cNvSpPr/>
              <p:nvPr/>
            </p:nvSpPr>
            <p:spPr>
              <a:xfrm>
                <a:off x="2074050" y="2697775"/>
                <a:ext cx="2592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343" extrusionOk="0">
                    <a:moveTo>
                      <a:pt x="25" y="1"/>
                    </a:moveTo>
                    <a:cubicBezTo>
                      <a:pt x="13" y="1"/>
                      <a:pt x="1" y="1"/>
                      <a:pt x="1" y="13"/>
                    </a:cubicBezTo>
                    <a:cubicBezTo>
                      <a:pt x="322" y="787"/>
                      <a:pt x="620" y="1596"/>
                      <a:pt x="989" y="2334"/>
                    </a:cubicBezTo>
                    <a:cubicBezTo>
                      <a:pt x="999" y="2339"/>
                      <a:pt x="1009" y="2342"/>
                      <a:pt x="1017" y="2342"/>
                    </a:cubicBezTo>
                    <a:cubicBezTo>
                      <a:pt x="1028" y="2342"/>
                      <a:pt x="1037" y="2336"/>
                      <a:pt x="1037" y="2323"/>
                    </a:cubicBezTo>
                    <a:cubicBezTo>
                      <a:pt x="834" y="1513"/>
                      <a:pt x="429" y="715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2"/>
              <p:cNvSpPr/>
              <p:nvPr/>
            </p:nvSpPr>
            <p:spPr>
              <a:xfrm>
                <a:off x="2090725" y="2615175"/>
                <a:ext cx="32775" cy="1240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4960" extrusionOk="0">
                    <a:moveTo>
                      <a:pt x="1263" y="1"/>
                    </a:moveTo>
                    <a:cubicBezTo>
                      <a:pt x="1257" y="1"/>
                      <a:pt x="1251" y="7"/>
                      <a:pt x="1251" y="19"/>
                    </a:cubicBezTo>
                    <a:cubicBezTo>
                      <a:pt x="1191" y="1055"/>
                      <a:pt x="953" y="1983"/>
                      <a:pt x="548" y="2936"/>
                    </a:cubicBezTo>
                    <a:cubicBezTo>
                      <a:pt x="251" y="3591"/>
                      <a:pt x="1" y="4245"/>
                      <a:pt x="179" y="4960"/>
                    </a:cubicBezTo>
                    <a:cubicBezTo>
                      <a:pt x="84" y="3864"/>
                      <a:pt x="643" y="3067"/>
                      <a:pt x="977" y="2078"/>
                    </a:cubicBezTo>
                    <a:cubicBezTo>
                      <a:pt x="1203" y="1412"/>
                      <a:pt x="1310" y="709"/>
                      <a:pt x="1274" y="19"/>
                    </a:cubicBezTo>
                    <a:cubicBezTo>
                      <a:pt x="1274" y="7"/>
                      <a:pt x="1269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2"/>
              <p:cNvSpPr/>
              <p:nvPr/>
            </p:nvSpPr>
            <p:spPr>
              <a:xfrm>
                <a:off x="2077675" y="2608475"/>
                <a:ext cx="3420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005" extrusionOk="0">
                    <a:moveTo>
                      <a:pt x="1368" y="1"/>
                    </a:moveTo>
                    <a:cubicBezTo>
                      <a:pt x="963" y="1323"/>
                      <a:pt x="832" y="2811"/>
                      <a:pt x="11" y="3978"/>
                    </a:cubicBezTo>
                    <a:cubicBezTo>
                      <a:pt x="1" y="3987"/>
                      <a:pt x="22" y="4005"/>
                      <a:pt x="37" y="4005"/>
                    </a:cubicBezTo>
                    <a:cubicBezTo>
                      <a:pt x="41" y="4005"/>
                      <a:pt x="44" y="4004"/>
                      <a:pt x="46" y="4001"/>
                    </a:cubicBezTo>
                    <a:cubicBezTo>
                      <a:pt x="487" y="3537"/>
                      <a:pt x="665" y="2906"/>
                      <a:pt x="820" y="2287"/>
                    </a:cubicBezTo>
                    <a:cubicBezTo>
                      <a:pt x="1011" y="1525"/>
                      <a:pt x="1225" y="775"/>
                      <a:pt x="1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2"/>
              <p:cNvSpPr/>
              <p:nvPr/>
            </p:nvSpPr>
            <p:spPr>
              <a:xfrm>
                <a:off x="2071825" y="2609525"/>
                <a:ext cx="254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3540" extrusionOk="0">
                    <a:moveTo>
                      <a:pt x="965" y="1"/>
                    </a:moveTo>
                    <a:cubicBezTo>
                      <a:pt x="956" y="1"/>
                      <a:pt x="947" y="7"/>
                      <a:pt x="947" y="18"/>
                    </a:cubicBezTo>
                    <a:cubicBezTo>
                      <a:pt x="804" y="1257"/>
                      <a:pt x="423" y="2388"/>
                      <a:pt x="6" y="3531"/>
                    </a:cubicBezTo>
                    <a:cubicBezTo>
                      <a:pt x="483" y="2471"/>
                      <a:pt x="1018" y="1197"/>
                      <a:pt x="983" y="18"/>
                    </a:cubicBezTo>
                    <a:cubicBezTo>
                      <a:pt x="983" y="7"/>
                      <a:pt x="974" y="1"/>
                      <a:pt x="965" y="1"/>
                    </a:cubicBezTo>
                    <a:close/>
                    <a:moveTo>
                      <a:pt x="6" y="3531"/>
                    </a:moveTo>
                    <a:lnTo>
                      <a:pt x="6" y="3531"/>
                    </a:lnTo>
                    <a:cubicBezTo>
                      <a:pt x="0" y="3537"/>
                      <a:pt x="0" y="3540"/>
                      <a:pt x="2" y="3540"/>
                    </a:cubicBezTo>
                    <a:cubicBezTo>
                      <a:pt x="3" y="3540"/>
                      <a:pt x="6" y="3537"/>
                      <a:pt x="6" y="35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2"/>
              <p:cNvSpPr/>
              <p:nvPr/>
            </p:nvSpPr>
            <p:spPr>
              <a:xfrm>
                <a:off x="2065725" y="2598700"/>
                <a:ext cx="247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3012" extrusionOk="0">
                    <a:moveTo>
                      <a:pt x="968" y="0"/>
                    </a:moveTo>
                    <a:cubicBezTo>
                      <a:pt x="960" y="0"/>
                      <a:pt x="953" y="7"/>
                      <a:pt x="953" y="23"/>
                    </a:cubicBezTo>
                    <a:cubicBezTo>
                      <a:pt x="655" y="1035"/>
                      <a:pt x="369" y="2011"/>
                      <a:pt x="0" y="3011"/>
                    </a:cubicBezTo>
                    <a:lnTo>
                      <a:pt x="12" y="3011"/>
                    </a:lnTo>
                    <a:cubicBezTo>
                      <a:pt x="477" y="2106"/>
                      <a:pt x="846" y="1035"/>
                      <a:pt x="989" y="23"/>
                    </a:cubicBezTo>
                    <a:cubicBezTo>
                      <a:pt x="989" y="10"/>
                      <a:pt x="978" y="0"/>
                      <a:pt x="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2"/>
              <p:cNvSpPr/>
              <p:nvPr/>
            </p:nvSpPr>
            <p:spPr>
              <a:xfrm>
                <a:off x="2055600" y="2590800"/>
                <a:ext cx="26525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16" extrusionOk="0">
                    <a:moveTo>
                      <a:pt x="1041" y="1"/>
                    </a:moveTo>
                    <a:cubicBezTo>
                      <a:pt x="1038" y="1"/>
                      <a:pt x="1036" y="2"/>
                      <a:pt x="1036" y="5"/>
                    </a:cubicBezTo>
                    <a:cubicBezTo>
                      <a:pt x="703" y="946"/>
                      <a:pt x="382" y="1887"/>
                      <a:pt x="1" y="2803"/>
                    </a:cubicBezTo>
                    <a:cubicBezTo>
                      <a:pt x="1" y="2815"/>
                      <a:pt x="24" y="2815"/>
                      <a:pt x="24" y="2815"/>
                    </a:cubicBezTo>
                    <a:cubicBezTo>
                      <a:pt x="465" y="1946"/>
                      <a:pt x="834" y="970"/>
                      <a:pt x="1060" y="17"/>
                    </a:cubicBezTo>
                    <a:cubicBezTo>
                      <a:pt x="1060" y="9"/>
                      <a:pt x="1048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2"/>
              <p:cNvSpPr/>
              <p:nvPr/>
            </p:nvSpPr>
            <p:spPr>
              <a:xfrm>
                <a:off x="2113650" y="2673225"/>
                <a:ext cx="35450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4933" extrusionOk="0">
                    <a:moveTo>
                      <a:pt x="1048" y="1"/>
                    </a:moveTo>
                    <a:cubicBezTo>
                      <a:pt x="1042" y="1"/>
                      <a:pt x="1036" y="7"/>
                      <a:pt x="1036" y="18"/>
                    </a:cubicBezTo>
                    <a:cubicBezTo>
                      <a:pt x="1119" y="935"/>
                      <a:pt x="953" y="1745"/>
                      <a:pt x="691" y="2638"/>
                    </a:cubicBezTo>
                    <a:cubicBezTo>
                      <a:pt x="584" y="2995"/>
                      <a:pt x="477" y="3328"/>
                      <a:pt x="381" y="3686"/>
                    </a:cubicBezTo>
                    <a:cubicBezTo>
                      <a:pt x="322" y="3900"/>
                      <a:pt x="262" y="4090"/>
                      <a:pt x="203" y="4305"/>
                    </a:cubicBezTo>
                    <a:cubicBezTo>
                      <a:pt x="227" y="4495"/>
                      <a:pt x="167" y="4638"/>
                      <a:pt x="0" y="4721"/>
                    </a:cubicBezTo>
                    <a:cubicBezTo>
                      <a:pt x="24" y="4793"/>
                      <a:pt x="36" y="4864"/>
                      <a:pt x="48" y="4924"/>
                    </a:cubicBezTo>
                    <a:cubicBezTo>
                      <a:pt x="48" y="4930"/>
                      <a:pt x="57" y="4933"/>
                      <a:pt x="66" y="4933"/>
                    </a:cubicBezTo>
                    <a:cubicBezTo>
                      <a:pt x="75" y="4933"/>
                      <a:pt x="84" y="4930"/>
                      <a:pt x="84" y="4924"/>
                    </a:cubicBezTo>
                    <a:cubicBezTo>
                      <a:pt x="596" y="3435"/>
                      <a:pt x="1417" y="1602"/>
                      <a:pt x="1060" y="18"/>
                    </a:cubicBezTo>
                    <a:cubicBezTo>
                      <a:pt x="1060" y="7"/>
                      <a:pt x="1054" y="1"/>
                      <a:pt x="1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2"/>
              <p:cNvSpPr/>
              <p:nvPr/>
            </p:nvSpPr>
            <p:spPr>
              <a:xfrm>
                <a:off x="2134475" y="2642425"/>
                <a:ext cx="71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59" extrusionOk="0">
                    <a:moveTo>
                      <a:pt x="275" y="0"/>
                    </a:moveTo>
                    <a:cubicBezTo>
                      <a:pt x="48" y="298"/>
                      <a:pt x="1" y="715"/>
                      <a:pt x="179" y="1048"/>
                    </a:cubicBezTo>
                    <a:cubicBezTo>
                      <a:pt x="187" y="1055"/>
                      <a:pt x="193" y="1058"/>
                      <a:pt x="198" y="1058"/>
                    </a:cubicBezTo>
                    <a:cubicBezTo>
                      <a:pt x="209" y="1058"/>
                      <a:pt x="215" y="1044"/>
                      <a:pt x="215" y="1036"/>
                    </a:cubicBezTo>
                    <a:cubicBezTo>
                      <a:pt x="96" y="679"/>
                      <a:pt x="108" y="334"/>
                      <a:pt x="286" y="12"/>
                    </a:cubicBezTo>
                    <a:cubicBezTo>
                      <a:pt x="286" y="0"/>
                      <a:pt x="275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2"/>
              <p:cNvSpPr/>
              <p:nvPr/>
            </p:nvSpPr>
            <p:spPr>
              <a:xfrm>
                <a:off x="2124950" y="2658000"/>
                <a:ext cx="37400" cy="1622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6489" extrusionOk="0">
                    <a:moveTo>
                      <a:pt x="1490" y="0"/>
                    </a:moveTo>
                    <a:cubicBezTo>
                      <a:pt x="1487" y="0"/>
                      <a:pt x="1482" y="3"/>
                      <a:pt x="1477" y="8"/>
                    </a:cubicBezTo>
                    <a:cubicBezTo>
                      <a:pt x="1037" y="1235"/>
                      <a:pt x="1358" y="2366"/>
                      <a:pt x="1132" y="3604"/>
                    </a:cubicBezTo>
                    <a:cubicBezTo>
                      <a:pt x="965" y="4461"/>
                      <a:pt x="1" y="5604"/>
                      <a:pt x="251" y="6473"/>
                    </a:cubicBezTo>
                    <a:cubicBezTo>
                      <a:pt x="256" y="6483"/>
                      <a:pt x="267" y="6489"/>
                      <a:pt x="277" y="6489"/>
                    </a:cubicBezTo>
                    <a:cubicBezTo>
                      <a:pt x="292" y="6489"/>
                      <a:pt x="305" y="6477"/>
                      <a:pt x="298" y="6450"/>
                    </a:cubicBezTo>
                    <a:cubicBezTo>
                      <a:pt x="132" y="5533"/>
                      <a:pt x="1096" y="4390"/>
                      <a:pt x="1239" y="3449"/>
                    </a:cubicBezTo>
                    <a:cubicBezTo>
                      <a:pt x="1418" y="2282"/>
                      <a:pt x="1179" y="1199"/>
                      <a:pt x="1489" y="20"/>
                    </a:cubicBezTo>
                    <a:cubicBezTo>
                      <a:pt x="1496" y="6"/>
                      <a:pt x="1495" y="0"/>
                      <a:pt x="1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2"/>
              <p:cNvSpPr/>
              <p:nvPr/>
            </p:nvSpPr>
            <p:spPr>
              <a:xfrm>
                <a:off x="2135375" y="2675325"/>
                <a:ext cx="43775" cy="1584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37" extrusionOk="0">
                    <a:moveTo>
                      <a:pt x="1692" y="1"/>
                    </a:moveTo>
                    <a:cubicBezTo>
                      <a:pt x="1687" y="1"/>
                      <a:pt x="1683" y="2"/>
                      <a:pt x="1679" y="6"/>
                    </a:cubicBezTo>
                    <a:cubicBezTo>
                      <a:pt x="1096" y="1077"/>
                      <a:pt x="1679" y="2351"/>
                      <a:pt x="1251" y="3482"/>
                    </a:cubicBezTo>
                    <a:cubicBezTo>
                      <a:pt x="858" y="4471"/>
                      <a:pt x="0" y="5209"/>
                      <a:pt x="60" y="6328"/>
                    </a:cubicBezTo>
                    <a:cubicBezTo>
                      <a:pt x="227" y="5149"/>
                      <a:pt x="1084" y="4364"/>
                      <a:pt x="1429" y="3268"/>
                    </a:cubicBezTo>
                    <a:cubicBezTo>
                      <a:pt x="1751" y="2197"/>
                      <a:pt x="1322" y="1089"/>
                      <a:pt x="1715" y="18"/>
                    </a:cubicBezTo>
                    <a:cubicBezTo>
                      <a:pt x="1715" y="9"/>
                      <a:pt x="1703" y="1"/>
                      <a:pt x="1692" y="1"/>
                    </a:cubicBezTo>
                    <a:close/>
                    <a:moveTo>
                      <a:pt x="60" y="6328"/>
                    </a:moveTo>
                    <a:cubicBezTo>
                      <a:pt x="54" y="6334"/>
                      <a:pt x="54" y="6337"/>
                      <a:pt x="56" y="6337"/>
                    </a:cubicBezTo>
                    <a:cubicBezTo>
                      <a:pt x="57" y="6337"/>
                      <a:pt x="60" y="6334"/>
                      <a:pt x="60" y="6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2"/>
              <p:cNvSpPr/>
              <p:nvPr/>
            </p:nvSpPr>
            <p:spPr>
              <a:xfrm>
                <a:off x="2174675" y="2664900"/>
                <a:ext cx="138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159" extrusionOk="0">
                    <a:moveTo>
                      <a:pt x="541" y="1"/>
                    </a:moveTo>
                    <a:cubicBezTo>
                      <a:pt x="538" y="1"/>
                      <a:pt x="536" y="2"/>
                      <a:pt x="536" y="6"/>
                    </a:cubicBezTo>
                    <a:cubicBezTo>
                      <a:pt x="552" y="6"/>
                      <a:pt x="546" y="1"/>
                      <a:pt x="541" y="1"/>
                    </a:cubicBezTo>
                    <a:close/>
                    <a:moveTo>
                      <a:pt x="536" y="6"/>
                    </a:moveTo>
                    <a:lnTo>
                      <a:pt x="536" y="6"/>
                    </a:lnTo>
                    <a:cubicBezTo>
                      <a:pt x="262" y="256"/>
                      <a:pt x="0" y="768"/>
                      <a:pt x="60" y="1149"/>
                    </a:cubicBezTo>
                    <a:cubicBezTo>
                      <a:pt x="60" y="1155"/>
                      <a:pt x="69" y="1158"/>
                      <a:pt x="77" y="1158"/>
                    </a:cubicBezTo>
                    <a:cubicBezTo>
                      <a:pt x="86" y="1158"/>
                      <a:pt x="95" y="1155"/>
                      <a:pt x="95" y="1149"/>
                    </a:cubicBezTo>
                    <a:cubicBezTo>
                      <a:pt x="155" y="959"/>
                      <a:pt x="155" y="756"/>
                      <a:pt x="226" y="566"/>
                    </a:cubicBezTo>
                    <a:cubicBezTo>
                      <a:pt x="298" y="363"/>
                      <a:pt x="417" y="197"/>
                      <a:pt x="53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2"/>
              <p:cNvSpPr/>
              <p:nvPr/>
            </p:nvSpPr>
            <p:spPr>
              <a:xfrm>
                <a:off x="2182100" y="2666500"/>
                <a:ext cx="88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892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2" y="14"/>
                    </a:cubicBezTo>
                    <a:cubicBezTo>
                      <a:pt x="239" y="145"/>
                      <a:pt x="179" y="299"/>
                      <a:pt x="120" y="466"/>
                    </a:cubicBezTo>
                    <a:cubicBezTo>
                      <a:pt x="84" y="597"/>
                      <a:pt x="1" y="740"/>
                      <a:pt x="25" y="883"/>
                    </a:cubicBezTo>
                    <a:cubicBezTo>
                      <a:pt x="25" y="889"/>
                      <a:pt x="28" y="892"/>
                      <a:pt x="32" y="892"/>
                    </a:cubicBezTo>
                    <a:cubicBezTo>
                      <a:pt x="36" y="892"/>
                      <a:pt x="42" y="889"/>
                      <a:pt x="48" y="883"/>
                    </a:cubicBezTo>
                    <a:cubicBezTo>
                      <a:pt x="120" y="776"/>
                      <a:pt x="144" y="597"/>
                      <a:pt x="179" y="478"/>
                    </a:cubicBezTo>
                    <a:cubicBezTo>
                      <a:pt x="227" y="323"/>
                      <a:pt x="286" y="180"/>
                      <a:pt x="346" y="25"/>
                    </a:cubicBezTo>
                    <a:cubicBezTo>
                      <a:pt x="353" y="11"/>
                      <a:pt x="347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2"/>
              <p:cNvSpPr/>
              <p:nvPr/>
            </p:nvSpPr>
            <p:spPr>
              <a:xfrm>
                <a:off x="2187175" y="2663850"/>
                <a:ext cx="98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934" extrusionOk="0">
                    <a:moveTo>
                      <a:pt x="373" y="0"/>
                    </a:moveTo>
                    <a:cubicBezTo>
                      <a:pt x="367" y="0"/>
                      <a:pt x="362" y="4"/>
                      <a:pt x="357" y="12"/>
                    </a:cubicBezTo>
                    <a:cubicBezTo>
                      <a:pt x="274" y="167"/>
                      <a:pt x="203" y="334"/>
                      <a:pt x="143" y="477"/>
                    </a:cubicBezTo>
                    <a:cubicBezTo>
                      <a:pt x="83" y="608"/>
                      <a:pt x="12" y="763"/>
                      <a:pt x="0" y="905"/>
                    </a:cubicBezTo>
                    <a:cubicBezTo>
                      <a:pt x="0" y="923"/>
                      <a:pt x="13" y="934"/>
                      <a:pt x="24" y="934"/>
                    </a:cubicBezTo>
                    <a:cubicBezTo>
                      <a:pt x="29" y="934"/>
                      <a:pt x="33" y="932"/>
                      <a:pt x="36" y="929"/>
                    </a:cubicBezTo>
                    <a:cubicBezTo>
                      <a:pt x="131" y="810"/>
                      <a:pt x="179" y="643"/>
                      <a:pt x="238" y="512"/>
                    </a:cubicBezTo>
                    <a:cubicBezTo>
                      <a:pt x="286" y="346"/>
                      <a:pt x="345" y="191"/>
                      <a:pt x="393" y="36"/>
                    </a:cubicBezTo>
                    <a:cubicBezTo>
                      <a:pt x="393" y="13"/>
                      <a:pt x="383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2"/>
              <p:cNvSpPr/>
              <p:nvPr/>
            </p:nvSpPr>
            <p:spPr>
              <a:xfrm>
                <a:off x="2153950" y="2676950"/>
                <a:ext cx="57350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7231" extrusionOk="0">
                    <a:moveTo>
                      <a:pt x="2294" y="0"/>
                    </a:moveTo>
                    <a:cubicBezTo>
                      <a:pt x="1710" y="1239"/>
                      <a:pt x="1698" y="2620"/>
                      <a:pt x="1234" y="3894"/>
                    </a:cubicBezTo>
                    <a:cubicBezTo>
                      <a:pt x="829" y="5013"/>
                      <a:pt x="210" y="6013"/>
                      <a:pt x="8" y="7192"/>
                    </a:cubicBezTo>
                    <a:cubicBezTo>
                      <a:pt x="0" y="7213"/>
                      <a:pt x="32" y="7230"/>
                      <a:pt x="58" y="7230"/>
                    </a:cubicBezTo>
                    <a:cubicBezTo>
                      <a:pt x="76" y="7230"/>
                      <a:pt x="91" y="7223"/>
                      <a:pt x="91" y="7204"/>
                    </a:cubicBezTo>
                    <a:cubicBezTo>
                      <a:pt x="329" y="5918"/>
                      <a:pt x="1020" y="4846"/>
                      <a:pt x="1401" y="3632"/>
                    </a:cubicBezTo>
                    <a:cubicBezTo>
                      <a:pt x="1782" y="2429"/>
                      <a:pt x="1817" y="1155"/>
                      <a:pt x="2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2"/>
              <p:cNvSpPr/>
              <p:nvPr/>
            </p:nvSpPr>
            <p:spPr>
              <a:xfrm>
                <a:off x="2161375" y="2741125"/>
                <a:ext cx="5787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233" extrusionOk="0">
                    <a:moveTo>
                      <a:pt x="2290" y="0"/>
                    </a:moveTo>
                    <a:cubicBezTo>
                      <a:pt x="2284" y="0"/>
                      <a:pt x="2277" y="2"/>
                      <a:pt x="2270" y="5"/>
                    </a:cubicBezTo>
                    <a:cubicBezTo>
                      <a:pt x="1699" y="815"/>
                      <a:pt x="1711" y="1862"/>
                      <a:pt x="1199" y="2720"/>
                    </a:cubicBezTo>
                    <a:cubicBezTo>
                      <a:pt x="711" y="3565"/>
                      <a:pt x="223" y="4232"/>
                      <a:pt x="8" y="5196"/>
                    </a:cubicBezTo>
                    <a:cubicBezTo>
                      <a:pt x="1" y="5219"/>
                      <a:pt x="18" y="5232"/>
                      <a:pt x="31" y="5232"/>
                    </a:cubicBezTo>
                    <a:cubicBezTo>
                      <a:pt x="38" y="5232"/>
                      <a:pt x="44" y="5228"/>
                      <a:pt x="44" y="5220"/>
                    </a:cubicBezTo>
                    <a:cubicBezTo>
                      <a:pt x="330" y="4172"/>
                      <a:pt x="949" y="3446"/>
                      <a:pt x="1425" y="2505"/>
                    </a:cubicBezTo>
                    <a:cubicBezTo>
                      <a:pt x="1830" y="1720"/>
                      <a:pt x="1889" y="815"/>
                      <a:pt x="2306" y="17"/>
                    </a:cubicBezTo>
                    <a:cubicBezTo>
                      <a:pt x="2315" y="9"/>
                      <a:pt x="2305" y="0"/>
                      <a:pt x="2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2"/>
              <p:cNvSpPr/>
              <p:nvPr/>
            </p:nvSpPr>
            <p:spPr>
              <a:xfrm>
                <a:off x="2220800" y="2680400"/>
                <a:ext cx="205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165" extrusionOk="0">
                    <a:moveTo>
                      <a:pt x="808" y="1"/>
                    </a:moveTo>
                    <a:cubicBezTo>
                      <a:pt x="805" y="1"/>
                      <a:pt x="801" y="2"/>
                      <a:pt x="798" y="5"/>
                    </a:cubicBezTo>
                    <a:cubicBezTo>
                      <a:pt x="465" y="660"/>
                      <a:pt x="179" y="1422"/>
                      <a:pt x="1" y="2136"/>
                    </a:cubicBezTo>
                    <a:cubicBezTo>
                      <a:pt x="1" y="2156"/>
                      <a:pt x="8" y="2165"/>
                      <a:pt x="16" y="2165"/>
                    </a:cubicBezTo>
                    <a:cubicBezTo>
                      <a:pt x="23" y="2165"/>
                      <a:pt x="31" y="2159"/>
                      <a:pt x="36" y="2148"/>
                    </a:cubicBezTo>
                    <a:cubicBezTo>
                      <a:pt x="179" y="1815"/>
                      <a:pt x="286" y="1434"/>
                      <a:pt x="417" y="1077"/>
                    </a:cubicBezTo>
                    <a:cubicBezTo>
                      <a:pt x="560" y="720"/>
                      <a:pt x="703" y="386"/>
                      <a:pt x="822" y="29"/>
                    </a:cubicBezTo>
                    <a:cubicBezTo>
                      <a:pt x="822" y="12"/>
                      <a:pt x="816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2"/>
              <p:cNvSpPr/>
              <p:nvPr/>
            </p:nvSpPr>
            <p:spPr>
              <a:xfrm>
                <a:off x="2233975" y="2677125"/>
                <a:ext cx="192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159" extrusionOk="0">
                    <a:moveTo>
                      <a:pt x="757" y="0"/>
                    </a:moveTo>
                    <a:cubicBezTo>
                      <a:pt x="754" y="0"/>
                      <a:pt x="751" y="2"/>
                      <a:pt x="748" y="5"/>
                    </a:cubicBezTo>
                    <a:cubicBezTo>
                      <a:pt x="462" y="339"/>
                      <a:pt x="200" y="732"/>
                      <a:pt x="9" y="1124"/>
                    </a:cubicBezTo>
                    <a:cubicBezTo>
                      <a:pt x="1" y="1141"/>
                      <a:pt x="22" y="1158"/>
                      <a:pt x="40" y="1158"/>
                    </a:cubicBezTo>
                    <a:cubicBezTo>
                      <a:pt x="47" y="1158"/>
                      <a:pt x="53" y="1155"/>
                      <a:pt x="57" y="1148"/>
                    </a:cubicBezTo>
                    <a:cubicBezTo>
                      <a:pt x="307" y="815"/>
                      <a:pt x="581" y="410"/>
                      <a:pt x="759" y="17"/>
                    </a:cubicBezTo>
                    <a:cubicBezTo>
                      <a:pt x="768" y="9"/>
                      <a:pt x="764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2"/>
              <p:cNvSpPr/>
              <p:nvPr/>
            </p:nvSpPr>
            <p:spPr>
              <a:xfrm>
                <a:off x="2240150" y="2681325"/>
                <a:ext cx="142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991" extrusionOk="0">
                    <a:moveTo>
                      <a:pt x="533" y="1"/>
                    </a:moveTo>
                    <a:cubicBezTo>
                      <a:pt x="530" y="1"/>
                      <a:pt x="527" y="2"/>
                      <a:pt x="524" y="4"/>
                    </a:cubicBezTo>
                    <a:cubicBezTo>
                      <a:pt x="286" y="254"/>
                      <a:pt x="48" y="623"/>
                      <a:pt x="0" y="968"/>
                    </a:cubicBezTo>
                    <a:cubicBezTo>
                      <a:pt x="0" y="977"/>
                      <a:pt x="17" y="990"/>
                      <a:pt x="28" y="990"/>
                    </a:cubicBezTo>
                    <a:cubicBezTo>
                      <a:pt x="33" y="990"/>
                      <a:pt x="36" y="988"/>
                      <a:pt x="36" y="980"/>
                    </a:cubicBezTo>
                    <a:cubicBezTo>
                      <a:pt x="120" y="837"/>
                      <a:pt x="167" y="683"/>
                      <a:pt x="239" y="540"/>
                    </a:cubicBezTo>
                    <a:cubicBezTo>
                      <a:pt x="334" y="361"/>
                      <a:pt x="441" y="194"/>
                      <a:pt x="560" y="28"/>
                    </a:cubicBezTo>
                    <a:cubicBezTo>
                      <a:pt x="570" y="18"/>
                      <a:pt x="548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2"/>
              <p:cNvSpPr/>
              <p:nvPr/>
            </p:nvSpPr>
            <p:spPr>
              <a:xfrm>
                <a:off x="2172750" y="2680700"/>
                <a:ext cx="83800" cy="20215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8086" extrusionOk="0">
                    <a:moveTo>
                      <a:pt x="3344" y="0"/>
                    </a:moveTo>
                    <a:cubicBezTo>
                      <a:pt x="3342" y="0"/>
                      <a:pt x="3339" y="6"/>
                      <a:pt x="3339" y="17"/>
                    </a:cubicBezTo>
                    <a:cubicBezTo>
                      <a:pt x="2923" y="1446"/>
                      <a:pt x="2518" y="2851"/>
                      <a:pt x="1923" y="4220"/>
                    </a:cubicBezTo>
                    <a:cubicBezTo>
                      <a:pt x="1363" y="5518"/>
                      <a:pt x="601" y="6720"/>
                      <a:pt x="18" y="8018"/>
                    </a:cubicBezTo>
                    <a:cubicBezTo>
                      <a:pt x="1" y="8052"/>
                      <a:pt x="37" y="8085"/>
                      <a:pt x="73" y="8085"/>
                    </a:cubicBezTo>
                    <a:cubicBezTo>
                      <a:pt x="88" y="8085"/>
                      <a:pt x="102" y="8080"/>
                      <a:pt x="113" y="8066"/>
                    </a:cubicBezTo>
                    <a:cubicBezTo>
                      <a:pt x="1553" y="5637"/>
                      <a:pt x="2863" y="2803"/>
                      <a:pt x="3351" y="29"/>
                    </a:cubicBezTo>
                    <a:cubicBezTo>
                      <a:pt x="3351" y="9"/>
                      <a:pt x="3348" y="0"/>
                      <a:pt x="3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2"/>
              <p:cNvSpPr/>
              <p:nvPr/>
            </p:nvSpPr>
            <p:spPr>
              <a:xfrm>
                <a:off x="2188650" y="2819050"/>
                <a:ext cx="411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219" extrusionOk="0">
                    <a:moveTo>
                      <a:pt x="1624" y="0"/>
                    </a:moveTo>
                    <a:cubicBezTo>
                      <a:pt x="1618" y="0"/>
                      <a:pt x="1612" y="3"/>
                      <a:pt x="1608" y="8"/>
                    </a:cubicBezTo>
                    <a:cubicBezTo>
                      <a:pt x="1096" y="1067"/>
                      <a:pt x="263" y="2020"/>
                      <a:pt x="1" y="3198"/>
                    </a:cubicBezTo>
                    <a:cubicBezTo>
                      <a:pt x="1" y="3212"/>
                      <a:pt x="9" y="3218"/>
                      <a:pt x="16" y="3218"/>
                    </a:cubicBezTo>
                    <a:cubicBezTo>
                      <a:pt x="20" y="3218"/>
                      <a:pt x="24" y="3215"/>
                      <a:pt x="24" y="3210"/>
                    </a:cubicBezTo>
                    <a:cubicBezTo>
                      <a:pt x="358" y="2615"/>
                      <a:pt x="584" y="1984"/>
                      <a:pt x="929" y="1401"/>
                    </a:cubicBezTo>
                    <a:cubicBezTo>
                      <a:pt x="1191" y="948"/>
                      <a:pt x="1560" y="543"/>
                      <a:pt x="1644" y="31"/>
                    </a:cubicBezTo>
                    <a:cubicBezTo>
                      <a:pt x="1644" y="9"/>
                      <a:pt x="1634" y="0"/>
                      <a:pt x="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2"/>
              <p:cNvSpPr/>
              <p:nvPr/>
            </p:nvSpPr>
            <p:spPr>
              <a:xfrm>
                <a:off x="2230500" y="2703350"/>
                <a:ext cx="4947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455" extrusionOk="0">
                    <a:moveTo>
                      <a:pt x="1940" y="1"/>
                    </a:moveTo>
                    <a:cubicBezTo>
                      <a:pt x="1933" y="1"/>
                      <a:pt x="1926" y="5"/>
                      <a:pt x="1922" y="16"/>
                    </a:cubicBezTo>
                    <a:cubicBezTo>
                      <a:pt x="1565" y="635"/>
                      <a:pt x="1327" y="1302"/>
                      <a:pt x="1125" y="1980"/>
                    </a:cubicBezTo>
                    <a:cubicBezTo>
                      <a:pt x="839" y="2838"/>
                      <a:pt x="470" y="3635"/>
                      <a:pt x="17" y="4421"/>
                    </a:cubicBezTo>
                    <a:cubicBezTo>
                      <a:pt x="1" y="4438"/>
                      <a:pt x="7" y="4455"/>
                      <a:pt x="17" y="4455"/>
                    </a:cubicBezTo>
                    <a:cubicBezTo>
                      <a:pt x="21" y="4455"/>
                      <a:pt x="26" y="4452"/>
                      <a:pt x="29" y="4445"/>
                    </a:cubicBezTo>
                    <a:cubicBezTo>
                      <a:pt x="910" y="3076"/>
                      <a:pt x="1220" y="1468"/>
                      <a:pt x="1970" y="40"/>
                    </a:cubicBezTo>
                    <a:cubicBezTo>
                      <a:pt x="1978" y="23"/>
                      <a:pt x="1958" y="1"/>
                      <a:pt x="19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2"/>
              <p:cNvSpPr/>
              <p:nvPr/>
            </p:nvSpPr>
            <p:spPr>
              <a:xfrm>
                <a:off x="2204525" y="2747200"/>
                <a:ext cx="96075" cy="1799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7197" extrusionOk="0">
                    <a:moveTo>
                      <a:pt x="3819" y="0"/>
                    </a:moveTo>
                    <a:cubicBezTo>
                      <a:pt x="2318" y="2215"/>
                      <a:pt x="1009" y="4656"/>
                      <a:pt x="9" y="7144"/>
                    </a:cubicBezTo>
                    <a:cubicBezTo>
                      <a:pt x="1" y="7176"/>
                      <a:pt x="24" y="7197"/>
                      <a:pt x="48" y="7197"/>
                    </a:cubicBezTo>
                    <a:cubicBezTo>
                      <a:pt x="60" y="7197"/>
                      <a:pt x="72" y="7192"/>
                      <a:pt x="80" y="7180"/>
                    </a:cubicBezTo>
                    <a:cubicBezTo>
                      <a:pt x="1247" y="4739"/>
                      <a:pt x="2485" y="2370"/>
                      <a:pt x="3842" y="12"/>
                    </a:cubicBezTo>
                    <a:cubicBezTo>
                      <a:pt x="3842" y="12"/>
                      <a:pt x="3842" y="0"/>
                      <a:pt x="3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2"/>
              <p:cNvSpPr/>
              <p:nvPr/>
            </p:nvSpPr>
            <p:spPr>
              <a:xfrm>
                <a:off x="2254225" y="2744225"/>
                <a:ext cx="55300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3714" extrusionOk="0">
                    <a:moveTo>
                      <a:pt x="2212" y="0"/>
                    </a:moveTo>
                    <a:lnTo>
                      <a:pt x="2212" y="0"/>
                    </a:lnTo>
                    <a:cubicBezTo>
                      <a:pt x="1271" y="1131"/>
                      <a:pt x="866" y="2512"/>
                      <a:pt x="9" y="3691"/>
                    </a:cubicBezTo>
                    <a:cubicBezTo>
                      <a:pt x="1" y="3699"/>
                      <a:pt x="10" y="3713"/>
                      <a:pt x="16" y="3713"/>
                    </a:cubicBezTo>
                    <a:cubicBezTo>
                      <a:pt x="19" y="3713"/>
                      <a:pt x="21" y="3710"/>
                      <a:pt x="21" y="3703"/>
                    </a:cubicBezTo>
                    <a:cubicBezTo>
                      <a:pt x="438" y="3239"/>
                      <a:pt x="676" y="2691"/>
                      <a:pt x="950" y="2131"/>
                    </a:cubicBezTo>
                    <a:cubicBezTo>
                      <a:pt x="1307" y="1369"/>
                      <a:pt x="1723" y="691"/>
                      <a:pt x="2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2"/>
              <p:cNvSpPr/>
              <p:nvPr/>
            </p:nvSpPr>
            <p:spPr>
              <a:xfrm>
                <a:off x="2216575" y="2776575"/>
                <a:ext cx="111350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7515" extrusionOk="0">
                    <a:moveTo>
                      <a:pt x="4428" y="1"/>
                    </a:moveTo>
                    <a:cubicBezTo>
                      <a:pt x="4425" y="1"/>
                      <a:pt x="4422" y="2"/>
                      <a:pt x="4420" y="4"/>
                    </a:cubicBezTo>
                    <a:cubicBezTo>
                      <a:pt x="3908" y="552"/>
                      <a:pt x="3682" y="1266"/>
                      <a:pt x="3265" y="1873"/>
                    </a:cubicBezTo>
                    <a:cubicBezTo>
                      <a:pt x="2872" y="2457"/>
                      <a:pt x="2372" y="2957"/>
                      <a:pt x="2015" y="3552"/>
                    </a:cubicBezTo>
                    <a:cubicBezTo>
                      <a:pt x="1265" y="4826"/>
                      <a:pt x="860" y="6231"/>
                      <a:pt x="27" y="7457"/>
                    </a:cubicBezTo>
                    <a:cubicBezTo>
                      <a:pt x="1" y="7492"/>
                      <a:pt x="19" y="7514"/>
                      <a:pt x="35" y="7514"/>
                    </a:cubicBezTo>
                    <a:cubicBezTo>
                      <a:pt x="42" y="7514"/>
                      <a:pt x="47" y="7511"/>
                      <a:pt x="50" y="7505"/>
                    </a:cubicBezTo>
                    <a:cubicBezTo>
                      <a:pt x="979" y="6421"/>
                      <a:pt x="1336" y="5005"/>
                      <a:pt x="2015" y="3766"/>
                    </a:cubicBezTo>
                    <a:cubicBezTo>
                      <a:pt x="2396" y="3100"/>
                      <a:pt x="2896" y="2540"/>
                      <a:pt x="3313" y="1921"/>
                    </a:cubicBezTo>
                    <a:cubicBezTo>
                      <a:pt x="3730" y="1314"/>
                      <a:pt x="3980" y="611"/>
                      <a:pt x="4444" y="28"/>
                    </a:cubicBezTo>
                    <a:cubicBezTo>
                      <a:pt x="4454" y="18"/>
                      <a:pt x="4440" y="1"/>
                      <a:pt x="44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2"/>
              <p:cNvSpPr/>
              <p:nvPr/>
            </p:nvSpPr>
            <p:spPr>
              <a:xfrm>
                <a:off x="2231225" y="2908100"/>
                <a:ext cx="4310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023" extrusionOk="0">
                    <a:moveTo>
                      <a:pt x="1707" y="1"/>
                    </a:moveTo>
                    <a:cubicBezTo>
                      <a:pt x="1705" y="1"/>
                      <a:pt x="1703" y="2"/>
                      <a:pt x="1703" y="6"/>
                    </a:cubicBezTo>
                    <a:cubicBezTo>
                      <a:pt x="1310" y="387"/>
                      <a:pt x="1119" y="887"/>
                      <a:pt x="905" y="1363"/>
                    </a:cubicBezTo>
                    <a:cubicBezTo>
                      <a:pt x="774" y="1696"/>
                      <a:pt x="631" y="2018"/>
                      <a:pt x="417" y="2303"/>
                    </a:cubicBezTo>
                    <a:cubicBezTo>
                      <a:pt x="238" y="2542"/>
                      <a:pt x="60" y="2708"/>
                      <a:pt x="0" y="3006"/>
                    </a:cubicBezTo>
                    <a:cubicBezTo>
                      <a:pt x="0" y="3014"/>
                      <a:pt x="6" y="3023"/>
                      <a:pt x="10" y="3023"/>
                    </a:cubicBezTo>
                    <a:cubicBezTo>
                      <a:pt x="11" y="3023"/>
                      <a:pt x="12" y="3021"/>
                      <a:pt x="12" y="3018"/>
                    </a:cubicBezTo>
                    <a:cubicBezTo>
                      <a:pt x="215" y="2506"/>
                      <a:pt x="655" y="2137"/>
                      <a:pt x="893" y="1637"/>
                    </a:cubicBezTo>
                    <a:cubicBezTo>
                      <a:pt x="1167" y="1077"/>
                      <a:pt x="1358" y="529"/>
                      <a:pt x="1715" y="29"/>
                    </a:cubicBezTo>
                    <a:cubicBezTo>
                      <a:pt x="1723" y="12"/>
                      <a:pt x="1713" y="1"/>
                      <a:pt x="17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2"/>
              <p:cNvSpPr/>
              <p:nvPr/>
            </p:nvSpPr>
            <p:spPr>
              <a:xfrm>
                <a:off x="2274975" y="2794750"/>
                <a:ext cx="67050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4397" extrusionOk="0">
                    <a:moveTo>
                      <a:pt x="2625" y="1"/>
                    </a:moveTo>
                    <a:cubicBezTo>
                      <a:pt x="2612" y="1"/>
                      <a:pt x="2598" y="5"/>
                      <a:pt x="2584" y="15"/>
                    </a:cubicBezTo>
                    <a:cubicBezTo>
                      <a:pt x="2084" y="670"/>
                      <a:pt x="1763" y="1432"/>
                      <a:pt x="1358" y="2158"/>
                    </a:cubicBezTo>
                    <a:cubicBezTo>
                      <a:pt x="965" y="2932"/>
                      <a:pt x="477" y="3670"/>
                      <a:pt x="0" y="4397"/>
                    </a:cubicBezTo>
                    <a:cubicBezTo>
                      <a:pt x="1036" y="3039"/>
                      <a:pt x="1691" y="1468"/>
                      <a:pt x="2656" y="63"/>
                    </a:cubicBezTo>
                    <a:cubicBezTo>
                      <a:pt x="2681" y="29"/>
                      <a:pt x="2658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2"/>
              <p:cNvSpPr/>
              <p:nvPr/>
            </p:nvSpPr>
            <p:spPr>
              <a:xfrm>
                <a:off x="2243425" y="2924925"/>
                <a:ext cx="50225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3954" extrusionOk="0">
                    <a:moveTo>
                      <a:pt x="1986" y="1"/>
                    </a:moveTo>
                    <a:cubicBezTo>
                      <a:pt x="1980" y="1"/>
                      <a:pt x="1972" y="4"/>
                      <a:pt x="1965" y="11"/>
                    </a:cubicBezTo>
                    <a:cubicBezTo>
                      <a:pt x="1524" y="726"/>
                      <a:pt x="1108" y="1476"/>
                      <a:pt x="703" y="2226"/>
                    </a:cubicBezTo>
                    <a:cubicBezTo>
                      <a:pt x="405" y="2773"/>
                      <a:pt x="84" y="3321"/>
                      <a:pt x="0" y="3940"/>
                    </a:cubicBezTo>
                    <a:cubicBezTo>
                      <a:pt x="14" y="3947"/>
                      <a:pt x="36" y="3954"/>
                      <a:pt x="52" y="3954"/>
                    </a:cubicBezTo>
                    <a:cubicBezTo>
                      <a:pt x="63" y="3954"/>
                      <a:pt x="72" y="3950"/>
                      <a:pt x="72" y="3940"/>
                    </a:cubicBezTo>
                    <a:cubicBezTo>
                      <a:pt x="215" y="3119"/>
                      <a:pt x="715" y="2428"/>
                      <a:pt x="1108" y="1714"/>
                    </a:cubicBezTo>
                    <a:cubicBezTo>
                      <a:pt x="1417" y="1154"/>
                      <a:pt x="1715" y="583"/>
                      <a:pt x="2001" y="23"/>
                    </a:cubicBezTo>
                    <a:cubicBezTo>
                      <a:pt x="2009" y="15"/>
                      <a:pt x="2000" y="1"/>
                      <a:pt x="19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2"/>
              <p:cNvSpPr/>
              <p:nvPr/>
            </p:nvSpPr>
            <p:spPr>
              <a:xfrm>
                <a:off x="2298300" y="2815850"/>
                <a:ext cx="564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106" extrusionOk="0">
                    <a:moveTo>
                      <a:pt x="2223" y="0"/>
                    </a:moveTo>
                    <a:cubicBezTo>
                      <a:pt x="2216" y="0"/>
                      <a:pt x="2208" y="2"/>
                      <a:pt x="2199" y="5"/>
                    </a:cubicBezTo>
                    <a:cubicBezTo>
                      <a:pt x="1246" y="1171"/>
                      <a:pt x="603" y="2743"/>
                      <a:pt x="8" y="4100"/>
                    </a:cubicBezTo>
                    <a:cubicBezTo>
                      <a:pt x="758" y="2755"/>
                      <a:pt x="1258" y="1231"/>
                      <a:pt x="2246" y="40"/>
                    </a:cubicBezTo>
                    <a:cubicBezTo>
                      <a:pt x="2255" y="14"/>
                      <a:pt x="2244" y="0"/>
                      <a:pt x="2223" y="0"/>
                    </a:cubicBezTo>
                    <a:close/>
                    <a:moveTo>
                      <a:pt x="8" y="4100"/>
                    </a:moveTo>
                    <a:cubicBezTo>
                      <a:pt x="0" y="4100"/>
                      <a:pt x="3" y="4106"/>
                      <a:pt x="5" y="4106"/>
                    </a:cubicBezTo>
                    <a:cubicBezTo>
                      <a:pt x="7" y="4106"/>
                      <a:pt x="8" y="4104"/>
                      <a:pt x="8" y="41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2"/>
              <p:cNvSpPr/>
              <p:nvPr/>
            </p:nvSpPr>
            <p:spPr>
              <a:xfrm>
                <a:off x="2250275" y="3011425"/>
                <a:ext cx="218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624" extrusionOk="0">
                    <a:moveTo>
                      <a:pt x="831" y="1"/>
                    </a:moveTo>
                    <a:cubicBezTo>
                      <a:pt x="821" y="1"/>
                      <a:pt x="809" y="5"/>
                      <a:pt x="798" y="16"/>
                    </a:cubicBezTo>
                    <a:cubicBezTo>
                      <a:pt x="441" y="456"/>
                      <a:pt x="215" y="1087"/>
                      <a:pt x="0" y="1623"/>
                    </a:cubicBezTo>
                    <a:cubicBezTo>
                      <a:pt x="310" y="1147"/>
                      <a:pt x="703" y="599"/>
                      <a:pt x="858" y="40"/>
                    </a:cubicBezTo>
                    <a:cubicBezTo>
                      <a:pt x="874" y="23"/>
                      <a:pt x="856" y="1"/>
                      <a:pt x="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2"/>
              <p:cNvSpPr/>
              <p:nvPr/>
            </p:nvSpPr>
            <p:spPr>
              <a:xfrm>
                <a:off x="2278850" y="2851725"/>
                <a:ext cx="904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6180" extrusionOk="0">
                    <a:moveTo>
                      <a:pt x="3576" y="1"/>
                    </a:moveTo>
                    <a:cubicBezTo>
                      <a:pt x="3570" y="1"/>
                      <a:pt x="3564" y="4"/>
                      <a:pt x="3560" y="10"/>
                    </a:cubicBezTo>
                    <a:cubicBezTo>
                      <a:pt x="2179" y="1891"/>
                      <a:pt x="881" y="3987"/>
                      <a:pt x="0" y="6166"/>
                    </a:cubicBezTo>
                    <a:cubicBezTo>
                      <a:pt x="0" y="6173"/>
                      <a:pt x="12" y="6180"/>
                      <a:pt x="22" y="6180"/>
                    </a:cubicBezTo>
                    <a:cubicBezTo>
                      <a:pt x="30" y="6180"/>
                      <a:pt x="36" y="6176"/>
                      <a:pt x="36" y="6166"/>
                    </a:cubicBezTo>
                    <a:cubicBezTo>
                      <a:pt x="1060" y="3999"/>
                      <a:pt x="2358" y="2082"/>
                      <a:pt x="3608" y="46"/>
                    </a:cubicBezTo>
                    <a:cubicBezTo>
                      <a:pt x="3616" y="20"/>
                      <a:pt x="3594" y="1"/>
                      <a:pt x="3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2"/>
              <p:cNvSpPr/>
              <p:nvPr/>
            </p:nvSpPr>
            <p:spPr>
              <a:xfrm>
                <a:off x="2265225" y="3031650"/>
                <a:ext cx="225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712" extrusionOk="0">
                    <a:moveTo>
                      <a:pt x="847" y="0"/>
                    </a:moveTo>
                    <a:cubicBezTo>
                      <a:pt x="840" y="0"/>
                      <a:pt x="834" y="2"/>
                      <a:pt x="831" y="5"/>
                    </a:cubicBezTo>
                    <a:cubicBezTo>
                      <a:pt x="664" y="243"/>
                      <a:pt x="569" y="528"/>
                      <a:pt x="450" y="790"/>
                    </a:cubicBezTo>
                    <a:cubicBezTo>
                      <a:pt x="295" y="1088"/>
                      <a:pt x="129" y="1374"/>
                      <a:pt x="9" y="1671"/>
                    </a:cubicBezTo>
                    <a:cubicBezTo>
                      <a:pt x="1" y="1698"/>
                      <a:pt x="25" y="1712"/>
                      <a:pt x="43" y="1712"/>
                    </a:cubicBezTo>
                    <a:cubicBezTo>
                      <a:pt x="49" y="1712"/>
                      <a:pt x="54" y="1710"/>
                      <a:pt x="57" y="1707"/>
                    </a:cubicBezTo>
                    <a:cubicBezTo>
                      <a:pt x="236" y="1457"/>
                      <a:pt x="390" y="1171"/>
                      <a:pt x="521" y="886"/>
                    </a:cubicBezTo>
                    <a:cubicBezTo>
                      <a:pt x="652" y="624"/>
                      <a:pt x="831" y="338"/>
                      <a:pt x="891" y="40"/>
                    </a:cubicBezTo>
                    <a:cubicBezTo>
                      <a:pt x="899" y="14"/>
                      <a:pt x="868" y="0"/>
                      <a:pt x="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2"/>
              <p:cNvSpPr/>
              <p:nvPr/>
            </p:nvSpPr>
            <p:spPr>
              <a:xfrm>
                <a:off x="2292825" y="2880825"/>
                <a:ext cx="879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5812" extrusionOk="0">
                    <a:moveTo>
                      <a:pt x="3489" y="0"/>
                    </a:moveTo>
                    <a:cubicBezTo>
                      <a:pt x="3480" y="0"/>
                      <a:pt x="3470" y="4"/>
                      <a:pt x="3466" y="13"/>
                    </a:cubicBezTo>
                    <a:cubicBezTo>
                      <a:pt x="2382" y="1930"/>
                      <a:pt x="727" y="3728"/>
                      <a:pt x="1" y="5811"/>
                    </a:cubicBezTo>
                    <a:lnTo>
                      <a:pt x="13" y="5811"/>
                    </a:lnTo>
                    <a:cubicBezTo>
                      <a:pt x="1049" y="3847"/>
                      <a:pt x="2692" y="2097"/>
                      <a:pt x="3501" y="25"/>
                    </a:cubicBezTo>
                    <a:cubicBezTo>
                      <a:pt x="3516" y="10"/>
                      <a:pt x="3503" y="0"/>
                      <a:pt x="3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2"/>
              <p:cNvSpPr/>
              <p:nvPr/>
            </p:nvSpPr>
            <p:spPr>
              <a:xfrm>
                <a:off x="2368300" y="2888250"/>
                <a:ext cx="15950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38" extrusionOk="0">
                    <a:moveTo>
                      <a:pt x="605" y="1"/>
                    </a:moveTo>
                    <a:cubicBezTo>
                      <a:pt x="596" y="1"/>
                      <a:pt x="589" y="5"/>
                      <a:pt x="589" y="14"/>
                    </a:cubicBezTo>
                    <a:cubicBezTo>
                      <a:pt x="482" y="216"/>
                      <a:pt x="399" y="430"/>
                      <a:pt x="292" y="621"/>
                    </a:cubicBezTo>
                    <a:cubicBezTo>
                      <a:pt x="208" y="788"/>
                      <a:pt x="101" y="942"/>
                      <a:pt x="18" y="1109"/>
                    </a:cubicBezTo>
                    <a:cubicBezTo>
                      <a:pt x="1" y="1127"/>
                      <a:pt x="15" y="1138"/>
                      <a:pt x="29" y="1138"/>
                    </a:cubicBezTo>
                    <a:cubicBezTo>
                      <a:pt x="34" y="1138"/>
                      <a:pt x="39" y="1136"/>
                      <a:pt x="42" y="1133"/>
                    </a:cubicBezTo>
                    <a:cubicBezTo>
                      <a:pt x="316" y="835"/>
                      <a:pt x="506" y="383"/>
                      <a:pt x="637" y="26"/>
                    </a:cubicBezTo>
                    <a:cubicBezTo>
                      <a:pt x="637" y="11"/>
                      <a:pt x="619" y="1"/>
                      <a:pt x="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2"/>
              <p:cNvSpPr/>
              <p:nvPr/>
            </p:nvSpPr>
            <p:spPr>
              <a:xfrm>
                <a:off x="2374100" y="2891250"/>
                <a:ext cx="137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911" extrusionOk="0">
                    <a:moveTo>
                      <a:pt x="524" y="1"/>
                    </a:moveTo>
                    <a:cubicBezTo>
                      <a:pt x="322" y="251"/>
                      <a:pt x="96" y="584"/>
                      <a:pt x="0" y="894"/>
                    </a:cubicBezTo>
                    <a:cubicBezTo>
                      <a:pt x="0" y="902"/>
                      <a:pt x="12" y="911"/>
                      <a:pt x="23" y="911"/>
                    </a:cubicBezTo>
                    <a:cubicBezTo>
                      <a:pt x="28" y="911"/>
                      <a:pt x="32" y="909"/>
                      <a:pt x="36" y="906"/>
                    </a:cubicBezTo>
                    <a:cubicBezTo>
                      <a:pt x="143" y="775"/>
                      <a:pt x="203" y="608"/>
                      <a:pt x="286" y="465"/>
                    </a:cubicBezTo>
                    <a:cubicBezTo>
                      <a:pt x="381" y="310"/>
                      <a:pt x="465" y="168"/>
                      <a:pt x="536" y="13"/>
                    </a:cubicBezTo>
                    <a:cubicBezTo>
                      <a:pt x="548" y="1"/>
                      <a:pt x="536" y="1"/>
                      <a:pt x="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2"/>
              <p:cNvSpPr/>
              <p:nvPr/>
            </p:nvSpPr>
            <p:spPr>
              <a:xfrm>
                <a:off x="2373800" y="2902275"/>
                <a:ext cx="113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756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262" y="215"/>
                      <a:pt x="96" y="465"/>
                      <a:pt x="0" y="739"/>
                    </a:cubicBezTo>
                    <a:cubicBezTo>
                      <a:pt x="0" y="747"/>
                      <a:pt x="6" y="755"/>
                      <a:pt x="18" y="755"/>
                    </a:cubicBezTo>
                    <a:cubicBezTo>
                      <a:pt x="23" y="755"/>
                      <a:pt x="29" y="754"/>
                      <a:pt x="36" y="750"/>
                    </a:cubicBezTo>
                    <a:cubicBezTo>
                      <a:pt x="179" y="512"/>
                      <a:pt x="298" y="26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2"/>
              <p:cNvSpPr/>
              <p:nvPr/>
            </p:nvSpPr>
            <p:spPr>
              <a:xfrm>
                <a:off x="2375275" y="2908125"/>
                <a:ext cx="119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9" extrusionOk="0">
                    <a:moveTo>
                      <a:pt x="462" y="0"/>
                    </a:moveTo>
                    <a:cubicBezTo>
                      <a:pt x="459" y="0"/>
                      <a:pt x="456" y="2"/>
                      <a:pt x="453" y="5"/>
                    </a:cubicBezTo>
                    <a:cubicBezTo>
                      <a:pt x="287" y="266"/>
                      <a:pt x="96" y="528"/>
                      <a:pt x="1" y="826"/>
                    </a:cubicBezTo>
                    <a:cubicBezTo>
                      <a:pt x="1" y="834"/>
                      <a:pt x="7" y="848"/>
                      <a:pt x="18" y="848"/>
                    </a:cubicBezTo>
                    <a:cubicBezTo>
                      <a:pt x="23" y="848"/>
                      <a:pt x="29" y="845"/>
                      <a:pt x="37" y="838"/>
                    </a:cubicBezTo>
                    <a:cubicBezTo>
                      <a:pt x="191" y="588"/>
                      <a:pt x="334" y="290"/>
                      <a:pt x="477" y="40"/>
                    </a:cubicBezTo>
                    <a:cubicBezTo>
                      <a:pt x="477" y="13"/>
                      <a:pt x="470" y="0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2"/>
              <p:cNvSpPr/>
              <p:nvPr/>
            </p:nvSpPr>
            <p:spPr>
              <a:xfrm>
                <a:off x="2274725" y="2923250"/>
                <a:ext cx="1156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6743" extrusionOk="0">
                    <a:moveTo>
                      <a:pt x="4623" y="1"/>
                    </a:moveTo>
                    <a:cubicBezTo>
                      <a:pt x="4621" y="1"/>
                      <a:pt x="4618" y="7"/>
                      <a:pt x="4618" y="19"/>
                    </a:cubicBezTo>
                    <a:cubicBezTo>
                      <a:pt x="4624" y="7"/>
                      <a:pt x="4624" y="1"/>
                      <a:pt x="4623" y="1"/>
                    </a:cubicBezTo>
                    <a:close/>
                    <a:moveTo>
                      <a:pt x="4618" y="19"/>
                    </a:moveTo>
                    <a:lnTo>
                      <a:pt x="4618" y="19"/>
                    </a:lnTo>
                    <a:cubicBezTo>
                      <a:pt x="4059" y="1221"/>
                      <a:pt x="3201" y="2245"/>
                      <a:pt x="2332" y="3245"/>
                    </a:cubicBezTo>
                    <a:cubicBezTo>
                      <a:pt x="1439" y="4281"/>
                      <a:pt x="725" y="5400"/>
                      <a:pt x="34" y="6603"/>
                    </a:cubicBezTo>
                    <a:cubicBezTo>
                      <a:pt x="1" y="6670"/>
                      <a:pt x="62" y="6743"/>
                      <a:pt x="113" y="6743"/>
                    </a:cubicBezTo>
                    <a:cubicBezTo>
                      <a:pt x="135" y="6743"/>
                      <a:pt x="155" y="6730"/>
                      <a:pt x="165" y="6698"/>
                    </a:cubicBezTo>
                    <a:cubicBezTo>
                      <a:pt x="880" y="5412"/>
                      <a:pt x="1630" y="4138"/>
                      <a:pt x="2582" y="3019"/>
                    </a:cubicBezTo>
                    <a:cubicBezTo>
                      <a:pt x="3380" y="2078"/>
                      <a:pt x="4190" y="1185"/>
                      <a:pt x="4618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2"/>
              <p:cNvSpPr/>
              <p:nvPr/>
            </p:nvSpPr>
            <p:spPr>
              <a:xfrm>
                <a:off x="2284275" y="2974700"/>
                <a:ext cx="106850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5268" extrusionOk="0">
                    <a:moveTo>
                      <a:pt x="4199" y="1"/>
                    </a:moveTo>
                    <a:cubicBezTo>
                      <a:pt x="4185" y="1"/>
                      <a:pt x="4172" y="6"/>
                      <a:pt x="4165" y="20"/>
                    </a:cubicBezTo>
                    <a:cubicBezTo>
                      <a:pt x="3569" y="1116"/>
                      <a:pt x="2676" y="1890"/>
                      <a:pt x="1843" y="2795"/>
                    </a:cubicBezTo>
                    <a:cubicBezTo>
                      <a:pt x="1152" y="3557"/>
                      <a:pt x="652" y="4450"/>
                      <a:pt x="9" y="5235"/>
                    </a:cubicBezTo>
                    <a:cubicBezTo>
                      <a:pt x="0" y="5244"/>
                      <a:pt x="26" y="5267"/>
                      <a:pt x="44" y="5267"/>
                    </a:cubicBezTo>
                    <a:cubicBezTo>
                      <a:pt x="49" y="5267"/>
                      <a:pt x="54" y="5265"/>
                      <a:pt x="57" y="5259"/>
                    </a:cubicBezTo>
                    <a:cubicBezTo>
                      <a:pt x="914" y="4366"/>
                      <a:pt x="1462" y="3247"/>
                      <a:pt x="2355" y="2354"/>
                    </a:cubicBezTo>
                    <a:cubicBezTo>
                      <a:pt x="3069" y="1652"/>
                      <a:pt x="3819" y="985"/>
                      <a:pt x="4248" y="68"/>
                    </a:cubicBezTo>
                    <a:cubicBezTo>
                      <a:pt x="4273" y="34"/>
                      <a:pt x="4233" y="1"/>
                      <a:pt x="4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2"/>
              <p:cNvSpPr/>
              <p:nvPr/>
            </p:nvSpPr>
            <p:spPr>
              <a:xfrm>
                <a:off x="2289250" y="3030325"/>
                <a:ext cx="74375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3499" extrusionOk="0">
                    <a:moveTo>
                      <a:pt x="2930" y="0"/>
                    </a:moveTo>
                    <a:cubicBezTo>
                      <a:pt x="2921" y="0"/>
                      <a:pt x="2913" y="3"/>
                      <a:pt x="2906" y="10"/>
                    </a:cubicBezTo>
                    <a:cubicBezTo>
                      <a:pt x="2454" y="546"/>
                      <a:pt x="1894" y="903"/>
                      <a:pt x="1489" y="1498"/>
                    </a:cubicBezTo>
                    <a:cubicBezTo>
                      <a:pt x="1037" y="2177"/>
                      <a:pt x="406" y="2784"/>
                      <a:pt x="1" y="3498"/>
                    </a:cubicBezTo>
                    <a:cubicBezTo>
                      <a:pt x="668" y="3082"/>
                      <a:pt x="1156" y="2344"/>
                      <a:pt x="1585" y="1701"/>
                    </a:cubicBezTo>
                    <a:cubicBezTo>
                      <a:pt x="1989" y="1105"/>
                      <a:pt x="2680" y="701"/>
                      <a:pt x="2966" y="46"/>
                    </a:cubicBezTo>
                    <a:cubicBezTo>
                      <a:pt x="2974" y="20"/>
                      <a:pt x="2952" y="0"/>
                      <a:pt x="2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2"/>
              <p:cNvSpPr/>
              <p:nvPr/>
            </p:nvSpPr>
            <p:spPr>
              <a:xfrm>
                <a:off x="2280225" y="2961500"/>
                <a:ext cx="114425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5603" extrusionOk="0">
                    <a:moveTo>
                      <a:pt x="4577" y="1"/>
                    </a:moveTo>
                    <a:lnTo>
                      <a:pt x="4577" y="1"/>
                    </a:lnTo>
                    <a:cubicBezTo>
                      <a:pt x="3839" y="1120"/>
                      <a:pt x="3065" y="2025"/>
                      <a:pt x="2076" y="2942"/>
                    </a:cubicBezTo>
                    <a:cubicBezTo>
                      <a:pt x="1279" y="3727"/>
                      <a:pt x="814" y="4728"/>
                      <a:pt x="41" y="5525"/>
                    </a:cubicBezTo>
                    <a:cubicBezTo>
                      <a:pt x="0" y="5555"/>
                      <a:pt x="36" y="5602"/>
                      <a:pt x="77" y="5602"/>
                    </a:cubicBezTo>
                    <a:cubicBezTo>
                      <a:pt x="85" y="5602"/>
                      <a:pt x="92" y="5600"/>
                      <a:pt x="100" y="5597"/>
                    </a:cubicBezTo>
                    <a:cubicBezTo>
                      <a:pt x="469" y="5228"/>
                      <a:pt x="731" y="4811"/>
                      <a:pt x="1017" y="4358"/>
                    </a:cubicBezTo>
                    <a:cubicBezTo>
                      <a:pt x="1434" y="3704"/>
                      <a:pt x="1957" y="3180"/>
                      <a:pt x="2529" y="2644"/>
                    </a:cubicBezTo>
                    <a:cubicBezTo>
                      <a:pt x="3374" y="1858"/>
                      <a:pt x="4053" y="1048"/>
                      <a:pt x="4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2"/>
              <p:cNvSpPr/>
              <p:nvPr/>
            </p:nvSpPr>
            <p:spPr>
              <a:xfrm>
                <a:off x="2284850" y="3071925"/>
                <a:ext cx="220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264" extrusionOk="0">
                    <a:moveTo>
                      <a:pt x="844" y="1"/>
                    </a:moveTo>
                    <a:cubicBezTo>
                      <a:pt x="701" y="168"/>
                      <a:pt x="582" y="358"/>
                      <a:pt x="463" y="561"/>
                    </a:cubicBezTo>
                    <a:cubicBezTo>
                      <a:pt x="342" y="747"/>
                      <a:pt x="202" y="943"/>
                      <a:pt x="69" y="1121"/>
                    </a:cubicBezTo>
                    <a:lnTo>
                      <a:pt x="69" y="1121"/>
                    </a:lnTo>
                    <a:cubicBezTo>
                      <a:pt x="59" y="1132"/>
                      <a:pt x="52" y="1141"/>
                      <a:pt x="45" y="1153"/>
                    </a:cubicBezTo>
                    <a:lnTo>
                      <a:pt x="45" y="1153"/>
                    </a:lnTo>
                    <a:cubicBezTo>
                      <a:pt x="41" y="1158"/>
                      <a:pt x="38" y="1163"/>
                      <a:pt x="34" y="1168"/>
                    </a:cubicBezTo>
                    <a:cubicBezTo>
                      <a:pt x="35" y="1168"/>
                      <a:pt x="36" y="1169"/>
                      <a:pt x="38" y="1169"/>
                    </a:cubicBezTo>
                    <a:lnTo>
                      <a:pt x="38" y="1169"/>
                    </a:lnTo>
                    <a:cubicBezTo>
                      <a:pt x="37" y="1173"/>
                      <a:pt x="35" y="1176"/>
                      <a:pt x="34" y="1180"/>
                    </a:cubicBezTo>
                    <a:cubicBezTo>
                      <a:pt x="0" y="1222"/>
                      <a:pt x="38" y="1264"/>
                      <a:pt x="76" y="1264"/>
                    </a:cubicBezTo>
                    <a:cubicBezTo>
                      <a:pt x="91" y="1264"/>
                      <a:pt x="107" y="1257"/>
                      <a:pt x="117" y="1239"/>
                    </a:cubicBezTo>
                    <a:cubicBezTo>
                      <a:pt x="124" y="1230"/>
                      <a:pt x="131" y="1222"/>
                      <a:pt x="138" y="1213"/>
                    </a:cubicBezTo>
                    <a:lnTo>
                      <a:pt x="138" y="1213"/>
                    </a:lnTo>
                    <a:cubicBezTo>
                      <a:pt x="139" y="1214"/>
                      <a:pt x="140" y="1215"/>
                      <a:pt x="141" y="1215"/>
                    </a:cubicBezTo>
                    <a:lnTo>
                      <a:pt x="141" y="1208"/>
                    </a:lnTo>
                    <a:lnTo>
                      <a:pt x="141" y="1208"/>
                    </a:lnTo>
                    <a:cubicBezTo>
                      <a:pt x="411" y="858"/>
                      <a:pt x="740" y="452"/>
                      <a:pt x="868" y="13"/>
                    </a:cubicBezTo>
                    <a:cubicBezTo>
                      <a:pt x="879" y="1"/>
                      <a:pt x="868" y="1"/>
                      <a:pt x="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2"/>
              <p:cNvSpPr/>
              <p:nvPr/>
            </p:nvSpPr>
            <p:spPr>
              <a:xfrm>
                <a:off x="2281050" y="3044975"/>
                <a:ext cx="44575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476" extrusionOk="0">
                    <a:moveTo>
                      <a:pt x="1740" y="1"/>
                    </a:moveTo>
                    <a:cubicBezTo>
                      <a:pt x="1722" y="1"/>
                      <a:pt x="1703" y="10"/>
                      <a:pt x="1698" y="31"/>
                    </a:cubicBezTo>
                    <a:cubicBezTo>
                      <a:pt x="1517" y="385"/>
                      <a:pt x="1281" y="685"/>
                      <a:pt x="1042" y="992"/>
                    </a:cubicBezTo>
                    <a:lnTo>
                      <a:pt x="1042" y="992"/>
                    </a:lnTo>
                    <a:cubicBezTo>
                      <a:pt x="640" y="1360"/>
                      <a:pt x="359" y="1889"/>
                      <a:pt x="82" y="2335"/>
                    </a:cubicBezTo>
                    <a:lnTo>
                      <a:pt x="82" y="2335"/>
                    </a:lnTo>
                    <a:cubicBezTo>
                      <a:pt x="69" y="2349"/>
                      <a:pt x="56" y="2363"/>
                      <a:pt x="43" y="2377"/>
                    </a:cubicBezTo>
                    <a:cubicBezTo>
                      <a:pt x="0" y="2420"/>
                      <a:pt x="51" y="2476"/>
                      <a:pt x="100" y="2476"/>
                    </a:cubicBezTo>
                    <a:cubicBezTo>
                      <a:pt x="119" y="2476"/>
                      <a:pt x="137" y="2468"/>
                      <a:pt x="150" y="2448"/>
                    </a:cubicBezTo>
                    <a:cubicBezTo>
                      <a:pt x="153" y="2444"/>
                      <a:pt x="156" y="2440"/>
                      <a:pt x="159" y="2435"/>
                    </a:cubicBezTo>
                    <a:lnTo>
                      <a:pt x="159" y="2435"/>
                    </a:lnTo>
                    <a:cubicBezTo>
                      <a:pt x="160" y="2436"/>
                      <a:pt x="161" y="2436"/>
                      <a:pt x="162" y="2436"/>
                    </a:cubicBezTo>
                    <a:cubicBezTo>
                      <a:pt x="164" y="2432"/>
                      <a:pt x="166" y="2428"/>
                      <a:pt x="167" y="2424"/>
                    </a:cubicBezTo>
                    <a:lnTo>
                      <a:pt x="167" y="2424"/>
                    </a:lnTo>
                    <a:cubicBezTo>
                      <a:pt x="443" y="2029"/>
                      <a:pt x="685" y="1629"/>
                      <a:pt x="968" y="1253"/>
                    </a:cubicBezTo>
                    <a:lnTo>
                      <a:pt x="968" y="1253"/>
                    </a:lnTo>
                    <a:cubicBezTo>
                      <a:pt x="1038" y="1169"/>
                      <a:pt x="1108" y="1088"/>
                      <a:pt x="1174" y="1008"/>
                    </a:cubicBezTo>
                    <a:cubicBezTo>
                      <a:pt x="1225" y="944"/>
                      <a:pt x="1278" y="880"/>
                      <a:pt x="1330" y="817"/>
                    </a:cubicBezTo>
                    <a:lnTo>
                      <a:pt x="1330" y="817"/>
                    </a:lnTo>
                    <a:cubicBezTo>
                      <a:pt x="1352" y="811"/>
                      <a:pt x="1356" y="800"/>
                      <a:pt x="1351" y="791"/>
                    </a:cubicBezTo>
                    <a:lnTo>
                      <a:pt x="1351" y="791"/>
                    </a:lnTo>
                    <a:cubicBezTo>
                      <a:pt x="1534" y="566"/>
                      <a:pt x="1707" y="332"/>
                      <a:pt x="1770" y="43"/>
                    </a:cubicBezTo>
                    <a:cubicBezTo>
                      <a:pt x="1783" y="16"/>
                      <a:pt x="1763" y="1"/>
                      <a:pt x="17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2"/>
              <p:cNvSpPr/>
              <p:nvPr/>
            </p:nvSpPr>
            <p:spPr>
              <a:xfrm>
                <a:off x="2297950" y="3035725"/>
                <a:ext cx="396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857" extrusionOk="0">
                    <a:moveTo>
                      <a:pt x="1535" y="1"/>
                    </a:moveTo>
                    <a:cubicBezTo>
                      <a:pt x="1527" y="1"/>
                      <a:pt x="1518" y="3"/>
                      <a:pt x="1510" y="8"/>
                    </a:cubicBezTo>
                    <a:cubicBezTo>
                      <a:pt x="998" y="544"/>
                      <a:pt x="415" y="1187"/>
                      <a:pt x="10" y="1806"/>
                    </a:cubicBezTo>
                    <a:cubicBezTo>
                      <a:pt x="0" y="1836"/>
                      <a:pt x="15" y="1857"/>
                      <a:pt x="40" y="1857"/>
                    </a:cubicBezTo>
                    <a:cubicBezTo>
                      <a:pt x="46" y="1857"/>
                      <a:pt x="51" y="1856"/>
                      <a:pt x="58" y="1854"/>
                    </a:cubicBezTo>
                    <a:cubicBezTo>
                      <a:pt x="605" y="1366"/>
                      <a:pt x="1141" y="663"/>
                      <a:pt x="1558" y="56"/>
                    </a:cubicBezTo>
                    <a:cubicBezTo>
                      <a:pt x="1586" y="28"/>
                      <a:pt x="1563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2"/>
              <p:cNvSpPr/>
              <p:nvPr/>
            </p:nvSpPr>
            <p:spPr>
              <a:xfrm>
                <a:off x="2110075" y="2694975"/>
                <a:ext cx="152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718" extrusionOk="0">
                    <a:moveTo>
                      <a:pt x="594" y="1"/>
                    </a:moveTo>
                    <a:cubicBezTo>
                      <a:pt x="591" y="1"/>
                      <a:pt x="587" y="2"/>
                      <a:pt x="584" y="6"/>
                    </a:cubicBezTo>
                    <a:cubicBezTo>
                      <a:pt x="131" y="827"/>
                      <a:pt x="417" y="1839"/>
                      <a:pt x="0" y="2673"/>
                    </a:cubicBezTo>
                    <a:cubicBezTo>
                      <a:pt x="0" y="2701"/>
                      <a:pt x="9" y="2717"/>
                      <a:pt x="16" y="2717"/>
                    </a:cubicBezTo>
                    <a:cubicBezTo>
                      <a:pt x="21" y="2717"/>
                      <a:pt x="24" y="2711"/>
                      <a:pt x="24" y="2696"/>
                    </a:cubicBezTo>
                    <a:cubicBezTo>
                      <a:pt x="500" y="1911"/>
                      <a:pt x="310" y="887"/>
                      <a:pt x="608" y="18"/>
                    </a:cubicBezTo>
                    <a:cubicBezTo>
                      <a:pt x="608" y="9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2"/>
              <p:cNvSpPr/>
              <p:nvPr/>
            </p:nvSpPr>
            <p:spPr>
              <a:xfrm>
                <a:off x="2126150" y="2674350"/>
                <a:ext cx="30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590" extrusionOk="0">
                    <a:moveTo>
                      <a:pt x="108" y="0"/>
                    </a:moveTo>
                    <a:cubicBezTo>
                      <a:pt x="102" y="0"/>
                      <a:pt x="96" y="3"/>
                      <a:pt x="96" y="9"/>
                    </a:cubicBezTo>
                    <a:cubicBezTo>
                      <a:pt x="36" y="188"/>
                      <a:pt x="24" y="390"/>
                      <a:pt x="0" y="581"/>
                    </a:cubicBezTo>
                    <a:cubicBezTo>
                      <a:pt x="0" y="587"/>
                      <a:pt x="6" y="590"/>
                      <a:pt x="12" y="590"/>
                    </a:cubicBezTo>
                    <a:cubicBezTo>
                      <a:pt x="18" y="590"/>
                      <a:pt x="24" y="587"/>
                      <a:pt x="24" y="581"/>
                    </a:cubicBezTo>
                    <a:cubicBezTo>
                      <a:pt x="72" y="402"/>
                      <a:pt x="119" y="212"/>
                      <a:pt x="119" y="9"/>
                    </a:cubicBezTo>
                    <a:cubicBezTo>
                      <a:pt x="119" y="3"/>
                      <a:pt x="11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2"/>
              <p:cNvSpPr/>
              <p:nvPr/>
            </p:nvSpPr>
            <p:spPr>
              <a:xfrm>
                <a:off x="2105025" y="2714225"/>
                <a:ext cx="865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853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1" y="10"/>
                    </a:cubicBezTo>
                    <a:cubicBezTo>
                      <a:pt x="107" y="593"/>
                      <a:pt x="24" y="1224"/>
                      <a:pt x="0" y="1843"/>
                    </a:cubicBezTo>
                    <a:cubicBezTo>
                      <a:pt x="6" y="1849"/>
                      <a:pt x="12" y="1852"/>
                      <a:pt x="16" y="1852"/>
                    </a:cubicBezTo>
                    <a:cubicBezTo>
                      <a:pt x="21" y="1852"/>
                      <a:pt x="24" y="1849"/>
                      <a:pt x="24" y="1843"/>
                    </a:cubicBezTo>
                    <a:cubicBezTo>
                      <a:pt x="83" y="1212"/>
                      <a:pt x="214" y="617"/>
                      <a:pt x="345" y="10"/>
                    </a:cubicBezTo>
                    <a:cubicBezTo>
                      <a:pt x="345" y="4"/>
                      <a:pt x="342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2"/>
              <p:cNvSpPr/>
              <p:nvPr/>
            </p:nvSpPr>
            <p:spPr>
              <a:xfrm>
                <a:off x="2098475" y="2703175"/>
                <a:ext cx="15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047" extrusionOk="0">
                    <a:moveTo>
                      <a:pt x="594" y="1"/>
                    </a:moveTo>
                    <a:cubicBezTo>
                      <a:pt x="591" y="1"/>
                      <a:pt x="587" y="4"/>
                      <a:pt x="583" y="11"/>
                    </a:cubicBezTo>
                    <a:cubicBezTo>
                      <a:pt x="226" y="559"/>
                      <a:pt x="0" y="1392"/>
                      <a:pt x="48" y="2047"/>
                    </a:cubicBezTo>
                    <a:cubicBezTo>
                      <a:pt x="119" y="1690"/>
                      <a:pt x="155" y="1321"/>
                      <a:pt x="250" y="964"/>
                    </a:cubicBezTo>
                    <a:cubicBezTo>
                      <a:pt x="345" y="630"/>
                      <a:pt x="488" y="333"/>
                      <a:pt x="607" y="23"/>
                    </a:cubicBezTo>
                    <a:cubicBezTo>
                      <a:pt x="607" y="15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2"/>
              <p:cNvSpPr/>
              <p:nvPr/>
            </p:nvSpPr>
            <p:spPr>
              <a:xfrm>
                <a:off x="2147275" y="3114800"/>
                <a:ext cx="1396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1439" extrusionOk="0">
                    <a:moveTo>
                      <a:pt x="5585" y="0"/>
                    </a:moveTo>
                    <a:lnTo>
                      <a:pt x="5585" y="0"/>
                    </a:lnTo>
                    <a:cubicBezTo>
                      <a:pt x="4692" y="596"/>
                      <a:pt x="3739" y="393"/>
                      <a:pt x="2787" y="631"/>
                    </a:cubicBezTo>
                    <a:cubicBezTo>
                      <a:pt x="2465" y="715"/>
                      <a:pt x="2203" y="941"/>
                      <a:pt x="1906" y="1072"/>
                    </a:cubicBezTo>
                    <a:cubicBezTo>
                      <a:pt x="1382" y="1299"/>
                      <a:pt x="899" y="1379"/>
                      <a:pt x="361" y="1379"/>
                    </a:cubicBezTo>
                    <a:cubicBezTo>
                      <a:pt x="252" y="1379"/>
                      <a:pt x="140" y="1376"/>
                      <a:pt x="25" y="1370"/>
                    </a:cubicBezTo>
                    <a:cubicBezTo>
                      <a:pt x="13" y="1370"/>
                      <a:pt x="1" y="1405"/>
                      <a:pt x="25" y="1405"/>
                    </a:cubicBezTo>
                    <a:cubicBezTo>
                      <a:pt x="170" y="1428"/>
                      <a:pt x="311" y="1438"/>
                      <a:pt x="447" y="1438"/>
                    </a:cubicBezTo>
                    <a:cubicBezTo>
                      <a:pt x="1530" y="1438"/>
                      <a:pt x="2331" y="794"/>
                      <a:pt x="3442" y="667"/>
                    </a:cubicBezTo>
                    <a:cubicBezTo>
                      <a:pt x="4049" y="620"/>
                      <a:pt x="5204" y="584"/>
                      <a:pt x="5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2"/>
              <p:cNvSpPr/>
              <p:nvPr/>
            </p:nvSpPr>
            <p:spPr>
              <a:xfrm>
                <a:off x="2156200" y="3123725"/>
                <a:ext cx="10927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775" extrusionOk="0">
                    <a:moveTo>
                      <a:pt x="4347" y="1"/>
                    </a:moveTo>
                    <a:cubicBezTo>
                      <a:pt x="3692" y="1"/>
                      <a:pt x="3073" y="96"/>
                      <a:pt x="2454" y="274"/>
                    </a:cubicBezTo>
                    <a:cubicBezTo>
                      <a:pt x="1632" y="536"/>
                      <a:pt x="822" y="548"/>
                      <a:pt x="1" y="775"/>
                    </a:cubicBezTo>
                    <a:cubicBezTo>
                      <a:pt x="632" y="655"/>
                      <a:pt x="1275" y="715"/>
                      <a:pt x="1918" y="536"/>
                    </a:cubicBezTo>
                    <a:cubicBezTo>
                      <a:pt x="2751" y="310"/>
                      <a:pt x="3501" y="155"/>
                      <a:pt x="4347" y="48"/>
                    </a:cubicBezTo>
                    <a:cubicBezTo>
                      <a:pt x="4370" y="48"/>
                      <a:pt x="4370" y="1"/>
                      <a:pt x="4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2"/>
              <p:cNvSpPr/>
              <p:nvPr/>
            </p:nvSpPr>
            <p:spPr>
              <a:xfrm>
                <a:off x="2092900" y="3105575"/>
                <a:ext cx="1850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716" extrusionOk="0">
                    <a:moveTo>
                      <a:pt x="7319" y="0"/>
                    </a:moveTo>
                    <a:cubicBezTo>
                      <a:pt x="5819" y="48"/>
                      <a:pt x="4319" y="238"/>
                      <a:pt x="2842" y="500"/>
                    </a:cubicBezTo>
                    <a:cubicBezTo>
                      <a:pt x="2570" y="551"/>
                      <a:pt x="2323" y="572"/>
                      <a:pt x="2085" y="572"/>
                    </a:cubicBezTo>
                    <a:cubicBezTo>
                      <a:pt x="1656" y="572"/>
                      <a:pt x="1253" y="505"/>
                      <a:pt x="771" y="429"/>
                    </a:cubicBezTo>
                    <a:cubicBezTo>
                      <a:pt x="652" y="410"/>
                      <a:pt x="555" y="398"/>
                      <a:pt x="465" y="398"/>
                    </a:cubicBezTo>
                    <a:cubicBezTo>
                      <a:pt x="328" y="398"/>
                      <a:pt x="204" y="424"/>
                      <a:pt x="33" y="488"/>
                    </a:cubicBezTo>
                    <a:cubicBezTo>
                      <a:pt x="1" y="499"/>
                      <a:pt x="16" y="538"/>
                      <a:pt x="37" y="538"/>
                    </a:cubicBezTo>
                    <a:cubicBezTo>
                      <a:pt x="39" y="538"/>
                      <a:pt x="42" y="537"/>
                      <a:pt x="44" y="536"/>
                    </a:cubicBezTo>
                    <a:cubicBezTo>
                      <a:pt x="170" y="495"/>
                      <a:pt x="295" y="479"/>
                      <a:pt x="420" y="479"/>
                    </a:cubicBezTo>
                    <a:cubicBezTo>
                      <a:pt x="878" y="479"/>
                      <a:pt x="1334" y="696"/>
                      <a:pt x="1783" y="715"/>
                    </a:cubicBezTo>
                    <a:cubicBezTo>
                      <a:pt x="1803" y="715"/>
                      <a:pt x="1824" y="715"/>
                      <a:pt x="1844" y="715"/>
                    </a:cubicBezTo>
                    <a:cubicBezTo>
                      <a:pt x="2302" y="715"/>
                      <a:pt x="2780" y="593"/>
                      <a:pt x="3235" y="524"/>
                    </a:cubicBezTo>
                    <a:cubicBezTo>
                      <a:pt x="4581" y="310"/>
                      <a:pt x="5950" y="191"/>
                      <a:pt x="7319" y="72"/>
                    </a:cubicBezTo>
                    <a:cubicBezTo>
                      <a:pt x="7403" y="60"/>
                      <a:pt x="7379" y="0"/>
                      <a:pt x="7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2"/>
              <p:cNvSpPr/>
              <p:nvPr/>
            </p:nvSpPr>
            <p:spPr>
              <a:xfrm>
                <a:off x="2059175" y="3113600"/>
                <a:ext cx="25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5" extrusionOk="0">
                    <a:moveTo>
                      <a:pt x="12" y="1"/>
                    </a:moveTo>
                    <a:cubicBezTo>
                      <a:pt x="0" y="1"/>
                      <a:pt x="0" y="25"/>
                      <a:pt x="12" y="25"/>
                    </a:cubicBezTo>
                    <a:cubicBezTo>
                      <a:pt x="174" y="99"/>
                      <a:pt x="370" y="135"/>
                      <a:pt x="570" y="135"/>
                    </a:cubicBezTo>
                    <a:cubicBezTo>
                      <a:pt x="724" y="135"/>
                      <a:pt x="880" y="114"/>
                      <a:pt x="1024" y="72"/>
                    </a:cubicBezTo>
                    <a:lnTo>
                      <a:pt x="1024" y="72"/>
                    </a:lnTo>
                    <a:cubicBezTo>
                      <a:pt x="935" y="84"/>
                      <a:pt x="846" y="90"/>
                      <a:pt x="756" y="90"/>
                    </a:cubicBezTo>
                    <a:cubicBezTo>
                      <a:pt x="667" y="90"/>
                      <a:pt x="578" y="84"/>
                      <a:pt x="489" y="72"/>
                    </a:cubicBezTo>
                    <a:cubicBezTo>
                      <a:pt x="322" y="60"/>
                      <a:pt x="179" y="25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2"/>
              <p:cNvSpPr/>
              <p:nvPr/>
            </p:nvSpPr>
            <p:spPr>
              <a:xfrm>
                <a:off x="2051200" y="3100075"/>
                <a:ext cx="315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9" extrusionOk="0">
                    <a:moveTo>
                      <a:pt x="6" y="1"/>
                    </a:moveTo>
                    <a:cubicBezTo>
                      <a:pt x="1" y="1"/>
                      <a:pt x="6" y="6"/>
                      <a:pt x="22" y="6"/>
                    </a:cubicBezTo>
                    <a:cubicBezTo>
                      <a:pt x="14" y="2"/>
                      <a:pt x="9" y="1"/>
                      <a:pt x="6" y="1"/>
                    </a:cubicBezTo>
                    <a:close/>
                    <a:moveTo>
                      <a:pt x="22" y="6"/>
                    </a:moveTo>
                    <a:lnTo>
                      <a:pt x="22" y="6"/>
                    </a:lnTo>
                    <a:cubicBezTo>
                      <a:pt x="415" y="54"/>
                      <a:pt x="831" y="113"/>
                      <a:pt x="1236" y="149"/>
                    </a:cubicBezTo>
                    <a:cubicBezTo>
                      <a:pt x="1260" y="149"/>
                      <a:pt x="1260" y="101"/>
                      <a:pt x="1236" y="101"/>
                    </a:cubicBezTo>
                    <a:cubicBezTo>
                      <a:pt x="831" y="54"/>
                      <a:pt x="415" y="18"/>
                      <a:pt x="2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2"/>
              <p:cNvSpPr/>
              <p:nvPr/>
            </p:nvSpPr>
            <p:spPr>
              <a:xfrm>
                <a:off x="2043700" y="3089475"/>
                <a:ext cx="23035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9214" h="573" extrusionOk="0">
                    <a:moveTo>
                      <a:pt x="8616" y="0"/>
                    </a:moveTo>
                    <a:cubicBezTo>
                      <a:pt x="8387" y="0"/>
                      <a:pt x="8157" y="55"/>
                      <a:pt x="7894" y="120"/>
                    </a:cubicBezTo>
                    <a:cubicBezTo>
                      <a:pt x="6965" y="370"/>
                      <a:pt x="6132" y="454"/>
                      <a:pt x="5168" y="466"/>
                    </a:cubicBezTo>
                    <a:cubicBezTo>
                      <a:pt x="5041" y="467"/>
                      <a:pt x="4915" y="468"/>
                      <a:pt x="4789" y="468"/>
                    </a:cubicBezTo>
                    <a:cubicBezTo>
                      <a:pt x="3194" y="468"/>
                      <a:pt x="1625" y="332"/>
                      <a:pt x="36" y="144"/>
                    </a:cubicBezTo>
                    <a:cubicBezTo>
                      <a:pt x="0" y="144"/>
                      <a:pt x="0" y="180"/>
                      <a:pt x="24" y="180"/>
                    </a:cubicBezTo>
                    <a:cubicBezTo>
                      <a:pt x="1584" y="466"/>
                      <a:pt x="3191" y="573"/>
                      <a:pt x="4787" y="573"/>
                    </a:cubicBezTo>
                    <a:cubicBezTo>
                      <a:pt x="5394" y="573"/>
                      <a:pt x="6025" y="573"/>
                      <a:pt x="6644" y="513"/>
                    </a:cubicBezTo>
                    <a:cubicBezTo>
                      <a:pt x="7258" y="440"/>
                      <a:pt x="7950" y="113"/>
                      <a:pt x="8595" y="113"/>
                    </a:cubicBezTo>
                    <a:cubicBezTo>
                      <a:pt x="8787" y="113"/>
                      <a:pt x="8975" y="142"/>
                      <a:pt x="9156" y="216"/>
                    </a:cubicBezTo>
                    <a:cubicBezTo>
                      <a:pt x="9160" y="217"/>
                      <a:pt x="9164" y="217"/>
                      <a:pt x="9168" y="217"/>
                    </a:cubicBezTo>
                    <a:cubicBezTo>
                      <a:pt x="9206" y="217"/>
                      <a:pt x="9214" y="165"/>
                      <a:pt x="9192" y="132"/>
                    </a:cubicBezTo>
                    <a:cubicBezTo>
                      <a:pt x="8989" y="36"/>
                      <a:pt x="8803" y="0"/>
                      <a:pt x="8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2"/>
              <p:cNvSpPr/>
              <p:nvPr/>
            </p:nvSpPr>
            <p:spPr>
              <a:xfrm>
                <a:off x="2123775" y="3060375"/>
                <a:ext cx="1380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921" extrusionOk="0">
                    <a:moveTo>
                      <a:pt x="167" y="1"/>
                    </a:moveTo>
                    <a:cubicBezTo>
                      <a:pt x="116" y="1"/>
                      <a:pt x="65" y="4"/>
                      <a:pt x="12" y="11"/>
                    </a:cubicBezTo>
                    <a:cubicBezTo>
                      <a:pt x="0" y="11"/>
                      <a:pt x="0" y="34"/>
                      <a:pt x="12" y="34"/>
                    </a:cubicBezTo>
                    <a:cubicBezTo>
                      <a:pt x="869" y="94"/>
                      <a:pt x="1429" y="820"/>
                      <a:pt x="2262" y="880"/>
                    </a:cubicBezTo>
                    <a:cubicBezTo>
                      <a:pt x="2296" y="883"/>
                      <a:pt x="2329" y="884"/>
                      <a:pt x="2361" y="884"/>
                    </a:cubicBezTo>
                    <a:cubicBezTo>
                      <a:pt x="2712" y="884"/>
                      <a:pt x="3021" y="722"/>
                      <a:pt x="3370" y="689"/>
                    </a:cubicBezTo>
                    <a:cubicBezTo>
                      <a:pt x="3470" y="677"/>
                      <a:pt x="3573" y="672"/>
                      <a:pt x="3676" y="672"/>
                    </a:cubicBezTo>
                    <a:cubicBezTo>
                      <a:pt x="4283" y="672"/>
                      <a:pt x="4931" y="854"/>
                      <a:pt x="5501" y="915"/>
                    </a:cubicBezTo>
                    <a:cubicBezTo>
                      <a:pt x="4894" y="796"/>
                      <a:pt x="4227" y="618"/>
                      <a:pt x="3608" y="606"/>
                    </a:cubicBezTo>
                    <a:cubicBezTo>
                      <a:pt x="3586" y="605"/>
                      <a:pt x="3563" y="604"/>
                      <a:pt x="3542" y="604"/>
                    </a:cubicBezTo>
                    <a:cubicBezTo>
                      <a:pt x="3109" y="604"/>
                      <a:pt x="2728" y="776"/>
                      <a:pt x="2307" y="776"/>
                    </a:cubicBezTo>
                    <a:cubicBezTo>
                      <a:pt x="2200" y="776"/>
                      <a:pt x="2090" y="765"/>
                      <a:pt x="1977" y="737"/>
                    </a:cubicBezTo>
                    <a:cubicBezTo>
                      <a:pt x="1311" y="570"/>
                      <a:pt x="852" y="1"/>
                      <a:pt x="167" y="1"/>
                    </a:cubicBezTo>
                    <a:close/>
                    <a:moveTo>
                      <a:pt x="5501" y="915"/>
                    </a:moveTo>
                    <a:cubicBezTo>
                      <a:pt x="5509" y="919"/>
                      <a:pt x="5514" y="921"/>
                      <a:pt x="5517" y="921"/>
                    </a:cubicBezTo>
                    <a:cubicBezTo>
                      <a:pt x="5522" y="921"/>
                      <a:pt x="5517" y="915"/>
                      <a:pt x="5501" y="9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2"/>
              <p:cNvSpPr/>
              <p:nvPr/>
            </p:nvSpPr>
            <p:spPr>
              <a:xfrm>
                <a:off x="2025250" y="3049600"/>
                <a:ext cx="884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406" extrusionOk="0">
                    <a:moveTo>
                      <a:pt x="24" y="1"/>
                    </a:moveTo>
                    <a:cubicBezTo>
                      <a:pt x="12" y="1"/>
                      <a:pt x="0" y="37"/>
                      <a:pt x="12" y="37"/>
                    </a:cubicBezTo>
                    <a:cubicBezTo>
                      <a:pt x="769" y="377"/>
                      <a:pt x="1653" y="395"/>
                      <a:pt x="2509" y="395"/>
                    </a:cubicBezTo>
                    <a:cubicBezTo>
                      <a:pt x="2612" y="395"/>
                      <a:pt x="2714" y="395"/>
                      <a:pt x="2816" y="395"/>
                    </a:cubicBezTo>
                    <a:cubicBezTo>
                      <a:pt x="3053" y="395"/>
                      <a:pt x="3286" y="396"/>
                      <a:pt x="3512" y="406"/>
                    </a:cubicBezTo>
                    <a:cubicBezTo>
                      <a:pt x="3536" y="406"/>
                      <a:pt x="3536" y="394"/>
                      <a:pt x="3524" y="394"/>
                    </a:cubicBezTo>
                    <a:cubicBezTo>
                      <a:pt x="2346" y="203"/>
                      <a:pt x="1191" y="382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2"/>
              <p:cNvSpPr/>
              <p:nvPr/>
            </p:nvSpPr>
            <p:spPr>
              <a:xfrm>
                <a:off x="2015425" y="3043900"/>
                <a:ext cx="339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5" extrusionOk="0">
                    <a:moveTo>
                      <a:pt x="23" y="0"/>
                    </a:moveTo>
                    <a:cubicBezTo>
                      <a:pt x="1" y="0"/>
                      <a:pt x="4" y="27"/>
                      <a:pt x="24" y="27"/>
                    </a:cubicBezTo>
                    <a:cubicBezTo>
                      <a:pt x="385" y="130"/>
                      <a:pt x="773" y="224"/>
                      <a:pt x="1165" y="224"/>
                    </a:cubicBezTo>
                    <a:cubicBezTo>
                      <a:pt x="1225" y="224"/>
                      <a:pt x="1285" y="222"/>
                      <a:pt x="1346" y="217"/>
                    </a:cubicBezTo>
                    <a:cubicBezTo>
                      <a:pt x="1358" y="217"/>
                      <a:pt x="1358" y="181"/>
                      <a:pt x="1346" y="181"/>
                    </a:cubicBezTo>
                    <a:cubicBezTo>
                      <a:pt x="893" y="134"/>
                      <a:pt x="465" y="98"/>
                      <a:pt x="36" y="3"/>
                    </a:cubicBezTo>
                    <a:cubicBezTo>
                      <a:pt x="31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2"/>
              <p:cNvSpPr/>
              <p:nvPr/>
            </p:nvSpPr>
            <p:spPr>
              <a:xfrm>
                <a:off x="2007975" y="3032650"/>
                <a:ext cx="35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98" extrusionOk="0">
                    <a:moveTo>
                      <a:pt x="1" y="0"/>
                    </a:moveTo>
                    <a:cubicBezTo>
                      <a:pt x="215" y="72"/>
                      <a:pt x="441" y="119"/>
                      <a:pt x="655" y="167"/>
                    </a:cubicBezTo>
                    <a:cubicBezTo>
                      <a:pt x="905" y="203"/>
                      <a:pt x="1155" y="286"/>
                      <a:pt x="1406" y="298"/>
                    </a:cubicBezTo>
                    <a:cubicBezTo>
                      <a:pt x="1417" y="298"/>
                      <a:pt x="1429" y="262"/>
                      <a:pt x="1417" y="262"/>
                    </a:cubicBezTo>
                    <a:cubicBezTo>
                      <a:pt x="1215" y="191"/>
                      <a:pt x="977" y="155"/>
                      <a:pt x="763" y="119"/>
                    </a:cubicBezTo>
                    <a:cubicBezTo>
                      <a:pt x="513" y="72"/>
                      <a:pt x="263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2"/>
              <p:cNvSpPr/>
              <p:nvPr/>
            </p:nvSpPr>
            <p:spPr>
              <a:xfrm>
                <a:off x="2007975" y="3037100"/>
                <a:ext cx="4020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309" extrusionOk="0">
                    <a:moveTo>
                      <a:pt x="36" y="1"/>
                    </a:moveTo>
                    <a:cubicBezTo>
                      <a:pt x="1" y="1"/>
                      <a:pt x="1" y="25"/>
                      <a:pt x="24" y="25"/>
                    </a:cubicBezTo>
                    <a:cubicBezTo>
                      <a:pt x="434" y="189"/>
                      <a:pt x="932" y="308"/>
                      <a:pt x="1381" y="308"/>
                    </a:cubicBezTo>
                    <a:cubicBezTo>
                      <a:pt x="1454" y="308"/>
                      <a:pt x="1526" y="305"/>
                      <a:pt x="1596" y="299"/>
                    </a:cubicBezTo>
                    <a:cubicBezTo>
                      <a:pt x="1608" y="299"/>
                      <a:pt x="1608" y="275"/>
                      <a:pt x="1596" y="263"/>
                    </a:cubicBezTo>
                    <a:cubicBezTo>
                      <a:pt x="1334" y="239"/>
                      <a:pt x="1060" y="215"/>
                      <a:pt x="810" y="180"/>
                    </a:cubicBezTo>
                    <a:cubicBezTo>
                      <a:pt x="536" y="132"/>
                      <a:pt x="286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2"/>
              <p:cNvSpPr/>
              <p:nvPr/>
            </p:nvSpPr>
            <p:spPr>
              <a:xfrm>
                <a:off x="2046425" y="3040600"/>
                <a:ext cx="1047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31" extrusionOk="0">
                    <a:moveTo>
                      <a:pt x="9" y="0"/>
                    </a:moveTo>
                    <a:cubicBezTo>
                      <a:pt x="7" y="0"/>
                      <a:pt x="1" y="16"/>
                      <a:pt x="10" y="16"/>
                    </a:cubicBezTo>
                    <a:cubicBezTo>
                      <a:pt x="508" y="231"/>
                      <a:pt x="995" y="338"/>
                      <a:pt x="1522" y="338"/>
                    </a:cubicBezTo>
                    <a:cubicBezTo>
                      <a:pt x="1550" y="338"/>
                      <a:pt x="1578" y="338"/>
                      <a:pt x="1606" y="337"/>
                    </a:cubicBezTo>
                    <a:cubicBezTo>
                      <a:pt x="1808" y="326"/>
                      <a:pt x="2007" y="315"/>
                      <a:pt x="2205" y="315"/>
                    </a:cubicBezTo>
                    <a:cubicBezTo>
                      <a:pt x="2427" y="315"/>
                      <a:pt x="2648" y="329"/>
                      <a:pt x="2868" y="373"/>
                    </a:cubicBezTo>
                    <a:cubicBezTo>
                      <a:pt x="3308" y="456"/>
                      <a:pt x="3725" y="635"/>
                      <a:pt x="4154" y="730"/>
                    </a:cubicBezTo>
                    <a:cubicBezTo>
                      <a:pt x="4178" y="730"/>
                      <a:pt x="4189" y="706"/>
                      <a:pt x="4166" y="694"/>
                    </a:cubicBezTo>
                    <a:cubicBezTo>
                      <a:pt x="3606" y="421"/>
                      <a:pt x="2951" y="242"/>
                      <a:pt x="2320" y="230"/>
                    </a:cubicBezTo>
                    <a:cubicBezTo>
                      <a:pt x="2147" y="223"/>
                      <a:pt x="1981" y="221"/>
                      <a:pt x="1820" y="221"/>
                    </a:cubicBezTo>
                    <a:cubicBezTo>
                      <a:pt x="1737" y="221"/>
                      <a:pt x="1655" y="222"/>
                      <a:pt x="1575" y="222"/>
                    </a:cubicBezTo>
                    <a:cubicBezTo>
                      <a:pt x="1054" y="222"/>
                      <a:pt x="566" y="208"/>
                      <a:pt x="10" y="4"/>
                    </a:cubicBezTo>
                    <a:cubicBezTo>
                      <a:pt x="10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2"/>
              <p:cNvSpPr/>
              <p:nvPr/>
            </p:nvSpPr>
            <p:spPr>
              <a:xfrm>
                <a:off x="2154725" y="3055575"/>
                <a:ext cx="1054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620" extrusionOk="0">
                    <a:moveTo>
                      <a:pt x="24" y="24"/>
                    </a:moveTo>
                    <a:cubicBezTo>
                      <a:pt x="0" y="36"/>
                      <a:pt x="0" y="60"/>
                      <a:pt x="12" y="60"/>
                    </a:cubicBezTo>
                    <a:cubicBezTo>
                      <a:pt x="1334" y="512"/>
                      <a:pt x="2798" y="286"/>
                      <a:pt x="4168" y="619"/>
                    </a:cubicBezTo>
                    <a:cubicBezTo>
                      <a:pt x="4191" y="619"/>
                      <a:pt x="4215" y="584"/>
                      <a:pt x="4179" y="572"/>
                    </a:cubicBezTo>
                    <a:cubicBezTo>
                      <a:pt x="2917" y="0"/>
                      <a:pt x="1370" y="298"/>
                      <a:pt x="24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2"/>
              <p:cNvSpPr/>
              <p:nvPr/>
            </p:nvSpPr>
            <p:spPr>
              <a:xfrm>
                <a:off x="2217225" y="3055275"/>
                <a:ext cx="411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3" extrusionOk="0">
                    <a:moveTo>
                      <a:pt x="24" y="0"/>
                    </a:moveTo>
                    <a:cubicBezTo>
                      <a:pt x="13" y="0"/>
                      <a:pt x="1" y="36"/>
                      <a:pt x="13" y="36"/>
                    </a:cubicBezTo>
                    <a:cubicBezTo>
                      <a:pt x="536" y="167"/>
                      <a:pt x="1072" y="238"/>
                      <a:pt x="1608" y="357"/>
                    </a:cubicBezTo>
                    <a:cubicBezTo>
                      <a:pt x="1615" y="361"/>
                      <a:pt x="1622" y="362"/>
                      <a:pt x="1627" y="362"/>
                    </a:cubicBezTo>
                    <a:cubicBezTo>
                      <a:pt x="1641" y="362"/>
                      <a:pt x="1645" y="354"/>
                      <a:pt x="1620" y="345"/>
                    </a:cubicBezTo>
                    <a:cubicBezTo>
                      <a:pt x="1132" y="167"/>
                      <a:pt x="548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2"/>
              <p:cNvSpPr/>
              <p:nvPr/>
            </p:nvSpPr>
            <p:spPr>
              <a:xfrm>
                <a:off x="2211875" y="3049600"/>
                <a:ext cx="39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394" extrusionOk="0">
                    <a:moveTo>
                      <a:pt x="36" y="1"/>
                    </a:moveTo>
                    <a:cubicBezTo>
                      <a:pt x="0" y="1"/>
                      <a:pt x="0" y="37"/>
                      <a:pt x="36" y="37"/>
                    </a:cubicBezTo>
                    <a:cubicBezTo>
                      <a:pt x="298" y="96"/>
                      <a:pt x="572" y="108"/>
                      <a:pt x="822" y="180"/>
                    </a:cubicBezTo>
                    <a:cubicBezTo>
                      <a:pt x="1072" y="239"/>
                      <a:pt x="1334" y="334"/>
                      <a:pt x="1596" y="394"/>
                    </a:cubicBezTo>
                    <a:cubicBezTo>
                      <a:pt x="1155" y="168"/>
                      <a:pt x="536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2"/>
              <p:cNvSpPr/>
              <p:nvPr/>
            </p:nvSpPr>
            <p:spPr>
              <a:xfrm>
                <a:off x="2212775" y="3044850"/>
                <a:ext cx="377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321" extrusionOk="0">
                    <a:moveTo>
                      <a:pt x="208" y="1"/>
                    </a:moveTo>
                    <a:cubicBezTo>
                      <a:pt x="142" y="1"/>
                      <a:pt x="76" y="4"/>
                      <a:pt x="12" y="12"/>
                    </a:cubicBezTo>
                    <a:cubicBezTo>
                      <a:pt x="0" y="12"/>
                      <a:pt x="0" y="48"/>
                      <a:pt x="12" y="48"/>
                    </a:cubicBezTo>
                    <a:cubicBezTo>
                      <a:pt x="238" y="108"/>
                      <a:pt x="453" y="108"/>
                      <a:pt x="679" y="131"/>
                    </a:cubicBezTo>
                    <a:cubicBezTo>
                      <a:pt x="953" y="179"/>
                      <a:pt x="1238" y="239"/>
                      <a:pt x="1500" y="310"/>
                    </a:cubicBezTo>
                    <a:cubicBezTo>
                      <a:pt x="1500" y="317"/>
                      <a:pt x="1501" y="320"/>
                      <a:pt x="1503" y="320"/>
                    </a:cubicBezTo>
                    <a:cubicBezTo>
                      <a:pt x="1505" y="320"/>
                      <a:pt x="1508" y="306"/>
                      <a:pt x="1500" y="298"/>
                    </a:cubicBezTo>
                    <a:cubicBezTo>
                      <a:pt x="1109" y="154"/>
                      <a:pt x="63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2"/>
              <p:cNvSpPr/>
              <p:nvPr/>
            </p:nvSpPr>
            <p:spPr>
              <a:xfrm>
                <a:off x="2178350" y="3033975"/>
                <a:ext cx="71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626" extrusionOk="0">
                    <a:moveTo>
                      <a:pt x="31" y="0"/>
                    </a:moveTo>
                    <a:cubicBezTo>
                      <a:pt x="13" y="0"/>
                      <a:pt x="0" y="37"/>
                      <a:pt x="20" y="66"/>
                    </a:cubicBezTo>
                    <a:cubicBezTo>
                      <a:pt x="782" y="626"/>
                      <a:pt x="1996" y="376"/>
                      <a:pt x="2877" y="519"/>
                    </a:cubicBezTo>
                    <a:lnTo>
                      <a:pt x="2877" y="507"/>
                    </a:lnTo>
                    <a:cubicBezTo>
                      <a:pt x="2461" y="376"/>
                      <a:pt x="2044" y="364"/>
                      <a:pt x="1615" y="328"/>
                    </a:cubicBezTo>
                    <a:cubicBezTo>
                      <a:pt x="1056" y="281"/>
                      <a:pt x="591" y="162"/>
                      <a:pt x="44" y="7"/>
                    </a:cubicBezTo>
                    <a:cubicBezTo>
                      <a:pt x="39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2"/>
              <p:cNvSpPr/>
              <p:nvPr/>
            </p:nvSpPr>
            <p:spPr>
              <a:xfrm>
                <a:off x="1995575" y="3010875"/>
                <a:ext cx="176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7057" h="883" extrusionOk="0">
                    <a:moveTo>
                      <a:pt x="46" y="1"/>
                    </a:moveTo>
                    <a:cubicBezTo>
                      <a:pt x="7" y="1"/>
                      <a:pt x="0" y="63"/>
                      <a:pt x="44" y="74"/>
                    </a:cubicBezTo>
                    <a:cubicBezTo>
                      <a:pt x="229" y="144"/>
                      <a:pt x="400" y="163"/>
                      <a:pt x="570" y="163"/>
                    </a:cubicBezTo>
                    <a:cubicBezTo>
                      <a:pt x="784" y="163"/>
                      <a:pt x="998" y="132"/>
                      <a:pt x="1238" y="132"/>
                    </a:cubicBezTo>
                    <a:cubicBezTo>
                      <a:pt x="1261" y="132"/>
                      <a:pt x="1283" y="133"/>
                      <a:pt x="1306" y="133"/>
                    </a:cubicBezTo>
                    <a:cubicBezTo>
                      <a:pt x="1902" y="169"/>
                      <a:pt x="2556" y="407"/>
                      <a:pt x="3152" y="514"/>
                    </a:cubicBezTo>
                    <a:cubicBezTo>
                      <a:pt x="4279" y="721"/>
                      <a:pt x="5415" y="883"/>
                      <a:pt x="6544" y="883"/>
                    </a:cubicBezTo>
                    <a:cubicBezTo>
                      <a:pt x="6715" y="883"/>
                      <a:pt x="6886" y="879"/>
                      <a:pt x="7057" y="871"/>
                    </a:cubicBezTo>
                    <a:cubicBezTo>
                      <a:pt x="5747" y="764"/>
                      <a:pt x="4461" y="693"/>
                      <a:pt x="3164" y="419"/>
                    </a:cubicBezTo>
                    <a:cubicBezTo>
                      <a:pt x="2592" y="300"/>
                      <a:pt x="2032" y="109"/>
                      <a:pt x="1473" y="38"/>
                    </a:cubicBezTo>
                    <a:cubicBezTo>
                      <a:pt x="1368" y="25"/>
                      <a:pt x="1264" y="20"/>
                      <a:pt x="1160" y="20"/>
                    </a:cubicBezTo>
                    <a:cubicBezTo>
                      <a:pt x="939" y="20"/>
                      <a:pt x="718" y="41"/>
                      <a:pt x="497" y="41"/>
                    </a:cubicBezTo>
                    <a:cubicBezTo>
                      <a:pt x="351" y="41"/>
                      <a:pt x="204" y="32"/>
                      <a:pt x="56" y="2"/>
                    </a:cubicBezTo>
                    <a:cubicBezTo>
                      <a:pt x="52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2"/>
              <p:cNvSpPr/>
              <p:nvPr/>
            </p:nvSpPr>
            <p:spPr>
              <a:xfrm>
                <a:off x="1996075" y="3007050"/>
                <a:ext cx="22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9" extrusionOk="0">
                    <a:moveTo>
                      <a:pt x="568" y="0"/>
                    </a:moveTo>
                    <a:cubicBezTo>
                      <a:pt x="384" y="0"/>
                      <a:pt x="195" y="17"/>
                      <a:pt x="24" y="24"/>
                    </a:cubicBezTo>
                    <a:cubicBezTo>
                      <a:pt x="0" y="24"/>
                      <a:pt x="0" y="60"/>
                      <a:pt x="24" y="60"/>
                    </a:cubicBezTo>
                    <a:cubicBezTo>
                      <a:pt x="191" y="67"/>
                      <a:pt x="375" y="79"/>
                      <a:pt x="555" y="79"/>
                    </a:cubicBezTo>
                    <a:cubicBezTo>
                      <a:pt x="671" y="79"/>
                      <a:pt x="786" y="74"/>
                      <a:pt x="893" y="60"/>
                    </a:cubicBezTo>
                    <a:cubicBezTo>
                      <a:pt x="917" y="60"/>
                      <a:pt x="917" y="24"/>
                      <a:pt x="893" y="24"/>
                    </a:cubicBezTo>
                    <a:cubicBezTo>
                      <a:pt x="790" y="6"/>
                      <a:pt x="680" y="0"/>
                      <a:pt x="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2"/>
              <p:cNvSpPr/>
              <p:nvPr/>
            </p:nvSpPr>
            <p:spPr>
              <a:xfrm>
                <a:off x="1998525" y="3002825"/>
                <a:ext cx="237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57" extrusionOk="0">
                    <a:moveTo>
                      <a:pt x="32" y="0"/>
                    </a:moveTo>
                    <a:cubicBezTo>
                      <a:pt x="7" y="0"/>
                      <a:pt x="1" y="28"/>
                      <a:pt x="21" y="38"/>
                    </a:cubicBezTo>
                    <a:cubicBezTo>
                      <a:pt x="215" y="97"/>
                      <a:pt x="456" y="156"/>
                      <a:pt x="678" y="156"/>
                    </a:cubicBezTo>
                    <a:cubicBezTo>
                      <a:pt x="770" y="156"/>
                      <a:pt x="858" y="146"/>
                      <a:pt x="938" y="122"/>
                    </a:cubicBezTo>
                    <a:cubicBezTo>
                      <a:pt x="950" y="122"/>
                      <a:pt x="950" y="86"/>
                      <a:pt x="938" y="74"/>
                    </a:cubicBezTo>
                    <a:cubicBezTo>
                      <a:pt x="883" y="61"/>
                      <a:pt x="830" y="58"/>
                      <a:pt x="777" y="58"/>
                    </a:cubicBezTo>
                    <a:cubicBezTo>
                      <a:pt x="704" y="58"/>
                      <a:pt x="631" y="65"/>
                      <a:pt x="557" y="65"/>
                    </a:cubicBezTo>
                    <a:cubicBezTo>
                      <a:pt x="533" y="65"/>
                      <a:pt x="510" y="64"/>
                      <a:pt x="486" y="62"/>
                    </a:cubicBezTo>
                    <a:cubicBezTo>
                      <a:pt x="343" y="38"/>
                      <a:pt x="188" y="27"/>
                      <a:pt x="45" y="3"/>
                    </a:cubicBezTo>
                    <a:cubicBezTo>
                      <a:pt x="40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2"/>
              <p:cNvSpPr/>
              <p:nvPr/>
            </p:nvSpPr>
            <p:spPr>
              <a:xfrm>
                <a:off x="1996225" y="2998625"/>
                <a:ext cx="207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5" extrusionOk="0">
                    <a:moveTo>
                      <a:pt x="29" y="1"/>
                    </a:moveTo>
                    <a:cubicBezTo>
                      <a:pt x="11" y="1"/>
                      <a:pt x="1" y="20"/>
                      <a:pt x="30" y="40"/>
                    </a:cubicBezTo>
                    <a:cubicBezTo>
                      <a:pt x="196" y="81"/>
                      <a:pt x="397" y="134"/>
                      <a:pt x="584" y="134"/>
                    </a:cubicBezTo>
                    <a:cubicBezTo>
                      <a:pt x="665" y="134"/>
                      <a:pt x="744" y="124"/>
                      <a:pt x="816" y="99"/>
                    </a:cubicBezTo>
                    <a:cubicBezTo>
                      <a:pt x="828" y="99"/>
                      <a:pt x="828" y="64"/>
                      <a:pt x="816" y="64"/>
                    </a:cubicBezTo>
                    <a:cubicBezTo>
                      <a:pt x="765" y="48"/>
                      <a:pt x="709" y="44"/>
                      <a:pt x="653" y="44"/>
                    </a:cubicBezTo>
                    <a:cubicBezTo>
                      <a:pt x="579" y="44"/>
                      <a:pt x="503" y="52"/>
                      <a:pt x="435" y="52"/>
                    </a:cubicBezTo>
                    <a:cubicBezTo>
                      <a:pt x="292" y="28"/>
                      <a:pt x="173" y="16"/>
                      <a:pt x="42" y="4"/>
                    </a:cubicBezTo>
                    <a:cubicBezTo>
                      <a:pt x="38" y="2"/>
                      <a:pt x="3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2"/>
              <p:cNvSpPr/>
              <p:nvPr/>
            </p:nvSpPr>
            <p:spPr>
              <a:xfrm>
                <a:off x="1989525" y="2985750"/>
                <a:ext cx="1557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996" extrusionOk="0">
                    <a:moveTo>
                      <a:pt x="1086" y="1"/>
                    </a:moveTo>
                    <a:cubicBezTo>
                      <a:pt x="724" y="1"/>
                      <a:pt x="365" y="28"/>
                      <a:pt x="12" y="90"/>
                    </a:cubicBezTo>
                    <a:cubicBezTo>
                      <a:pt x="0" y="90"/>
                      <a:pt x="0" y="126"/>
                      <a:pt x="24" y="126"/>
                    </a:cubicBezTo>
                    <a:cubicBezTo>
                      <a:pt x="126" y="122"/>
                      <a:pt x="227" y="119"/>
                      <a:pt x="327" y="119"/>
                    </a:cubicBezTo>
                    <a:cubicBezTo>
                      <a:pt x="2341" y="119"/>
                      <a:pt x="4196" y="984"/>
                      <a:pt x="6192" y="995"/>
                    </a:cubicBezTo>
                    <a:cubicBezTo>
                      <a:pt x="6227" y="995"/>
                      <a:pt x="6227" y="936"/>
                      <a:pt x="6192" y="924"/>
                    </a:cubicBezTo>
                    <a:cubicBezTo>
                      <a:pt x="4572" y="600"/>
                      <a:pt x="2790" y="1"/>
                      <a:pt x="1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2"/>
              <p:cNvSpPr/>
              <p:nvPr/>
            </p:nvSpPr>
            <p:spPr>
              <a:xfrm>
                <a:off x="2060275" y="3001850"/>
                <a:ext cx="682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435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873" y="232"/>
                      <a:pt x="1838" y="363"/>
                      <a:pt x="2719" y="435"/>
                    </a:cubicBezTo>
                    <a:cubicBezTo>
                      <a:pt x="2731" y="435"/>
                      <a:pt x="2731" y="411"/>
                      <a:pt x="2719" y="411"/>
                    </a:cubicBezTo>
                    <a:cubicBezTo>
                      <a:pt x="1861" y="208"/>
                      <a:pt x="909" y="42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2"/>
              <p:cNvSpPr/>
              <p:nvPr/>
            </p:nvSpPr>
            <p:spPr>
              <a:xfrm>
                <a:off x="2110075" y="3001100"/>
                <a:ext cx="1311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1053" extrusionOk="0">
                    <a:moveTo>
                      <a:pt x="12" y="0"/>
                    </a:moveTo>
                    <a:cubicBezTo>
                      <a:pt x="12" y="0"/>
                      <a:pt x="0" y="12"/>
                      <a:pt x="12" y="12"/>
                    </a:cubicBezTo>
                    <a:cubicBezTo>
                      <a:pt x="965" y="250"/>
                      <a:pt x="1953" y="381"/>
                      <a:pt x="2858" y="750"/>
                    </a:cubicBezTo>
                    <a:cubicBezTo>
                      <a:pt x="3227" y="907"/>
                      <a:pt x="3593" y="922"/>
                      <a:pt x="3957" y="922"/>
                    </a:cubicBezTo>
                    <a:cubicBezTo>
                      <a:pt x="4042" y="922"/>
                      <a:pt x="4127" y="921"/>
                      <a:pt x="4211" y="921"/>
                    </a:cubicBezTo>
                    <a:cubicBezTo>
                      <a:pt x="4536" y="921"/>
                      <a:pt x="4859" y="933"/>
                      <a:pt x="5180" y="1048"/>
                    </a:cubicBezTo>
                    <a:cubicBezTo>
                      <a:pt x="5184" y="1051"/>
                      <a:pt x="5188" y="1052"/>
                      <a:pt x="5193" y="1052"/>
                    </a:cubicBezTo>
                    <a:cubicBezTo>
                      <a:pt x="5223" y="1052"/>
                      <a:pt x="5245" y="987"/>
                      <a:pt x="5203" y="977"/>
                    </a:cubicBezTo>
                    <a:cubicBezTo>
                      <a:pt x="4965" y="893"/>
                      <a:pt x="4775" y="858"/>
                      <a:pt x="4525" y="858"/>
                    </a:cubicBezTo>
                    <a:cubicBezTo>
                      <a:pt x="4384" y="858"/>
                      <a:pt x="4251" y="859"/>
                      <a:pt x="4122" y="859"/>
                    </a:cubicBezTo>
                    <a:cubicBezTo>
                      <a:pt x="3650" y="859"/>
                      <a:pt x="3237" y="837"/>
                      <a:pt x="2751" y="631"/>
                    </a:cubicBezTo>
                    <a:cubicBezTo>
                      <a:pt x="1905" y="274"/>
                      <a:pt x="917" y="155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2"/>
              <p:cNvSpPr/>
              <p:nvPr/>
            </p:nvSpPr>
            <p:spPr>
              <a:xfrm>
                <a:off x="2177075" y="3015200"/>
                <a:ext cx="586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70" extrusionOk="0">
                    <a:moveTo>
                      <a:pt x="3" y="21"/>
                    </a:moveTo>
                    <a:cubicBezTo>
                      <a:pt x="1" y="21"/>
                      <a:pt x="3" y="32"/>
                      <a:pt x="11" y="32"/>
                    </a:cubicBezTo>
                    <a:cubicBezTo>
                      <a:pt x="7" y="24"/>
                      <a:pt x="5" y="21"/>
                      <a:pt x="3" y="21"/>
                    </a:cubicBezTo>
                    <a:close/>
                    <a:moveTo>
                      <a:pt x="597" y="1"/>
                    </a:moveTo>
                    <a:cubicBezTo>
                      <a:pt x="402" y="1"/>
                      <a:pt x="207" y="11"/>
                      <a:pt x="11" y="32"/>
                    </a:cubicBezTo>
                    <a:cubicBezTo>
                      <a:pt x="404" y="32"/>
                      <a:pt x="785" y="43"/>
                      <a:pt x="1154" y="91"/>
                    </a:cubicBezTo>
                    <a:cubicBezTo>
                      <a:pt x="1357" y="103"/>
                      <a:pt x="1547" y="127"/>
                      <a:pt x="1738" y="163"/>
                    </a:cubicBezTo>
                    <a:cubicBezTo>
                      <a:pt x="1822" y="173"/>
                      <a:pt x="2039" y="250"/>
                      <a:pt x="2136" y="250"/>
                    </a:cubicBezTo>
                    <a:cubicBezTo>
                      <a:pt x="2148" y="250"/>
                      <a:pt x="2158" y="249"/>
                      <a:pt x="2166" y="246"/>
                    </a:cubicBezTo>
                    <a:lnTo>
                      <a:pt x="2166" y="246"/>
                    </a:lnTo>
                    <a:cubicBezTo>
                      <a:pt x="2166" y="246"/>
                      <a:pt x="2154" y="270"/>
                      <a:pt x="2166" y="270"/>
                    </a:cubicBezTo>
                    <a:lnTo>
                      <a:pt x="2309" y="270"/>
                    </a:lnTo>
                    <a:cubicBezTo>
                      <a:pt x="2333" y="270"/>
                      <a:pt x="2345" y="222"/>
                      <a:pt x="2309" y="210"/>
                    </a:cubicBezTo>
                    <a:cubicBezTo>
                      <a:pt x="1748" y="86"/>
                      <a:pt x="117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2"/>
              <p:cNvSpPr/>
              <p:nvPr/>
            </p:nvSpPr>
            <p:spPr>
              <a:xfrm>
                <a:off x="2188950" y="3010625"/>
                <a:ext cx="4645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39" extrusionOk="0">
                    <a:moveTo>
                      <a:pt x="12" y="0"/>
                    </a:moveTo>
                    <a:cubicBezTo>
                      <a:pt x="1" y="12"/>
                      <a:pt x="1" y="24"/>
                      <a:pt x="12" y="24"/>
                    </a:cubicBezTo>
                    <a:cubicBezTo>
                      <a:pt x="608" y="107"/>
                      <a:pt x="1215" y="167"/>
                      <a:pt x="1810" y="238"/>
                    </a:cubicBezTo>
                    <a:cubicBezTo>
                      <a:pt x="1858" y="238"/>
                      <a:pt x="1858" y="179"/>
                      <a:pt x="1810" y="179"/>
                    </a:cubicBezTo>
                    <a:cubicBezTo>
                      <a:pt x="1215" y="84"/>
                      <a:pt x="608" y="24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2"/>
              <p:cNvSpPr/>
              <p:nvPr/>
            </p:nvSpPr>
            <p:spPr>
              <a:xfrm>
                <a:off x="1979400" y="2961500"/>
                <a:ext cx="2470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466" extrusionOk="0">
                    <a:moveTo>
                      <a:pt x="48" y="1"/>
                    </a:moveTo>
                    <a:cubicBezTo>
                      <a:pt x="1" y="1"/>
                      <a:pt x="1" y="60"/>
                      <a:pt x="48" y="60"/>
                    </a:cubicBezTo>
                    <a:cubicBezTo>
                      <a:pt x="1775" y="298"/>
                      <a:pt x="3561" y="429"/>
                      <a:pt x="5275" y="763"/>
                    </a:cubicBezTo>
                    <a:cubicBezTo>
                      <a:pt x="5954" y="894"/>
                      <a:pt x="6561" y="1168"/>
                      <a:pt x="7263" y="1203"/>
                    </a:cubicBezTo>
                    <a:cubicBezTo>
                      <a:pt x="8168" y="1263"/>
                      <a:pt x="8990" y="1287"/>
                      <a:pt x="9883" y="1465"/>
                    </a:cubicBezTo>
                    <a:lnTo>
                      <a:pt x="9883" y="1441"/>
                    </a:lnTo>
                    <a:cubicBezTo>
                      <a:pt x="9252" y="1263"/>
                      <a:pt x="8621" y="1144"/>
                      <a:pt x="7966" y="1120"/>
                    </a:cubicBezTo>
                    <a:cubicBezTo>
                      <a:pt x="7359" y="1084"/>
                      <a:pt x="6859" y="1132"/>
                      <a:pt x="6251" y="953"/>
                    </a:cubicBezTo>
                    <a:cubicBezTo>
                      <a:pt x="5966" y="882"/>
                      <a:pt x="5716" y="775"/>
                      <a:pt x="5430" y="715"/>
                    </a:cubicBezTo>
                    <a:cubicBezTo>
                      <a:pt x="3680" y="310"/>
                      <a:pt x="1822" y="203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2"/>
              <p:cNvSpPr/>
              <p:nvPr/>
            </p:nvSpPr>
            <p:spPr>
              <a:xfrm>
                <a:off x="1961650" y="2926850"/>
                <a:ext cx="8595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6" extrusionOk="0">
                    <a:moveTo>
                      <a:pt x="5" y="0"/>
                    </a:moveTo>
                    <a:cubicBezTo>
                      <a:pt x="3" y="0"/>
                      <a:pt x="0" y="6"/>
                      <a:pt x="8" y="6"/>
                    </a:cubicBezTo>
                    <a:cubicBezTo>
                      <a:pt x="8" y="2"/>
                      <a:pt x="7" y="0"/>
                      <a:pt x="5" y="0"/>
                    </a:cubicBezTo>
                    <a:close/>
                    <a:moveTo>
                      <a:pt x="101" y="5"/>
                    </a:moveTo>
                    <a:cubicBezTo>
                      <a:pt x="70" y="5"/>
                      <a:pt x="39" y="5"/>
                      <a:pt x="8" y="6"/>
                    </a:cubicBezTo>
                    <a:cubicBezTo>
                      <a:pt x="1115" y="268"/>
                      <a:pt x="2306" y="291"/>
                      <a:pt x="3425" y="506"/>
                    </a:cubicBezTo>
                    <a:cubicBezTo>
                      <a:pt x="3437" y="506"/>
                      <a:pt x="3437" y="494"/>
                      <a:pt x="3425" y="494"/>
                    </a:cubicBezTo>
                    <a:cubicBezTo>
                      <a:pt x="2384" y="204"/>
                      <a:pt x="1185" y="5"/>
                      <a:pt x="101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2"/>
              <p:cNvSpPr/>
              <p:nvPr/>
            </p:nvSpPr>
            <p:spPr>
              <a:xfrm>
                <a:off x="2055300" y="2941850"/>
                <a:ext cx="16135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10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18"/>
                      <a:pt x="1941" y="465"/>
                      <a:pt x="2918" y="596"/>
                    </a:cubicBezTo>
                    <a:cubicBezTo>
                      <a:pt x="4073" y="763"/>
                      <a:pt x="5251" y="918"/>
                      <a:pt x="6418" y="1072"/>
                    </a:cubicBezTo>
                    <a:cubicBezTo>
                      <a:pt x="6454" y="1072"/>
                      <a:pt x="6454" y="1013"/>
                      <a:pt x="6418" y="1013"/>
                    </a:cubicBezTo>
                    <a:cubicBezTo>
                      <a:pt x="5394" y="858"/>
                      <a:pt x="4346" y="727"/>
                      <a:pt x="3323" y="596"/>
                    </a:cubicBezTo>
                    <a:cubicBezTo>
                      <a:pt x="2239" y="441"/>
                      <a:pt x="1048" y="38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2"/>
              <p:cNvSpPr/>
              <p:nvPr/>
            </p:nvSpPr>
            <p:spPr>
              <a:xfrm>
                <a:off x="2158600" y="2971325"/>
                <a:ext cx="667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3" extrusionOk="0">
                    <a:moveTo>
                      <a:pt x="36" y="1"/>
                    </a:moveTo>
                    <a:cubicBezTo>
                      <a:pt x="0" y="1"/>
                      <a:pt x="0" y="36"/>
                      <a:pt x="36" y="36"/>
                    </a:cubicBezTo>
                    <a:cubicBezTo>
                      <a:pt x="706" y="150"/>
                      <a:pt x="1429" y="233"/>
                      <a:pt x="2127" y="233"/>
                    </a:cubicBezTo>
                    <a:cubicBezTo>
                      <a:pt x="2309" y="233"/>
                      <a:pt x="2490" y="227"/>
                      <a:pt x="2667" y="215"/>
                    </a:cubicBezTo>
                    <a:cubicBezTo>
                      <a:pt x="1810" y="84"/>
                      <a:pt x="905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2"/>
              <p:cNvSpPr/>
              <p:nvPr/>
            </p:nvSpPr>
            <p:spPr>
              <a:xfrm>
                <a:off x="2036250" y="2962100"/>
                <a:ext cx="108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453" extrusionOk="0">
                    <a:moveTo>
                      <a:pt x="24" y="1"/>
                    </a:moveTo>
                    <a:cubicBezTo>
                      <a:pt x="1" y="1"/>
                      <a:pt x="1" y="24"/>
                      <a:pt x="24" y="24"/>
                    </a:cubicBezTo>
                    <a:cubicBezTo>
                      <a:pt x="1453" y="203"/>
                      <a:pt x="2882" y="334"/>
                      <a:pt x="4323" y="453"/>
                    </a:cubicBezTo>
                    <a:cubicBezTo>
                      <a:pt x="4335" y="453"/>
                      <a:pt x="4346" y="405"/>
                      <a:pt x="4323" y="405"/>
                    </a:cubicBezTo>
                    <a:cubicBezTo>
                      <a:pt x="2894" y="239"/>
                      <a:pt x="1465" y="96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2"/>
              <p:cNvSpPr/>
              <p:nvPr/>
            </p:nvSpPr>
            <p:spPr>
              <a:xfrm>
                <a:off x="2189250" y="2976400"/>
                <a:ext cx="366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320" extrusionOk="0">
                    <a:moveTo>
                      <a:pt x="36" y="0"/>
                    </a:moveTo>
                    <a:cubicBezTo>
                      <a:pt x="12" y="0"/>
                      <a:pt x="0" y="36"/>
                      <a:pt x="36" y="36"/>
                    </a:cubicBezTo>
                    <a:cubicBezTo>
                      <a:pt x="239" y="119"/>
                      <a:pt x="477" y="131"/>
                      <a:pt x="703" y="179"/>
                    </a:cubicBezTo>
                    <a:lnTo>
                      <a:pt x="1455" y="308"/>
                    </a:lnTo>
                    <a:lnTo>
                      <a:pt x="1455" y="308"/>
                    </a:lnTo>
                    <a:cubicBezTo>
                      <a:pt x="1451" y="304"/>
                      <a:pt x="1447" y="301"/>
                      <a:pt x="1441" y="298"/>
                    </a:cubicBezTo>
                    <a:cubicBezTo>
                      <a:pt x="1203" y="238"/>
                      <a:pt x="965" y="191"/>
                      <a:pt x="751" y="131"/>
                    </a:cubicBezTo>
                    <a:cubicBezTo>
                      <a:pt x="524" y="95"/>
                      <a:pt x="262" y="0"/>
                      <a:pt x="36" y="0"/>
                    </a:cubicBezTo>
                    <a:close/>
                    <a:moveTo>
                      <a:pt x="1455" y="308"/>
                    </a:moveTo>
                    <a:lnTo>
                      <a:pt x="1455" y="308"/>
                    </a:lnTo>
                    <a:cubicBezTo>
                      <a:pt x="1461" y="314"/>
                      <a:pt x="1463" y="320"/>
                      <a:pt x="1464" y="320"/>
                    </a:cubicBezTo>
                    <a:cubicBezTo>
                      <a:pt x="1465" y="320"/>
                      <a:pt x="1465" y="317"/>
                      <a:pt x="1465" y="310"/>
                    </a:cubicBezTo>
                    <a:lnTo>
                      <a:pt x="1455" y="3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2"/>
              <p:cNvSpPr/>
              <p:nvPr/>
            </p:nvSpPr>
            <p:spPr>
              <a:xfrm>
                <a:off x="2198175" y="2984725"/>
                <a:ext cx="285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92" extrusionOk="0">
                    <a:moveTo>
                      <a:pt x="1132" y="155"/>
                    </a:moveTo>
                    <a:cubicBezTo>
                      <a:pt x="1136" y="159"/>
                      <a:pt x="1138" y="160"/>
                      <a:pt x="1140" y="160"/>
                    </a:cubicBezTo>
                    <a:cubicBezTo>
                      <a:pt x="1142" y="160"/>
                      <a:pt x="1140" y="155"/>
                      <a:pt x="1132" y="155"/>
                    </a:cubicBezTo>
                    <a:close/>
                    <a:moveTo>
                      <a:pt x="24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167" y="119"/>
                      <a:pt x="358" y="131"/>
                      <a:pt x="536" y="155"/>
                    </a:cubicBezTo>
                    <a:cubicBezTo>
                      <a:pt x="643" y="175"/>
                      <a:pt x="757" y="191"/>
                      <a:pt x="870" y="191"/>
                    </a:cubicBezTo>
                    <a:cubicBezTo>
                      <a:pt x="959" y="191"/>
                      <a:pt x="1048" y="181"/>
                      <a:pt x="1132" y="155"/>
                    </a:cubicBezTo>
                    <a:cubicBezTo>
                      <a:pt x="953" y="119"/>
                      <a:pt x="763" y="119"/>
                      <a:pt x="584" y="96"/>
                    </a:cubicBezTo>
                    <a:cubicBezTo>
                      <a:pt x="405" y="72"/>
                      <a:pt x="227" y="12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2"/>
              <p:cNvSpPr/>
              <p:nvPr/>
            </p:nvSpPr>
            <p:spPr>
              <a:xfrm>
                <a:off x="1962425" y="2891850"/>
                <a:ext cx="247375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2073" extrusionOk="0">
                    <a:moveTo>
                      <a:pt x="72" y="1"/>
                    </a:moveTo>
                    <a:cubicBezTo>
                      <a:pt x="13" y="1"/>
                      <a:pt x="1" y="96"/>
                      <a:pt x="49" y="96"/>
                    </a:cubicBezTo>
                    <a:cubicBezTo>
                      <a:pt x="3394" y="513"/>
                      <a:pt x="6585" y="1465"/>
                      <a:pt x="9895" y="2072"/>
                    </a:cubicBezTo>
                    <a:cubicBezTo>
                      <a:pt x="6728" y="1132"/>
                      <a:pt x="3347" y="358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2"/>
              <p:cNvSpPr/>
              <p:nvPr/>
            </p:nvSpPr>
            <p:spPr>
              <a:xfrm>
                <a:off x="1954100" y="2852275"/>
                <a:ext cx="2332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361" extrusionOk="0">
                    <a:moveTo>
                      <a:pt x="12" y="0"/>
                    </a:moveTo>
                    <a:cubicBezTo>
                      <a:pt x="1" y="0"/>
                      <a:pt x="1" y="12"/>
                      <a:pt x="1" y="12"/>
                    </a:cubicBezTo>
                    <a:cubicBezTo>
                      <a:pt x="1429" y="738"/>
                      <a:pt x="3215" y="667"/>
                      <a:pt x="4739" y="1131"/>
                    </a:cubicBezTo>
                    <a:cubicBezTo>
                      <a:pt x="6239" y="1584"/>
                      <a:pt x="7680" y="2167"/>
                      <a:pt x="9264" y="2358"/>
                    </a:cubicBezTo>
                    <a:cubicBezTo>
                      <a:pt x="9268" y="2360"/>
                      <a:pt x="9273" y="2361"/>
                      <a:pt x="9277" y="2361"/>
                    </a:cubicBezTo>
                    <a:cubicBezTo>
                      <a:pt x="9315" y="2361"/>
                      <a:pt x="9329" y="2272"/>
                      <a:pt x="9276" y="2250"/>
                    </a:cubicBezTo>
                    <a:cubicBezTo>
                      <a:pt x="7609" y="2012"/>
                      <a:pt x="6049" y="1405"/>
                      <a:pt x="4442" y="953"/>
                    </a:cubicBezTo>
                    <a:cubicBezTo>
                      <a:pt x="2977" y="536"/>
                      <a:pt x="1429" y="54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2"/>
              <p:cNvSpPr/>
              <p:nvPr/>
            </p:nvSpPr>
            <p:spPr>
              <a:xfrm>
                <a:off x="2124650" y="2907025"/>
                <a:ext cx="672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653" extrusionOk="0">
                    <a:moveTo>
                      <a:pt x="13" y="1"/>
                    </a:moveTo>
                    <a:cubicBezTo>
                      <a:pt x="1" y="1"/>
                      <a:pt x="1" y="25"/>
                      <a:pt x="1" y="25"/>
                    </a:cubicBezTo>
                    <a:cubicBezTo>
                      <a:pt x="799" y="394"/>
                      <a:pt x="1763" y="620"/>
                      <a:pt x="2656" y="644"/>
                    </a:cubicBezTo>
                    <a:cubicBezTo>
                      <a:pt x="2665" y="650"/>
                      <a:pt x="2672" y="652"/>
                      <a:pt x="2676" y="652"/>
                    </a:cubicBezTo>
                    <a:cubicBezTo>
                      <a:pt x="2691" y="652"/>
                      <a:pt x="2689" y="632"/>
                      <a:pt x="2680" y="632"/>
                    </a:cubicBezTo>
                    <a:cubicBezTo>
                      <a:pt x="1751" y="501"/>
                      <a:pt x="906" y="287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2"/>
              <p:cNvSpPr/>
              <p:nvPr/>
            </p:nvSpPr>
            <p:spPr>
              <a:xfrm>
                <a:off x="1952900" y="2878750"/>
                <a:ext cx="1470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04" extrusionOk="0">
                    <a:moveTo>
                      <a:pt x="37" y="1"/>
                    </a:moveTo>
                    <a:cubicBezTo>
                      <a:pt x="1" y="1"/>
                      <a:pt x="1" y="37"/>
                      <a:pt x="37" y="48"/>
                    </a:cubicBezTo>
                    <a:cubicBezTo>
                      <a:pt x="1965" y="310"/>
                      <a:pt x="3930" y="501"/>
                      <a:pt x="5883" y="703"/>
                    </a:cubicBezTo>
                    <a:cubicBezTo>
                      <a:pt x="3930" y="489"/>
                      <a:pt x="1989" y="215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2"/>
              <p:cNvSpPr/>
              <p:nvPr/>
            </p:nvSpPr>
            <p:spPr>
              <a:xfrm>
                <a:off x="1952100" y="2832275"/>
                <a:ext cx="21157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463" h="1922" extrusionOk="0">
                    <a:moveTo>
                      <a:pt x="47" y="1"/>
                    </a:moveTo>
                    <a:cubicBezTo>
                      <a:pt x="17" y="1"/>
                      <a:pt x="0" y="51"/>
                      <a:pt x="33" y="62"/>
                    </a:cubicBezTo>
                    <a:cubicBezTo>
                      <a:pt x="1557" y="586"/>
                      <a:pt x="3164" y="872"/>
                      <a:pt x="4736" y="1205"/>
                    </a:cubicBezTo>
                    <a:cubicBezTo>
                      <a:pt x="5569" y="1395"/>
                      <a:pt x="6391" y="1586"/>
                      <a:pt x="7236" y="1753"/>
                    </a:cubicBezTo>
                    <a:cubicBezTo>
                      <a:pt x="7481" y="1786"/>
                      <a:pt x="7839" y="1922"/>
                      <a:pt x="8137" y="1922"/>
                    </a:cubicBezTo>
                    <a:cubicBezTo>
                      <a:pt x="8259" y="1922"/>
                      <a:pt x="8372" y="1899"/>
                      <a:pt x="8463" y="1836"/>
                    </a:cubicBezTo>
                    <a:lnTo>
                      <a:pt x="8463" y="1824"/>
                    </a:lnTo>
                    <a:cubicBezTo>
                      <a:pt x="8451" y="1800"/>
                      <a:pt x="8451" y="1776"/>
                      <a:pt x="8427" y="1765"/>
                    </a:cubicBezTo>
                    <a:cubicBezTo>
                      <a:pt x="8422" y="1749"/>
                      <a:pt x="8417" y="1745"/>
                      <a:pt x="8413" y="1745"/>
                    </a:cubicBezTo>
                    <a:cubicBezTo>
                      <a:pt x="8409" y="1745"/>
                      <a:pt x="8408" y="1753"/>
                      <a:pt x="8415" y="1753"/>
                    </a:cubicBezTo>
                    <a:cubicBezTo>
                      <a:pt x="8415" y="1754"/>
                      <a:pt x="8411" y="1755"/>
                      <a:pt x="8403" y="1755"/>
                    </a:cubicBezTo>
                    <a:cubicBezTo>
                      <a:pt x="8172" y="1755"/>
                      <a:pt x="4596" y="1120"/>
                      <a:pt x="4343" y="1062"/>
                    </a:cubicBezTo>
                    <a:cubicBezTo>
                      <a:pt x="2890" y="753"/>
                      <a:pt x="1450" y="467"/>
                      <a:pt x="57" y="2"/>
                    </a:cubicBezTo>
                    <a:cubicBezTo>
                      <a:pt x="54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2"/>
              <p:cNvSpPr/>
              <p:nvPr/>
            </p:nvSpPr>
            <p:spPr>
              <a:xfrm>
                <a:off x="1946950" y="2823100"/>
                <a:ext cx="369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49" extrusionOk="0">
                    <a:moveTo>
                      <a:pt x="37" y="0"/>
                    </a:moveTo>
                    <a:cubicBezTo>
                      <a:pt x="25" y="0"/>
                      <a:pt x="1" y="12"/>
                      <a:pt x="25" y="12"/>
                    </a:cubicBezTo>
                    <a:cubicBezTo>
                      <a:pt x="453" y="274"/>
                      <a:pt x="953" y="524"/>
                      <a:pt x="1465" y="548"/>
                    </a:cubicBezTo>
                    <a:cubicBezTo>
                      <a:pt x="1477" y="548"/>
                      <a:pt x="1477" y="536"/>
                      <a:pt x="1465" y="524"/>
                    </a:cubicBezTo>
                    <a:cubicBezTo>
                      <a:pt x="1227" y="441"/>
                      <a:pt x="989" y="405"/>
                      <a:pt x="763" y="334"/>
                    </a:cubicBezTo>
                    <a:cubicBezTo>
                      <a:pt x="513" y="238"/>
                      <a:pt x="275" y="131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2"/>
              <p:cNvSpPr/>
              <p:nvPr/>
            </p:nvSpPr>
            <p:spPr>
              <a:xfrm>
                <a:off x="1952025" y="2819825"/>
                <a:ext cx="217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9" y="84"/>
                      <a:pt x="274" y="143"/>
                      <a:pt x="429" y="179"/>
                    </a:cubicBezTo>
                    <a:cubicBezTo>
                      <a:pt x="560" y="215"/>
                      <a:pt x="715" y="262"/>
                      <a:pt x="857" y="262"/>
                    </a:cubicBezTo>
                    <a:cubicBezTo>
                      <a:pt x="869" y="262"/>
                      <a:pt x="869" y="238"/>
                      <a:pt x="857" y="238"/>
                    </a:cubicBezTo>
                    <a:cubicBezTo>
                      <a:pt x="715" y="179"/>
                      <a:pt x="548" y="179"/>
                      <a:pt x="393" y="131"/>
                    </a:cubicBezTo>
                    <a:cubicBezTo>
                      <a:pt x="262" y="84"/>
                      <a:pt x="131" y="2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2"/>
              <p:cNvSpPr/>
              <p:nvPr/>
            </p:nvSpPr>
            <p:spPr>
              <a:xfrm>
                <a:off x="1945475" y="2806125"/>
                <a:ext cx="1989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7957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1" y="739"/>
                      <a:pt x="2203" y="775"/>
                      <a:pt x="3334" y="989"/>
                    </a:cubicBezTo>
                    <a:cubicBezTo>
                      <a:pt x="4084" y="1144"/>
                      <a:pt x="4751" y="1465"/>
                      <a:pt x="5489" y="1644"/>
                    </a:cubicBezTo>
                    <a:cubicBezTo>
                      <a:pt x="6287" y="1846"/>
                      <a:pt x="7144" y="1679"/>
                      <a:pt x="7835" y="2203"/>
                    </a:cubicBezTo>
                    <a:cubicBezTo>
                      <a:pt x="7844" y="2209"/>
                      <a:pt x="7853" y="2211"/>
                      <a:pt x="7862" y="2211"/>
                    </a:cubicBezTo>
                    <a:cubicBezTo>
                      <a:pt x="7913" y="2211"/>
                      <a:pt x="7956" y="2137"/>
                      <a:pt x="7906" y="2096"/>
                    </a:cubicBezTo>
                    <a:cubicBezTo>
                      <a:pt x="7513" y="1799"/>
                      <a:pt x="7132" y="1703"/>
                      <a:pt x="6656" y="1668"/>
                    </a:cubicBezTo>
                    <a:cubicBezTo>
                      <a:pt x="5787" y="1572"/>
                      <a:pt x="5060" y="1334"/>
                      <a:pt x="4215" y="1096"/>
                    </a:cubicBezTo>
                    <a:cubicBezTo>
                      <a:pt x="2798" y="679"/>
                      <a:pt x="1358" y="71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2"/>
              <p:cNvSpPr/>
              <p:nvPr/>
            </p:nvSpPr>
            <p:spPr>
              <a:xfrm>
                <a:off x="2135850" y="2856950"/>
                <a:ext cx="224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421" extrusionOk="0">
                    <a:moveTo>
                      <a:pt x="39" y="0"/>
                    </a:moveTo>
                    <a:cubicBezTo>
                      <a:pt x="18" y="0"/>
                      <a:pt x="0" y="18"/>
                      <a:pt x="29" y="27"/>
                    </a:cubicBezTo>
                    <a:cubicBezTo>
                      <a:pt x="160" y="135"/>
                      <a:pt x="303" y="206"/>
                      <a:pt x="458" y="289"/>
                    </a:cubicBezTo>
                    <a:cubicBezTo>
                      <a:pt x="589" y="349"/>
                      <a:pt x="755" y="420"/>
                      <a:pt x="886" y="420"/>
                    </a:cubicBezTo>
                    <a:cubicBezTo>
                      <a:pt x="898" y="420"/>
                      <a:pt x="898" y="385"/>
                      <a:pt x="898" y="385"/>
                    </a:cubicBezTo>
                    <a:cubicBezTo>
                      <a:pt x="779" y="313"/>
                      <a:pt x="636" y="277"/>
                      <a:pt x="505" y="242"/>
                    </a:cubicBezTo>
                    <a:cubicBezTo>
                      <a:pt x="339" y="182"/>
                      <a:pt x="208" y="87"/>
                      <a:pt x="53" y="4"/>
                    </a:cubicBezTo>
                    <a:cubicBezTo>
                      <a:pt x="48" y="1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2"/>
              <p:cNvSpPr/>
              <p:nvPr/>
            </p:nvSpPr>
            <p:spPr>
              <a:xfrm>
                <a:off x="2136850" y="2857325"/>
                <a:ext cx="235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406" extrusionOk="0">
                    <a:moveTo>
                      <a:pt x="49" y="1"/>
                    </a:moveTo>
                    <a:cubicBezTo>
                      <a:pt x="13" y="1"/>
                      <a:pt x="1" y="36"/>
                      <a:pt x="13" y="48"/>
                    </a:cubicBezTo>
                    <a:cubicBezTo>
                      <a:pt x="263" y="227"/>
                      <a:pt x="608" y="370"/>
                      <a:pt x="918" y="405"/>
                    </a:cubicBezTo>
                    <a:cubicBezTo>
                      <a:pt x="942" y="405"/>
                      <a:pt x="942" y="393"/>
                      <a:pt x="918" y="370"/>
                    </a:cubicBezTo>
                    <a:cubicBezTo>
                      <a:pt x="775" y="310"/>
                      <a:pt x="620" y="262"/>
                      <a:pt x="477" y="203"/>
                    </a:cubicBezTo>
                    <a:cubicBezTo>
                      <a:pt x="322" y="155"/>
                      <a:pt x="180" y="72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2"/>
              <p:cNvSpPr/>
              <p:nvPr/>
            </p:nvSpPr>
            <p:spPr>
              <a:xfrm>
                <a:off x="2136625" y="2858425"/>
                <a:ext cx="196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74" extrusionOk="0">
                    <a:moveTo>
                      <a:pt x="26" y="1"/>
                    </a:moveTo>
                    <a:cubicBezTo>
                      <a:pt x="14" y="1"/>
                      <a:pt x="0" y="18"/>
                      <a:pt x="10" y="28"/>
                    </a:cubicBezTo>
                    <a:cubicBezTo>
                      <a:pt x="194" y="201"/>
                      <a:pt x="479" y="374"/>
                      <a:pt x="746" y="374"/>
                    </a:cubicBezTo>
                    <a:cubicBezTo>
                      <a:pt x="755" y="374"/>
                      <a:pt x="763" y="374"/>
                      <a:pt x="772" y="373"/>
                    </a:cubicBezTo>
                    <a:cubicBezTo>
                      <a:pt x="784" y="373"/>
                      <a:pt x="784" y="338"/>
                      <a:pt x="772" y="338"/>
                    </a:cubicBezTo>
                    <a:cubicBezTo>
                      <a:pt x="653" y="302"/>
                      <a:pt x="510" y="278"/>
                      <a:pt x="391" y="218"/>
                    </a:cubicBezTo>
                    <a:cubicBezTo>
                      <a:pt x="260" y="159"/>
                      <a:pt x="141" y="88"/>
                      <a:pt x="34" y="4"/>
                    </a:cubicBezTo>
                    <a:cubicBezTo>
                      <a:pt x="32" y="2"/>
                      <a:pt x="29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2"/>
              <p:cNvSpPr/>
              <p:nvPr/>
            </p:nvSpPr>
            <p:spPr>
              <a:xfrm>
                <a:off x="1933200" y="2767775"/>
                <a:ext cx="202800" cy="7500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3000" extrusionOk="0">
                    <a:moveTo>
                      <a:pt x="54" y="1"/>
                    </a:moveTo>
                    <a:cubicBezTo>
                      <a:pt x="24" y="1"/>
                      <a:pt x="0" y="53"/>
                      <a:pt x="39" y="82"/>
                    </a:cubicBezTo>
                    <a:cubicBezTo>
                      <a:pt x="1063" y="868"/>
                      <a:pt x="2432" y="1142"/>
                      <a:pt x="3646" y="1511"/>
                    </a:cubicBezTo>
                    <a:cubicBezTo>
                      <a:pt x="5123" y="1963"/>
                      <a:pt x="6766" y="2213"/>
                      <a:pt x="8099" y="2999"/>
                    </a:cubicBezTo>
                    <a:cubicBezTo>
                      <a:pt x="8099" y="2987"/>
                      <a:pt x="8111" y="2975"/>
                      <a:pt x="8099" y="2975"/>
                    </a:cubicBezTo>
                    <a:cubicBezTo>
                      <a:pt x="5778" y="1320"/>
                      <a:pt x="2372" y="1749"/>
                      <a:pt x="75" y="11"/>
                    </a:cubicBezTo>
                    <a:cubicBezTo>
                      <a:pt x="68" y="4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2"/>
              <p:cNvSpPr/>
              <p:nvPr/>
            </p:nvSpPr>
            <p:spPr>
              <a:xfrm>
                <a:off x="1934525" y="2763750"/>
                <a:ext cx="270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601" extrusionOk="0">
                    <a:moveTo>
                      <a:pt x="22" y="0"/>
                    </a:moveTo>
                    <a:cubicBezTo>
                      <a:pt x="5" y="0"/>
                      <a:pt x="1" y="11"/>
                      <a:pt x="10" y="29"/>
                    </a:cubicBezTo>
                    <a:cubicBezTo>
                      <a:pt x="260" y="303"/>
                      <a:pt x="664" y="565"/>
                      <a:pt x="1057" y="600"/>
                    </a:cubicBezTo>
                    <a:cubicBezTo>
                      <a:pt x="1081" y="600"/>
                      <a:pt x="1081" y="576"/>
                      <a:pt x="1069" y="565"/>
                    </a:cubicBezTo>
                    <a:cubicBezTo>
                      <a:pt x="879" y="505"/>
                      <a:pt x="700" y="446"/>
                      <a:pt x="522" y="350"/>
                    </a:cubicBezTo>
                    <a:cubicBezTo>
                      <a:pt x="343" y="267"/>
                      <a:pt x="188" y="148"/>
                      <a:pt x="45" y="5"/>
                    </a:cubicBezTo>
                    <a:cubicBezTo>
                      <a:pt x="36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2"/>
              <p:cNvSpPr/>
              <p:nvPr/>
            </p:nvSpPr>
            <p:spPr>
              <a:xfrm>
                <a:off x="1932075" y="2758800"/>
                <a:ext cx="29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656" extrusionOk="0">
                    <a:moveTo>
                      <a:pt x="48" y="1"/>
                    </a:moveTo>
                    <a:cubicBezTo>
                      <a:pt x="36" y="1"/>
                      <a:pt x="0" y="12"/>
                      <a:pt x="24" y="24"/>
                    </a:cubicBezTo>
                    <a:cubicBezTo>
                      <a:pt x="298" y="298"/>
                      <a:pt x="751" y="596"/>
                      <a:pt x="1155" y="655"/>
                    </a:cubicBezTo>
                    <a:cubicBezTo>
                      <a:pt x="1167" y="655"/>
                      <a:pt x="1179" y="620"/>
                      <a:pt x="1167" y="620"/>
                    </a:cubicBezTo>
                    <a:cubicBezTo>
                      <a:pt x="989" y="524"/>
                      <a:pt x="798" y="477"/>
                      <a:pt x="620" y="370"/>
                    </a:cubicBezTo>
                    <a:cubicBezTo>
                      <a:pt x="417" y="263"/>
                      <a:pt x="227" y="13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2"/>
              <p:cNvSpPr/>
              <p:nvPr/>
            </p:nvSpPr>
            <p:spPr>
              <a:xfrm>
                <a:off x="1935775" y="2756450"/>
                <a:ext cx="332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774" extrusionOk="0">
                    <a:moveTo>
                      <a:pt x="5" y="1"/>
                    </a:moveTo>
                    <a:cubicBezTo>
                      <a:pt x="1" y="1"/>
                      <a:pt x="1" y="10"/>
                      <a:pt x="7" y="23"/>
                    </a:cubicBezTo>
                    <a:cubicBezTo>
                      <a:pt x="364" y="321"/>
                      <a:pt x="829" y="654"/>
                      <a:pt x="1281" y="773"/>
                    </a:cubicBezTo>
                    <a:cubicBezTo>
                      <a:pt x="1305" y="773"/>
                      <a:pt x="1329" y="761"/>
                      <a:pt x="1305" y="749"/>
                    </a:cubicBezTo>
                    <a:cubicBezTo>
                      <a:pt x="1091" y="618"/>
                      <a:pt x="865" y="523"/>
                      <a:pt x="650" y="404"/>
                    </a:cubicBezTo>
                    <a:cubicBezTo>
                      <a:pt x="436" y="285"/>
                      <a:pt x="233" y="154"/>
                      <a:pt x="19" y="23"/>
                    </a:cubicBezTo>
                    <a:cubicBezTo>
                      <a:pt x="14" y="7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2"/>
              <p:cNvSpPr/>
              <p:nvPr/>
            </p:nvSpPr>
            <p:spPr>
              <a:xfrm>
                <a:off x="1944175" y="2741875"/>
                <a:ext cx="16175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2513" extrusionOk="0">
                    <a:moveTo>
                      <a:pt x="25" y="1"/>
                    </a:moveTo>
                    <a:cubicBezTo>
                      <a:pt x="12" y="1"/>
                      <a:pt x="0" y="15"/>
                      <a:pt x="17" y="23"/>
                    </a:cubicBezTo>
                    <a:cubicBezTo>
                      <a:pt x="814" y="856"/>
                      <a:pt x="1922" y="868"/>
                      <a:pt x="2993" y="1082"/>
                    </a:cubicBezTo>
                    <a:cubicBezTo>
                      <a:pt x="4005" y="1273"/>
                      <a:pt x="4565" y="1832"/>
                      <a:pt x="5446" y="2285"/>
                    </a:cubicBezTo>
                    <a:cubicBezTo>
                      <a:pt x="5763" y="2449"/>
                      <a:pt x="6020" y="2513"/>
                      <a:pt x="6355" y="2513"/>
                    </a:cubicBezTo>
                    <a:cubicBezTo>
                      <a:pt x="6385" y="2513"/>
                      <a:pt x="6415" y="2512"/>
                      <a:pt x="6446" y="2511"/>
                    </a:cubicBezTo>
                    <a:cubicBezTo>
                      <a:pt x="6470" y="2511"/>
                      <a:pt x="6470" y="2452"/>
                      <a:pt x="6446" y="2452"/>
                    </a:cubicBezTo>
                    <a:cubicBezTo>
                      <a:pt x="5267" y="2404"/>
                      <a:pt x="4458" y="1321"/>
                      <a:pt x="3326" y="1047"/>
                    </a:cubicBezTo>
                    <a:cubicBezTo>
                      <a:pt x="2172" y="785"/>
                      <a:pt x="993" y="844"/>
                      <a:pt x="40" y="11"/>
                    </a:cubicBezTo>
                    <a:cubicBezTo>
                      <a:pt x="37" y="3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2"/>
              <p:cNvSpPr/>
              <p:nvPr/>
            </p:nvSpPr>
            <p:spPr>
              <a:xfrm>
                <a:off x="1953875" y="2755750"/>
                <a:ext cx="164250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2350" extrusionOk="0">
                    <a:moveTo>
                      <a:pt x="14" y="0"/>
                    </a:moveTo>
                    <a:cubicBezTo>
                      <a:pt x="6" y="0"/>
                      <a:pt x="0" y="15"/>
                      <a:pt x="10" y="15"/>
                    </a:cubicBezTo>
                    <a:cubicBezTo>
                      <a:pt x="795" y="849"/>
                      <a:pt x="2069" y="730"/>
                      <a:pt x="3081" y="1087"/>
                    </a:cubicBezTo>
                    <a:cubicBezTo>
                      <a:pt x="4248" y="1516"/>
                      <a:pt x="5284" y="2337"/>
                      <a:pt x="6570" y="2349"/>
                    </a:cubicBezTo>
                    <a:cubicBezTo>
                      <a:pt x="5320" y="2206"/>
                      <a:pt x="4367" y="1539"/>
                      <a:pt x="3224" y="1099"/>
                    </a:cubicBezTo>
                    <a:cubicBezTo>
                      <a:pt x="2153" y="694"/>
                      <a:pt x="914" y="825"/>
                      <a:pt x="21" y="4"/>
                    </a:cubicBezTo>
                    <a:cubicBezTo>
                      <a:pt x="19" y="1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2"/>
              <p:cNvSpPr/>
              <p:nvPr/>
            </p:nvSpPr>
            <p:spPr>
              <a:xfrm>
                <a:off x="1963500" y="2704225"/>
                <a:ext cx="1361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949" extrusionOk="0">
                    <a:moveTo>
                      <a:pt x="28" y="0"/>
                    </a:moveTo>
                    <a:cubicBezTo>
                      <a:pt x="14" y="0"/>
                      <a:pt x="0" y="11"/>
                      <a:pt x="17" y="29"/>
                    </a:cubicBezTo>
                    <a:cubicBezTo>
                      <a:pt x="220" y="398"/>
                      <a:pt x="470" y="576"/>
                      <a:pt x="851" y="755"/>
                    </a:cubicBezTo>
                    <a:cubicBezTo>
                      <a:pt x="1208" y="922"/>
                      <a:pt x="1530" y="969"/>
                      <a:pt x="1863" y="1195"/>
                    </a:cubicBezTo>
                    <a:cubicBezTo>
                      <a:pt x="2113" y="1362"/>
                      <a:pt x="2303" y="1600"/>
                      <a:pt x="2577" y="1743"/>
                    </a:cubicBezTo>
                    <a:cubicBezTo>
                      <a:pt x="3125" y="2076"/>
                      <a:pt x="3744" y="2386"/>
                      <a:pt x="4328" y="2672"/>
                    </a:cubicBezTo>
                    <a:cubicBezTo>
                      <a:pt x="4649" y="2838"/>
                      <a:pt x="4917" y="2941"/>
                      <a:pt x="5256" y="2941"/>
                    </a:cubicBezTo>
                    <a:cubicBezTo>
                      <a:pt x="5296" y="2941"/>
                      <a:pt x="5336" y="2939"/>
                      <a:pt x="5378" y="2936"/>
                    </a:cubicBezTo>
                    <a:lnTo>
                      <a:pt x="5378" y="2936"/>
                    </a:lnTo>
                    <a:cubicBezTo>
                      <a:pt x="4483" y="2780"/>
                      <a:pt x="3655" y="2247"/>
                      <a:pt x="2839" y="1850"/>
                    </a:cubicBezTo>
                    <a:cubicBezTo>
                      <a:pt x="2399" y="1636"/>
                      <a:pt x="2077" y="1255"/>
                      <a:pt x="1649" y="1017"/>
                    </a:cubicBezTo>
                    <a:cubicBezTo>
                      <a:pt x="1053" y="695"/>
                      <a:pt x="470" y="719"/>
                      <a:pt x="41" y="5"/>
                    </a:cubicBezTo>
                    <a:cubicBezTo>
                      <a:pt x="38" y="2"/>
                      <a:pt x="33" y="0"/>
                      <a:pt x="28" y="0"/>
                    </a:cubicBezTo>
                    <a:close/>
                    <a:moveTo>
                      <a:pt x="5411" y="2934"/>
                    </a:moveTo>
                    <a:cubicBezTo>
                      <a:pt x="5400" y="2935"/>
                      <a:pt x="5389" y="2935"/>
                      <a:pt x="5378" y="2936"/>
                    </a:cubicBezTo>
                    <a:lnTo>
                      <a:pt x="5378" y="2936"/>
                    </a:lnTo>
                    <a:cubicBezTo>
                      <a:pt x="5395" y="2939"/>
                      <a:pt x="5413" y="2942"/>
                      <a:pt x="5430" y="2945"/>
                    </a:cubicBezTo>
                    <a:lnTo>
                      <a:pt x="5430" y="2945"/>
                    </a:lnTo>
                    <a:cubicBezTo>
                      <a:pt x="5425" y="2943"/>
                      <a:pt x="5419" y="2939"/>
                      <a:pt x="5411" y="2934"/>
                    </a:cubicBezTo>
                    <a:close/>
                    <a:moveTo>
                      <a:pt x="5430" y="2945"/>
                    </a:moveTo>
                    <a:cubicBezTo>
                      <a:pt x="5436" y="2948"/>
                      <a:pt x="5439" y="2949"/>
                      <a:pt x="5441" y="2949"/>
                    </a:cubicBezTo>
                    <a:cubicBezTo>
                      <a:pt x="5444" y="2949"/>
                      <a:pt x="5441" y="2946"/>
                      <a:pt x="5435" y="2946"/>
                    </a:cubicBezTo>
                    <a:cubicBezTo>
                      <a:pt x="5433" y="2945"/>
                      <a:pt x="5431" y="2945"/>
                      <a:pt x="5430" y="29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2"/>
              <p:cNvSpPr/>
              <p:nvPr/>
            </p:nvSpPr>
            <p:spPr>
              <a:xfrm>
                <a:off x="1962825" y="2698875"/>
                <a:ext cx="309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922" extrusionOk="0">
                    <a:moveTo>
                      <a:pt x="18" y="1"/>
                    </a:moveTo>
                    <a:cubicBezTo>
                      <a:pt x="4" y="1"/>
                      <a:pt x="1" y="20"/>
                      <a:pt x="9" y="28"/>
                    </a:cubicBezTo>
                    <a:cubicBezTo>
                      <a:pt x="318" y="421"/>
                      <a:pt x="723" y="755"/>
                      <a:pt x="1199" y="921"/>
                    </a:cubicBezTo>
                    <a:cubicBezTo>
                      <a:pt x="1211" y="921"/>
                      <a:pt x="1235" y="909"/>
                      <a:pt x="1211" y="909"/>
                    </a:cubicBezTo>
                    <a:cubicBezTo>
                      <a:pt x="771" y="659"/>
                      <a:pt x="366" y="397"/>
                      <a:pt x="44" y="16"/>
                    </a:cubicBezTo>
                    <a:cubicBezTo>
                      <a:pt x="33" y="5"/>
                      <a:pt x="24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2"/>
              <p:cNvSpPr/>
              <p:nvPr/>
            </p:nvSpPr>
            <p:spPr>
              <a:xfrm>
                <a:off x="1968000" y="2696750"/>
                <a:ext cx="316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007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314" y="447"/>
                      <a:pt x="730" y="840"/>
                      <a:pt x="1230" y="1006"/>
                    </a:cubicBezTo>
                    <a:cubicBezTo>
                      <a:pt x="1242" y="1006"/>
                      <a:pt x="1266" y="994"/>
                      <a:pt x="1242" y="994"/>
                    </a:cubicBezTo>
                    <a:cubicBezTo>
                      <a:pt x="766" y="720"/>
                      <a:pt x="349" y="459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2"/>
              <p:cNvSpPr/>
              <p:nvPr/>
            </p:nvSpPr>
            <p:spPr>
              <a:xfrm>
                <a:off x="1966300" y="2687375"/>
                <a:ext cx="309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77" extrusionOk="0">
                    <a:moveTo>
                      <a:pt x="25" y="0"/>
                    </a:moveTo>
                    <a:cubicBezTo>
                      <a:pt x="25" y="0"/>
                      <a:pt x="1" y="0"/>
                      <a:pt x="1" y="12"/>
                    </a:cubicBezTo>
                    <a:cubicBezTo>
                      <a:pt x="275" y="429"/>
                      <a:pt x="715" y="822"/>
                      <a:pt x="1215" y="976"/>
                    </a:cubicBezTo>
                    <a:cubicBezTo>
                      <a:pt x="1227" y="976"/>
                      <a:pt x="1239" y="965"/>
                      <a:pt x="1227" y="953"/>
                    </a:cubicBezTo>
                    <a:cubicBezTo>
                      <a:pt x="751" y="679"/>
                      <a:pt x="382" y="417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2"/>
              <p:cNvSpPr/>
              <p:nvPr/>
            </p:nvSpPr>
            <p:spPr>
              <a:xfrm>
                <a:off x="1970625" y="2678200"/>
                <a:ext cx="1219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3070" extrusionOk="0">
                    <a:moveTo>
                      <a:pt x="2" y="1"/>
                    </a:moveTo>
                    <a:cubicBezTo>
                      <a:pt x="0" y="1"/>
                      <a:pt x="0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cubicBezTo>
                      <a:pt x="697" y="867"/>
                      <a:pt x="1709" y="1284"/>
                      <a:pt x="2602" y="1879"/>
                    </a:cubicBezTo>
                    <a:cubicBezTo>
                      <a:pt x="3292" y="2344"/>
                      <a:pt x="3935" y="3034"/>
                      <a:pt x="4816" y="3070"/>
                    </a:cubicBezTo>
                    <a:cubicBezTo>
                      <a:pt x="4864" y="3070"/>
                      <a:pt x="4876" y="2998"/>
                      <a:pt x="4828" y="2998"/>
                    </a:cubicBezTo>
                    <a:cubicBezTo>
                      <a:pt x="3876" y="2832"/>
                      <a:pt x="3221" y="2117"/>
                      <a:pt x="2423" y="1629"/>
                    </a:cubicBezTo>
                    <a:cubicBezTo>
                      <a:pt x="1590" y="1105"/>
                      <a:pt x="744" y="689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2"/>
              <p:cNvSpPr/>
              <p:nvPr/>
            </p:nvSpPr>
            <p:spPr>
              <a:xfrm>
                <a:off x="1973500" y="2676000"/>
                <a:ext cx="10832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777" extrusionOk="0">
                    <a:moveTo>
                      <a:pt x="32" y="0"/>
                    </a:moveTo>
                    <a:cubicBezTo>
                      <a:pt x="7" y="0"/>
                      <a:pt x="0" y="28"/>
                      <a:pt x="10" y="38"/>
                    </a:cubicBezTo>
                    <a:cubicBezTo>
                      <a:pt x="1415" y="979"/>
                      <a:pt x="2832" y="1955"/>
                      <a:pt x="4320" y="2777"/>
                    </a:cubicBezTo>
                    <a:cubicBezTo>
                      <a:pt x="4332" y="2777"/>
                      <a:pt x="4332" y="2765"/>
                      <a:pt x="4332" y="2765"/>
                    </a:cubicBezTo>
                    <a:cubicBezTo>
                      <a:pt x="2892" y="1848"/>
                      <a:pt x="1487" y="919"/>
                      <a:pt x="46" y="3"/>
                    </a:cubicBezTo>
                    <a:cubicBezTo>
                      <a:pt x="41" y="1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2"/>
              <p:cNvSpPr/>
              <p:nvPr/>
            </p:nvSpPr>
            <p:spPr>
              <a:xfrm>
                <a:off x="1977925" y="2630800"/>
                <a:ext cx="94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2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31" y="906"/>
                      <a:pt x="2334" y="1834"/>
                      <a:pt x="3762" y="2204"/>
                    </a:cubicBezTo>
                    <a:cubicBezTo>
                      <a:pt x="3786" y="2204"/>
                      <a:pt x="3798" y="2192"/>
                      <a:pt x="3786" y="2168"/>
                    </a:cubicBezTo>
                    <a:cubicBezTo>
                      <a:pt x="2393" y="1608"/>
                      <a:pt x="1191" y="9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2"/>
              <p:cNvSpPr/>
              <p:nvPr/>
            </p:nvSpPr>
            <p:spPr>
              <a:xfrm>
                <a:off x="1985475" y="2625075"/>
                <a:ext cx="76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909" extrusionOk="0">
                    <a:moveTo>
                      <a:pt x="31" y="1"/>
                    </a:moveTo>
                    <a:cubicBezTo>
                      <a:pt x="12" y="1"/>
                      <a:pt x="0" y="20"/>
                      <a:pt x="20" y="39"/>
                    </a:cubicBezTo>
                    <a:cubicBezTo>
                      <a:pt x="972" y="718"/>
                      <a:pt x="1984" y="1361"/>
                      <a:pt x="3032" y="1909"/>
                    </a:cubicBezTo>
                    <a:cubicBezTo>
                      <a:pt x="3032" y="1909"/>
                      <a:pt x="3044" y="1885"/>
                      <a:pt x="3032" y="1885"/>
                    </a:cubicBezTo>
                    <a:cubicBezTo>
                      <a:pt x="2008" y="1301"/>
                      <a:pt x="1008" y="694"/>
                      <a:pt x="43" y="4"/>
                    </a:cubicBezTo>
                    <a:cubicBezTo>
                      <a:pt x="39" y="2"/>
                      <a:pt x="35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2"/>
              <p:cNvSpPr/>
              <p:nvPr/>
            </p:nvSpPr>
            <p:spPr>
              <a:xfrm>
                <a:off x="1987825" y="2620875"/>
                <a:ext cx="7155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544" extrusionOk="0">
                    <a:moveTo>
                      <a:pt x="12" y="0"/>
                    </a:moveTo>
                    <a:cubicBezTo>
                      <a:pt x="4" y="0"/>
                      <a:pt x="0" y="11"/>
                      <a:pt x="9" y="29"/>
                    </a:cubicBezTo>
                    <a:cubicBezTo>
                      <a:pt x="890" y="624"/>
                      <a:pt x="1819" y="1136"/>
                      <a:pt x="2819" y="1541"/>
                    </a:cubicBezTo>
                    <a:cubicBezTo>
                      <a:pt x="2824" y="1543"/>
                      <a:pt x="2828" y="1543"/>
                      <a:pt x="2832" y="1543"/>
                    </a:cubicBezTo>
                    <a:cubicBezTo>
                      <a:pt x="2857" y="1543"/>
                      <a:pt x="2861" y="1514"/>
                      <a:pt x="2831" y="1493"/>
                    </a:cubicBezTo>
                    <a:cubicBezTo>
                      <a:pt x="1854" y="1065"/>
                      <a:pt x="926" y="577"/>
                      <a:pt x="21" y="5"/>
                    </a:cubicBezTo>
                    <a:cubicBezTo>
                      <a:pt x="18" y="2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2"/>
              <p:cNvSpPr/>
              <p:nvPr/>
            </p:nvSpPr>
            <p:spPr>
              <a:xfrm>
                <a:off x="1999150" y="2614350"/>
                <a:ext cx="46875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141" extrusionOk="0">
                    <a:moveTo>
                      <a:pt x="35" y="1"/>
                    </a:moveTo>
                    <a:cubicBezTo>
                      <a:pt x="21" y="1"/>
                      <a:pt x="1" y="18"/>
                      <a:pt x="20" y="28"/>
                    </a:cubicBezTo>
                    <a:cubicBezTo>
                      <a:pt x="627" y="409"/>
                      <a:pt x="1223" y="790"/>
                      <a:pt x="1842" y="1135"/>
                    </a:cubicBezTo>
                    <a:cubicBezTo>
                      <a:pt x="1849" y="1139"/>
                      <a:pt x="1855" y="1140"/>
                      <a:pt x="1859" y="1140"/>
                    </a:cubicBezTo>
                    <a:cubicBezTo>
                      <a:pt x="1871" y="1140"/>
                      <a:pt x="1874" y="1132"/>
                      <a:pt x="1866" y="1123"/>
                    </a:cubicBezTo>
                    <a:cubicBezTo>
                      <a:pt x="1270" y="730"/>
                      <a:pt x="651" y="373"/>
                      <a:pt x="44" y="4"/>
                    </a:cubicBezTo>
                    <a:cubicBezTo>
                      <a:pt x="42" y="2"/>
                      <a:pt x="39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2"/>
              <p:cNvSpPr/>
              <p:nvPr/>
            </p:nvSpPr>
            <p:spPr>
              <a:xfrm>
                <a:off x="1972950" y="2650075"/>
                <a:ext cx="1032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374" extrusionOk="0">
                    <a:moveTo>
                      <a:pt x="38" y="1"/>
                    </a:moveTo>
                    <a:cubicBezTo>
                      <a:pt x="14" y="1"/>
                      <a:pt x="1" y="22"/>
                      <a:pt x="20" y="51"/>
                    </a:cubicBezTo>
                    <a:cubicBezTo>
                      <a:pt x="1306" y="968"/>
                      <a:pt x="2676" y="1790"/>
                      <a:pt x="4128" y="2373"/>
                    </a:cubicBezTo>
                    <a:cubicBezTo>
                      <a:pt x="2711" y="1671"/>
                      <a:pt x="1342" y="921"/>
                      <a:pt x="56" y="4"/>
                    </a:cubicBezTo>
                    <a:cubicBezTo>
                      <a:pt x="50" y="2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2"/>
              <p:cNvSpPr/>
              <p:nvPr/>
            </p:nvSpPr>
            <p:spPr>
              <a:xfrm>
                <a:off x="1971075" y="2662425"/>
                <a:ext cx="113250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696" extrusionOk="0">
                    <a:moveTo>
                      <a:pt x="3" y="1"/>
                    </a:moveTo>
                    <a:cubicBezTo>
                      <a:pt x="0" y="1"/>
                      <a:pt x="0" y="4"/>
                      <a:pt x="12" y="10"/>
                    </a:cubicBezTo>
                    <a:cubicBezTo>
                      <a:pt x="12" y="4"/>
                      <a:pt x="6" y="1"/>
                      <a:pt x="3" y="1"/>
                    </a:cubicBezTo>
                    <a:close/>
                    <a:moveTo>
                      <a:pt x="12" y="10"/>
                    </a:moveTo>
                    <a:lnTo>
                      <a:pt x="12" y="10"/>
                    </a:lnTo>
                    <a:cubicBezTo>
                      <a:pt x="1405" y="1022"/>
                      <a:pt x="2846" y="2129"/>
                      <a:pt x="4489" y="2689"/>
                    </a:cubicBezTo>
                    <a:cubicBezTo>
                      <a:pt x="4493" y="2693"/>
                      <a:pt x="4498" y="2695"/>
                      <a:pt x="4502" y="2695"/>
                    </a:cubicBezTo>
                    <a:cubicBezTo>
                      <a:pt x="4520" y="2695"/>
                      <a:pt x="4529" y="2663"/>
                      <a:pt x="4501" y="2653"/>
                    </a:cubicBezTo>
                    <a:cubicBezTo>
                      <a:pt x="2846" y="2034"/>
                      <a:pt x="1477" y="950"/>
                      <a:pt x="12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2"/>
              <p:cNvSpPr/>
              <p:nvPr/>
            </p:nvSpPr>
            <p:spPr>
              <a:xfrm>
                <a:off x="2210375" y="28887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50" y="1"/>
                    </a:moveTo>
                    <a:cubicBezTo>
                      <a:pt x="746" y="1"/>
                      <a:pt x="742" y="2"/>
                      <a:pt x="739" y="6"/>
                    </a:cubicBezTo>
                    <a:cubicBezTo>
                      <a:pt x="549" y="244"/>
                      <a:pt x="477" y="518"/>
                      <a:pt x="394" y="780"/>
                    </a:cubicBezTo>
                    <a:cubicBezTo>
                      <a:pt x="287" y="1077"/>
                      <a:pt x="108" y="1351"/>
                      <a:pt x="1" y="1649"/>
                    </a:cubicBezTo>
                    <a:cubicBezTo>
                      <a:pt x="1" y="1657"/>
                      <a:pt x="13" y="1666"/>
                      <a:pt x="24" y="1666"/>
                    </a:cubicBezTo>
                    <a:cubicBezTo>
                      <a:pt x="29" y="1666"/>
                      <a:pt x="33" y="1664"/>
                      <a:pt x="37" y="1661"/>
                    </a:cubicBezTo>
                    <a:cubicBezTo>
                      <a:pt x="465" y="1232"/>
                      <a:pt x="501" y="529"/>
                      <a:pt x="775" y="29"/>
                    </a:cubicBezTo>
                    <a:cubicBezTo>
                      <a:pt x="775" y="12"/>
                      <a:pt x="762" y="1"/>
                      <a:pt x="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2"/>
              <p:cNvSpPr/>
              <p:nvPr/>
            </p:nvSpPr>
            <p:spPr>
              <a:xfrm>
                <a:off x="2206600" y="2886500"/>
                <a:ext cx="21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0" extrusionOk="0">
                    <a:moveTo>
                      <a:pt x="830" y="0"/>
                    </a:moveTo>
                    <a:cubicBezTo>
                      <a:pt x="652" y="262"/>
                      <a:pt x="545" y="596"/>
                      <a:pt x="414" y="893"/>
                    </a:cubicBezTo>
                    <a:cubicBezTo>
                      <a:pt x="271" y="1215"/>
                      <a:pt x="92" y="1560"/>
                      <a:pt x="9" y="1917"/>
                    </a:cubicBezTo>
                    <a:cubicBezTo>
                      <a:pt x="0" y="1951"/>
                      <a:pt x="29" y="1979"/>
                      <a:pt x="54" y="1979"/>
                    </a:cubicBezTo>
                    <a:cubicBezTo>
                      <a:pt x="64" y="1979"/>
                      <a:pt x="74" y="1975"/>
                      <a:pt x="80" y="1965"/>
                    </a:cubicBezTo>
                    <a:cubicBezTo>
                      <a:pt x="247" y="1667"/>
                      <a:pt x="366" y="1310"/>
                      <a:pt x="485" y="989"/>
                    </a:cubicBezTo>
                    <a:cubicBezTo>
                      <a:pt x="604" y="679"/>
                      <a:pt x="771" y="334"/>
                      <a:pt x="830" y="12"/>
                    </a:cubicBezTo>
                    <a:cubicBezTo>
                      <a:pt x="842" y="0"/>
                      <a:pt x="830" y="0"/>
                      <a:pt x="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2"/>
              <p:cNvSpPr/>
              <p:nvPr/>
            </p:nvSpPr>
            <p:spPr>
              <a:xfrm>
                <a:off x="2205925" y="2885475"/>
                <a:ext cx="232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859" extrusionOk="0">
                    <a:moveTo>
                      <a:pt x="911" y="1"/>
                    </a:moveTo>
                    <a:cubicBezTo>
                      <a:pt x="906" y="1"/>
                      <a:pt x="900" y="2"/>
                      <a:pt x="893" y="6"/>
                    </a:cubicBezTo>
                    <a:cubicBezTo>
                      <a:pt x="476" y="482"/>
                      <a:pt x="36" y="1196"/>
                      <a:pt x="0" y="1839"/>
                    </a:cubicBezTo>
                    <a:cubicBezTo>
                      <a:pt x="0" y="1853"/>
                      <a:pt x="12" y="1859"/>
                      <a:pt x="25" y="1859"/>
                    </a:cubicBezTo>
                    <a:cubicBezTo>
                      <a:pt x="34" y="1859"/>
                      <a:pt x="43" y="1856"/>
                      <a:pt x="48" y="1851"/>
                    </a:cubicBezTo>
                    <a:cubicBezTo>
                      <a:pt x="179" y="1553"/>
                      <a:pt x="250" y="1244"/>
                      <a:pt x="393" y="946"/>
                    </a:cubicBezTo>
                    <a:cubicBezTo>
                      <a:pt x="536" y="613"/>
                      <a:pt x="715" y="315"/>
                      <a:pt x="929" y="18"/>
                    </a:cubicBezTo>
                    <a:cubicBezTo>
                      <a:pt x="929" y="9"/>
                      <a:pt x="923" y="1"/>
                      <a:pt x="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2"/>
              <p:cNvSpPr/>
              <p:nvPr/>
            </p:nvSpPr>
            <p:spPr>
              <a:xfrm>
                <a:off x="2208600" y="2897175"/>
                <a:ext cx="198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671" extrusionOk="0">
                    <a:moveTo>
                      <a:pt x="772" y="1"/>
                    </a:moveTo>
                    <a:cubicBezTo>
                      <a:pt x="765" y="1"/>
                      <a:pt x="755" y="5"/>
                      <a:pt x="750" y="14"/>
                    </a:cubicBezTo>
                    <a:cubicBezTo>
                      <a:pt x="519" y="487"/>
                      <a:pt x="297" y="960"/>
                      <a:pt x="93" y="1432"/>
                    </a:cubicBezTo>
                    <a:lnTo>
                      <a:pt x="93" y="1432"/>
                    </a:lnTo>
                    <a:cubicBezTo>
                      <a:pt x="0" y="1491"/>
                      <a:pt x="0" y="1539"/>
                      <a:pt x="0" y="1633"/>
                    </a:cubicBezTo>
                    <a:cubicBezTo>
                      <a:pt x="0" y="1659"/>
                      <a:pt x="17" y="1671"/>
                      <a:pt x="35" y="1671"/>
                    </a:cubicBezTo>
                    <a:cubicBezTo>
                      <a:pt x="51" y="1671"/>
                      <a:pt x="66" y="1662"/>
                      <a:pt x="72" y="1645"/>
                    </a:cubicBezTo>
                    <a:cubicBezTo>
                      <a:pt x="75" y="1637"/>
                      <a:pt x="79" y="1629"/>
                      <a:pt x="82" y="1621"/>
                    </a:cubicBezTo>
                    <a:lnTo>
                      <a:pt x="96" y="1621"/>
                    </a:lnTo>
                    <a:cubicBezTo>
                      <a:pt x="99" y="1602"/>
                      <a:pt x="103" y="1584"/>
                      <a:pt x="107" y="1566"/>
                    </a:cubicBezTo>
                    <a:lnTo>
                      <a:pt x="107" y="1566"/>
                    </a:lnTo>
                    <a:cubicBezTo>
                      <a:pt x="333" y="1056"/>
                      <a:pt x="559" y="535"/>
                      <a:pt x="762" y="26"/>
                    </a:cubicBezTo>
                    <a:cubicBezTo>
                      <a:pt x="792" y="11"/>
                      <a:pt x="785" y="1"/>
                      <a:pt x="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2"/>
              <p:cNvSpPr/>
              <p:nvPr/>
            </p:nvSpPr>
            <p:spPr>
              <a:xfrm>
                <a:off x="2211350" y="2901550"/>
                <a:ext cx="18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621" extrusionOk="0">
                    <a:moveTo>
                      <a:pt x="680" y="1"/>
                    </a:moveTo>
                    <a:cubicBezTo>
                      <a:pt x="673" y="1"/>
                      <a:pt x="667" y="2"/>
                      <a:pt x="664" y="6"/>
                    </a:cubicBezTo>
                    <a:cubicBezTo>
                      <a:pt x="545" y="256"/>
                      <a:pt x="462" y="518"/>
                      <a:pt x="331" y="791"/>
                    </a:cubicBezTo>
                    <a:cubicBezTo>
                      <a:pt x="238" y="1035"/>
                      <a:pt x="100" y="1301"/>
                      <a:pt x="16" y="1546"/>
                    </a:cubicBezTo>
                    <a:lnTo>
                      <a:pt x="16" y="1546"/>
                    </a:lnTo>
                    <a:cubicBezTo>
                      <a:pt x="13" y="1552"/>
                      <a:pt x="11" y="1558"/>
                      <a:pt x="9" y="1565"/>
                    </a:cubicBezTo>
                    <a:cubicBezTo>
                      <a:pt x="0" y="1593"/>
                      <a:pt x="20" y="1621"/>
                      <a:pt x="45" y="1621"/>
                    </a:cubicBezTo>
                    <a:cubicBezTo>
                      <a:pt x="53" y="1621"/>
                      <a:pt x="61" y="1618"/>
                      <a:pt x="69" y="1613"/>
                    </a:cubicBezTo>
                    <a:cubicBezTo>
                      <a:pt x="355" y="1149"/>
                      <a:pt x="557" y="553"/>
                      <a:pt x="712" y="29"/>
                    </a:cubicBezTo>
                    <a:cubicBezTo>
                      <a:pt x="721" y="12"/>
                      <a:pt x="697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2"/>
              <p:cNvSpPr/>
              <p:nvPr/>
            </p:nvSpPr>
            <p:spPr>
              <a:xfrm>
                <a:off x="2212150" y="2908825"/>
                <a:ext cx="185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485" extrusionOk="0">
                    <a:moveTo>
                      <a:pt x="739" y="0"/>
                    </a:moveTo>
                    <a:lnTo>
                      <a:pt x="739" y="0"/>
                    </a:lnTo>
                    <a:cubicBezTo>
                      <a:pt x="525" y="488"/>
                      <a:pt x="275" y="965"/>
                      <a:pt x="25" y="1429"/>
                    </a:cubicBezTo>
                    <a:cubicBezTo>
                      <a:pt x="0" y="1454"/>
                      <a:pt x="33" y="1485"/>
                      <a:pt x="60" y="1485"/>
                    </a:cubicBezTo>
                    <a:cubicBezTo>
                      <a:pt x="71" y="1485"/>
                      <a:pt x="81" y="1479"/>
                      <a:pt x="85" y="1465"/>
                    </a:cubicBezTo>
                    <a:cubicBezTo>
                      <a:pt x="382" y="1012"/>
                      <a:pt x="585" y="512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2"/>
              <p:cNvSpPr/>
              <p:nvPr/>
            </p:nvSpPr>
            <p:spPr>
              <a:xfrm>
                <a:off x="2215525" y="2903000"/>
                <a:ext cx="261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2247" extrusionOk="0">
                    <a:moveTo>
                      <a:pt x="1020" y="1"/>
                    </a:moveTo>
                    <a:cubicBezTo>
                      <a:pt x="1014" y="1"/>
                      <a:pt x="1009" y="6"/>
                      <a:pt x="1009" y="19"/>
                    </a:cubicBezTo>
                    <a:cubicBezTo>
                      <a:pt x="771" y="530"/>
                      <a:pt x="575" y="1047"/>
                      <a:pt x="335" y="1557"/>
                    </a:cubicBezTo>
                    <a:lnTo>
                      <a:pt x="335" y="1557"/>
                    </a:lnTo>
                    <a:cubicBezTo>
                      <a:pt x="451" y="1227"/>
                      <a:pt x="575" y="903"/>
                      <a:pt x="712" y="579"/>
                    </a:cubicBezTo>
                    <a:cubicBezTo>
                      <a:pt x="712" y="564"/>
                      <a:pt x="698" y="554"/>
                      <a:pt x="685" y="554"/>
                    </a:cubicBezTo>
                    <a:cubicBezTo>
                      <a:pt x="677" y="554"/>
                      <a:pt x="669" y="558"/>
                      <a:pt x="664" y="567"/>
                    </a:cubicBezTo>
                    <a:cubicBezTo>
                      <a:pt x="390" y="1091"/>
                      <a:pt x="188" y="1626"/>
                      <a:pt x="9" y="2174"/>
                    </a:cubicBezTo>
                    <a:cubicBezTo>
                      <a:pt x="1" y="2207"/>
                      <a:pt x="33" y="2247"/>
                      <a:pt x="62" y="2247"/>
                    </a:cubicBezTo>
                    <a:cubicBezTo>
                      <a:pt x="74" y="2247"/>
                      <a:pt x="85" y="2239"/>
                      <a:pt x="92" y="2222"/>
                    </a:cubicBezTo>
                    <a:cubicBezTo>
                      <a:pt x="96" y="2216"/>
                      <a:pt x="100" y="2209"/>
                      <a:pt x="103" y="2203"/>
                    </a:cubicBezTo>
                    <a:lnTo>
                      <a:pt x="103" y="2203"/>
                    </a:lnTo>
                    <a:lnTo>
                      <a:pt x="116" y="2210"/>
                    </a:lnTo>
                    <a:cubicBezTo>
                      <a:pt x="123" y="2189"/>
                      <a:pt x="130" y="2168"/>
                      <a:pt x="136" y="2147"/>
                    </a:cubicBezTo>
                    <a:lnTo>
                      <a:pt x="136" y="2147"/>
                    </a:lnTo>
                    <a:cubicBezTo>
                      <a:pt x="516" y="1499"/>
                      <a:pt x="907" y="776"/>
                      <a:pt x="1045" y="31"/>
                    </a:cubicBezTo>
                    <a:cubicBezTo>
                      <a:pt x="1045" y="16"/>
                      <a:pt x="1031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2"/>
              <p:cNvSpPr/>
              <p:nvPr/>
            </p:nvSpPr>
            <p:spPr>
              <a:xfrm>
                <a:off x="2234200" y="2843025"/>
                <a:ext cx="457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475" extrusionOk="0">
                    <a:moveTo>
                      <a:pt x="1794" y="0"/>
                    </a:moveTo>
                    <a:cubicBezTo>
                      <a:pt x="1787" y="0"/>
                      <a:pt x="1780" y="4"/>
                      <a:pt x="1774" y="13"/>
                    </a:cubicBezTo>
                    <a:cubicBezTo>
                      <a:pt x="941" y="882"/>
                      <a:pt x="298" y="2275"/>
                      <a:pt x="0" y="3430"/>
                    </a:cubicBezTo>
                    <a:cubicBezTo>
                      <a:pt x="0" y="3459"/>
                      <a:pt x="18" y="3475"/>
                      <a:pt x="34" y="3475"/>
                    </a:cubicBezTo>
                    <a:cubicBezTo>
                      <a:pt x="45" y="3475"/>
                      <a:pt x="55" y="3468"/>
                      <a:pt x="60" y="3454"/>
                    </a:cubicBezTo>
                    <a:cubicBezTo>
                      <a:pt x="298" y="2894"/>
                      <a:pt x="488" y="2323"/>
                      <a:pt x="774" y="1775"/>
                    </a:cubicBezTo>
                    <a:cubicBezTo>
                      <a:pt x="1084" y="1180"/>
                      <a:pt x="1489" y="644"/>
                      <a:pt x="1822" y="49"/>
                    </a:cubicBezTo>
                    <a:cubicBezTo>
                      <a:pt x="1831" y="31"/>
                      <a:pt x="1813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2"/>
              <p:cNvSpPr/>
              <p:nvPr/>
            </p:nvSpPr>
            <p:spPr>
              <a:xfrm>
                <a:off x="2271850" y="2808575"/>
                <a:ext cx="2997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64" extrusionOk="0">
                    <a:moveTo>
                      <a:pt x="1175" y="0"/>
                    </a:moveTo>
                    <a:cubicBezTo>
                      <a:pt x="1166" y="0"/>
                      <a:pt x="1154" y="7"/>
                      <a:pt x="1149" y="22"/>
                    </a:cubicBezTo>
                    <a:cubicBezTo>
                      <a:pt x="816" y="653"/>
                      <a:pt x="376" y="1212"/>
                      <a:pt x="18" y="1820"/>
                    </a:cubicBezTo>
                    <a:cubicBezTo>
                      <a:pt x="0" y="1838"/>
                      <a:pt x="17" y="1863"/>
                      <a:pt x="36" y="1863"/>
                    </a:cubicBezTo>
                    <a:cubicBezTo>
                      <a:pt x="42" y="1863"/>
                      <a:pt x="49" y="1861"/>
                      <a:pt x="54" y="1855"/>
                    </a:cubicBezTo>
                    <a:cubicBezTo>
                      <a:pt x="554" y="1355"/>
                      <a:pt x="887" y="665"/>
                      <a:pt x="1185" y="34"/>
                    </a:cubicBezTo>
                    <a:cubicBezTo>
                      <a:pt x="1199" y="13"/>
                      <a:pt x="1189" y="0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2"/>
              <p:cNvSpPr/>
              <p:nvPr/>
            </p:nvSpPr>
            <p:spPr>
              <a:xfrm>
                <a:off x="2296875" y="2769525"/>
                <a:ext cx="26350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2030" extrusionOk="0">
                    <a:moveTo>
                      <a:pt x="1053" y="0"/>
                    </a:moveTo>
                    <a:lnTo>
                      <a:pt x="1053" y="0"/>
                    </a:lnTo>
                    <a:cubicBezTo>
                      <a:pt x="910" y="369"/>
                      <a:pt x="744" y="726"/>
                      <a:pt x="565" y="1084"/>
                    </a:cubicBezTo>
                    <a:cubicBezTo>
                      <a:pt x="398" y="1393"/>
                      <a:pt x="172" y="1691"/>
                      <a:pt x="17" y="2012"/>
                    </a:cubicBezTo>
                    <a:cubicBezTo>
                      <a:pt x="1" y="2021"/>
                      <a:pt x="14" y="2029"/>
                      <a:pt x="27" y="2029"/>
                    </a:cubicBezTo>
                    <a:cubicBezTo>
                      <a:pt x="32" y="2029"/>
                      <a:pt x="38" y="2028"/>
                      <a:pt x="41" y="2024"/>
                    </a:cubicBezTo>
                    <a:cubicBezTo>
                      <a:pt x="553" y="1500"/>
                      <a:pt x="887" y="703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2"/>
              <p:cNvSpPr/>
              <p:nvPr/>
            </p:nvSpPr>
            <p:spPr>
              <a:xfrm>
                <a:off x="2122275" y="2868275"/>
                <a:ext cx="345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408" extrusionOk="0">
                    <a:moveTo>
                      <a:pt x="182" y="1"/>
                    </a:moveTo>
                    <a:cubicBezTo>
                      <a:pt x="135" y="1"/>
                      <a:pt x="90" y="5"/>
                      <a:pt x="48" y="15"/>
                    </a:cubicBezTo>
                    <a:cubicBezTo>
                      <a:pt x="12" y="15"/>
                      <a:pt x="1" y="51"/>
                      <a:pt x="36" y="51"/>
                    </a:cubicBezTo>
                    <a:cubicBezTo>
                      <a:pt x="239" y="158"/>
                      <a:pt x="489" y="158"/>
                      <a:pt x="715" y="217"/>
                    </a:cubicBezTo>
                    <a:cubicBezTo>
                      <a:pt x="905" y="277"/>
                      <a:pt x="1132" y="396"/>
                      <a:pt x="1346" y="408"/>
                    </a:cubicBezTo>
                    <a:cubicBezTo>
                      <a:pt x="1370" y="408"/>
                      <a:pt x="1382" y="384"/>
                      <a:pt x="1370" y="372"/>
                    </a:cubicBezTo>
                    <a:cubicBezTo>
                      <a:pt x="1203" y="217"/>
                      <a:pt x="941" y="158"/>
                      <a:pt x="727" y="110"/>
                    </a:cubicBezTo>
                    <a:cubicBezTo>
                      <a:pt x="566" y="63"/>
                      <a:pt x="361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2"/>
              <p:cNvSpPr/>
              <p:nvPr/>
            </p:nvSpPr>
            <p:spPr>
              <a:xfrm>
                <a:off x="2117800" y="2864775"/>
                <a:ext cx="4350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477" extrusionOk="0">
                    <a:moveTo>
                      <a:pt x="13" y="0"/>
                    </a:moveTo>
                    <a:cubicBezTo>
                      <a:pt x="1" y="0"/>
                      <a:pt x="1" y="60"/>
                      <a:pt x="37" y="60"/>
                    </a:cubicBezTo>
                    <a:cubicBezTo>
                      <a:pt x="346" y="107"/>
                      <a:pt x="656" y="167"/>
                      <a:pt x="953" y="250"/>
                    </a:cubicBezTo>
                    <a:cubicBezTo>
                      <a:pt x="1204" y="322"/>
                      <a:pt x="1442" y="429"/>
                      <a:pt x="1692" y="476"/>
                    </a:cubicBezTo>
                    <a:cubicBezTo>
                      <a:pt x="1727" y="476"/>
                      <a:pt x="1739" y="429"/>
                      <a:pt x="1715" y="417"/>
                    </a:cubicBezTo>
                    <a:cubicBezTo>
                      <a:pt x="1251" y="119"/>
                      <a:pt x="549" y="24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2"/>
              <p:cNvSpPr/>
              <p:nvPr/>
            </p:nvSpPr>
            <p:spPr>
              <a:xfrm>
                <a:off x="2132475" y="2855425"/>
                <a:ext cx="3225" cy="16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65" extrusionOk="0">
                    <a:moveTo>
                      <a:pt x="31" y="0"/>
                    </a:moveTo>
                    <a:cubicBezTo>
                      <a:pt x="7" y="0"/>
                      <a:pt x="1" y="53"/>
                      <a:pt x="21" y="53"/>
                    </a:cubicBezTo>
                    <a:cubicBezTo>
                      <a:pt x="69" y="65"/>
                      <a:pt x="57" y="65"/>
                      <a:pt x="105" y="65"/>
                    </a:cubicBezTo>
                    <a:cubicBezTo>
                      <a:pt x="116" y="65"/>
                      <a:pt x="128" y="53"/>
                      <a:pt x="116" y="29"/>
                    </a:cubicBezTo>
                    <a:cubicBezTo>
                      <a:pt x="81" y="17"/>
                      <a:pt x="81" y="17"/>
                      <a:pt x="45" y="5"/>
                    </a:cubicBezTo>
                    <a:cubicBezTo>
                      <a:pt x="40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2"/>
              <p:cNvSpPr/>
              <p:nvPr/>
            </p:nvSpPr>
            <p:spPr>
              <a:xfrm>
                <a:off x="2087750" y="2863575"/>
                <a:ext cx="434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34" extrusionOk="0">
                    <a:moveTo>
                      <a:pt x="24" y="1"/>
                    </a:moveTo>
                    <a:cubicBezTo>
                      <a:pt x="0" y="1"/>
                      <a:pt x="0" y="36"/>
                      <a:pt x="12" y="48"/>
                    </a:cubicBezTo>
                    <a:cubicBezTo>
                      <a:pt x="548" y="215"/>
                      <a:pt x="1132" y="286"/>
                      <a:pt x="1691" y="334"/>
                    </a:cubicBezTo>
                    <a:cubicBezTo>
                      <a:pt x="1727" y="334"/>
                      <a:pt x="1739" y="286"/>
                      <a:pt x="1715" y="286"/>
                    </a:cubicBezTo>
                    <a:cubicBezTo>
                      <a:pt x="1179" y="155"/>
                      <a:pt x="596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2"/>
              <p:cNvSpPr/>
              <p:nvPr/>
            </p:nvSpPr>
            <p:spPr>
              <a:xfrm>
                <a:off x="2078825" y="2859700"/>
                <a:ext cx="553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3" extrusionOk="0">
                    <a:moveTo>
                      <a:pt x="24" y="1"/>
                    </a:moveTo>
                    <a:cubicBezTo>
                      <a:pt x="12" y="1"/>
                      <a:pt x="0" y="25"/>
                      <a:pt x="24" y="25"/>
                    </a:cubicBezTo>
                    <a:cubicBezTo>
                      <a:pt x="429" y="120"/>
                      <a:pt x="834" y="156"/>
                      <a:pt x="1239" y="203"/>
                    </a:cubicBezTo>
                    <a:cubicBezTo>
                      <a:pt x="1429" y="239"/>
                      <a:pt x="1608" y="251"/>
                      <a:pt x="1798" y="275"/>
                    </a:cubicBezTo>
                    <a:cubicBezTo>
                      <a:pt x="1830" y="275"/>
                      <a:pt x="1899" y="270"/>
                      <a:pt x="1970" y="270"/>
                    </a:cubicBezTo>
                    <a:cubicBezTo>
                      <a:pt x="2053" y="270"/>
                      <a:pt x="2138" y="277"/>
                      <a:pt x="2163" y="305"/>
                    </a:cubicBezTo>
                    <a:lnTo>
                      <a:pt x="2163" y="305"/>
                    </a:lnTo>
                    <a:cubicBezTo>
                      <a:pt x="2161" y="306"/>
                      <a:pt x="2160" y="310"/>
                      <a:pt x="2167" y="310"/>
                    </a:cubicBezTo>
                    <a:cubicBezTo>
                      <a:pt x="2191" y="322"/>
                      <a:pt x="2191" y="322"/>
                      <a:pt x="2203" y="322"/>
                    </a:cubicBezTo>
                    <a:lnTo>
                      <a:pt x="2215" y="310"/>
                    </a:lnTo>
                    <a:lnTo>
                      <a:pt x="2215" y="298"/>
                    </a:lnTo>
                    <a:cubicBezTo>
                      <a:pt x="2096" y="132"/>
                      <a:pt x="1631" y="156"/>
                      <a:pt x="1453" y="144"/>
                    </a:cubicBezTo>
                    <a:cubicBezTo>
                      <a:pt x="977" y="84"/>
                      <a:pt x="50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2"/>
              <p:cNvSpPr/>
              <p:nvPr/>
            </p:nvSpPr>
            <p:spPr>
              <a:xfrm>
                <a:off x="2005600" y="2847200"/>
                <a:ext cx="9107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685" extrusionOk="0">
                    <a:moveTo>
                      <a:pt x="24" y="1"/>
                    </a:moveTo>
                    <a:cubicBezTo>
                      <a:pt x="12" y="1"/>
                      <a:pt x="0" y="36"/>
                      <a:pt x="24" y="36"/>
                    </a:cubicBezTo>
                    <a:cubicBezTo>
                      <a:pt x="1203" y="346"/>
                      <a:pt x="2441" y="477"/>
                      <a:pt x="3632" y="679"/>
                    </a:cubicBezTo>
                    <a:cubicBezTo>
                      <a:pt x="2441" y="441"/>
                      <a:pt x="1227" y="120"/>
                      <a:pt x="24" y="1"/>
                    </a:cubicBezTo>
                    <a:close/>
                    <a:moveTo>
                      <a:pt x="3632" y="679"/>
                    </a:moveTo>
                    <a:cubicBezTo>
                      <a:pt x="3636" y="683"/>
                      <a:pt x="3638" y="685"/>
                      <a:pt x="3640" y="685"/>
                    </a:cubicBezTo>
                    <a:cubicBezTo>
                      <a:pt x="3642" y="685"/>
                      <a:pt x="3640" y="679"/>
                      <a:pt x="3632" y="6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2"/>
              <p:cNvSpPr/>
              <p:nvPr/>
            </p:nvSpPr>
            <p:spPr>
              <a:xfrm>
                <a:off x="1946350" y="2734100"/>
                <a:ext cx="18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119"/>
                      <a:pt x="203" y="203"/>
                      <a:pt x="311" y="262"/>
                    </a:cubicBezTo>
                    <a:cubicBezTo>
                      <a:pt x="418" y="322"/>
                      <a:pt x="561" y="405"/>
                      <a:pt x="703" y="405"/>
                    </a:cubicBezTo>
                    <a:cubicBezTo>
                      <a:pt x="715" y="405"/>
                      <a:pt x="727" y="393"/>
                      <a:pt x="715" y="381"/>
                    </a:cubicBezTo>
                    <a:cubicBezTo>
                      <a:pt x="596" y="298"/>
                      <a:pt x="465" y="274"/>
                      <a:pt x="346" y="203"/>
                    </a:cubicBezTo>
                    <a:cubicBezTo>
                      <a:pt x="227" y="143"/>
                      <a:pt x="120" y="4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2"/>
              <p:cNvSpPr/>
              <p:nvPr/>
            </p:nvSpPr>
            <p:spPr>
              <a:xfrm>
                <a:off x="1944625" y="2728950"/>
                <a:ext cx="26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05" extrusionOk="0">
                    <a:moveTo>
                      <a:pt x="22" y="1"/>
                    </a:moveTo>
                    <a:cubicBezTo>
                      <a:pt x="7" y="1"/>
                      <a:pt x="1" y="18"/>
                      <a:pt x="10" y="28"/>
                    </a:cubicBezTo>
                    <a:cubicBezTo>
                      <a:pt x="260" y="266"/>
                      <a:pt x="653" y="480"/>
                      <a:pt x="1011" y="504"/>
                    </a:cubicBezTo>
                    <a:cubicBezTo>
                      <a:pt x="1034" y="504"/>
                      <a:pt x="1046" y="468"/>
                      <a:pt x="1022" y="444"/>
                    </a:cubicBezTo>
                    <a:cubicBezTo>
                      <a:pt x="856" y="385"/>
                      <a:pt x="689" y="361"/>
                      <a:pt x="534" y="290"/>
                    </a:cubicBezTo>
                    <a:cubicBezTo>
                      <a:pt x="356" y="206"/>
                      <a:pt x="201" y="111"/>
                      <a:pt x="34" y="4"/>
                    </a:cubicBezTo>
                    <a:cubicBezTo>
                      <a:pt x="30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2"/>
              <p:cNvSpPr/>
              <p:nvPr/>
            </p:nvSpPr>
            <p:spPr>
              <a:xfrm>
                <a:off x="1948450" y="2724275"/>
                <a:ext cx="2710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579" extrusionOk="0">
                    <a:moveTo>
                      <a:pt x="36" y="0"/>
                    </a:moveTo>
                    <a:cubicBezTo>
                      <a:pt x="24" y="0"/>
                      <a:pt x="0" y="12"/>
                      <a:pt x="0" y="24"/>
                    </a:cubicBezTo>
                    <a:cubicBezTo>
                      <a:pt x="143" y="179"/>
                      <a:pt x="298" y="298"/>
                      <a:pt x="477" y="393"/>
                    </a:cubicBezTo>
                    <a:cubicBezTo>
                      <a:pt x="623" y="477"/>
                      <a:pt x="814" y="578"/>
                      <a:pt x="987" y="578"/>
                    </a:cubicBezTo>
                    <a:cubicBezTo>
                      <a:pt x="1012" y="578"/>
                      <a:pt x="1036" y="576"/>
                      <a:pt x="1060" y="572"/>
                    </a:cubicBezTo>
                    <a:cubicBezTo>
                      <a:pt x="1072" y="572"/>
                      <a:pt x="1084" y="548"/>
                      <a:pt x="1072" y="536"/>
                    </a:cubicBezTo>
                    <a:cubicBezTo>
                      <a:pt x="929" y="441"/>
                      <a:pt x="739" y="417"/>
                      <a:pt x="572" y="334"/>
                    </a:cubicBezTo>
                    <a:cubicBezTo>
                      <a:pt x="381" y="250"/>
                      <a:pt x="203" y="131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2"/>
              <p:cNvSpPr/>
              <p:nvPr/>
            </p:nvSpPr>
            <p:spPr>
              <a:xfrm>
                <a:off x="1953925" y="2721125"/>
                <a:ext cx="2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722" extrusionOk="0">
                    <a:moveTo>
                      <a:pt x="36" y="1"/>
                    </a:moveTo>
                    <a:cubicBezTo>
                      <a:pt x="12" y="1"/>
                      <a:pt x="0" y="34"/>
                      <a:pt x="19" y="43"/>
                    </a:cubicBezTo>
                    <a:cubicBezTo>
                      <a:pt x="162" y="222"/>
                      <a:pt x="341" y="376"/>
                      <a:pt x="531" y="496"/>
                    </a:cubicBezTo>
                    <a:cubicBezTo>
                      <a:pt x="698" y="603"/>
                      <a:pt x="912" y="722"/>
                      <a:pt x="1115" y="722"/>
                    </a:cubicBezTo>
                    <a:cubicBezTo>
                      <a:pt x="1139" y="722"/>
                      <a:pt x="1151" y="686"/>
                      <a:pt x="1127" y="674"/>
                    </a:cubicBezTo>
                    <a:cubicBezTo>
                      <a:pt x="948" y="555"/>
                      <a:pt x="734" y="507"/>
                      <a:pt x="555" y="388"/>
                    </a:cubicBezTo>
                    <a:cubicBezTo>
                      <a:pt x="377" y="281"/>
                      <a:pt x="222" y="138"/>
                      <a:pt x="55" y="7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2"/>
              <p:cNvSpPr/>
              <p:nvPr/>
            </p:nvSpPr>
            <p:spPr>
              <a:xfrm>
                <a:off x="1955700" y="2721025"/>
                <a:ext cx="276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679" extrusionOk="0">
                    <a:moveTo>
                      <a:pt x="12" y="1"/>
                    </a:moveTo>
                    <a:cubicBezTo>
                      <a:pt x="3" y="1"/>
                      <a:pt x="0" y="11"/>
                      <a:pt x="8" y="11"/>
                    </a:cubicBezTo>
                    <a:cubicBezTo>
                      <a:pt x="91" y="202"/>
                      <a:pt x="341" y="333"/>
                      <a:pt x="508" y="440"/>
                    </a:cubicBezTo>
                    <a:cubicBezTo>
                      <a:pt x="663" y="547"/>
                      <a:pt x="865" y="678"/>
                      <a:pt x="1068" y="678"/>
                    </a:cubicBezTo>
                    <a:cubicBezTo>
                      <a:pt x="1080" y="678"/>
                      <a:pt x="1103" y="642"/>
                      <a:pt x="1080" y="631"/>
                    </a:cubicBezTo>
                    <a:cubicBezTo>
                      <a:pt x="949" y="488"/>
                      <a:pt x="722" y="428"/>
                      <a:pt x="544" y="333"/>
                    </a:cubicBezTo>
                    <a:cubicBezTo>
                      <a:pt x="389" y="226"/>
                      <a:pt x="222" y="47"/>
                      <a:pt x="32" y="11"/>
                    </a:cubicBezTo>
                    <a:cubicBezTo>
                      <a:pt x="24" y="3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2"/>
              <p:cNvSpPr/>
              <p:nvPr/>
            </p:nvSpPr>
            <p:spPr>
              <a:xfrm>
                <a:off x="1951425" y="2726350"/>
                <a:ext cx="318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609" extrusionOk="0">
                    <a:moveTo>
                      <a:pt x="0" y="1"/>
                    </a:moveTo>
                    <a:lnTo>
                      <a:pt x="0" y="13"/>
                    </a:lnTo>
                    <a:cubicBezTo>
                      <a:pt x="60" y="215"/>
                      <a:pt x="381" y="346"/>
                      <a:pt x="536" y="418"/>
                    </a:cubicBezTo>
                    <a:cubicBezTo>
                      <a:pt x="762" y="525"/>
                      <a:pt x="1001" y="608"/>
                      <a:pt x="1239" y="608"/>
                    </a:cubicBezTo>
                    <a:cubicBezTo>
                      <a:pt x="1274" y="608"/>
                      <a:pt x="1251" y="584"/>
                      <a:pt x="1239" y="572"/>
                    </a:cubicBezTo>
                    <a:cubicBezTo>
                      <a:pt x="1012" y="465"/>
                      <a:pt x="798" y="406"/>
                      <a:pt x="572" y="298"/>
                    </a:cubicBezTo>
                    <a:cubicBezTo>
                      <a:pt x="453" y="239"/>
                      <a:pt x="346" y="179"/>
                      <a:pt x="239" y="120"/>
                    </a:cubicBezTo>
                    <a:cubicBezTo>
                      <a:pt x="155" y="60"/>
                      <a:pt x="9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2"/>
              <p:cNvSpPr/>
              <p:nvPr/>
            </p:nvSpPr>
            <p:spPr>
              <a:xfrm>
                <a:off x="1975825" y="2734100"/>
                <a:ext cx="6725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1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0" y="274"/>
                      <a:pt x="787" y="405"/>
                      <a:pt x="1215" y="560"/>
                    </a:cubicBezTo>
                    <a:cubicBezTo>
                      <a:pt x="1727" y="715"/>
                      <a:pt x="2203" y="917"/>
                      <a:pt x="2656" y="1179"/>
                    </a:cubicBezTo>
                    <a:cubicBezTo>
                      <a:pt x="2660" y="1181"/>
                      <a:pt x="2664" y="1182"/>
                      <a:pt x="2668" y="1182"/>
                    </a:cubicBezTo>
                    <a:cubicBezTo>
                      <a:pt x="2683" y="1182"/>
                      <a:pt x="2689" y="1165"/>
                      <a:pt x="2680" y="1155"/>
                    </a:cubicBezTo>
                    <a:cubicBezTo>
                      <a:pt x="1965" y="524"/>
                      <a:pt x="846" y="4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2"/>
              <p:cNvSpPr/>
              <p:nvPr/>
            </p:nvSpPr>
            <p:spPr>
              <a:xfrm>
                <a:off x="2044600" y="2766850"/>
                <a:ext cx="577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826" extrusionOk="0">
                    <a:moveTo>
                      <a:pt x="24" y="0"/>
                    </a:moveTo>
                    <a:cubicBezTo>
                      <a:pt x="12" y="24"/>
                      <a:pt x="0" y="48"/>
                      <a:pt x="12" y="48"/>
                    </a:cubicBezTo>
                    <a:cubicBezTo>
                      <a:pt x="429" y="274"/>
                      <a:pt x="881" y="464"/>
                      <a:pt x="1334" y="607"/>
                    </a:cubicBezTo>
                    <a:cubicBezTo>
                      <a:pt x="1497" y="671"/>
                      <a:pt x="1856" y="825"/>
                      <a:pt x="2101" y="825"/>
                    </a:cubicBezTo>
                    <a:cubicBezTo>
                      <a:pt x="2176" y="825"/>
                      <a:pt x="2241" y="810"/>
                      <a:pt x="2286" y="774"/>
                    </a:cubicBezTo>
                    <a:cubicBezTo>
                      <a:pt x="2310" y="762"/>
                      <a:pt x="2310" y="750"/>
                      <a:pt x="2310" y="738"/>
                    </a:cubicBezTo>
                    <a:cubicBezTo>
                      <a:pt x="2286" y="691"/>
                      <a:pt x="2274" y="691"/>
                      <a:pt x="2227" y="679"/>
                    </a:cubicBezTo>
                    <a:cubicBezTo>
                      <a:pt x="2215" y="679"/>
                      <a:pt x="2203" y="691"/>
                      <a:pt x="2203" y="703"/>
                    </a:cubicBezTo>
                    <a:lnTo>
                      <a:pt x="2203" y="714"/>
                    </a:lnTo>
                    <a:cubicBezTo>
                      <a:pt x="2203" y="732"/>
                      <a:pt x="2209" y="743"/>
                      <a:pt x="2217" y="743"/>
                    </a:cubicBezTo>
                    <a:cubicBezTo>
                      <a:pt x="2220" y="743"/>
                      <a:pt x="2223" y="742"/>
                      <a:pt x="2226" y="739"/>
                    </a:cubicBezTo>
                    <a:lnTo>
                      <a:pt x="2226" y="739"/>
                    </a:lnTo>
                    <a:cubicBezTo>
                      <a:pt x="2217" y="747"/>
                      <a:pt x="2199" y="751"/>
                      <a:pt x="2176" y="751"/>
                    </a:cubicBezTo>
                    <a:cubicBezTo>
                      <a:pt x="2040" y="751"/>
                      <a:pt x="1706" y="629"/>
                      <a:pt x="1655" y="619"/>
                    </a:cubicBezTo>
                    <a:cubicBezTo>
                      <a:pt x="1453" y="572"/>
                      <a:pt x="1262" y="512"/>
                      <a:pt x="1072" y="452"/>
                    </a:cubicBezTo>
                    <a:cubicBezTo>
                      <a:pt x="714" y="333"/>
                      <a:pt x="369" y="179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2"/>
              <p:cNvSpPr/>
              <p:nvPr/>
            </p:nvSpPr>
            <p:spPr>
              <a:xfrm>
                <a:off x="2065125" y="2772200"/>
                <a:ext cx="357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61" extrusionOk="0">
                    <a:moveTo>
                      <a:pt x="60" y="0"/>
                    </a:moveTo>
                    <a:cubicBezTo>
                      <a:pt x="24" y="0"/>
                      <a:pt x="1" y="36"/>
                      <a:pt x="24" y="60"/>
                    </a:cubicBezTo>
                    <a:cubicBezTo>
                      <a:pt x="239" y="179"/>
                      <a:pt x="477" y="262"/>
                      <a:pt x="715" y="334"/>
                    </a:cubicBezTo>
                    <a:cubicBezTo>
                      <a:pt x="887" y="384"/>
                      <a:pt x="1093" y="461"/>
                      <a:pt x="1283" y="461"/>
                    </a:cubicBezTo>
                    <a:cubicBezTo>
                      <a:pt x="1316" y="461"/>
                      <a:pt x="1349" y="458"/>
                      <a:pt x="1382" y="453"/>
                    </a:cubicBezTo>
                    <a:cubicBezTo>
                      <a:pt x="1429" y="453"/>
                      <a:pt x="1429" y="381"/>
                      <a:pt x="1394" y="369"/>
                    </a:cubicBezTo>
                    <a:cubicBezTo>
                      <a:pt x="1191" y="274"/>
                      <a:pt x="929" y="262"/>
                      <a:pt x="727" y="203"/>
                    </a:cubicBezTo>
                    <a:cubicBezTo>
                      <a:pt x="501" y="143"/>
                      <a:pt x="274" y="72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2"/>
              <p:cNvSpPr/>
              <p:nvPr/>
            </p:nvSpPr>
            <p:spPr>
              <a:xfrm>
                <a:off x="2067500" y="2769825"/>
                <a:ext cx="339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466" extrusionOk="0">
                    <a:moveTo>
                      <a:pt x="37" y="0"/>
                    </a:moveTo>
                    <a:cubicBezTo>
                      <a:pt x="1" y="0"/>
                      <a:pt x="1" y="24"/>
                      <a:pt x="25" y="36"/>
                    </a:cubicBezTo>
                    <a:cubicBezTo>
                      <a:pt x="215" y="167"/>
                      <a:pt x="453" y="238"/>
                      <a:pt x="679" y="322"/>
                    </a:cubicBezTo>
                    <a:cubicBezTo>
                      <a:pt x="859" y="378"/>
                      <a:pt x="1081" y="465"/>
                      <a:pt x="1275" y="465"/>
                    </a:cubicBezTo>
                    <a:cubicBezTo>
                      <a:pt x="1287" y="465"/>
                      <a:pt x="1299" y="465"/>
                      <a:pt x="1311" y="464"/>
                    </a:cubicBezTo>
                    <a:cubicBezTo>
                      <a:pt x="1346" y="464"/>
                      <a:pt x="1358" y="417"/>
                      <a:pt x="1334" y="405"/>
                    </a:cubicBezTo>
                    <a:cubicBezTo>
                      <a:pt x="1156" y="286"/>
                      <a:pt x="882" y="262"/>
                      <a:pt x="691" y="203"/>
                    </a:cubicBezTo>
                    <a:cubicBezTo>
                      <a:pt x="477" y="143"/>
                      <a:pt x="263" y="36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2"/>
              <p:cNvSpPr/>
              <p:nvPr/>
            </p:nvSpPr>
            <p:spPr>
              <a:xfrm>
                <a:off x="2048275" y="2757525"/>
                <a:ext cx="4567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16" extrusionOk="0">
                    <a:moveTo>
                      <a:pt x="35" y="1"/>
                    </a:moveTo>
                    <a:cubicBezTo>
                      <a:pt x="21" y="1"/>
                      <a:pt x="0" y="20"/>
                      <a:pt x="20" y="40"/>
                    </a:cubicBezTo>
                    <a:cubicBezTo>
                      <a:pt x="429" y="507"/>
                      <a:pt x="1147" y="814"/>
                      <a:pt x="1770" y="814"/>
                    </a:cubicBezTo>
                    <a:cubicBezTo>
                      <a:pt x="1782" y="814"/>
                      <a:pt x="1794" y="814"/>
                      <a:pt x="1806" y="814"/>
                    </a:cubicBezTo>
                    <a:cubicBezTo>
                      <a:pt x="1807" y="815"/>
                      <a:pt x="1809" y="816"/>
                      <a:pt x="1811" y="816"/>
                    </a:cubicBezTo>
                    <a:cubicBezTo>
                      <a:pt x="1820" y="816"/>
                      <a:pt x="1826" y="788"/>
                      <a:pt x="1806" y="778"/>
                    </a:cubicBezTo>
                    <a:cubicBezTo>
                      <a:pt x="1472" y="706"/>
                      <a:pt x="1175" y="647"/>
                      <a:pt x="865" y="516"/>
                    </a:cubicBezTo>
                    <a:cubicBezTo>
                      <a:pt x="567" y="373"/>
                      <a:pt x="317" y="183"/>
                      <a:pt x="44" y="4"/>
                    </a:cubicBezTo>
                    <a:cubicBezTo>
                      <a:pt x="41" y="2"/>
                      <a:pt x="3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2"/>
              <p:cNvSpPr/>
              <p:nvPr/>
            </p:nvSpPr>
            <p:spPr>
              <a:xfrm>
                <a:off x="2183600" y="2660275"/>
                <a:ext cx="1575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267" extrusionOk="0">
                    <a:moveTo>
                      <a:pt x="543" y="0"/>
                    </a:moveTo>
                    <a:cubicBezTo>
                      <a:pt x="527" y="0"/>
                      <a:pt x="511" y="7"/>
                      <a:pt x="500" y="24"/>
                    </a:cubicBezTo>
                    <a:cubicBezTo>
                      <a:pt x="500" y="24"/>
                      <a:pt x="500" y="24"/>
                      <a:pt x="500" y="24"/>
                    </a:cubicBezTo>
                    <a:lnTo>
                      <a:pt x="500" y="24"/>
                    </a:lnTo>
                    <a:cubicBezTo>
                      <a:pt x="417" y="120"/>
                      <a:pt x="357" y="215"/>
                      <a:pt x="298" y="310"/>
                    </a:cubicBezTo>
                    <a:cubicBezTo>
                      <a:pt x="285" y="323"/>
                      <a:pt x="286" y="342"/>
                      <a:pt x="295" y="354"/>
                    </a:cubicBezTo>
                    <a:lnTo>
                      <a:pt x="295" y="354"/>
                    </a:lnTo>
                    <a:cubicBezTo>
                      <a:pt x="250" y="442"/>
                      <a:pt x="208" y="532"/>
                      <a:pt x="167" y="620"/>
                    </a:cubicBezTo>
                    <a:cubicBezTo>
                      <a:pt x="96" y="798"/>
                      <a:pt x="0" y="1036"/>
                      <a:pt x="48" y="1227"/>
                    </a:cubicBezTo>
                    <a:cubicBezTo>
                      <a:pt x="55" y="1255"/>
                      <a:pt x="78" y="1266"/>
                      <a:pt x="101" y="1266"/>
                    </a:cubicBezTo>
                    <a:cubicBezTo>
                      <a:pt x="117" y="1266"/>
                      <a:pt x="133" y="1261"/>
                      <a:pt x="143" y="1251"/>
                    </a:cubicBezTo>
                    <a:cubicBezTo>
                      <a:pt x="226" y="1072"/>
                      <a:pt x="226" y="858"/>
                      <a:pt x="298" y="667"/>
                    </a:cubicBezTo>
                    <a:cubicBezTo>
                      <a:pt x="376" y="466"/>
                      <a:pt x="465" y="295"/>
                      <a:pt x="575" y="127"/>
                    </a:cubicBezTo>
                    <a:lnTo>
                      <a:pt x="575" y="127"/>
                    </a:lnTo>
                    <a:cubicBezTo>
                      <a:pt x="578" y="125"/>
                      <a:pt x="581" y="122"/>
                      <a:pt x="584" y="120"/>
                    </a:cubicBezTo>
                    <a:lnTo>
                      <a:pt x="581" y="117"/>
                    </a:lnTo>
                    <a:lnTo>
                      <a:pt x="581" y="117"/>
                    </a:lnTo>
                    <a:cubicBezTo>
                      <a:pt x="586" y="110"/>
                      <a:pt x="591" y="103"/>
                      <a:pt x="596" y="96"/>
                    </a:cubicBezTo>
                    <a:cubicBezTo>
                      <a:pt x="630" y="45"/>
                      <a:pt x="585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2"/>
              <p:cNvSpPr/>
              <p:nvPr/>
            </p:nvSpPr>
            <p:spPr>
              <a:xfrm>
                <a:off x="2188950" y="2668850"/>
                <a:ext cx="1015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933" extrusionOk="0">
                    <a:moveTo>
                      <a:pt x="346" y="0"/>
                    </a:moveTo>
                    <a:cubicBezTo>
                      <a:pt x="333" y="0"/>
                      <a:pt x="321" y="4"/>
                      <a:pt x="310" y="15"/>
                    </a:cubicBezTo>
                    <a:cubicBezTo>
                      <a:pt x="215" y="146"/>
                      <a:pt x="167" y="289"/>
                      <a:pt x="120" y="455"/>
                    </a:cubicBezTo>
                    <a:cubicBezTo>
                      <a:pt x="72" y="586"/>
                      <a:pt x="1" y="765"/>
                      <a:pt x="48" y="908"/>
                    </a:cubicBezTo>
                    <a:cubicBezTo>
                      <a:pt x="56" y="923"/>
                      <a:pt x="67" y="933"/>
                      <a:pt x="84" y="933"/>
                    </a:cubicBezTo>
                    <a:cubicBezTo>
                      <a:pt x="94" y="933"/>
                      <a:pt x="106" y="929"/>
                      <a:pt x="120" y="920"/>
                    </a:cubicBezTo>
                    <a:cubicBezTo>
                      <a:pt x="191" y="801"/>
                      <a:pt x="191" y="634"/>
                      <a:pt x="239" y="503"/>
                    </a:cubicBezTo>
                    <a:cubicBezTo>
                      <a:pt x="274" y="348"/>
                      <a:pt x="346" y="205"/>
                      <a:pt x="405" y="51"/>
                    </a:cubicBezTo>
                    <a:cubicBezTo>
                      <a:pt x="405" y="25"/>
                      <a:pt x="37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2"/>
              <p:cNvSpPr/>
              <p:nvPr/>
            </p:nvSpPr>
            <p:spPr>
              <a:xfrm>
                <a:off x="2192525" y="2666700"/>
                <a:ext cx="123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953" extrusionOk="0">
                    <a:moveTo>
                      <a:pt x="435" y="0"/>
                    </a:moveTo>
                    <a:cubicBezTo>
                      <a:pt x="429" y="0"/>
                      <a:pt x="423" y="2"/>
                      <a:pt x="417" y="6"/>
                    </a:cubicBezTo>
                    <a:cubicBezTo>
                      <a:pt x="298" y="125"/>
                      <a:pt x="215" y="291"/>
                      <a:pt x="143" y="458"/>
                    </a:cubicBezTo>
                    <a:cubicBezTo>
                      <a:pt x="96" y="589"/>
                      <a:pt x="0" y="791"/>
                      <a:pt x="60" y="934"/>
                    </a:cubicBezTo>
                    <a:cubicBezTo>
                      <a:pt x="72" y="946"/>
                      <a:pt x="84" y="952"/>
                      <a:pt x="94" y="952"/>
                    </a:cubicBezTo>
                    <a:cubicBezTo>
                      <a:pt x="105" y="952"/>
                      <a:pt x="114" y="946"/>
                      <a:pt x="120" y="934"/>
                    </a:cubicBezTo>
                    <a:cubicBezTo>
                      <a:pt x="203" y="815"/>
                      <a:pt x="203" y="649"/>
                      <a:pt x="239" y="518"/>
                    </a:cubicBezTo>
                    <a:cubicBezTo>
                      <a:pt x="298" y="351"/>
                      <a:pt x="393" y="220"/>
                      <a:pt x="465" y="65"/>
                    </a:cubicBezTo>
                    <a:cubicBezTo>
                      <a:pt x="495" y="45"/>
                      <a:pt x="466" y="0"/>
                      <a:pt x="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2"/>
              <p:cNvSpPr/>
              <p:nvPr/>
            </p:nvSpPr>
            <p:spPr>
              <a:xfrm>
                <a:off x="2193425" y="2668550"/>
                <a:ext cx="95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871" extrusionOk="0">
                    <a:moveTo>
                      <a:pt x="343" y="1"/>
                    </a:moveTo>
                    <a:cubicBezTo>
                      <a:pt x="340" y="1"/>
                      <a:pt x="337" y="1"/>
                      <a:pt x="334" y="3"/>
                    </a:cubicBezTo>
                    <a:cubicBezTo>
                      <a:pt x="226" y="110"/>
                      <a:pt x="155" y="241"/>
                      <a:pt x="119" y="396"/>
                    </a:cubicBezTo>
                    <a:cubicBezTo>
                      <a:pt x="72" y="527"/>
                      <a:pt x="0" y="705"/>
                      <a:pt x="36" y="836"/>
                    </a:cubicBezTo>
                    <a:cubicBezTo>
                      <a:pt x="36" y="853"/>
                      <a:pt x="60" y="870"/>
                      <a:pt x="78" y="870"/>
                    </a:cubicBezTo>
                    <a:cubicBezTo>
                      <a:pt x="85" y="870"/>
                      <a:pt x="92" y="867"/>
                      <a:pt x="95" y="860"/>
                    </a:cubicBezTo>
                    <a:cubicBezTo>
                      <a:pt x="155" y="741"/>
                      <a:pt x="179" y="586"/>
                      <a:pt x="214" y="455"/>
                    </a:cubicBezTo>
                    <a:cubicBezTo>
                      <a:pt x="262" y="301"/>
                      <a:pt x="334" y="170"/>
                      <a:pt x="381" y="39"/>
                    </a:cubicBezTo>
                    <a:cubicBezTo>
                      <a:pt x="381" y="28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2"/>
              <p:cNvSpPr/>
              <p:nvPr/>
            </p:nvSpPr>
            <p:spPr>
              <a:xfrm>
                <a:off x="2174150" y="2679900"/>
                <a:ext cx="136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936" extrusionOk="0">
                    <a:moveTo>
                      <a:pt x="502" y="0"/>
                    </a:moveTo>
                    <a:cubicBezTo>
                      <a:pt x="492" y="0"/>
                      <a:pt x="485" y="4"/>
                      <a:pt x="485" y="13"/>
                    </a:cubicBezTo>
                    <a:cubicBezTo>
                      <a:pt x="319" y="430"/>
                      <a:pt x="188" y="883"/>
                      <a:pt x="200" y="1323"/>
                    </a:cubicBezTo>
                    <a:cubicBezTo>
                      <a:pt x="223" y="1906"/>
                      <a:pt x="343" y="2383"/>
                      <a:pt x="9" y="2918"/>
                    </a:cubicBezTo>
                    <a:cubicBezTo>
                      <a:pt x="1" y="2927"/>
                      <a:pt x="10" y="2935"/>
                      <a:pt x="25" y="2935"/>
                    </a:cubicBezTo>
                    <a:cubicBezTo>
                      <a:pt x="31" y="2935"/>
                      <a:pt x="38" y="2934"/>
                      <a:pt x="45" y="2930"/>
                    </a:cubicBezTo>
                    <a:cubicBezTo>
                      <a:pt x="259" y="2692"/>
                      <a:pt x="307" y="2383"/>
                      <a:pt x="307" y="2073"/>
                    </a:cubicBezTo>
                    <a:cubicBezTo>
                      <a:pt x="307" y="1775"/>
                      <a:pt x="235" y="1478"/>
                      <a:pt x="247" y="1180"/>
                    </a:cubicBezTo>
                    <a:cubicBezTo>
                      <a:pt x="259" y="775"/>
                      <a:pt x="414" y="406"/>
                      <a:pt x="545" y="25"/>
                    </a:cubicBezTo>
                    <a:cubicBezTo>
                      <a:pt x="538" y="11"/>
                      <a:pt x="517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2"/>
              <p:cNvSpPr/>
              <p:nvPr/>
            </p:nvSpPr>
            <p:spPr>
              <a:xfrm>
                <a:off x="2178525" y="2717500"/>
                <a:ext cx="837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372" extrusionOk="0">
                    <a:moveTo>
                      <a:pt x="315" y="1"/>
                    </a:moveTo>
                    <a:cubicBezTo>
                      <a:pt x="310" y="1"/>
                      <a:pt x="304" y="4"/>
                      <a:pt x="299" y="10"/>
                    </a:cubicBezTo>
                    <a:cubicBezTo>
                      <a:pt x="251" y="271"/>
                      <a:pt x="227" y="510"/>
                      <a:pt x="168" y="760"/>
                    </a:cubicBezTo>
                    <a:cubicBezTo>
                      <a:pt x="120" y="950"/>
                      <a:pt x="1" y="1164"/>
                      <a:pt x="13" y="1355"/>
                    </a:cubicBezTo>
                    <a:cubicBezTo>
                      <a:pt x="13" y="1363"/>
                      <a:pt x="31" y="1372"/>
                      <a:pt x="45" y="1372"/>
                    </a:cubicBezTo>
                    <a:cubicBezTo>
                      <a:pt x="51" y="1372"/>
                      <a:pt x="57" y="1370"/>
                      <a:pt x="60" y="1367"/>
                    </a:cubicBezTo>
                    <a:cubicBezTo>
                      <a:pt x="203" y="1236"/>
                      <a:pt x="239" y="962"/>
                      <a:pt x="263" y="772"/>
                    </a:cubicBezTo>
                    <a:cubicBezTo>
                      <a:pt x="322" y="521"/>
                      <a:pt x="334" y="271"/>
                      <a:pt x="322" y="10"/>
                    </a:cubicBezTo>
                    <a:cubicBezTo>
                      <a:pt x="322" y="4"/>
                      <a:pt x="319" y="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2"/>
              <p:cNvSpPr/>
              <p:nvPr/>
            </p:nvSpPr>
            <p:spPr>
              <a:xfrm>
                <a:off x="2180625" y="2716350"/>
                <a:ext cx="1042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335" extrusionOk="0">
                    <a:moveTo>
                      <a:pt x="376" y="0"/>
                    </a:moveTo>
                    <a:cubicBezTo>
                      <a:pt x="357" y="0"/>
                      <a:pt x="339" y="10"/>
                      <a:pt x="334" y="32"/>
                    </a:cubicBezTo>
                    <a:cubicBezTo>
                      <a:pt x="274" y="270"/>
                      <a:pt x="215" y="508"/>
                      <a:pt x="155" y="734"/>
                    </a:cubicBezTo>
                    <a:cubicBezTo>
                      <a:pt x="107" y="913"/>
                      <a:pt x="0" y="1115"/>
                      <a:pt x="36" y="1306"/>
                    </a:cubicBezTo>
                    <a:cubicBezTo>
                      <a:pt x="36" y="1323"/>
                      <a:pt x="49" y="1334"/>
                      <a:pt x="60" y="1334"/>
                    </a:cubicBezTo>
                    <a:cubicBezTo>
                      <a:pt x="64" y="1334"/>
                      <a:pt x="68" y="1333"/>
                      <a:pt x="72" y="1329"/>
                    </a:cubicBezTo>
                    <a:cubicBezTo>
                      <a:pt x="215" y="1175"/>
                      <a:pt x="238" y="925"/>
                      <a:pt x="286" y="734"/>
                    </a:cubicBezTo>
                    <a:cubicBezTo>
                      <a:pt x="345" y="508"/>
                      <a:pt x="393" y="270"/>
                      <a:pt x="417" y="32"/>
                    </a:cubicBezTo>
                    <a:cubicBezTo>
                      <a:pt x="417" y="13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2"/>
              <p:cNvSpPr/>
              <p:nvPr/>
            </p:nvSpPr>
            <p:spPr>
              <a:xfrm>
                <a:off x="2184475" y="2713400"/>
                <a:ext cx="10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524" extrusionOk="0">
                    <a:moveTo>
                      <a:pt x="391" y="0"/>
                    </a:moveTo>
                    <a:cubicBezTo>
                      <a:pt x="378" y="0"/>
                      <a:pt x="363" y="10"/>
                      <a:pt x="358" y="31"/>
                    </a:cubicBezTo>
                    <a:cubicBezTo>
                      <a:pt x="311" y="293"/>
                      <a:pt x="263" y="566"/>
                      <a:pt x="191" y="828"/>
                    </a:cubicBezTo>
                    <a:cubicBezTo>
                      <a:pt x="132" y="1043"/>
                      <a:pt x="13" y="1281"/>
                      <a:pt x="1" y="1483"/>
                    </a:cubicBezTo>
                    <a:cubicBezTo>
                      <a:pt x="1" y="1510"/>
                      <a:pt x="28" y="1523"/>
                      <a:pt x="46" y="1523"/>
                    </a:cubicBezTo>
                    <a:cubicBezTo>
                      <a:pt x="52" y="1523"/>
                      <a:pt x="58" y="1522"/>
                      <a:pt x="61" y="1519"/>
                    </a:cubicBezTo>
                    <a:cubicBezTo>
                      <a:pt x="203" y="1352"/>
                      <a:pt x="251" y="1055"/>
                      <a:pt x="311" y="828"/>
                    </a:cubicBezTo>
                    <a:cubicBezTo>
                      <a:pt x="370" y="578"/>
                      <a:pt x="406" y="304"/>
                      <a:pt x="418" y="43"/>
                    </a:cubicBezTo>
                    <a:cubicBezTo>
                      <a:pt x="424" y="16"/>
                      <a:pt x="409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2"/>
              <p:cNvSpPr/>
              <p:nvPr/>
            </p:nvSpPr>
            <p:spPr>
              <a:xfrm>
                <a:off x="2189075" y="2675425"/>
                <a:ext cx="18050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2981" extrusionOk="0">
                    <a:moveTo>
                      <a:pt x="687" y="1"/>
                    </a:moveTo>
                    <a:cubicBezTo>
                      <a:pt x="677" y="1"/>
                      <a:pt x="667" y="5"/>
                      <a:pt x="662" y="14"/>
                    </a:cubicBezTo>
                    <a:cubicBezTo>
                      <a:pt x="321" y="921"/>
                      <a:pt x="189" y="1933"/>
                      <a:pt x="13" y="2889"/>
                    </a:cubicBezTo>
                    <a:lnTo>
                      <a:pt x="13" y="2889"/>
                    </a:lnTo>
                    <a:cubicBezTo>
                      <a:pt x="11" y="2895"/>
                      <a:pt x="9" y="2901"/>
                      <a:pt x="7" y="2907"/>
                    </a:cubicBezTo>
                    <a:cubicBezTo>
                      <a:pt x="8" y="2907"/>
                      <a:pt x="9" y="2907"/>
                      <a:pt x="10" y="2907"/>
                    </a:cubicBezTo>
                    <a:lnTo>
                      <a:pt x="10" y="2907"/>
                    </a:lnTo>
                    <a:cubicBezTo>
                      <a:pt x="9" y="2911"/>
                      <a:pt x="8" y="2915"/>
                      <a:pt x="7" y="2919"/>
                    </a:cubicBezTo>
                    <a:cubicBezTo>
                      <a:pt x="1" y="2959"/>
                      <a:pt x="36" y="2981"/>
                      <a:pt x="70" y="2981"/>
                    </a:cubicBezTo>
                    <a:cubicBezTo>
                      <a:pt x="96" y="2981"/>
                      <a:pt x="121" y="2968"/>
                      <a:pt x="127" y="2943"/>
                    </a:cubicBezTo>
                    <a:cubicBezTo>
                      <a:pt x="311" y="2390"/>
                      <a:pt x="450" y="1827"/>
                      <a:pt x="502" y="1242"/>
                    </a:cubicBezTo>
                    <a:lnTo>
                      <a:pt x="502" y="1242"/>
                    </a:lnTo>
                    <a:cubicBezTo>
                      <a:pt x="592" y="840"/>
                      <a:pt x="672" y="436"/>
                      <a:pt x="722" y="26"/>
                    </a:cubicBezTo>
                    <a:cubicBezTo>
                      <a:pt x="722" y="11"/>
                      <a:pt x="70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2"/>
              <p:cNvSpPr/>
              <p:nvPr/>
            </p:nvSpPr>
            <p:spPr>
              <a:xfrm>
                <a:off x="2199975" y="2670700"/>
                <a:ext cx="143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414" extrusionOk="0">
                    <a:moveTo>
                      <a:pt x="536" y="0"/>
                    </a:moveTo>
                    <a:cubicBezTo>
                      <a:pt x="274" y="393"/>
                      <a:pt x="60" y="905"/>
                      <a:pt x="0" y="1393"/>
                    </a:cubicBezTo>
                    <a:cubicBezTo>
                      <a:pt x="0" y="1407"/>
                      <a:pt x="12" y="1413"/>
                      <a:pt x="25" y="1413"/>
                    </a:cubicBezTo>
                    <a:cubicBezTo>
                      <a:pt x="34" y="1413"/>
                      <a:pt x="43" y="1410"/>
                      <a:pt x="48" y="1405"/>
                    </a:cubicBezTo>
                    <a:cubicBezTo>
                      <a:pt x="131" y="1167"/>
                      <a:pt x="191" y="929"/>
                      <a:pt x="286" y="715"/>
                    </a:cubicBezTo>
                    <a:cubicBezTo>
                      <a:pt x="369" y="477"/>
                      <a:pt x="464" y="250"/>
                      <a:pt x="548" y="12"/>
                    </a:cubicBezTo>
                    <a:cubicBezTo>
                      <a:pt x="572" y="0"/>
                      <a:pt x="560" y="0"/>
                      <a:pt x="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80" name="Google Shape;2280;p2"/>
            <p:cNvGrpSpPr/>
            <p:nvPr/>
          </p:nvGrpSpPr>
          <p:grpSpPr>
            <a:xfrm rot="4324977">
              <a:off x="-61203" y="4215791"/>
              <a:ext cx="952740" cy="1435756"/>
              <a:chOff x="1916600" y="2548900"/>
              <a:chExt cx="516750" cy="772675"/>
            </a:xfrm>
          </p:grpSpPr>
          <p:sp>
            <p:nvSpPr>
              <p:cNvPr id="2281" name="Google Shape;2281;p2"/>
              <p:cNvSpPr/>
              <p:nvPr/>
            </p:nvSpPr>
            <p:spPr>
              <a:xfrm>
                <a:off x="1923750" y="2550750"/>
                <a:ext cx="509600" cy="629325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5173" extrusionOk="0">
                    <a:moveTo>
                      <a:pt x="3417" y="0"/>
                    </a:moveTo>
                    <a:cubicBezTo>
                      <a:pt x="3417" y="0"/>
                      <a:pt x="2524" y="2381"/>
                      <a:pt x="1929" y="3429"/>
                    </a:cubicBezTo>
                    <a:cubicBezTo>
                      <a:pt x="1334" y="4465"/>
                      <a:pt x="1488" y="5513"/>
                      <a:pt x="738" y="6846"/>
                    </a:cubicBezTo>
                    <a:cubicBezTo>
                      <a:pt x="0" y="8192"/>
                      <a:pt x="298" y="9382"/>
                      <a:pt x="738" y="10716"/>
                    </a:cubicBezTo>
                    <a:cubicBezTo>
                      <a:pt x="1191" y="12061"/>
                      <a:pt x="965" y="14061"/>
                      <a:pt x="1750" y="16109"/>
                    </a:cubicBezTo>
                    <a:cubicBezTo>
                      <a:pt x="2524" y="18157"/>
                      <a:pt x="5025" y="23491"/>
                      <a:pt x="6680" y="24027"/>
                    </a:cubicBezTo>
                    <a:cubicBezTo>
                      <a:pt x="8017" y="24460"/>
                      <a:pt x="9222" y="25173"/>
                      <a:pt x="10075" y="25173"/>
                    </a:cubicBezTo>
                    <a:cubicBezTo>
                      <a:pt x="10278" y="25173"/>
                      <a:pt x="10461" y="25133"/>
                      <a:pt x="10620" y="25039"/>
                    </a:cubicBezTo>
                    <a:cubicBezTo>
                      <a:pt x="11319" y="24620"/>
                      <a:pt x="13014" y="23564"/>
                      <a:pt x="13979" y="23564"/>
                    </a:cubicBezTo>
                    <a:cubicBezTo>
                      <a:pt x="14165" y="23564"/>
                      <a:pt x="14323" y="23603"/>
                      <a:pt x="14442" y="23694"/>
                    </a:cubicBezTo>
                    <a:cubicBezTo>
                      <a:pt x="15181" y="24265"/>
                      <a:pt x="15621" y="25003"/>
                      <a:pt x="15621" y="25003"/>
                    </a:cubicBezTo>
                    <a:cubicBezTo>
                      <a:pt x="15621" y="25003"/>
                      <a:pt x="15026" y="22622"/>
                      <a:pt x="16216" y="21884"/>
                    </a:cubicBezTo>
                    <a:cubicBezTo>
                      <a:pt x="17407" y="21134"/>
                      <a:pt x="18062" y="19479"/>
                      <a:pt x="18407" y="18681"/>
                    </a:cubicBezTo>
                    <a:cubicBezTo>
                      <a:pt x="18752" y="17859"/>
                      <a:pt x="20384" y="16466"/>
                      <a:pt x="19193" y="13954"/>
                    </a:cubicBezTo>
                    <a:cubicBezTo>
                      <a:pt x="18002" y="11466"/>
                      <a:pt x="16669" y="9382"/>
                      <a:pt x="16074" y="7584"/>
                    </a:cubicBezTo>
                    <a:cubicBezTo>
                      <a:pt x="15478" y="5798"/>
                      <a:pt x="12240" y="5370"/>
                      <a:pt x="10299" y="4179"/>
                    </a:cubicBezTo>
                    <a:cubicBezTo>
                      <a:pt x="8346" y="2989"/>
                      <a:pt x="7584" y="1346"/>
                      <a:pt x="5953" y="893"/>
                    </a:cubicBezTo>
                    <a:cubicBezTo>
                      <a:pt x="4310" y="453"/>
                      <a:pt x="3417" y="0"/>
                      <a:pt x="3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2"/>
              <p:cNvSpPr/>
              <p:nvPr/>
            </p:nvSpPr>
            <p:spPr>
              <a:xfrm>
                <a:off x="2025675" y="2607650"/>
                <a:ext cx="101725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8929" extrusionOk="0">
                    <a:moveTo>
                      <a:pt x="33" y="0"/>
                    </a:moveTo>
                    <a:cubicBezTo>
                      <a:pt x="17" y="0"/>
                      <a:pt x="0" y="13"/>
                      <a:pt x="7" y="34"/>
                    </a:cubicBezTo>
                    <a:cubicBezTo>
                      <a:pt x="233" y="808"/>
                      <a:pt x="686" y="1367"/>
                      <a:pt x="1079" y="2046"/>
                    </a:cubicBezTo>
                    <a:cubicBezTo>
                      <a:pt x="1579" y="2880"/>
                      <a:pt x="1757" y="3784"/>
                      <a:pt x="2019" y="4701"/>
                    </a:cubicBezTo>
                    <a:cubicBezTo>
                      <a:pt x="2448" y="6166"/>
                      <a:pt x="3043" y="7666"/>
                      <a:pt x="3960" y="8904"/>
                    </a:cubicBezTo>
                    <a:cubicBezTo>
                      <a:pt x="3970" y="8922"/>
                      <a:pt x="3985" y="8929"/>
                      <a:pt x="3999" y="8929"/>
                    </a:cubicBezTo>
                    <a:cubicBezTo>
                      <a:pt x="4034" y="8929"/>
                      <a:pt x="4068" y="8887"/>
                      <a:pt x="4043" y="8845"/>
                    </a:cubicBezTo>
                    <a:cubicBezTo>
                      <a:pt x="3257" y="7201"/>
                      <a:pt x="2495" y="5689"/>
                      <a:pt x="2007" y="3915"/>
                    </a:cubicBezTo>
                    <a:cubicBezTo>
                      <a:pt x="1590" y="2439"/>
                      <a:pt x="638" y="1403"/>
                      <a:pt x="55" y="22"/>
                    </a:cubicBezTo>
                    <a:cubicBezTo>
                      <a:pt x="55" y="7"/>
                      <a:pt x="44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2"/>
              <p:cNvSpPr/>
              <p:nvPr/>
            </p:nvSpPr>
            <p:spPr>
              <a:xfrm>
                <a:off x="2089525" y="2729325"/>
                <a:ext cx="383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3769" extrusionOk="0">
                    <a:moveTo>
                      <a:pt x="37" y="1"/>
                    </a:moveTo>
                    <a:cubicBezTo>
                      <a:pt x="37" y="1"/>
                      <a:pt x="1" y="13"/>
                      <a:pt x="1" y="37"/>
                    </a:cubicBezTo>
                    <a:cubicBezTo>
                      <a:pt x="418" y="1287"/>
                      <a:pt x="894" y="2573"/>
                      <a:pt x="1477" y="3751"/>
                    </a:cubicBezTo>
                    <a:cubicBezTo>
                      <a:pt x="1481" y="3764"/>
                      <a:pt x="1490" y="3769"/>
                      <a:pt x="1499" y="3769"/>
                    </a:cubicBezTo>
                    <a:cubicBezTo>
                      <a:pt x="1515" y="3769"/>
                      <a:pt x="1533" y="3751"/>
                      <a:pt x="1525" y="3728"/>
                    </a:cubicBezTo>
                    <a:cubicBezTo>
                      <a:pt x="1132" y="2477"/>
                      <a:pt x="584" y="119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2"/>
              <p:cNvSpPr/>
              <p:nvPr/>
            </p:nvSpPr>
            <p:spPr>
              <a:xfrm>
                <a:off x="2074750" y="2703475"/>
                <a:ext cx="1807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338" extrusionOk="0">
                    <a:moveTo>
                      <a:pt x="24" y="1"/>
                    </a:moveTo>
                    <a:cubicBezTo>
                      <a:pt x="15" y="1"/>
                      <a:pt x="0" y="15"/>
                      <a:pt x="8" y="23"/>
                    </a:cubicBezTo>
                    <a:cubicBezTo>
                      <a:pt x="211" y="475"/>
                      <a:pt x="449" y="916"/>
                      <a:pt x="699" y="1333"/>
                    </a:cubicBezTo>
                    <a:cubicBezTo>
                      <a:pt x="699" y="1336"/>
                      <a:pt x="701" y="1337"/>
                      <a:pt x="704" y="1337"/>
                    </a:cubicBezTo>
                    <a:cubicBezTo>
                      <a:pt x="711" y="1337"/>
                      <a:pt x="723" y="1329"/>
                      <a:pt x="723" y="1321"/>
                    </a:cubicBezTo>
                    <a:cubicBezTo>
                      <a:pt x="532" y="868"/>
                      <a:pt x="294" y="428"/>
                      <a:pt x="32" y="11"/>
                    </a:cubicBezTo>
                    <a:cubicBezTo>
                      <a:pt x="32" y="4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2"/>
              <p:cNvSpPr/>
              <p:nvPr/>
            </p:nvSpPr>
            <p:spPr>
              <a:xfrm>
                <a:off x="2111275" y="2800350"/>
                <a:ext cx="332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789" extrusionOk="0">
                    <a:moveTo>
                      <a:pt x="37" y="1"/>
                    </a:moveTo>
                    <a:cubicBezTo>
                      <a:pt x="30" y="1"/>
                      <a:pt x="24" y="9"/>
                      <a:pt x="24" y="17"/>
                    </a:cubicBezTo>
                    <a:cubicBezTo>
                      <a:pt x="24" y="89"/>
                      <a:pt x="12" y="172"/>
                      <a:pt x="0" y="232"/>
                    </a:cubicBezTo>
                    <a:cubicBezTo>
                      <a:pt x="0" y="251"/>
                      <a:pt x="7" y="260"/>
                      <a:pt x="16" y="260"/>
                    </a:cubicBezTo>
                    <a:cubicBezTo>
                      <a:pt x="23" y="260"/>
                      <a:pt x="30" y="254"/>
                      <a:pt x="36" y="244"/>
                    </a:cubicBezTo>
                    <a:cubicBezTo>
                      <a:pt x="47" y="182"/>
                      <a:pt x="61" y="159"/>
                      <a:pt x="78" y="159"/>
                    </a:cubicBezTo>
                    <a:cubicBezTo>
                      <a:pt x="111" y="159"/>
                      <a:pt x="154" y="259"/>
                      <a:pt x="202" y="315"/>
                    </a:cubicBezTo>
                    <a:cubicBezTo>
                      <a:pt x="310" y="470"/>
                      <a:pt x="429" y="625"/>
                      <a:pt x="536" y="779"/>
                    </a:cubicBezTo>
                    <a:cubicBezTo>
                      <a:pt x="750" y="1101"/>
                      <a:pt x="964" y="1494"/>
                      <a:pt x="1250" y="1779"/>
                    </a:cubicBezTo>
                    <a:cubicBezTo>
                      <a:pt x="1257" y="1786"/>
                      <a:pt x="1266" y="1789"/>
                      <a:pt x="1275" y="1789"/>
                    </a:cubicBezTo>
                    <a:cubicBezTo>
                      <a:pt x="1301" y="1789"/>
                      <a:pt x="1330" y="1767"/>
                      <a:pt x="1322" y="1732"/>
                    </a:cubicBezTo>
                    <a:cubicBezTo>
                      <a:pt x="1191" y="1398"/>
                      <a:pt x="941" y="1101"/>
                      <a:pt x="738" y="827"/>
                    </a:cubicBezTo>
                    <a:cubicBezTo>
                      <a:pt x="536" y="541"/>
                      <a:pt x="322" y="244"/>
                      <a:pt x="48" y="5"/>
                    </a:cubicBezTo>
                    <a:cubicBezTo>
                      <a:pt x="44" y="2"/>
                      <a:pt x="41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2"/>
              <p:cNvSpPr/>
              <p:nvPr/>
            </p:nvSpPr>
            <p:spPr>
              <a:xfrm>
                <a:off x="2110200" y="2790500"/>
                <a:ext cx="309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103" extrusionOk="0">
                    <a:moveTo>
                      <a:pt x="41" y="0"/>
                    </a:moveTo>
                    <a:cubicBezTo>
                      <a:pt x="20" y="0"/>
                      <a:pt x="1" y="16"/>
                      <a:pt x="7" y="42"/>
                    </a:cubicBezTo>
                    <a:cubicBezTo>
                      <a:pt x="198" y="780"/>
                      <a:pt x="591" y="1578"/>
                      <a:pt x="1150" y="2090"/>
                    </a:cubicBezTo>
                    <a:cubicBezTo>
                      <a:pt x="1159" y="2099"/>
                      <a:pt x="1170" y="2103"/>
                      <a:pt x="1181" y="2103"/>
                    </a:cubicBezTo>
                    <a:cubicBezTo>
                      <a:pt x="1210" y="2103"/>
                      <a:pt x="1236" y="2072"/>
                      <a:pt x="1210" y="2054"/>
                    </a:cubicBezTo>
                    <a:cubicBezTo>
                      <a:pt x="817" y="1364"/>
                      <a:pt x="388" y="745"/>
                      <a:pt x="79" y="30"/>
                    </a:cubicBezTo>
                    <a:cubicBezTo>
                      <a:pt x="74" y="9"/>
                      <a:pt x="57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2"/>
              <p:cNvSpPr/>
              <p:nvPr/>
            </p:nvSpPr>
            <p:spPr>
              <a:xfrm>
                <a:off x="2106025" y="2789875"/>
                <a:ext cx="4025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2516" extrusionOk="0">
                    <a:moveTo>
                      <a:pt x="75" y="1"/>
                    </a:moveTo>
                    <a:cubicBezTo>
                      <a:pt x="41" y="1"/>
                      <a:pt x="0" y="29"/>
                      <a:pt x="8" y="67"/>
                    </a:cubicBezTo>
                    <a:cubicBezTo>
                      <a:pt x="234" y="925"/>
                      <a:pt x="758" y="2020"/>
                      <a:pt x="1544" y="2508"/>
                    </a:cubicBezTo>
                    <a:cubicBezTo>
                      <a:pt x="1554" y="2513"/>
                      <a:pt x="1563" y="2516"/>
                      <a:pt x="1571" y="2516"/>
                    </a:cubicBezTo>
                    <a:cubicBezTo>
                      <a:pt x="1599" y="2516"/>
                      <a:pt x="1610" y="2486"/>
                      <a:pt x="1591" y="2449"/>
                    </a:cubicBezTo>
                    <a:cubicBezTo>
                      <a:pt x="1329" y="2044"/>
                      <a:pt x="996" y="1722"/>
                      <a:pt x="734" y="1317"/>
                    </a:cubicBezTo>
                    <a:cubicBezTo>
                      <a:pt x="484" y="913"/>
                      <a:pt x="293" y="484"/>
                      <a:pt x="115" y="32"/>
                    </a:cubicBezTo>
                    <a:cubicBezTo>
                      <a:pt x="110" y="10"/>
                      <a:pt x="94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2"/>
              <p:cNvSpPr/>
              <p:nvPr/>
            </p:nvSpPr>
            <p:spPr>
              <a:xfrm>
                <a:off x="2112850" y="2803350"/>
                <a:ext cx="13072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8521" extrusionOk="0">
                    <a:moveTo>
                      <a:pt x="32" y="1"/>
                    </a:moveTo>
                    <a:cubicBezTo>
                      <a:pt x="14" y="1"/>
                      <a:pt x="0" y="20"/>
                      <a:pt x="8" y="28"/>
                    </a:cubicBezTo>
                    <a:cubicBezTo>
                      <a:pt x="544" y="1552"/>
                      <a:pt x="1723" y="2552"/>
                      <a:pt x="2640" y="3826"/>
                    </a:cubicBezTo>
                    <a:cubicBezTo>
                      <a:pt x="3688" y="5267"/>
                      <a:pt x="4199" y="7017"/>
                      <a:pt x="5140" y="8506"/>
                    </a:cubicBezTo>
                    <a:cubicBezTo>
                      <a:pt x="5150" y="8516"/>
                      <a:pt x="5162" y="8520"/>
                      <a:pt x="5174" y="8520"/>
                    </a:cubicBezTo>
                    <a:cubicBezTo>
                      <a:pt x="5203" y="8520"/>
                      <a:pt x="5229" y="8492"/>
                      <a:pt x="5212" y="8458"/>
                    </a:cubicBezTo>
                    <a:cubicBezTo>
                      <a:pt x="4700" y="7017"/>
                      <a:pt x="3902" y="5469"/>
                      <a:pt x="3092" y="4184"/>
                    </a:cubicBezTo>
                    <a:cubicBezTo>
                      <a:pt x="2152" y="2731"/>
                      <a:pt x="747" y="1636"/>
                      <a:pt x="56" y="16"/>
                    </a:cubicBezTo>
                    <a:cubicBezTo>
                      <a:pt x="49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2"/>
              <p:cNvSpPr/>
              <p:nvPr/>
            </p:nvSpPr>
            <p:spPr>
              <a:xfrm>
                <a:off x="2201950" y="2916725"/>
                <a:ext cx="43775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201" extrusionOk="0">
                    <a:moveTo>
                      <a:pt x="50" y="1"/>
                    </a:moveTo>
                    <a:cubicBezTo>
                      <a:pt x="27" y="1"/>
                      <a:pt x="0" y="22"/>
                      <a:pt x="16" y="53"/>
                    </a:cubicBezTo>
                    <a:cubicBezTo>
                      <a:pt x="588" y="1423"/>
                      <a:pt x="1147" y="2780"/>
                      <a:pt x="1648" y="4173"/>
                    </a:cubicBezTo>
                    <a:cubicBezTo>
                      <a:pt x="1655" y="4192"/>
                      <a:pt x="1669" y="4200"/>
                      <a:pt x="1684" y="4200"/>
                    </a:cubicBezTo>
                    <a:cubicBezTo>
                      <a:pt x="1715" y="4200"/>
                      <a:pt x="1751" y="4166"/>
                      <a:pt x="1743" y="4125"/>
                    </a:cubicBezTo>
                    <a:cubicBezTo>
                      <a:pt x="1314" y="2732"/>
                      <a:pt x="755" y="1327"/>
                      <a:pt x="76" y="18"/>
                    </a:cubicBezTo>
                    <a:cubicBezTo>
                      <a:pt x="72" y="6"/>
                      <a:pt x="61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2"/>
              <p:cNvSpPr/>
              <p:nvPr/>
            </p:nvSpPr>
            <p:spPr>
              <a:xfrm>
                <a:off x="2123300" y="2826525"/>
                <a:ext cx="865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4603" extrusionOk="0">
                    <a:moveTo>
                      <a:pt x="68" y="1"/>
                    </a:moveTo>
                    <a:cubicBezTo>
                      <a:pt x="30" y="1"/>
                      <a:pt x="1" y="49"/>
                      <a:pt x="31" y="90"/>
                    </a:cubicBezTo>
                    <a:cubicBezTo>
                      <a:pt x="567" y="768"/>
                      <a:pt x="1245" y="1316"/>
                      <a:pt x="1817" y="1959"/>
                    </a:cubicBezTo>
                    <a:cubicBezTo>
                      <a:pt x="2543" y="2745"/>
                      <a:pt x="3031" y="3614"/>
                      <a:pt x="3436" y="4602"/>
                    </a:cubicBezTo>
                    <a:cubicBezTo>
                      <a:pt x="3436" y="4602"/>
                      <a:pt x="3460" y="4602"/>
                      <a:pt x="3460" y="4578"/>
                    </a:cubicBezTo>
                    <a:cubicBezTo>
                      <a:pt x="3067" y="2768"/>
                      <a:pt x="1495" y="1137"/>
                      <a:pt x="91" y="6"/>
                    </a:cubicBezTo>
                    <a:cubicBezTo>
                      <a:pt x="83" y="2"/>
                      <a:pt x="76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2"/>
              <p:cNvSpPr/>
              <p:nvPr/>
            </p:nvSpPr>
            <p:spPr>
              <a:xfrm>
                <a:off x="2113125" y="2787850"/>
                <a:ext cx="326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326" extrusionOk="0">
                    <a:moveTo>
                      <a:pt x="37" y="1"/>
                    </a:moveTo>
                    <a:cubicBezTo>
                      <a:pt x="24" y="1"/>
                      <a:pt x="1" y="12"/>
                      <a:pt x="9" y="29"/>
                    </a:cubicBezTo>
                    <a:cubicBezTo>
                      <a:pt x="259" y="827"/>
                      <a:pt x="700" y="1684"/>
                      <a:pt x="1260" y="2315"/>
                    </a:cubicBezTo>
                    <a:cubicBezTo>
                      <a:pt x="1263" y="2323"/>
                      <a:pt x="1269" y="2325"/>
                      <a:pt x="1275" y="2325"/>
                    </a:cubicBezTo>
                    <a:cubicBezTo>
                      <a:pt x="1289" y="2325"/>
                      <a:pt x="1303" y="2312"/>
                      <a:pt x="1295" y="2303"/>
                    </a:cubicBezTo>
                    <a:cubicBezTo>
                      <a:pt x="831" y="1541"/>
                      <a:pt x="402" y="827"/>
                      <a:pt x="45" y="5"/>
                    </a:cubicBezTo>
                    <a:cubicBezTo>
                      <a:pt x="45" y="2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2"/>
              <p:cNvSpPr/>
              <p:nvPr/>
            </p:nvSpPr>
            <p:spPr>
              <a:xfrm>
                <a:off x="2125550" y="2821600"/>
                <a:ext cx="320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762" extrusionOk="0">
                    <a:moveTo>
                      <a:pt x="1" y="1"/>
                    </a:moveTo>
                    <a:cubicBezTo>
                      <a:pt x="393" y="596"/>
                      <a:pt x="774" y="1227"/>
                      <a:pt x="1239" y="1751"/>
                    </a:cubicBezTo>
                    <a:cubicBezTo>
                      <a:pt x="1242" y="1758"/>
                      <a:pt x="1248" y="1761"/>
                      <a:pt x="1255" y="1761"/>
                    </a:cubicBezTo>
                    <a:cubicBezTo>
                      <a:pt x="1268" y="1761"/>
                      <a:pt x="1283" y="1747"/>
                      <a:pt x="1275" y="1739"/>
                    </a:cubicBezTo>
                    <a:cubicBezTo>
                      <a:pt x="917" y="1132"/>
                      <a:pt x="453" y="5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2"/>
              <p:cNvSpPr/>
              <p:nvPr/>
            </p:nvSpPr>
            <p:spPr>
              <a:xfrm>
                <a:off x="2132700" y="2826075"/>
                <a:ext cx="267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2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6" y="453"/>
                      <a:pt x="596" y="905"/>
                      <a:pt x="1024" y="1239"/>
                    </a:cubicBezTo>
                    <a:cubicBezTo>
                      <a:pt x="1028" y="1240"/>
                      <a:pt x="1031" y="1241"/>
                      <a:pt x="1034" y="1241"/>
                    </a:cubicBezTo>
                    <a:cubicBezTo>
                      <a:pt x="1054" y="1241"/>
                      <a:pt x="1070" y="1213"/>
                      <a:pt x="1060" y="1203"/>
                    </a:cubicBezTo>
                    <a:cubicBezTo>
                      <a:pt x="703" y="810"/>
                      <a:pt x="334" y="42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2"/>
              <p:cNvSpPr/>
              <p:nvPr/>
            </p:nvSpPr>
            <p:spPr>
              <a:xfrm>
                <a:off x="2189625" y="2906975"/>
                <a:ext cx="234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806" extrusionOk="0">
                    <a:moveTo>
                      <a:pt x="50" y="0"/>
                    </a:moveTo>
                    <a:cubicBezTo>
                      <a:pt x="33" y="0"/>
                      <a:pt x="1" y="28"/>
                      <a:pt x="21" y="39"/>
                    </a:cubicBezTo>
                    <a:cubicBezTo>
                      <a:pt x="343" y="598"/>
                      <a:pt x="581" y="1229"/>
                      <a:pt x="890" y="1789"/>
                    </a:cubicBezTo>
                    <a:cubicBezTo>
                      <a:pt x="901" y="1800"/>
                      <a:pt x="912" y="1805"/>
                      <a:pt x="920" y="1805"/>
                    </a:cubicBezTo>
                    <a:cubicBezTo>
                      <a:pt x="931" y="1805"/>
                      <a:pt x="938" y="1797"/>
                      <a:pt x="938" y="1777"/>
                    </a:cubicBezTo>
                    <a:cubicBezTo>
                      <a:pt x="771" y="1146"/>
                      <a:pt x="414" y="562"/>
                      <a:pt x="57" y="3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2"/>
              <p:cNvSpPr/>
              <p:nvPr/>
            </p:nvSpPr>
            <p:spPr>
              <a:xfrm>
                <a:off x="2199750" y="2925975"/>
                <a:ext cx="32975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2482" extrusionOk="0">
                    <a:moveTo>
                      <a:pt x="36" y="0"/>
                    </a:moveTo>
                    <a:cubicBezTo>
                      <a:pt x="17" y="0"/>
                      <a:pt x="0" y="11"/>
                      <a:pt x="9" y="29"/>
                    </a:cubicBezTo>
                    <a:cubicBezTo>
                      <a:pt x="462" y="815"/>
                      <a:pt x="783" y="1696"/>
                      <a:pt x="1259" y="2469"/>
                    </a:cubicBezTo>
                    <a:cubicBezTo>
                      <a:pt x="1263" y="2478"/>
                      <a:pt x="1272" y="2482"/>
                      <a:pt x="1282" y="2482"/>
                    </a:cubicBezTo>
                    <a:cubicBezTo>
                      <a:pt x="1299" y="2482"/>
                      <a:pt x="1319" y="2469"/>
                      <a:pt x="1319" y="2446"/>
                    </a:cubicBezTo>
                    <a:cubicBezTo>
                      <a:pt x="1140" y="1588"/>
                      <a:pt x="581" y="707"/>
                      <a:pt x="57" y="5"/>
                    </a:cubicBezTo>
                    <a:cubicBezTo>
                      <a:pt x="50" y="2"/>
                      <a:pt x="4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2"/>
              <p:cNvSpPr/>
              <p:nvPr/>
            </p:nvSpPr>
            <p:spPr>
              <a:xfrm>
                <a:off x="2208975" y="2931625"/>
                <a:ext cx="2642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2261" extrusionOk="0">
                    <a:moveTo>
                      <a:pt x="20" y="0"/>
                    </a:moveTo>
                    <a:cubicBezTo>
                      <a:pt x="4" y="0"/>
                      <a:pt x="1" y="9"/>
                      <a:pt x="9" y="17"/>
                    </a:cubicBezTo>
                    <a:cubicBezTo>
                      <a:pt x="343" y="767"/>
                      <a:pt x="652" y="1529"/>
                      <a:pt x="1021" y="2255"/>
                    </a:cubicBezTo>
                    <a:cubicBezTo>
                      <a:pt x="1028" y="2259"/>
                      <a:pt x="1034" y="2260"/>
                      <a:pt x="1039" y="2260"/>
                    </a:cubicBezTo>
                    <a:cubicBezTo>
                      <a:pt x="1051" y="2260"/>
                      <a:pt x="1057" y="2252"/>
                      <a:pt x="1057" y="2243"/>
                    </a:cubicBezTo>
                    <a:cubicBezTo>
                      <a:pt x="747" y="1481"/>
                      <a:pt x="390" y="731"/>
                      <a:pt x="45" y="5"/>
                    </a:cubicBezTo>
                    <a:cubicBezTo>
                      <a:pt x="34" y="2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2"/>
              <p:cNvSpPr/>
              <p:nvPr/>
            </p:nvSpPr>
            <p:spPr>
              <a:xfrm>
                <a:off x="2229425" y="2978050"/>
                <a:ext cx="66825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5795" extrusionOk="0">
                    <a:moveTo>
                      <a:pt x="21" y="1"/>
                    </a:moveTo>
                    <a:cubicBezTo>
                      <a:pt x="21" y="1"/>
                      <a:pt x="19" y="2"/>
                      <a:pt x="16" y="4"/>
                    </a:cubicBezTo>
                    <a:lnTo>
                      <a:pt x="16" y="4"/>
                    </a:lnTo>
                    <a:cubicBezTo>
                      <a:pt x="20" y="2"/>
                      <a:pt x="21" y="1"/>
                      <a:pt x="21" y="1"/>
                    </a:cubicBezTo>
                    <a:close/>
                    <a:moveTo>
                      <a:pt x="16" y="4"/>
                    </a:moveTo>
                    <a:cubicBezTo>
                      <a:pt x="15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lnTo>
                      <a:pt x="13" y="6"/>
                    </a:lnTo>
                    <a:cubicBezTo>
                      <a:pt x="14" y="5"/>
                      <a:pt x="15" y="5"/>
                      <a:pt x="16" y="4"/>
                    </a:cubicBezTo>
                    <a:close/>
                    <a:moveTo>
                      <a:pt x="13" y="6"/>
                    </a:moveTo>
                    <a:cubicBezTo>
                      <a:pt x="7" y="11"/>
                      <a:pt x="1" y="19"/>
                      <a:pt x="1" y="29"/>
                    </a:cubicBezTo>
                    <a:cubicBezTo>
                      <a:pt x="525" y="1994"/>
                      <a:pt x="1191" y="4256"/>
                      <a:pt x="2596" y="5780"/>
                    </a:cubicBezTo>
                    <a:cubicBezTo>
                      <a:pt x="2603" y="5790"/>
                      <a:pt x="2613" y="5795"/>
                      <a:pt x="2624" y="5795"/>
                    </a:cubicBezTo>
                    <a:cubicBezTo>
                      <a:pt x="2648" y="5795"/>
                      <a:pt x="2673" y="5770"/>
                      <a:pt x="2656" y="5744"/>
                    </a:cubicBezTo>
                    <a:cubicBezTo>
                      <a:pt x="2144" y="4804"/>
                      <a:pt x="1549" y="3958"/>
                      <a:pt x="1132" y="2970"/>
                    </a:cubicBezTo>
                    <a:cubicBezTo>
                      <a:pt x="715" y="2006"/>
                      <a:pt x="418" y="982"/>
                      <a:pt x="1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2"/>
              <p:cNvSpPr/>
              <p:nvPr/>
            </p:nvSpPr>
            <p:spPr>
              <a:xfrm>
                <a:off x="2286000" y="3114200"/>
                <a:ext cx="142000" cy="206300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8252" extrusionOk="0">
                    <a:moveTo>
                      <a:pt x="48" y="1"/>
                    </a:moveTo>
                    <a:cubicBezTo>
                      <a:pt x="12" y="1"/>
                      <a:pt x="0" y="13"/>
                      <a:pt x="12" y="24"/>
                    </a:cubicBezTo>
                    <a:cubicBezTo>
                      <a:pt x="1298" y="1751"/>
                      <a:pt x="1167" y="3906"/>
                      <a:pt x="2096" y="5775"/>
                    </a:cubicBezTo>
                    <a:cubicBezTo>
                      <a:pt x="2798" y="7156"/>
                      <a:pt x="4167" y="7930"/>
                      <a:pt x="5644" y="8252"/>
                    </a:cubicBezTo>
                    <a:cubicBezTo>
                      <a:pt x="5667" y="8252"/>
                      <a:pt x="5679" y="8216"/>
                      <a:pt x="5655" y="8216"/>
                    </a:cubicBezTo>
                    <a:cubicBezTo>
                      <a:pt x="4703" y="7823"/>
                      <a:pt x="3727" y="7466"/>
                      <a:pt x="2977" y="6704"/>
                    </a:cubicBezTo>
                    <a:cubicBezTo>
                      <a:pt x="2262" y="5978"/>
                      <a:pt x="1941" y="5013"/>
                      <a:pt x="1679" y="4025"/>
                    </a:cubicBezTo>
                    <a:cubicBezTo>
                      <a:pt x="1310" y="2620"/>
                      <a:pt x="1119" y="1084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2"/>
              <p:cNvSpPr/>
              <p:nvPr/>
            </p:nvSpPr>
            <p:spPr>
              <a:xfrm>
                <a:off x="2299000" y="3128025"/>
                <a:ext cx="132275" cy="1935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7742" extrusionOk="0">
                    <a:moveTo>
                      <a:pt x="83" y="0"/>
                    </a:moveTo>
                    <a:cubicBezTo>
                      <a:pt x="44" y="0"/>
                      <a:pt x="1" y="29"/>
                      <a:pt x="16" y="67"/>
                    </a:cubicBezTo>
                    <a:cubicBezTo>
                      <a:pt x="468" y="1662"/>
                      <a:pt x="1004" y="3448"/>
                      <a:pt x="1861" y="4877"/>
                    </a:cubicBezTo>
                    <a:cubicBezTo>
                      <a:pt x="2218" y="5436"/>
                      <a:pt x="2647" y="5960"/>
                      <a:pt x="3159" y="6389"/>
                    </a:cubicBezTo>
                    <a:cubicBezTo>
                      <a:pt x="3385" y="6579"/>
                      <a:pt x="5135" y="7437"/>
                      <a:pt x="5135" y="7687"/>
                    </a:cubicBezTo>
                    <a:cubicBezTo>
                      <a:pt x="5129" y="7724"/>
                      <a:pt x="5149" y="7742"/>
                      <a:pt x="5173" y="7742"/>
                    </a:cubicBezTo>
                    <a:cubicBezTo>
                      <a:pt x="5194" y="7742"/>
                      <a:pt x="5219" y="7727"/>
                      <a:pt x="5231" y="7699"/>
                    </a:cubicBezTo>
                    <a:cubicBezTo>
                      <a:pt x="5243" y="7615"/>
                      <a:pt x="5255" y="7544"/>
                      <a:pt x="5290" y="7449"/>
                    </a:cubicBezTo>
                    <a:cubicBezTo>
                      <a:pt x="5290" y="7413"/>
                      <a:pt x="5266" y="7377"/>
                      <a:pt x="5243" y="7353"/>
                    </a:cubicBezTo>
                    <a:cubicBezTo>
                      <a:pt x="3742" y="6734"/>
                      <a:pt x="2504" y="5734"/>
                      <a:pt x="1742" y="4282"/>
                    </a:cubicBezTo>
                    <a:cubicBezTo>
                      <a:pt x="1040" y="2936"/>
                      <a:pt x="718" y="1424"/>
                      <a:pt x="135" y="31"/>
                    </a:cubicBezTo>
                    <a:cubicBezTo>
                      <a:pt x="126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2"/>
              <p:cNvSpPr/>
              <p:nvPr/>
            </p:nvSpPr>
            <p:spPr>
              <a:xfrm>
                <a:off x="2324375" y="3216000"/>
                <a:ext cx="30725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221" extrusionOk="0">
                    <a:moveTo>
                      <a:pt x="35" y="0"/>
                    </a:moveTo>
                    <a:cubicBezTo>
                      <a:pt x="21" y="0"/>
                      <a:pt x="1" y="13"/>
                      <a:pt x="1" y="36"/>
                    </a:cubicBezTo>
                    <a:cubicBezTo>
                      <a:pt x="203" y="774"/>
                      <a:pt x="608" y="1560"/>
                      <a:pt x="1072" y="2191"/>
                    </a:cubicBezTo>
                    <a:cubicBezTo>
                      <a:pt x="1086" y="2212"/>
                      <a:pt x="1106" y="2221"/>
                      <a:pt x="1127" y="2221"/>
                    </a:cubicBezTo>
                    <a:cubicBezTo>
                      <a:pt x="1177" y="2221"/>
                      <a:pt x="1229" y="2170"/>
                      <a:pt x="1203" y="2120"/>
                    </a:cubicBezTo>
                    <a:cubicBezTo>
                      <a:pt x="822" y="1417"/>
                      <a:pt x="441" y="703"/>
                      <a:pt x="49" y="12"/>
                    </a:cubicBezTo>
                    <a:cubicBezTo>
                      <a:pt x="49" y="4"/>
                      <a:pt x="43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2"/>
              <p:cNvSpPr/>
              <p:nvPr/>
            </p:nvSpPr>
            <p:spPr>
              <a:xfrm>
                <a:off x="2329075" y="3214725"/>
                <a:ext cx="30550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450" extrusionOk="0">
                    <a:moveTo>
                      <a:pt x="66" y="0"/>
                    </a:moveTo>
                    <a:cubicBezTo>
                      <a:pt x="35" y="0"/>
                      <a:pt x="1" y="27"/>
                      <a:pt x="15" y="63"/>
                    </a:cubicBezTo>
                    <a:cubicBezTo>
                      <a:pt x="301" y="825"/>
                      <a:pt x="599" y="1814"/>
                      <a:pt x="1135" y="2433"/>
                    </a:cubicBezTo>
                    <a:cubicBezTo>
                      <a:pt x="1146" y="2445"/>
                      <a:pt x="1161" y="2450"/>
                      <a:pt x="1174" y="2450"/>
                    </a:cubicBezTo>
                    <a:cubicBezTo>
                      <a:pt x="1201" y="2450"/>
                      <a:pt x="1222" y="2429"/>
                      <a:pt x="1206" y="2397"/>
                    </a:cubicBezTo>
                    <a:cubicBezTo>
                      <a:pt x="1123" y="2016"/>
                      <a:pt x="884" y="1659"/>
                      <a:pt x="706" y="1302"/>
                    </a:cubicBezTo>
                    <a:cubicBezTo>
                      <a:pt x="492" y="885"/>
                      <a:pt x="301" y="456"/>
                      <a:pt x="111" y="40"/>
                    </a:cubicBezTo>
                    <a:cubicBezTo>
                      <a:pt x="106" y="12"/>
                      <a:pt x="86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2"/>
              <p:cNvSpPr/>
              <p:nvPr/>
            </p:nvSpPr>
            <p:spPr>
              <a:xfrm>
                <a:off x="2326275" y="3220300"/>
                <a:ext cx="4705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802" extrusionOk="0">
                    <a:moveTo>
                      <a:pt x="48" y="0"/>
                    </a:moveTo>
                    <a:cubicBezTo>
                      <a:pt x="22" y="0"/>
                      <a:pt x="1" y="29"/>
                      <a:pt x="8" y="67"/>
                    </a:cubicBezTo>
                    <a:cubicBezTo>
                      <a:pt x="306" y="1055"/>
                      <a:pt x="925" y="2162"/>
                      <a:pt x="1758" y="2793"/>
                    </a:cubicBezTo>
                    <a:cubicBezTo>
                      <a:pt x="1768" y="2799"/>
                      <a:pt x="1779" y="2802"/>
                      <a:pt x="1789" y="2802"/>
                    </a:cubicBezTo>
                    <a:cubicBezTo>
                      <a:pt x="1839" y="2802"/>
                      <a:pt x="1882" y="2736"/>
                      <a:pt x="1842" y="2686"/>
                    </a:cubicBezTo>
                    <a:cubicBezTo>
                      <a:pt x="1544" y="2281"/>
                      <a:pt x="1199" y="1924"/>
                      <a:pt x="901" y="1519"/>
                    </a:cubicBezTo>
                    <a:cubicBezTo>
                      <a:pt x="580" y="1043"/>
                      <a:pt x="342" y="555"/>
                      <a:pt x="92" y="31"/>
                    </a:cubicBezTo>
                    <a:cubicBezTo>
                      <a:pt x="79" y="9"/>
                      <a:pt x="63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2"/>
              <p:cNvSpPr/>
              <p:nvPr/>
            </p:nvSpPr>
            <p:spPr>
              <a:xfrm>
                <a:off x="2293225" y="3115925"/>
                <a:ext cx="329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3775" extrusionOk="0">
                    <a:moveTo>
                      <a:pt x="44" y="0"/>
                    </a:moveTo>
                    <a:cubicBezTo>
                      <a:pt x="22" y="0"/>
                      <a:pt x="0" y="28"/>
                      <a:pt x="9" y="63"/>
                    </a:cubicBezTo>
                    <a:cubicBezTo>
                      <a:pt x="235" y="622"/>
                      <a:pt x="533" y="1158"/>
                      <a:pt x="735" y="1741"/>
                    </a:cubicBezTo>
                    <a:cubicBezTo>
                      <a:pt x="961" y="2384"/>
                      <a:pt x="1056" y="3099"/>
                      <a:pt x="1306" y="3718"/>
                    </a:cubicBezTo>
                    <a:cubicBezTo>
                      <a:pt x="1301" y="3708"/>
                      <a:pt x="1294" y="3704"/>
                      <a:pt x="1288" y="3704"/>
                    </a:cubicBezTo>
                    <a:cubicBezTo>
                      <a:pt x="1279" y="3704"/>
                      <a:pt x="1271" y="3711"/>
                      <a:pt x="1271" y="3718"/>
                    </a:cubicBezTo>
                    <a:cubicBezTo>
                      <a:pt x="1271" y="3742"/>
                      <a:pt x="1271" y="3754"/>
                      <a:pt x="1295" y="3765"/>
                    </a:cubicBezTo>
                    <a:cubicBezTo>
                      <a:pt x="1295" y="3771"/>
                      <a:pt x="1300" y="3774"/>
                      <a:pt x="1306" y="3774"/>
                    </a:cubicBezTo>
                    <a:cubicBezTo>
                      <a:pt x="1312" y="3774"/>
                      <a:pt x="1318" y="3771"/>
                      <a:pt x="1318" y="3765"/>
                    </a:cubicBezTo>
                    <a:cubicBezTo>
                      <a:pt x="1271" y="2539"/>
                      <a:pt x="783" y="1015"/>
                      <a:pt x="68" y="15"/>
                    </a:cubicBezTo>
                    <a:cubicBezTo>
                      <a:pt x="61" y="5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2"/>
              <p:cNvSpPr/>
              <p:nvPr/>
            </p:nvSpPr>
            <p:spPr>
              <a:xfrm>
                <a:off x="2302075" y="3143325"/>
                <a:ext cx="942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32" extrusionOk="0">
                    <a:moveTo>
                      <a:pt x="88" y="0"/>
                    </a:moveTo>
                    <a:cubicBezTo>
                      <a:pt x="46" y="0"/>
                      <a:pt x="1" y="37"/>
                      <a:pt x="24" y="98"/>
                    </a:cubicBezTo>
                    <a:cubicBezTo>
                      <a:pt x="119" y="264"/>
                      <a:pt x="190" y="431"/>
                      <a:pt x="286" y="598"/>
                    </a:cubicBezTo>
                    <a:cubicBezTo>
                      <a:pt x="290" y="621"/>
                      <a:pt x="306" y="631"/>
                      <a:pt x="322" y="631"/>
                    </a:cubicBezTo>
                    <a:cubicBezTo>
                      <a:pt x="348" y="631"/>
                      <a:pt x="376" y="606"/>
                      <a:pt x="369" y="562"/>
                    </a:cubicBezTo>
                    <a:cubicBezTo>
                      <a:pt x="298" y="372"/>
                      <a:pt x="226" y="217"/>
                      <a:pt x="143" y="38"/>
                    </a:cubicBezTo>
                    <a:cubicBezTo>
                      <a:pt x="134" y="12"/>
                      <a:pt x="111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2"/>
              <p:cNvSpPr/>
              <p:nvPr/>
            </p:nvSpPr>
            <p:spPr>
              <a:xfrm>
                <a:off x="1943825" y="2880150"/>
                <a:ext cx="368825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1887" extrusionOk="0">
                    <a:moveTo>
                      <a:pt x="90" y="0"/>
                    </a:moveTo>
                    <a:cubicBezTo>
                      <a:pt x="45" y="0"/>
                      <a:pt x="0" y="33"/>
                      <a:pt x="7" y="100"/>
                    </a:cubicBezTo>
                    <a:cubicBezTo>
                      <a:pt x="209" y="2147"/>
                      <a:pt x="1007" y="4279"/>
                      <a:pt x="1900" y="6124"/>
                    </a:cubicBezTo>
                    <a:cubicBezTo>
                      <a:pt x="2328" y="7017"/>
                      <a:pt x="2829" y="7898"/>
                      <a:pt x="3376" y="8732"/>
                    </a:cubicBezTo>
                    <a:cubicBezTo>
                      <a:pt x="3852" y="9458"/>
                      <a:pt x="4364" y="10398"/>
                      <a:pt x="5174" y="10827"/>
                    </a:cubicBezTo>
                    <a:cubicBezTo>
                      <a:pt x="5805" y="11172"/>
                      <a:pt x="6579" y="11113"/>
                      <a:pt x="7246" y="11291"/>
                    </a:cubicBezTo>
                    <a:cubicBezTo>
                      <a:pt x="7984" y="11494"/>
                      <a:pt x="8651" y="11887"/>
                      <a:pt x="9448" y="11887"/>
                    </a:cubicBezTo>
                    <a:cubicBezTo>
                      <a:pt x="10187" y="11887"/>
                      <a:pt x="10877" y="11577"/>
                      <a:pt x="11496" y="11184"/>
                    </a:cubicBezTo>
                    <a:cubicBezTo>
                      <a:pt x="11889" y="10958"/>
                      <a:pt x="12246" y="10637"/>
                      <a:pt x="12663" y="10458"/>
                    </a:cubicBezTo>
                    <a:cubicBezTo>
                      <a:pt x="12929" y="10348"/>
                      <a:pt x="13115" y="10285"/>
                      <a:pt x="13285" y="10285"/>
                    </a:cubicBezTo>
                    <a:cubicBezTo>
                      <a:pt x="13501" y="10285"/>
                      <a:pt x="13690" y="10389"/>
                      <a:pt x="13985" y="10637"/>
                    </a:cubicBezTo>
                    <a:cubicBezTo>
                      <a:pt x="14544" y="11113"/>
                      <a:pt x="14509" y="11149"/>
                      <a:pt x="14711" y="11827"/>
                    </a:cubicBezTo>
                    <a:cubicBezTo>
                      <a:pt x="14705" y="11851"/>
                      <a:pt x="14717" y="11863"/>
                      <a:pt x="14729" y="11863"/>
                    </a:cubicBezTo>
                    <a:cubicBezTo>
                      <a:pt x="14741" y="11863"/>
                      <a:pt x="14753" y="11851"/>
                      <a:pt x="14747" y="11827"/>
                    </a:cubicBezTo>
                    <a:cubicBezTo>
                      <a:pt x="14589" y="10987"/>
                      <a:pt x="14200" y="10111"/>
                      <a:pt x="13335" y="10111"/>
                    </a:cubicBezTo>
                    <a:cubicBezTo>
                      <a:pt x="13219" y="10111"/>
                      <a:pt x="13095" y="10127"/>
                      <a:pt x="12961" y="10160"/>
                    </a:cubicBezTo>
                    <a:cubicBezTo>
                      <a:pt x="12127" y="10363"/>
                      <a:pt x="11461" y="11089"/>
                      <a:pt x="10663" y="11399"/>
                    </a:cubicBezTo>
                    <a:cubicBezTo>
                      <a:pt x="10275" y="11552"/>
                      <a:pt x="9924" y="11612"/>
                      <a:pt x="9588" y="11612"/>
                    </a:cubicBezTo>
                    <a:cubicBezTo>
                      <a:pt x="8830" y="11612"/>
                      <a:pt x="8151" y="11305"/>
                      <a:pt x="7317" y="11065"/>
                    </a:cubicBezTo>
                    <a:cubicBezTo>
                      <a:pt x="6281" y="10768"/>
                      <a:pt x="5341" y="10875"/>
                      <a:pt x="4567" y="9970"/>
                    </a:cubicBezTo>
                    <a:cubicBezTo>
                      <a:pt x="3781" y="9053"/>
                      <a:pt x="3150" y="7958"/>
                      <a:pt x="2567" y="6898"/>
                    </a:cubicBezTo>
                    <a:cubicBezTo>
                      <a:pt x="1400" y="4707"/>
                      <a:pt x="816" y="2445"/>
                      <a:pt x="173" y="64"/>
                    </a:cubicBezTo>
                    <a:cubicBezTo>
                      <a:pt x="163" y="22"/>
                      <a:pt x="126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2"/>
              <p:cNvSpPr/>
              <p:nvPr/>
            </p:nvSpPr>
            <p:spPr>
              <a:xfrm>
                <a:off x="1946775" y="2886100"/>
                <a:ext cx="317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65" extrusionOk="0">
                    <a:moveTo>
                      <a:pt x="53" y="0"/>
                    </a:moveTo>
                    <a:cubicBezTo>
                      <a:pt x="26" y="0"/>
                      <a:pt x="0" y="29"/>
                      <a:pt x="32" y="52"/>
                    </a:cubicBezTo>
                    <a:cubicBezTo>
                      <a:pt x="44" y="76"/>
                      <a:pt x="91" y="147"/>
                      <a:pt x="103" y="159"/>
                    </a:cubicBezTo>
                    <a:cubicBezTo>
                      <a:pt x="103" y="163"/>
                      <a:pt x="105" y="164"/>
                      <a:pt x="108" y="164"/>
                    </a:cubicBezTo>
                    <a:cubicBezTo>
                      <a:pt x="115" y="164"/>
                      <a:pt x="127" y="156"/>
                      <a:pt x="127" y="147"/>
                    </a:cubicBezTo>
                    <a:cubicBezTo>
                      <a:pt x="127" y="135"/>
                      <a:pt x="103" y="40"/>
                      <a:pt x="91" y="28"/>
                    </a:cubicBezTo>
                    <a:cubicBezTo>
                      <a:pt x="83" y="8"/>
                      <a:pt x="6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2"/>
              <p:cNvSpPr/>
              <p:nvPr/>
            </p:nvSpPr>
            <p:spPr>
              <a:xfrm>
                <a:off x="1916600" y="2712450"/>
                <a:ext cx="3562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377" extrusionOk="0">
                    <a:moveTo>
                      <a:pt x="1136" y="1"/>
                    </a:moveTo>
                    <a:cubicBezTo>
                      <a:pt x="1118" y="1"/>
                      <a:pt x="1099" y="10"/>
                      <a:pt x="1084" y="33"/>
                    </a:cubicBezTo>
                    <a:cubicBezTo>
                      <a:pt x="548" y="950"/>
                      <a:pt x="0" y="2200"/>
                      <a:pt x="310" y="3271"/>
                    </a:cubicBezTo>
                    <a:cubicBezTo>
                      <a:pt x="417" y="3629"/>
                      <a:pt x="619" y="3926"/>
                      <a:pt x="774" y="4248"/>
                    </a:cubicBezTo>
                    <a:cubicBezTo>
                      <a:pt x="1072" y="4938"/>
                      <a:pt x="977" y="5438"/>
                      <a:pt x="1000" y="6141"/>
                    </a:cubicBezTo>
                    <a:cubicBezTo>
                      <a:pt x="1012" y="6629"/>
                      <a:pt x="1072" y="6974"/>
                      <a:pt x="1370" y="7355"/>
                    </a:cubicBezTo>
                    <a:cubicBezTo>
                      <a:pt x="1380" y="7370"/>
                      <a:pt x="1392" y="7377"/>
                      <a:pt x="1401" y="7377"/>
                    </a:cubicBezTo>
                    <a:cubicBezTo>
                      <a:pt x="1415" y="7377"/>
                      <a:pt x="1424" y="7364"/>
                      <a:pt x="1417" y="7343"/>
                    </a:cubicBezTo>
                    <a:cubicBezTo>
                      <a:pt x="905" y="6343"/>
                      <a:pt x="1417" y="5212"/>
                      <a:pt x="953" y="4176"/>
                    </a:cubicBezTo>
                    <a:cubicBezTo>
                      <a:pt x="643" y="3450"/>
                      <a:pt x="322" y="2867"/>
                      <a:pt x="500" y="2045"/>
                    </a:cubicBezTo>
                    <a:cubicBezTo>
                      <a:pt x="655" y="1378"/>
                      <a:pt x="1000" y="747"/>
                      <a:pt x="1203" y="92"/>
                    </a:cubicBezTo>
                    <a:cubicBezTo>
                      <a:pt x="1211" y="44"/>
                      <a:pt x="1175" y="1"/>
                      <a:pt x="1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2"/>
              <p:cNvSpPr/>
              <p:nvPr/>
            </p:nvSpPr>
            <p:spPr>
              <a:xfrm>
                <a:off x="1944575" y="2853300"/>
                <a:ext cx="68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728" extrusionOk="0">
                    <a:moveTo>
                      <a:pt x="18" y="1"/>
                    </a:moveTo>
                    <a:cubicBezTo>
                      <a:pt x="15" y="1"/>
                      <a:pt x="12" y="7"/>
                      <a:pt x="12" y="19"/>
                    </a:cubicBezTo>
                    <a:cubicBezTo>
                      <a:pt x="1" y="293"/>
                      <a:pt x="24" y="578"/>
                      <a:pt x="60" y="864"/>
                    </a:cubicBezTo>
                    <a:cubicBezTo>
                      <a:pt x="84" y="1150"/>
                      <a:pt x="84" y="1447"/>
                      <a:pt x="179" y="1709"/>
                    </a:cubicBezTo>
                    <a:cubicBezTo>
                      <a:pt x="184" y="1722"/>
                      <a:pt x="193" y="1728"/>
                      <a:pt x="203" y="1728"/>
                    </a:cubicBezTo>
                    <a:cubicBezTo>
                      <a:pt x="220" y="1728"/>
                      <a:pt x="239" y="1713"/>
                      <a:pt x="239" y="1697"/>
                    </a:cubicBezTo>
                    <a:cubicBezTo>
                      <a:pt x="274" y="1412"/>
                      <a:pt x="203" y="1114"/>
                      <a:pt x="179" y="852"/>
                    </a:cubicBezTo>
                    <a:cubicBezTo>
                      <a:pt x="143" y="566"/>
                      <a:pt x="120" y="281"/>
                      <a:pt x="24" y="19"/>
                    </a:cubicBezTo>
                    <a:cubicBezTo>
                      <a:pt x="24" y="7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2"/>
              <p:cNvSpPr/>
              <p:nvPr/>
            </p:nvSpPr>
            <p:spPr>
              <a:xfrm>
                <a:off x="1942500" y="2856175"/>
                <a:ext cx="83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30" extrusionOk="0">
                    <a:moveTo>
                      <a:pt x="16" y="0"/>
                    </a:moveTo>
                    <a:cubicBezTo>
                      <a:pt x="7" y="0"/>
                      <a:pt x="0" y="10"/>
                      <a:pt x="0" y="23"/>
                    </a:cubicBezTo>
                    <a:cubicBezTo>
                      <a:pt x="24" y="630"/>
                      <a:pt x="24" y="1332"/>
                      <a:pt x="238" y="1904"/>
                    </a:cubicBezTo>
                    <a:cubicBezTo>
                      <a:pt x="249" y="1920"/>
                      <a:pt x="268" y="1929"/>
                      <a:pt x="285" y="1929"/>
                    </a:cubicBezTo>
                    <a:cubicBezTo>
                      <a:pt x="305" y="1929"/>
                      <a:pt x="322" y="1918"/>
                      <a:pt x="322" y="1892"/>
                    </a:cubicBezTo>
                    <a:cubicBezTo>
                      <a:pt x="334" y="1285"/>
                      <a:pt x="155" y="618"/>
                      <a:pt x="36" y="23"/>
                    </a:cubicBezTo>
                    <a:cubicBezTo>
                      <a:pt x="31" y="7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2"/>
              <p:cNvSpPr/>
              <p:nvPr/>
            </p:nvSpPr>
            <p:spPr>
              <a:xfrm>
                <a:off x="1941700" y="2548900"/>
                <a:ext cx="68425" cy="1743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6974" extrusionOk="0">
                    <a:moveTo>
                      <a:pt x="2632" y="0"/>
                    </a:moveTo>
                    <a:cubicBezTo>
                      <a:pt x="2618" y="0"/>
                      <a:pt x="2604" y="5"/>
                      <a:pt x="2592" y="15"/>
                    </a:cubicBezTo>
                    <a:cubicBezTo>
                      <a:pt x="2175" y="312"/>
                      <a:pt x="2080" y="729"/>
                      <a:pt x="1961" y="1217"/>
                    </a:cubicBezTo>
                    <a:cubicBezTo>
                      <a:pt x="1759" y="1967"/>
                      <a:pt x="1437" y="2527"/>
                      <a:pt x="1068" y="3205"/>
                    </a:cubicBezTo>
                    <a:cubicBezTo>
                      <a:pt x="830" y="3634"/>
                      <a:pt x="723" y="4015"/>
                      <a:pt x="687" y="4515"/>
                    </a:cubicBezTo>
                    <a:cubicBezTo>
                      <a:pt x="628" y="5444"/>
                      <a:pt x="413" y="6123"/>
                      <a:pt x="8" y="6968"/>
                    </a:cubicBezTo>
                    <a:cubicBezTo>
                      <a:pt x="0" y="6968"/>
                      <a:pt x="8" y="6973"/>
                      <a:pt x="18" y="6973"/>
                    </a:cubicBezTo>
                    <a:cubicBezTo>
                      <a:pt x="23" y="6973"/>
                      <a:pt x="28" y="6972"/>
                      <a:pt x="32" y="6968"/>
                    </a:cubicBezTo>
                    <a:cubicBezTo>
                      <a:pt x="389" y="6515"/>
                      <a:pt x="663" y="6003"/>
                      <a:pt x="794" y="5432"/>
                    </a:cubicBezTo>
                    <a:cubicBezTo>
                      <a:pt x="949" y="4753"/>
                      <a:pt x="854" y="4098"/>
                      <a:pt x="1187" y="3444"/>
                    </a:cubicBezTo>
                    <a:cubicBezTo>
                      <a:pt x="1437" y="2932"/>
                      <a:pt x="1794" y="2503"/>
                      <a:pt x="1985" y="1967"/>
                    </a:cubicBezTo>
                    <a:cubicBezTo>
                      <a:pt x="2223" y="1312"/>
                      <a:pt x="2282" y="705"/>
                      <a:pt x="2699" y="110"/>
                    </a:cubicBezTo>
                    <a:cubicBezTo>
                      <a:pt x="2737" y="63"/>
                      <a:pt x="2685" y="0"/>
                      <a:pt x="2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2"/>
              <p:cNvSpPr/>
              <p:nvPr/>
            </p:nvSpPr>
            <p:spPr>
              <a:xfrm>
                <a:off x="2008900" y="2551250"/>
                <a:ext cx="319375" cy="204725"/>
              </a:xfrm>
              <a:custGeom>
                <a:avLst/>
                <a:gdLst/>
                <a:ahLst/>
                <a:cxnLst/>
                <a:rect l="l" t="t" r="r" b="b"/>
                <a:pathLst>
                  <a:path w="12775" h="8189" extrusionOk="0">
                    <a:moveTo>
                      <a:pt x="7" y="0"/>
                    </a:moveTo>
                    <a:cubicBezTo>
                      <a:pt x="0" y="0"/>
                      <a:pt x="3" y="20"/>
                      <a:pt x="11" y="28"/>
                    </a:cubicBezTo>
                    <a:cubicBezTo>
                      <a:pt x="1357" y="695"/>
                      <a:pt x="3095" y="992"/>
                      <a:pt x="4297" y="1897"/>
                    </a:cubicBezTo>
                    <a:cubicBezTo>
                      <a:pt x="5190" y="2588"/>
                      <a:pt x="5500" y="3528"/>
                      <a:pt x="6560" y="4028"/>
                    </a:cubicBezTo>
                    <a:cubicBezTo>
                      <a:pt x="7512" y="4481"/>
                      <a:pt x="8584" y="4612"/>
                      <a:pt x="9584" y="4933"/>
                    </a:cubicBezTo>
                    <a:cubicBezTo>
                      <a:pt x="11179" y="5457"/>
                      <a:pt x="12144" y="6600"/>
                      <a:pt x="12703" y="8172"/>
                    </a:cubicBezTo>
                    <a:cubicBezTo>
                      <a:pt x="12711" y="8184"/>
                      <a:pt x="12722" y="8189"/>
                      <a:pt x="12732" y="8189"/>
                    </a:cubicBezTo>
                    <a:cubicBezTo>
                      <a:pt x="12754" y="8189"/>
                      <a:pt x="12775" y="8168"/>
                      <a:pt x="12775" y="8136"/>
                    </a:cubicBezTo>
                    <a:cubicBezTo>
                      <a:pt x="12453" y="5290"/>
                      <a:pt x="9786" y="4802"/>
                      <a:pt x="7524" y="4124"/>
                    </a:cubicBezTo>
                    <a:cubicBezTo>
                      <a:pt x="6857" y="3909"/>
                      <a:pt x="6214" y="3659"/>
                      <a:pt x="5726" y="3171"/>
                    </a:cubicBezTo>
                    <a:cubicBezTo>
                      <a:pt x="5262" y="2707"/>
                      <a:pt x="4988" y="2099"/>
                      <a:pt x="4440" y="1707"/>
                    </a:cubicBezTo>
                    <a:cubicBezTo>
                      <a:pt x="3881" y="1290"/>
                      <a:pt x="3154" y="1099"/>
                      <a:pt x="2512" y="861"/>
                    </a:cubicBezTo>
                    <a:cubicBezTo>
                      <a:pt x="1690" y="564"/>
                      <a:pt x="868" y="230"/>
                      <a:pt x="23" y="16"/>
                    </a:cubicBezTo>
                    <a:cubicBezTo>
                      <a:pt x="16" y="5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2"/>
              <p:cNvSpPr/>
              <p:nvPr/>
            </p:nvSpPr>
            <p:spPr>
              <a:xfrm>
                <a:off x="2306525" y="2739325"/>
                <a:ext cx="111050" cy="42837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7135" extrusionOk="0">
                    <a:moveTo>
                      <a:pt x="841" y="1"/>
                    </a:moveTo>
                    <a:cubicBezTo>
                      <a:pt x="832" y="1"/>
                      <a:pt x="822" y="7"/>
                      <a:pt x="822" y="18"/>
                    </a:cubicBezTo>
                    <a:cubicBezTo>
                      <a:pt x="834" y="1637"/>
                      <a:pt x="1596" y="2792"/>
                      <a:pt x="2465" y="4066"/>
                    </a:cubicBezTo>
                    <a:cubicBezTo>
                      <a:pt x="3620" y="5744"/>
                      <a:pt x="4442" y="8459"/>
                      <a:pt x="3346" y="10364"/>
                    </a:cubicBezTo>
                    <a:cubicBezTo>
                      <a:pt x="2989" y="10971"/>
                      <a:pt x="2751" y="11471"/>
                      <a:pt x="2525" y="12150"/>
                    </a:cubicBezTo>
                    <a:cubicBezTo>
                      <a:pt x="2203" y="13162"/>
                      <a:pt x="1691" y="13638"/>
                      <a:pt x="929" y="14305"/>
                    </a:cubicBezTo>
                    <a:cubicBezTo>
                      <a:pt x="24" y="15103"/>
                      <a:pt x="1" y="15984"/>
                      <a:pt x="382" y="17091"/>
                    </a:cubicBezTo>
                    <a:cubicBezTo>
                      <a:pt x="395" y="17122"/>
                      <a:pt x="421" y="17135"/>
                      <a:pt x="448" y="17135"/>
                    </a:cubicBezTo>
                    <a:cubicBezTo>
                      <a:pt x="494" y="17135"/>
                      <a:pt x="544" y="17096"/>
                      <a:pt x="536" y="17043"/>
                    </a:cubicBezTo>
                    <a:cubicBezTo>
                      <a:pt x="310" y="15865"/>
                      <a:pt x="382" y="15091"/>
                      <a:pt x="1346" y="14305"/>
                    </a:cubicBezTo>
                    <a:cubicBezTo>
                      <a:pt x="1810" y="13936"/>
                      <a:pt x="2179" y="13638"/>
                      <a:pt x="2453" y="13114"/>
                    </a:cubicBezTo>
                    <a:cubicBezTo>
                      <a:pt x="2834" y="12376"/>
                      <a:pt x="2941" y="11555"/>
                      <a:pt x="3370" y="10828"/>
                    </a:cubicBezTo>
                    <a:cubicBezTo>
                      <a:pt x="3703" y="10293"/>
                      <a:pt x="3989" y="9876"/>
                      <a:pt x="4072" y="9233"/>
                    </a:cubicBezTo>
                    <a:cubicBezTo>
                      <a:pt x="4263" y="7792"/>
                      <a:pt x="3942" y="6125"/>
                      <a:pt x="3275" y="4840"/>
                    </a:cubicBezTo>
                    <a:cubicBezTo>
                      <a:pt x="2929" y="4197"/>
                      <a:pt x="2453" y="3649"/>
                      <a:pt x="2048" y="3054"/>
                    </a:cubicBezTo>
                    <a:cubicBezTo>
                      <a:pt x="1429" y="2113"/>
                      <a:pt x="1096" y="1137"/>
                      <a:pt x="858" y="29"/>
                    </a:cubicBezTo>
                    <a:cubicBezTo>
                      <a:pt x="864" y="10"/>
                      <a:pt x="853" y="1"/>
                      <a:pt x="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2"/>
              <p:cNvSpPr/>
              <p:nvPr/>
            </p:nvSpPr>
            <p:spPr>
              <a:xfrm>
                <a:off x="2041325" y="2596875"/>
                <a:ext cx="77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1543" extrusionOk="0">
                    <a:moveTo>
                      <a:pt x="310" y="1"/>
                    </a:moveTo>
                    <a:lnTo>
                      <a:pt x="310" y="1"/>
                    </a:lnTo>
                    <a:cubicBezTo>
                      <a:pt x="191" y="501"/>
                      <a:pt x="83" y="1013"/>
                      <a:pt x="0" y="1525"/>
                    </a:cubicBezTo>
                    <a:cubicBezTo>
                      <a:pt x="0" y="1537"/>
                      <a:pt x="6" y="1542"/>
                      <a:pt x="13" y="1542"/>
                    </a:cubicBezTo>
                    <a:cubicBezTo>
                      <a:pt x="21" y="1542"/>
                      <a:pt x="30" y="1537"/>
                      <a:pt x="36" y="1525"/>
                    </a:cubicBezTo>
                    <a:cubicBezTo>
                      <a:pt x="131" y="1013"/>
                      <a:pt x="238" y="513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2"/>
              <p:cNvSpPr/>
              <p:nvPr/>
            </p:nvSpPr>
            <p:spPr>
              <a:xfrm>
                <a:off x="2045625" y="2608300"/>
                <a:ext cx="13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561" extrusionOk="0">
                    <a:moveTo>
                      <a:pt x="520" y="0"/>
                    </a:moveTo>
                    <a:cubicBezTo>
                      <a:pt x="513" y="0"/>
                      <a:pt x="507" y="3"/>
                      <a:pt x="507" y="8"/>
                    </a:cubicBezTo>
                    <a:cubicBezTo>
                      <a:pt x="400" y="544"/>
                      <a:pt x="221" y="1032"/>
                      <a:pt x="19" y="1520"/>
                    </a:cubicBezTo>
                    <a:cubicBezTo>
                      <a:pt x="1" y="1547"/>
                      <a:pt x="23" y="1560"/>
                      <a:pt x="45" y="1560"/>
                    </a:cubicBezTo>
                    <a:cubicBezTo>
                      <a:pt x="53" y="1560"/>
                      <a:pt x="60" y="1559"/>
                      <a:pt x="66" y="1556"/>
                    </a:cubicBezTo>
                    <a:cubicBezTo>
                      <a:pt x="316" y="1080"/>
                      <a:pt x="483" y="544"/>
                      <a:pt x="542" y="20"/>
                    </a:cubicBezTo>
                    <a:cubicBezTo>
                      <a:pt x="542" y="6"/>
                      <a:pt x="530" y="0"/>
                      <a:pt x="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2"/>
              <p:cNvSpPr/>
              <p:nvPr/>
            </p:nvSpPr>
            <p:spPr>
              <a:xfrm>
                <a:off x="2002025" y="2584975"/>
                <a:ext cx="268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311" extrusionOk="0">
                    <a:moveTo>
                      <a:pt x="0" y="0"/>
                    </a:moveTo>
                    <a:cubicBezTo>
                      <a:pt x="143" y="548"/>
                      <a:pt x="501" y="1108"/>
                      <a:pt x="1048" y="1310"/>
                    </a:cubicBezTo>
                    <a:cubicBezTo>
                      <a:pt x="1060" y="1310"/>
                      <a:pt x="1072" y="1298"/>
                      <a:pt x="1060" y="1286"/>
                    </a:cubicBezTo>
                    <a:cubicBezTo>
                      <a:pt x="560" y="953"/>
                      <a:pt x="179" y="5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2"/>
              <p:cNvSpPr/>
              <p:nvPr/>
            </p:nvSpPr>
            <p:spPr>
              <a:xfrm>
                <a:off x="2003225" y="2579325"/>
                <a:ext cx="195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254" extrusionOk="0">
                    <a:moveTo>
                      <a:pt x="12" y="0"/>
                    </a:moveTo>
                    <a:cubicBezTo>
                      <a:pt x="12" y="0"/>
                      <a:pt x="0" y="0"/>
                      <a:pt x="0" y="24"/>
                    </a:cubicBezTo>
                    <a:cubicBezTo>
                      <a:pt x="155" y="476"/>
                      <a:pt x="405" y="893"/>
                      <a:pt x="726" y="1238"/>
                    </a:cubicBezTo>
                    <a:cubicBezTo>
                      <a:pt x="734" y="1249"/>
                      <a:pt x="742" y="1253"/>
                      <a:pt x="750" y="1253"/>
                    </a:cubicBezTo>
                    <a:cubicBezTo>
                      <a:pt x="767" y="1253"/>
                      <a:pt x="782" y="1231"/>
                      <a:pt x="774" y="1215"/>
                    </a:cubicBezTo>
                    <a:cubicBezTo>
                      <a:pt x="464" y="834"/>
                      <a:pt x="226" y="453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2"/>
              <p:cNvSpPr/>
              <p:nvPr/>
            </p:nvSpPr>
            <p:spPr>
              <a:xfrm>
                <a:off x="2030900" y="2577125"/>
                <a:ext cx="10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632" extrusionOk="0">
                    <a:moveTo>
                      <a:pt x="386" y="0"/>
                    </a:moveTo>
                    <a:cubicBezTo>
                      <a:pt x="375" y="0"/>
                      <a:pt x="363" y="6"/>
                      <a:pt x="358" y="17"/>
                    </a:cubicBezTo>
                    <a:cubicBezTo>
                      <a:pt x="310" y="291"/>
                      <a:pt x="262" y="552"/>
                      <a:pt x="203" y="826"/>
                    </a:cubicBezTo>
                    <a:cubicBezTo>
                      <a:pt x="143" y="1088"/>
                      <a:pt x="60" y="1338"/>
                      <a:pt x="0" y="1612"/>
                    </a:cubicBezTo>
                    <a:cubicBezTo>
                      <a:pt x="0" y="1626"/>
                      <a:pt x="9" y="1632"/>
                      <a:pt x="18" y="1632"/>
                    </a:cubicBezTo>
                    <a:cubicBezTo>
                      <a:pt x="24" y="1632"/>
                      <a:pt x="31" y="1629"/>
                      <a:pt x="36" y="1624"/>
                    </a:cubicBezTo>
                    <a:cubicBezTo>
                      <a:pt x="262" y="1160"/>
                      <a:pt x="381" y="552"/>
                      <a:pt x="393" y="29"/>
                    </a:cubicBezTo>
                    <a:cubicBezTo>
                      <a:pt x="406" y="9"/>
                      <a:pt x="398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2"/>
              <p:cNvSpPr/>
              <p:nvPr/>
            </p:nvSpPr>
            <p:spPr>
              <a:xfrm>
                <a:off x="2030450" y="2579650"/>
                <a:ext cx="136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588" extrusionOk="0">
                    <a:moveTo>
                      <a:pt x="523" y="0"/>
                    </a:moveTo>
                    <a:cubicBezTo>
                      <a:pt x="517" y="0"/>
                      <a:pt x="510" y="3"/>
                      <a:pt x="507" y="11"/>
                    </a:cubicBezTo>
                    <a:cubicBezTo>
                      <a:pt x="435" y="273"/>
                      <a:pt x="387" y="547"/>
                      <a:pt x="316" y="797"/>
                    </a:cubicBezTo>
                    <a:cubicBezTo>
                      <a:pt x="221" y="1059"/>
                      <a:pt x="102" y="1297"/>
                      <a:pt x="18" y="1559"/>
                    </a:cubicBezTo>
                    <a:cubicBezTo>
                      <a:pt x="1" y="1576"/>
                      <a:pt x="22" y="1587"/>
                      <a:pt x="39" y="1587"/>
                    </a:cubicBezTo>
                    <a:cubicBezTo>
                      <a:pt x="45" y="1587"/>
                      <a:pt x="51" y="1586"/>
                      <a:pt x="54" y="1583"/>
                    </a:cubicBezTo>
                    <a:cubicBezTo>
                      <a:pt x="340" y="1154"/>
                      <a:pt x="530" y="523"/>
                      <a:pt x="530" y="11"/>
                    </a:cubicBezTo>
                    <a:cubicBezTo>
                      <a:pt x="546" y="11"/>
                      <a:pt x="536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2"/>
              <p:cNvSpPr/>
              <p:nvPr/>
            </p:nvSpPr>
            <p:spPr>
              <a:xfrm>
                <a:off x="2019000" y="2591825"/>
                <a:ext cx="241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8" y="631"/>
                      <a:pt x="536" y="1334"/>
                      <a:pt x="929" y="1881"/>
                    </a:cubicBezTo>
                    <a:cubicBezTo>
                      <a:pt x="936" y="1889"/>
                      <a:pt x="942" y="1892"/>
                      <a:pt x="948" y="1892"/>
                    </a:cubicBezTo>
                    <a:cubicBezTo>
                      <a:pt x="959" y="1892"/>
                      <a:pt x="965" y="1878"/>
                      <a:pt x="965" y="1869"/>
                    </a:cubicBezTo>
                    <a:cubicBezTo>
                      <a:pt x="679" y="1227"/>
                      <a:pt x="322" y="61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2"/>
              <p:cNvSpPr/>
              <p:nvPr/>
            </p:nvSpPr>
            <p:spPr>
              <a:xfrm>
                <a:off x="2024125" y="2601225"/>
                <a:ext cx="59650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4657" extrusionOk="0">
                    <a:moveTo>
                      <a:pt x="26" y="0"/>
                    </a:moveTo>
                    <a:cubicBezTo>
                      <a:pt x="16" y="0"/>
                      <a:pt x="1" y="9"/>
                      <a:pt x="9" y="17"/>
                    </a:cubicBezTo>
                    <a:cubicBezTo>
                      <a:pt x="664" y="1648"/>
                      <a:pt x="1760" y="2994"/>
                      <a:pt x="2355" y="4649"/>
                    </a:cubicBezTo>
                    <a:cubicBezTo>
                      <a:pt x="2355" y="4654"/>
                      <a:pt x="2361" y="4656"/>
                      <a:pt x="2367" y="4656"/>
                    </a:cubicBezTo>
                    <a:cubicBezTo>
                      <a:pt x="2376" y="4656"/>
                      <a:pt x="2386" y="4651"/>
                      <a:pt x="2379" y="4637"/>
                    </a:cubicBezTo>
                    <a:cubicBezTo>
                      <a:pt x="1998" y="2958"/>
                      <a:pt x="807" y="1529"/>
                      <a:pt x="33" y="5"/>
                    </a:cubicBezTo>
                    <a:cubicBezTo>
                      <a:pt x="33" y="2"/>
                      <a:pt x="3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2"/>
              <p:cNvSpPr/>
              <p:nvPr/>
            </p:nvSpPr>
            <p:spPr>
              <a:xfrm>
                <a:off x="1970775" y="2593600"/>
                <a:ext cx="26800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900" extrusionOk="0">
                    <a:moveTo>
                      <a:pt x="1072" y="1"/>
                    </a:moveTo>
                    <a:lnTo>
                      <a:pt x="1072" y="1"/>
                    </a:lnTo>
                    <a:cubicBezTo>
                      <a:pt x="1012" y="322"/>
                      <a:pt x="977" y="667"/>
                      <a:pt x="774" y="953"/>
                    </a:cubicBezTo>
                    <a:cubicBezTo>
                      <a:pt x="608" y="1179"/>
                      <a:pt x="405" y="1334"/>
                      <a:pt x="274" y="1596"/>
                    </a:cubicBezTo>
                    <a:cubicBezTo>
                      <a:pt x="60" y="1965"/>
                      <a:pt x="0" y="2453"/>
                      <a:pt x="0" y="2882"/>
                    </a:cubicBezTo>
                    <a:cubicBezTo>
                      <a:pt x="0" y="2894"/>
                      <a:pt x="9" y="2900"/>
                      <a:pt x="18" y="2900"/>
                    </a:cubicBezTo>
                    <a:cubicBezTo>
                      <a:pt x="27" y="2900"/>
                      <a:pt x="36" y="2894"/>
                      <a:pt x="36" y="2882"/>
                    </a:cubicBezTo>
                    <a:cubicBezTo>
                      <a:pt x="143" y="2227"/>
                      <a:pt x="179" y="1727"/>
                      <a:pt x="643" y="1203"/>
                    </a:cubicBezTo>
                    <a:cubicBezTo>
                      <a:pt x="941" y="834"/>
                      <a:pt x="1048" y="477"/>
                      <a:pt x="10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2"/>
              <p:cNvSpPr/>
              <p:nvPr/>
            </p:nvSpPr>
            <p:spPr>
              <a:xfrm>
                <a:off x="1923750" y="2676825"/>
                <a:ext cx="46950" cy="1193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4775" extrusionOk="0">
                    <a:moveTo>
                      <a:pt x="1872" y="0"/>
                    </a:moveTo>
                    <a:cubicBezTo>
                      <a:pt x="1871" y="0"/>
                      <a:pt x="1869" y="1"/>
                      <a:pt x="1869" y="5"/>
                    </a:cubicBezTo>
                    <a:cubicBezTo>
                      <a:pt x="1877" y="5"/>
                      <a:pt x="1875" y="0"/>
                      <a:pt x="1872" y="0"/>
                    </a:cubicBezTo>
                    <a:close/>
                    <a:moveTo>
                      <a:pt x="1869" y="5"/>
                    </a:moveTo>
                    <a:lnTo>
                      <a:pt x="1869" y="5"/>
                    </a:lnTo>
                    <a:cubicBezTo>
                      <a:pt x="1512" y="1565"/>
                      <a:pt x="0" y="3089"/>
                      <a:pt x="691" y="4768"/>
                    </a:cubicBezTo>
                    <a:cubicBezTo>
                      <a:pt x="691" y="4772"/>
                      <a:pt x="695" y="4775"/>
                      <a:pt x="702" y="4775"/>
                    </a:cubicBezTo>
                    <a:cubicBezTo>
                      <a:pt x="712" y="4775"/>
                      <a:pt x="726" y="4767"/>
                      <a:pt x="726" y="4744"/>
                    </a:cubicBezTo>
                    <a:cubicBezTo>
                      <a:pt x="441" y="3768"/>
                      <a:pt x="679" y="2887"/>
                      <a:pt x="1107" y="1982"/>
                    </a:cubicBezTo>
                    <a:cubicBezTo>
                      <a:pt x="1429" y="1363"/>
                      <a:pt x="1846" y="732"/>
                      <a:pt x="186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2"/>
              <p:cNvSpPr/>
              <p:nvPr/>
            </p:nvSpPr>
            <p:spPr>
              <a:xfrm>
                <a:off x="1941900" y="2803700"/>
                <a:ext cx="5807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8521" extrusionOk="0">
                    <a:moveTo>
                      <a:pt x="10" y="1"/>
                    </a:moveTo>
                    <a:cubicBezTo>
                      <a:pt x="8" y="1"/>
                      <a:pt x="0" y="7"/>
                      <a:pt x="0" y="14"/>
                    </a:cubicBezTo>
                    <a:cubicBezTo>
                      <a:pt x="10" y="4"/>
                      <a:pt x="12" y="1"/>
                      <a:pt x="10" y="1"/>
                    </a:cubicBezTo>
                    <a:close/>
                    <a:moveTo>
                      <a:pt x="0" y="14"/>
                    </a:moveTo>
                    <a:lnTo>
                      <a:pt x="0" y="14"/>
                    </a:lnTo>
                    <a:cubicBezTo>
                      <a:pt x="298" y="907"/>
                      <a:pt x="441" y="1657"/>
                      <a:pt x="465" y="2598"/>
                    </a:cubicBezTo>
                    <a:cubicBezTo>
                      <a:pt x="477" y="3086"/>
                      <a:pt x="536" y="3539"/>
                      <a:pt x="667" y="4027"/>
                    </a:cubicBezTo>
                    <a:cubicBezTo>
                      <a:pt x="1096" y="5527"/>
                      <a:pt x="1691" y="7063"/>
                      <a:pt x="2286" y="8515"/>
                    </a:cubicBezTo>
                    <a:cubicBezTo>
                      <a:pt x="2293" y="8519"/>
                      <a:pt x="2299" y="8520"/>
                      <a:pt x="2304" y="8520"/>
                    </a:cubicBezTo>
                    <a:cubicBezTo>
                      <a:pt x="2316" y="8520"/>
                      <a:pt x="2322" y="8512"/>
                      <a:pt x="2322" y="8503"/>
                    </a:cubicBezTo>
                    <a:cubicBezTo>
                      <a:pt x="1798" y="6896"/>
                      <a:pt x="1001" y="5301"/>
                      <a:pt x="620" y="3646"/>
                    </a:cubicBezTo>
                    <a:cubicBezTo>
                      <a:pt x="477" y="2967"/>
                      <a:pt x="572" y="2277"/>
                      <a:pt x="489" y="1610"/>
                    </a:cubicBezTo>
                    <a:cubicBezTo>
                      <a:pt x="417" y="1062"/>
                      <a:pt x="203" y="526"/>
                      <a:pt x="0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2"/>
              <p:cNvSpPr/>
              <p:nvPr/>
            </p:nvSpPr>
            <p:spPr>
              <a:xfrm>
                <a:off x="2002750" y="3026125"/>
                <a:ext cx="1389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5191" extrusionOk="0">
                    <a:moveTo>
                      <a:pt x="12" y="1"/>
                    </a:moveTo>
                    <a:cubicBezTo>
                      <a:pt x="5" y="1"/>
                      <a:pt x="1" y="10"/>
                      <a:pt x="7" y="23"/>
                    </a:cubicBezTo>
                    <a:cubicBezTo>
                      <a:pt x="388" y="785"/>
                      <a:pt x="829" y="1523"/>
                      <a:pt x="1222" y="2273"/>
                    </a:cubicBezTo>
                    <a:cubicBezTo>
                      <a:pt x="1543" y="2833"/>
                      <a:pt x="1805" y="3524"/>
                      <a:pt x="2234" y="4012"/>
                    </a:cubicBezTo>
                    <a:cubicBezTo>
                      <a:pt x="2948" y="4809"/>
                      <a:pt x="4520" y="5036"/>
                      <a:pt x="5532" y="5190"/>
                    </a:cubicBezTo>
                    <a:cubicBezTo>
                      <a:pt x="5544" y="5190"/>
                      <a:pt x="5555" y="5155"/>
                      <a:pt x="5544" y="5155"/>
                    </a:cubicBezTo>
                    <a:cubicBezTo>
                      <a:pt x="4139" y="4809"/>
                      <a:pt x="2650" y="4619"/>
                      <a:pt x="1876" y="3274"/>
                    </a:cubicBezTo>
                    <a:cubicBezTo>
                      <a:pt x="1257" y="2202"/>
                      <a:pt x="686" y="1083"/>
                      <a:pt x="31" y="23"/>
                    </a:cubicBezTo>
                    <a:cubicBezTo>
                      <a:pt x="26" y="7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2"/>
              <p:cNvSpPr/>
              <p:nvPr/>
            </p:nvSpPr>
            <p:spPr>
              <a:xfrm>
                <a:off x="2146275" y="3131825"/>
                <a:ext cx="12105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1340" extrusionOk="0">
                    <a:moveTo>
                      <a:pt x="4793" y="0"/>
                    </a:moveTo>
                    <a:cubicBezTo>
                      <a:pt x="4785" y="0"/>
                      <a:pt x="4777" y="3"/>
                      <a:pt x="4767" y="10"/>
                    </a:cubicBezTo>
                    <a:cubicBezTo>
                      <a:pt x="4410" y="189"/>
                      <a:pt x="4029" y="248"/>
                      <a:pt x="3660" y="403"/>
                    </a:cubicBezTo>
                    <a:cubicBezTo>
                      <a:pt x="3339" y="546"/>
                      <a:pt x="3077" y="784"/>
                      <a:pt x="2779" y="927"/>
                    </a:cubicBezTo>
                    <a:cubicBezTo>
                      <a:pt x="2354" y="1134"/>
                      <a:pt x="1887" y="1238"/>
                      <a:pt x="1420" y="1238"/>
                    </a:cubicBezTo>
                    <a:cubicBezTo>
                      <a:pt x="946" y="1238"/>
                      <a:pt x="472" y="1131"/>
                      <a:pt x="41" y="915"/>
                    </a:cubicBezTo>
                    <a:cubicBezTo>
                      <a:pt x="33" y="907"/>
                      <a:pt x="26" y="904"/>
                      <a:pt x="21" y="904"/>
                    </a:cubicBezTo>
                    <a:cubicBezTo>
                      <a:pt x="2" y="904"/>
                      <a:pt x="1" y="944"/>
                      <a:pt x="29" y="962"/>
                    </a:cubicBezTo>
                    <a:cubicBezTo>
                      <a:pt x="467" y="1195"/>
                      <a:pt x="1049" y="1340"/>
                      <a:pt x="1589" y="1340"/>
                    </a:cubicBezTo>
                    <a:cubicBezTo>
                      <a:pt x="1797" y="1340"/>
                      <a:pt x="1999" y="1318"/>
                      <a:pt x="2184" y="1272"/>
                    </a:cubicBezTo>
                    <a:cubicBezTo>
                      <a:pt x="2517" y="1201"/>
                      <a:pt x="2803" y="986"/>
                      <a:pt x="3101" y="820"/>
                    </a:cubicBezTo>
                    <a:cubicBezTo>
                      <a:pt x="3672" y="498"/>
                      <a:pt x="4232" y="343"/>
                      <a:pt x="4803" y="81"/>
                    </a:cubicBezTo>
                    <a:cubicBezTo>
                      <a:pt x="4842" y="53"/>
                      <a:pt x="4826" y="0"/>
                      <a:pt x="4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2"/>
              <p:cNvSpPr/>
              <p:nvPr/>
            </p:nvSpPr>
            <p:spPr>
              <a:xfrm>
                <a:off x="2267825" y="3126650"/>
                <a:ext cx="196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71" extrusionOk="0">
                    <a:moveTo>
                      <a:pt x="329" y="1"/>
                    </a:moveTo>
                    <a:cubicBezTo>
                      <a:pt x="220" y="1"/>
                      <a:pt x="102" y="20"/>
                      <a:pt x="25" y="74"/>
                    </a:cubicBezTo>
                    <a:cubicBezTo>
                      <a:pt x="1" y="98"/>
                      <a:pt x="25" y="134"/>
                      <a:pt x="60" y="134"/>
                    </a:cubicBezTo>
                    <a:cubicBezTo>
                      <a:pt x="167" y="134"/>
                      <a:pt x="261" y="114"/>
                      <a:pt x="367" y="114"/>
                    </a:cubicBezTo>
                    <a:cubicBezTo>
                      <a:pt x="402" y="114"/>
                      <a:pt x="438" y="116"/>
                      <a:pt x="477" y="122"/>
                    </a:cubicBezTo>
                    <a:cubicBezTo>
                      <a:pt x="525" y="134"/>
                      <a:pt x="739" y="193"/>
                      <a:pt x="739" y="241"/>
                    </a:cubicBezTo>
                    <a:lnTo>
                      <a:pt x="739" y="253"/>
                    </a:lnTo>
                    <a:cubicBezTo>
                      <a:pt x="751" y="265"/>
                      <a:pt x="757" y="271"/>
                      <a:pt x="763" y="271"/>
                    </a:cubicBezTo>
                    <a:cubicBezTo>
                      <a:pt x="769" y="271"/>
                      <a:pt x="775" y="265"/>
                      <a:pt x="787" y="253"/>
                    </a:cubicBezTo>
                    <a:lnTo>
                      <a:pt x="787" y="241"/>
                    </a:lnTo>
                    <a:cubicBezTo>
                      <a:pt x="775" y="146"/>
                      <a:pt x="751" y="146"/>
                      <a:pt x="679" y="98"/>
                    </a:cubicBezTo>
                    <a:cubicBezTo>
                      <a:pt x="620" y="62"/>
                      <a:pt x="548" y="38"/>
                      <a:pt x="489" y="15"/>
                    </a:cubicBezTo>
                    <a:cubicBezTo>
                      <a:pt x="443" y="6"/>
                      <a:pt x="388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2"/>
              <p:cNvSpPr/>
              <p:nvPr/>
            </p:nvSpPr>
            <p:spPr>
              <a:xfrm>
                <a:off x="2303850" y="3070325"/>
                <a:ext cx="3872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460" extrusionOk="0">
                    <a:moveTo>
                      <a:pt x="1535" y="0"/>
                    </a:moveTo>
                    <a:cubicBezTo>
                      <a:pt x="1531" y="0"/>
                      <a:pt x="1528" y="2"/>
                      <a:pt x="1524" y="5"/>
                    </a:cubicBezTo>
                    <a:cubicBezTo>
                      <a:pt x="1251" y="541"/>
                      <a:pt x="727" y="767"/>
                      <a:pt x="358" y="1196"/>
                    </a:cubicBezTo>
                    <a:cubicBezTo>
                      <a:pt x="60" y="1541"/>
                      <a:pt x="0" y="1970"/>
                      <a:pt x="0" y="2422"/>
                    </a:cubicBezTo>
                    <a:cubicBezTo>
                      <a:pt x="0" y="2448"/>
                      <a:pt x="14" y="2460"/>
                      <a:pt x="27" y="2460"/>
                    </a:cubicBezTo>
                    <a:cubicBezTo>
                      <a:pt x="38" y="2460"/>
                      <a:pt x="48" y="2451"/>
                      <a:pt x="48" y="2434"/>
                    </a:cubicBezTo>
                    <a:cubicBezTo>
                      <a:pt x="84" y="2149"/>
                      <a:pt x="108" y="1851"/>
                      <a:pt x="227" y="1589"/>
                    </a:cubicBezTo>
                    <a:cubicBezTo>
                      <a:pt x="358" y="1267"/>
                      <a:pt x="608" y="1065"/>
                      <a:pt x="870" y="875"/>
                    </a:cubicBezTo>
                    <a:cubicBezTo>
                      <a:pt x="1167" y="636"/>
                      <a:pt x="1441" y="398"/>
                      <a:pt x="1548" y="17"/>
                    </a:cubicBezTo>
                    <a:cubicBezTo>
                      <a:pt x="1548" y="9"/>
                      <a:pt x="1542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2"/>
              <p:cNvSpPr/>
              <p:nvPr/>
            </p:nvSpPr>
            <p:spPr>
              <a:xfrm>
                <a:off x="2322050" y="2778575"/>
                <a:ext cx="80350" cy="2851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1406" extrusionOk="0">
                    <a:moveTo>
                      <a:pt x="54" y="1"/>
                    </a:moveTo>
                    <a:cubicBezTo>
                      <a:pt x="30" y="1"/>
                      <a:pt x="1" y="36"/>
                      <a:pt x="11" y="55"/>
                    </a:cubicBezTo>
                    <a:cubicBezTo>
                      <a:pt x="1142" y="1793"/>
                      <a:pt x="2380" y="3770"/>
                      <a:pt x="2785" y="5841"/>
                    </a:cubicBezTo>
                    <a:cubicBezTo>
                      <a:pt x="3190" y="7901"/>
                      <a:pt x="1904" y="9592"/>
                      <a:pt x="1118" y="11378"/>
                    </a:cubicBezTo>
                    <a:cubicBezTo>
                      <a:pt x="1118" y="11386"/>
                      <a:pt x="1129" y="11405"/>
                      <a:pt x="1144" y="11405"/>
                    </a:cubicBezTo>
                    <a:cubicBezTo>
                      <a:pt x="1150" y="11405"/>
                      <a:pt x="1158" y="11401"/>
                      <a:pt x="1165" y="11390"/>
                    </a:cubicBezTo>
                    <a:cubicBezTo>
                      <a:pt x="2035" y="9747"/>
                      <a:pt x="3213" y="7937"/>
                      <a:pt x="2916" y="6008"/>
                    </a:cubicBezTo>
                    <a:cubicBezTo>
                      <a:pt x="2594" y="3948"/>
                      <a:pt x="1392" y="1603"/>
                      <a:pt x="70" y="7"/>
                    </a:cubicBezTo>
                    <a:cubicBezTo>
                      <a:pt x="66" y="3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2"/>
              <p:cNvSpPr/>
              <p:nvPr/>
            </p:nvSpPr>
            <p:spPr>
              <a:xfrm>
                <a:off x="2010650" y="2559075"/>
                <a:ext cx="163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3882" extrusionOk="0">
                    <a:moveTo>
                      <a:pt x="48" y="1"/>
                    </a:moveTo>
                    <a:cubicBezTo>
                      <a:pt x="13" y="1"/>
                      <a:pt x="1" y="24"/>
                      <a:pt x="36" y="36"/>
                    </a:cubicBezTo>
                    <a:cubicBezTo>
                      <a:pt x="1501" y="512"/>
                      <a:pt x="3430" y="893"/>
                      <a:pt x="4513" y="2084"/>
                    </a:cubicBezTo>
                    <a:cubicBezTo>
                      <a:pt x="5216" y="2834"/>
                      <a:pt x="5394" y="3608"/>
                      <a:pt x="6490" y="3882"/>
                    </a:cubicBezTo>
                    <a:cubicBezTo>
                      <a:pt x="6525" y="3882"/>
                      <a:pt x="6537" y="3834"/>
                      <a:pt x="6502" y="3834"/>
                    </a:cubicBezTo>
                    <a:cubicBezTo>
                      <a:pt x="5228" y="3406"/>
                      <a:pt x="4811" y="2025"/>
                      <a:pt x="3644" y="1346"/>
                    </a:cubicBezTo>
                    <a:cubicBezTo>
                      <a:pt x="2537" y="715"/>
                      <a:pt x="1287" y="32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2"/>
              <p:cNvSpPr/>
              <p:nvPr/>
            </p:nvSpPr>
            <p:spPr>
              <a:xfrm>
                <a:off x="2175850" y="2662350"/>
                <a:ext cx="135350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5414" h="3522" extrusionOk="0">
                    <a:moveTo>
                      <a:pt x="13" y="1"/>
                    </a:moveTo>
                    <a:cubicBezTo>
                      <a:pt x="1" y="1"/>
                      <a:pt x="1" y="37"/>
                      <a:pt x="13" y="37"/>
                    </a:cubicBezTo>
                    <a:cubicBezTo>
                      <a:pt x="1001" y="275"/>
                      <a:pt x="2060" y="358"/>
                      <a:pt x="2989" y="751"/>
                    </a:cubicBezTo>
                    <a:cubicBezTo>
                      <a:pt x="4168" y="1227"/>
                      <a:pt x="4966" y="2358"/>
                      <a:pt x="5370" y="3513"/>
                    </a:cubicBezTo>
                    <a:cubicBezTo>
                      <a:pt x="5370" y="3518"/>
                      <a:pt x="5379" y="3521"/>
                      <a:pt x="5387" y="3521"/>
                    </a:cubicBezTo>
                    <a:cubicBezTo>
                      <a:pt x="5400" y="3521"/>
                      <a:pt x="5413" y="3515"/>
                      <a:pt x="5406" y="3501"/>
                    </a:cubicBezTo>
                    <a:cubicBezTo>
                      <a:pt x="5013" y="834"/>
                      <a:pt x="2180" y="334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2"/>
              <p:cNvSpPr/>
              <p:nvPr/>
            </p:nvSpPr>
            <p:spPr>
              <a:xfrm>
                <a:off x="2312175" y="2755400"/>
                <a:ext cx="97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856" extrusionOk="0">
                    <a:moveTo>
                      <a:pt x="16" y="1"/>
                    </a:moveTo>
                    <a:cubicBezTo>
                      <a:pt x="8" y="1"/>
                      <a:pt x="1" y="10"/>
                      <a:pt x="1" y="29"/>
                    </a:cubicBezTo>
                    <a:cubicBezTo>
                      <a:pt x="1" y="172"/>
                      <a:pt x="48" y="315"/>
                      <a:pt x="108" y="434"/>
                    </a:cubicBezTo>
                    <a:cubicBezTo>
                      <a:pt x="167" y="577"/>
                      <a:pt x="227" y="732"/>
                      <a:pt x="346" y="851"/>
                    </a:cubicBezTo>
                    <a:cubicBezTo>
                      <a:pt x="352" y="854"/>
                      <a:pt x="359" y="856"/>
                      <a:pt x="364" y="856"/>
                    </a:cubicBezTo>
                    <a:cubicBezTo>
                      <a:pt x="380" y="856"/>
                      <a:pt x="390" y="845"/>
                      <a:pt x="382" y="827"/>
                    </a:cubicBezTo>
                    <a:cubicBezTo>
                      <a:pt x="346" y="696"/>
                      <a:pt x="275" y="577"/>
                      <a:pt x="239" y="446"/>
                    </a:cubicBezTo>
                    <a:cubicBezTo>
                      <a:pt x="186" y="310"/>
                      <a:pt x="143" y="173"/>
                      <a:pt x="77" y="62"/>
                    </a:cubicBezTo>
                    <a:lnTo>
                      <a:pt x="77" y="62"/>
                    </a:lnTo>
                    <a:cubicBezTo>
                      <a:pt x="76" y="56"/>
                      <a:pt x="75" y="49"/>
                      <a:pt x="72" y="41"/>
                    </a:cubicBezTo>
                    <a:lnTo>
                      <a:pt x="58" y="32"/>
                    </a:lnTo>
                    <a:lnTo>
                      <a:pt x="58" y="32"/>
                    </a:lnTo>
                    <a:cubicBezTo>
                      <a:pt x="55" y="27"/>
                      <a:pt x="52" y="22"/>
                      <a:pt x="48" y="18"/>
                    </a:cubicBezTo>
                    <a:cubicBezTo>
                      <a:pt x="47" y="19"/>
                      <a:pt x="45" y="21"/>
                      <a:pt x="43" y="22"/>
                    </a:cubicBezTo>
                    <a:lnTo>
                      <a:pt x="43" y="22"/>
                    </a:lnTo>
                    <a:lnTo>
                      <a:pt x="36" y="18"/>
                    </a:lnTo>
                    <a:cubicBezTo>
                      <a:pt x="31" y="7"/>
                      <a:pt x="23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2"/>
              <p:cNvSpPr/>
              <p:nvPr/>
            </p:nvSpPr>
            <p:spPr>
              <a:xfrm>
                <a:off x="2078825" y="2701350"/>
                <a:ext cx="143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" y="227"/>
                      <a:pt x="179" y="417"/>
                      <a:pt x="250" y="644"/>
                    </a:cubicBezTo>
                    <a:cubicBezTo>
                      <a:pt x="357" y="882"/>
                      <a:pt x="429" y="1132"/>
                      <a:pt x="536" y="1394"/>
                    </a:cubicBezTo>
                    <a:cubicBezTo>
                      <a:pt x="540" y="1398"/>
                      <a:pt x="548" y="1401"/>
                      <a:pt x="555" y="1401"/>
                    </a:cubicBezTo>
                    <a:cubicBezTo>
                      <a:pt x="566" y="1401"/>
                      <a:pt x="575" y="1393"/>
                      <a:pt x="560" y="1370"/>
                    </a:cubicBezTo>
                    <a:cubicBezTo>
                      <a:pt x="453" y="929"/>
                      <a:pt x="262" y="39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2"/>
              <p:cNvSpPr/>
              <p:nvPr/>
            </p:nvSpPr>
            <p:spPr>
              <a:xfrm>
                <a:off x="2074050" y="2697775"/>
                <a:ext cx="2592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343" extrusionOk="0">
                    <a:moveTo>
                      <a:pt x="25" y="1"/>
                    </a:moveTo>
                    <a:cubicBezTo>
                      <a:pt x="13" y="1"/>
                      <a:pt x="1" y="1"/>
                      <a:pt x="1" y="13"/>
                    </a:cubicBezTo>
                    <a:cubicBezTo>
                      <a:pt x="322" y="787"/>
                      <a:pt x="620" y="1596"/>
                      <a:pt x="989" y="2334"/>
                    </a:cubicBezTo>
                    <a:cubicBezTo>
                      <a:pt x="999" y="2339"/>
                      <a:pt x="1009" y="2342"/>
                      <a:pt x="1017" y="2342"/>
                    </a:cubicBezTo>
                    <a:cubicBezTo>
                      <a:pt x="1028" y="2342"/>
                      <a:pt x="1037" y="2336"/>
                      <a:pt x="1037" y="2323"/>
                    </a:cubicBezTo>
                    <a:cubicBezTo>
                      <a:pt x="834" y="1513"/>
                      <a:pt x="429" y="715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2"/>
              <p:cNvSpPr/>
              <p:nvPr/>
            </p:nvSpPr>
            <p:spPr>
              <a:xfrm>
                <a:off x="2090725" y="2615175"/>
                <a:ext cx="32775" cy="1240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4960" extrusionOk="0">
                    <a:moveTo>
                      <a:pt x="1263" y="1"/>
                    </a:moveTo>
                    <a:cubicBezTo>
                      <a:pt x="1257" y="1"/>
                      <a:pt x="1251" y="7"/>
                      <a:pt x="1251" y="19"/>
                    </a:cubicBezTo>
                    <a:cubicBezTo>
                      <a:pt x="1191" y="1055"/>
                      <a:pt x="953" y="1983"/>
                      <a:pt x="548" y="2936"/>
                    </a:cubicBezTo>
                    <a:cubicBezTo>
                      <a:pt x="251" y="3591"/>
                      <a:pt x="1" y="4245"/>
                      <a:pt x="179" y="4960"/>
                    </a:cubicBezTo>
                    <a:cubicBezTo>
                      <a:pt x="84" y="3864"/>
                      <a:pt x="643" y="3067"/>
                      <a:pt x="977" y="2078"/>
                    </a:cubicBezTo>
                    <a:cubicBezTo>
                      <a:pt x="1203" y="1412"/>
                      <a:pt x="1310" y="709"/>
                      <a:pt x="1274" y="19"/>
                    </a:cubicBezTo>
                    <a:cubicBezTo>
                      <a:pt x="1274" y="7"/>
                      <a:pt x="1269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2"/>
              <p:cNvSpPr/>
              <p:nvPr/>
            </p:nvSpPr>
            <p:spPr>
              <a:xfrm>
                <a:off x="2077675" y="2608475"/>
                <a:ext cx="3420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005" extrusionOk="0">
                    <a:moveTo>
                      <a:pt x="1368" y="1"/>
                    </a:moveTo>
                    <a:cubicBezTo>
                      <a:pt x="963" y="1323"/>
                      <a:pt x="832" y="2811"/>
                      <a:pt x="11" y="3978"/>
                    </a:cubicBezTo>
                    <a:cubicBezTo>
                      <a:pt x="1" y="3987"/>
                      <a:pt x="22" y="4005"/>
                      <a:pt x="37" y="4005"/>
                    </a:cubicBezTo>
                    <a:cubicBezTo>
                      <a:pt x="41" y="4005"/>
                      <a:pt x="44" y="4004"/>
                      <a:pt x="46" y="4001"/>
                    </a:cubicBezTo>
                    <a:cubicBezTo>
                      <a:pt x="487" y="3537"/>
                      <a:pt x="665" y="2906"/>
                      <a:pt x="820" y="2287"/>
                    </a:cubicBezTo>
                    <a:cubicBezTo>
                      <a:pt x="1011" y="1525"/>
                      <a:pt x="1225" y="775"/>
                      <a:pt x="1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2"/>
              <p:cNvSpPr/>
              <p:nvPr/>
            </p:nvSpPr>
            <p:spPr>
              <a:xfrm>
                <a:off x="2071825" y="2609525"/>
                <a:ext cx="254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3540" extrusionOk="0">
                    <a:moveTo>
                      <a:pt x="965" y="1"/>
                    </a:moveTo>
                    <a:cubicBezTo>
                      <a:pt x="956" y="1"/>
                      <a:pt x="947" y="7"/>
                      <a:pt x="947" y="18"/>
                    </a:cubicBezTo>
                    <a:cubicBezTo>
                      <a:pt x="804" y="1257"/>
                      <a:pt x="423" y="2388"/>
                      <a:pt x="6" y="3531"/>
                    </a:cubicBezTo>
                    <a:cubicBezTo>
                      <a:pt x="483" y="2471"/>
                      <a:pt x="1018" y="1197"/>
                      <a:pt x="983" y="18"/>
                    </a:cubicBezTo>
                    <a:cubicBezTo>
                      <a:pt x="983" y="7"/>
                      <a:pt x="974" y="1"/>
                      <a:pt x="965" y="1"/>
                    </a:cubicBezTo>
                    <a:close/>
                    <a:moveTo>
                      <a:pt x="6" y="3531"/>
                    </a:moveTo>
                    <a:lnTo>
                      <a:pt x="6" y="3531"/>
                    </a:lnTo>
                    <a:cubicBezTo>
                      <a:pt x="0" y="3537"/>
                      <a:pt x="0" y="3540"/>
                      <a:pt x="2" y="3540"/>
                    </a:cubicBezTo>
                    <a:cubicBezTo>
                      <a:pt x="3" y="3540"/>
                      <a:pt x="6" y="3537"/>
                      <a:pt x="6" y="35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2"/>
              <p:cNvSpPr/>
              <p:nvPr/>
            </p:nvSpPr>
            <p:spPr>
              <a:xfrm>
                <a:off x="2065725" y="2598700"/>
                <a:ext cx="247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3012" extrusionOk="0">
                    <a:moveTo>
                      <a:pt x="968" y="0"/>
                    </a:moveTo>
                    <a:cubicBezTo>
                      <a:pt x="960" y="0"/>
                      <a:pt x="953" y="7"/>
                      <a:pt x="953" y="23"/>
                    </a:cubicBezTo>
                    <a:cubicBezTo>
                      <a:pt x="655" y="1035"/>
                      <a:pt x="369" y="2011"/>
                      <a:pt x="0" y="3011"/>
                    </a:cubicBezTo>
                    <a:lnTo>
                      <a:pt x="12" y="3011"/>
                    </a:lnTo>
                    <a:cubicBezTo>
                      <a:pt x="477" y="2106"/>
                      <a:pt x="846" y="1035"/>
                      <a:pt x="989" y="23"/>
                    </a:cubicBezTo>
                    <a:cubicBezTo>
                      <a:pt x="989" y="10"/>
                      <a:pt x="978" y="0"/>
                      <a:pt x="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2"/>
              <p:cNvSpPr/>
              <p:nvPr/>
            </p:nvSpPr>
            <p:spPr>
              <a:xfrm>
                <a:off x="2055600" y="2590800"/>
                <a:ext cx="26525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16" extrusionOk="0">
                    <a:moveTo>
                      <a:pt x="1041" y="1"/>
                    </a:moveTo>
                    <a:cubicBezTo>
                      <a:pt x="1038" y="1"/>
                      <a:pt x="1036" y="2"/>
                      <a:pt x="1036" y="5"/>
                    </a:cubicBezTo>
                    <a:cubicBezTo>
                      <a:pt x="703" y="946"/>
                      <a:pt x="382" y="1887"/>
                      <a:pt x="1" y="2803"/>
                    </a:cubicBezTo>
                    <a:cubicBezTo>
                      <a:pt x="1" y="2815"/>
                      <a:pt x="24" y="2815"/>
                      <a:pt x="24" y="2815"/>
                    </a:cubicBezTo>
                    <a:cubicBezTo>
                      <a:pt x="465" y="1946"/>
                      <a:pt x="834" y="970"/>
                      <a:pt x="1060" y="17"/>
                    </a:cubicBezTo>
                    <a:cubicBezTo>
                      <a:pt x="1060" y="9"/>
                      <a:pt x="1048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2"/>
              <p:cNvSpPr/>
              <p:nvPr/>
            </p:nvSpPr>
            <p:spPr>
              <a:xfrm>
                <a:off x="2113650" y="2673225"/>
                <a:ext cx="35450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4933" extrusionOk="0">
                    <a:moveTo>
                      <a:pt x="1048" y="1"/>
                    </a:moveTo>
                    <a:cubicBezTo>
                      <a:pt x="1042" y="1"/>
                      <a:pt x="1036" y="7"/>
                      <a:pt x="1036" y="18"/>
                    </a:cubicBezTo>
                    <a:cubicBezTo>
                      <a:pt x="1119" y="935"/>
                      <a:pt x="953" y="1745"/>
                      <a:pt x="691" y="2638"/>
                    </a:cubicBezTo>
                    <a:cubicBezTo>
                      <a:pt x="584" y="2995"/>
                      <a:pt x="477" y="3328"/>
                      <a:pt x="381" y="3686"/>
                    </a:cubicBezTo>
                    <a:cubicBezTo>
                      <a:pt x="322" y="3900"/>
                      <a:pt x="262" y="4090"/>
                      <a:pt x="203" y="4305"/>
                    </a:cubicBezTo>
                    <a:cubicBezTo>
                      <a:pt x="227" y="4495"/>
                      <a:pt x="167" y="4638"/>
                      <a:pt x="0" y="4721"/>
                    </a:cubicBezTo>
                    <a:cubicBezTo>
                      <a:pt x="24" y="4793"/>
                      <a:pt x="36" y="4864"/>
                      <a:pt x="48" y="4924"/>
                    </a:cubicBezTo>
                    <a:cubicBezTo>
                      <a:pt x="48" y="4930"/>
                      <a:pt x="57" y="4933"/>
                      <a:pt x="66" y="4933"/>
                    </a:cubicBezTo>
                    <a:cubicBezTo>
                      <a:pt x="75" y="4933"/>
                      <a:pt x="84" y="4930"/>
                      <a:pt x="84" y="4924"/>
                    </a:cubicBezTo>
                    <a:cubicBezTo>
                      <a:pt x="596" y="3435"/>
                      <a:pt x="1417" y="1602"/>
                      <a:pt x="1060" y="18"/>
                    </a:cubicBezTo>
                    <a:cubicBezTo>
                      <a:pt x="1060" y="7"/>
                      <a:pt x="1054" y="1"/>
                      <a:pt x="1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2"/>
              <p:cNvSpPr/>
              <p:nvPr/>
            </p:nvSpPr>
            <p:spPr>
              <a:xfrm>
                <a:off x="2134475" y="2642425"/>
                <a:ext cx="71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59" extrusionOk="0">
                    <a:moveTo>
                      <a:pt x="275" y="0"/>
                    </a:moveTo>
                    <a:cubicBezTo>
                      <a:pt x="48" y="298"/>
                      <a:pt x="1" y="715"/>
                      <a:pt x="179" y="1048"/>
                    </a:cubicBezTo>
                    <a:cubicBezTo>
                      <a:pt x="187" y="1055"/>
                      <a:pt x="193" y="1058"/>
                      <a:pt x="198" y="1058"/>
                    </a:cubicBezTo>
                    <a:cubicBezTo>
                      <a:pt x="209" y="1058"/>
                      <a:pt x="215" y="1044"/>
                      <a:pt x="215" y="1036"/>
                    </a:cubicBezTo>
                    <a:cubicBezTo>
                      <a:pt x="96" y="679"/>
                      <a:pt x="108" y="334"/>
                      <a:pt x="286" y="12"/>
                    </a:cubicBezTo>
                    <a:cubicBezTo>
                      <a:pt x="286" y="0"/>
                      <a:pt x="275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2"/>
              <p:cNvSpPr/>
              <p:nvPr/>
            </p:nvSpPr>
            <p:spPr>
              <a:xfrm>
                <a:off x="2124950" y="2658000"/>
                <a:ext cx="37400" cy="1622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6489" extrusionOk="0">
                    <a:moveTo>
                      <a:pt x="1490" y="0"/>
                    </a:moveTo>
                    <a:cubicBezTo>
                      <a:pt x="1487" y="0"/>
                      <a:pt x="1482" y="3"/>
                      <a:pt x="1477" y="8"/>
                    </a:cubicBezTo>
                    <a:cubicBezTo>
                      <a:pt x="1037" y="1235"/>
                      <a:pt x="1358" y="2366"/>
                      <a:pt x="1132" y="3604"/>
                    </a:cubicBezTo>
                    <a:cubicBezTo>
                      <a:pt x="965" y="4461"/>
                      <a:pt x="1" y="5604"/>
                      <a:pt x="251" y="6473"/>
                    </a:cubicBezTo>
                    <a:cubicBezTo>
                      <a:pt x="256" y="6483"/>
                      <a:pt x="267" y="6489"/>
                      <a:pt x="277" y="6489"/>
                    </a:cubicBezTo>
                    <a:cubicBezTo>
                      <a:pt x="292" y="6489"/>
                      <a:pt x="305" y="6477"/>
                      <a:pt x="298" y="6450"/>
                    </a:cubicBezTo>
                    <a:cubicBezTo>
                      <a:pt x="132" y="5533"/>
                      <a:pt x="1096" y="4390"/>
                      <a:pt x="1239" y="3449"/>
                    </a:cubicBezTo>
                    <a:cubicBezTo>
                      <a:pt x="1418" y="2282"/>
                      <a:pt x="1179" y="1199"/>
                      <a:pt x="1489" y="20"/>
                    </a:cubicBezTo>
                    <a:cubicBezTo>
                      <a:pt x="1496" y="6"/>
                      <a:pt x="1495" y="0"/>
                      <a:pt x="1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2"/>
              <p:cNvSpPr/>
              <p:nvPr/>
            </p:nvSpPr>
            <p:spPr>
              <a:xfrm>
                <a:off x="2135375" y="2675325"/>
                <a:ext cx="43775" cy="1584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37" extrusionOk="0">
                    <a:moveTo>
                      <a:pt x="1692" y="1"/>
                    </a:moveTo>
                    <a:cubicBezTo>
                      <a:pt x="1687" y="1"/>
                      <a:pt x="1683" y="2"/>
                      <a:pt x="1679" y="6"/>
                    </a:cubicBezTo>
                    <a:cubicBezTo>
                      <a:pt x="1096" y="1077"/>
                      <a:pt x="1679" y="2351"/>
                      <a:pt x="1251" y="3482"/>
                    </a:cubicBezTo>
                    <a:cubicBezTo>
                      <a:pt x="858" y="4471"/>
                      <a:pt x="0" y="5209"/>
                      <a:pt x="60" y="6328"/>
                    </a:cubicBezTo>
                    <a:cubicBezTo>
                      <a:pt x="227" y="5149"/>
                      <a:pt x="1084" y="4364"/>
                      <a:pt x="1429" y="3268"/>
                    </a:cubicBezTo>
                    <a:cubicBezTo>
                      <a:pt x="1751" y="2197"/>
                      <a:pt x="1322" y="1089"/>
                      <a:pt x="1715" y="18"/>
                    </a:cubicBezTo>
                    <a:cubicBezTo>
                      <a:pt x="1715" y="9"/>
                      <a:pt x="1703" y="1"/>
                      <a:pt x="1692" y="1"/>
                    </a:cubicBezTo>
                    <a:close/>
                    <a:moveTo>
                      <a:pt x="60" y="6328"/>
                    </a:moveTo>
                    <a:cubicBezTo>
                      <a:pt x="54" y="6334"/>
                      <a:pt x="54" y="6337"/>
                      <a:pt x="56" y="6337"/>
                    </a:cubicBezTo>
                    <a:cubicBezTo>
                      <a:pt x="57" y="6337"/>
                      <a:pt x="60" y="6334"/>
                      <a:pt x="60" y="6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2"/>
              <p:cNvSpPr/>
              <p:nvPr/>
            </p:nvSpPr>
            <p:spPr>
              <a:xfrm>
                <a:off x="2174675" y="2664900"/>
                <a:ext cx="138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159" extrusionOk="0">
                    <a:moveTo>
                      <a:pt x="541" y="1"/>
                    </a:moveTo>
                    <a:cubicBezTo>
                      <a:pt x="538" y="1"/>
                      <a:pt x="536" y="2"/>
                      <a:pt x="536" y="6"/>
                    </a:cubicBezTo>
                    <a:cubicBezTo>
                      <a:pt x="552" y="6"/>
                      <a:pt x="546" y="1"/>
                      <a:pt x="541" y="1"/>
                    </a:cubicBezTo>
                    <a:close/>
                    <a:moveTo>
                      <a:pt x="536" y="6"/>
                    </a:moveTo>
                    <a:lnTo>
                      <a:pt x="536" y="6"/>
                    </a:lnTo>
                    <a:cubicBezTo>
                      <a:pt x="262" y="256"/>
                      <a:pt x="0" y="768"/>
                      <a:pt x="60" y="1149"/>
                    </a:cubicBezTo>
                    <a:cubicBezTo>
                      <a:pt x="60" y="1155"/>
                      <a:pt x="69" y="1158"/>
                      <a:pt x="77" y="1158"/>
                    </a:cubicBezTo>
                    <a:cubicBezTo>
                      <a:pt x="86" y="1158"/>
                      <a:pt x="95" y="1155"/>
                      <a:pt x="95" y="1149"/>
                    </a:cubicBezTo>
                    <a:cubicBezTo>
                      <a:pt x="155" y="959"/>
                      <a:pt x="155" y="756"/>
                      <a:pt x="226" y="566"/>
                    </a:cubicBezTo>
                    <a:cubicBezTo>
                      <a:pt x="298" y="363"/>
                      <a:pt x="417" y="197"/>
                      <a:pt x="53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2"/>
              <p:cNvSpPr/>
              <p:nvPr/>
            </p:nvSpPr>
            <p:spPr>
              <a:xfrm>
                <a:off x="2182100" y="2666500"/>
                <a:ext cx="88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892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2" y="14"/>
                    </a:cubicBezTo>
                    <a:cubicBezTo>
                      <a:pt x="239" y="145"/>
                      <a:pt x="179" y="299"/>
                      <a:pt x="120" y="466"/>
                    </a:cubicBezTo>
                    <a:cubicBezTo>
                      <a:pt x="84" y="597"/>
                      <a:pt x="1" y="740"/>
                      <a:pt x="25" y="883"/>
                    </a:cubicBezTo>
                    <a:cubicBezTo>
                      <a:pt x="25" y="889"/>
                      <a:pt x="28" y="892"/>
                      <a:pt x="32" y="892"/>
                    </a:cubicBezTo>
                    <a:cubicBezTo>
                      <a:pt x="36" y="892"/>
                      <a:pt x="42" y="889"/>
                      <a:pt x="48" y="883"/>
                    </a:cubicBezTo>
                    <a:cubicBezTo>
                      <a:pt x="120" y="776"/>
                      <a:pt x="144" y="597"/>
                      <a:pt x="179" y="478"/>
                    </a:cubicBezTo>
                    <a:cubicBezTo>
                      <a:pt x="227" y="323"/>
                      <a:pt x="286" y="180"/>
                      <a:pt x="346" y="25"/>
                    </a:cubicBezTo>
                    <a:cubicBezTo>
                      <a:pt x="353" y="11"/>
                      <a:pt x="347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2"/>
              <p:cNvSpPr/>
              <p:nvPr/>
            </p:nvSpPr>
            <p:spPr>
              <a:xfrm>
                <a:off x="2187175" y="2663850"/>
                <a:ext cx="98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934" extrusionOk="0">
                    <a:moveTo>
                      <a:pt x="373" y="0"/>
                    </a:moveTo>
                    <a:cubicBezTo>
                      <a:pt x="367" y="0"/>
                      <a:pt x="362" y="4"/>
                      <a:pt x="357" y="12"/>
                    </a:cubicBezTo>
                    <a:cubicBezTo>
                      <a:pt x="274" y="167"/>
                      <a:pt x="203" y="334"/>
                      <a:pt x="143" y="477"/>
                    </a:cubicBezTo>
                    <a:cubicBezTo>
                      <a:pt x="83" y="608"/>
                      <a:pt x="12" y="763"/>
                      <a:pt x="0" y="905"/>
                    </a:cubicBezTo>
                    <a:cubicBezTo>
                      <a:pt x="0" y="923"/>
                      <a:pt x="13" y="934"/>
                      <a:pt x="24" y="934"/>
                    </a:cubicBezTo>
                    <a:cubicBezTo>
                      <a:pt x="29" y="934"/>
                      <a:pt x="33" y="932"/>
                      <a:pt x="36" y="929"/>
                    </a:cubicBezTo>
                    <a:cubicBezTo>
                      <a:pt x="131" y="810"/>
                      <a:pt x="179" y="643"/>
                      <a:pt x="238" y="512"/>
                    </a:cubicBezTo>
                    <a:cubicBezTo>
                      <a:pt x="286" y="346"/>
                      <a:pt x="345" y="191"/>
                      <a:pt x="393" y="36"/>
                    </a:cubicBezTo>
                    <a:cubicBezTo>
                      <a:pt x="393" y="13"/>
                      <a:pt x="383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2"/>
              <p:cNvSpPr/>
              <p:nvPr/>
            </p:nvSpPr>
            <p:spPr>
              <a:xfrm>
                <a:off x="2153950" y="2676950"/>
                <a:ext cx="57350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7231" extrusionOk="0">
                    <a:moveTo>
                      <a:pt x="2294" y="0"/>
                    </a:moveTo>
                    <a:cubicBezTo>
                      <a:pt x="1710" y="1239"/>
                      <a:pt x="1698" y="2620"/>
                      <a:pt x="1234" y="3894"/>
                    </a:cubicBezTo>
                    <a:cubicBezTo>
                      <a:pt x="829" y="5013"/>
                      <a:pt x="210" y="6013"/>
                      <a:pt x="8" y="7192"/>
                    </a:cubicBezTo>
                    <a:cubicBezTo>
                      <a:pt x="0" y="7213"/>
                      <a:pt x="32" y="7230"/>
                      <a:pt x="58" y="7230"/>
                    </a:cubicBezTo>
                    <a:cubicBezTo>
                      <a:pt x="76" y="7230"/>
                      <a:pt x="91" y="7223"/>
                      <a:pt x="91" y="7204"/>
                    </a:cubicBezTo>
                    <a:cubicBezTo>
                      <a:pt x="329" y="5918"/>
                      <a:pt x="1020" y="4846"/>
                      <a:pt x="1401" y="3632"/>
                    </a:cubicBezTo>
                    <a:cubicBezTo>
                      <a:pt x="1782" y="2429"/>
                      <a:pt x="1817" y="1155"/>
                      <a:pt x="2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2"/>
              <p:cNvSpPr/>
              <p:nvPr/>
            </p:nvSpPr>
            <p:spPr>
              <a:xfrm>
                <a:off x="2161375" y="2741125"/>
                <a:ext cx="5787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233" extrusionOk="0">
                    <a:moveTo>
                      <a:pt x="2290" y="0"/>
                    </a:moveTo>
                    <a:cubicBezTo>
                      <a:pt x="2284" y="0"/>
                      <a:pt x="2277" y="2"/>
                      <a:pt x="2270" y="5"/>
                    </a:cubicBezTo>
                    <a:cubicBezTo>
                      <a:pt x="1699" y="815"/>
                      <a:pt x="1711" y="1862"/>
                      <a:pt x="1199" y="2720"/>
                    </a:cubicBezTo>
                    <a:cubicBezTo>
                      <a:pt x="711" y="3565"/>
                      <a:pt x="223" y="4232"/>
                      <a:pt x="8" y="5196"/>
                    </a:cubicBezTo>
                    <a:cubicBezTo>
                      <a:pt x="1" y="5219"/>
                      <a:pt x="18" y="5232"/>
                      <a:pt x="31" y="5232"/>
                    </a:cubicBezTo>
                    <a:cubicBezTo>
                      <a:pt x="38" y="5232"/>
                      <a:pt x="44" y="5228"/>
                      <a:pt x="44" y="5220"/>
                    </a:cubicBezTo>
                    <a:cubicBezTo>
                      <a:pt x="330" y="4172"/>
                      <a:pt x="949" y="3446"/>
                      <a:pt x="1425" y="2505"/>
                    </a:cubicBezTo>
                    <a:cubicBezTo>
                      <a:pt x="1830" y="1720"/>
                      <a:pt x="1889" y="815"/>
                      <a:pt x="2306" y="17"/>
                    </a:cubicBezTo>
                    <a:cubicBezTo>
                      <a:pt x="2315" y="9"/>
                      <a:pt x="2305" y="0"/>
                      <a:pt x="2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2"/>
              <p:cNvSpPr/>
              <p:nvPr/>
            </p:nvSpPr>
            <p:spPr>
              <a:xfrm>
                <a:off x="2220800" y="2680400"/>
                <a:ext cx="205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165" extrusionOk="0">
                    <a:moveTo>
                      <a:pt x="808" y="1"/>
                    </a:moveTo>
                    <a:cubicBezTo>
                      <a:pt x="805" y="1"/>
                      <a:pt x="801" y="2"/>
                      <a:pt x="798" y="5"/>
                    </a:cubicBezTo>
                    <a:cubicBezTo>
                      <a:pt x="465" y="660"/>
                      <a:pt x="179" y="1422"/>
                      <a:pt x="1" y="2136"/>
                    </a:cubicBezTo>
                    <a:cubicBezTo>
                      <a:pt x="1" y="2156"/>
                      <a:pt x="8" y="2165"/>
                      <a:pt x="16" y="2165"/>
                    </a:cubicBezTo>
                    <a:cubicBezTo>
                      <a:pt x="23" y="2165"/>
                      <a:pt x="31" y="2159"/>
                      <a:pt x="36" y="2148"/>
                    </a:cubicBezTo>
                    <a:cubicBezTo>
                      <a:pt x="179" y="1815"/>
                      <a:pt x="286" y="1434"/>
                      <a:pt x="417" y="1077"/>
                    </a:cubicBezTo>
                    <a:cubicBezTo>
                      <a:pt x="560" y="720"/>
                      <a:pt x="703" y="386"/>
                      <a:pt x="822" y="29"/>
                    </a:cubicBezTo>
                    <a:cubicBezTo>
                      <a:pt x="822" y="12"/>
                      <a:pt x="816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2"/>
              <p:cNvSpPr/>
              <p:nvPr/>
            </p:nvSpPr>
            <p:spPr>
              <a:xfrm>
                <a:off x="2233975" y="2677125"/>
                <a:ext cx="192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159" extrusionOk="0">
                    <a:moveTo>
                      <a:pt x="757" y="0"/>
                    </a:moveTo>
                    <a:cubicBezTo>
                      <a:pt x="754" y="0"/>
                      <a:pt x="751" y="2"/>
                      <a:pt x="748" y="5"/>
                    </a:cubicBezTo>
                    <a:cubicBezTo>
                      <a:pt x="462" y="339"/>
                      <a:pt x="200" y="732"/>
                      <a:pt x="9" y="1124"/>
                    </a:cubicBezTo>
                    <a:cubicBezTo>
                      <a:pt x="1" y="1141"/>
                      <a:pt x="22" y="1158"/>
                      <a:pt x="40" y="1158"/>
                    </a:cubicBezTo>
                    <a:cubicBezTo>
                      <a:pt x="47" y="1158"/>
                      <a:pt x="53" y="1155"/>
                      <a:pt x="57" y="1148"/>
                    </a:cubicBezTo>
                    <a:cubicBezTo>
                      <a:pt x="307" y="815"/>
                      <a:pt x="581" y="410"/>
                      <a:pt x="759" y="17"/>
                    </a:cubicBezTo>
                    <a:cubicBezTo>
                      <a:pt x="768" y="9"/>
                      <a:pt x="764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2"/>
              <p:cNvSpPr/>
              <p:nvPr/>
            </p:nvSpPr>
            <p:spPr>
              <a:xfrm>
                <a:off x="2240150" y="2681325"/>
                <a:ext cx="142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991" extrusionOk="0">
                    <a:moveTo>
                      <a:pt x="533" y="1"/>
                    </a:moveTo>
                    <a:cubicBezTo>
                      <a:pt x="530" y="1"/>
                      <a:pt x="527" y="2"/>
                      <a:pt x="524" y="4"/>
                    </a:cubicBezTo>
                    <a:cubicBezTo>
                      <a:pt x="286" y="254"/>
                      <a:pt x="48" y="623"/>
                      <a:pt x="0" y="968"/>
                    </a:cubicBezTo>
                    <a:cubicBezTo>
                      <a:pt x="0" y="977"/>
                      <a:pt x="17" y="990"/>
                      <a:pt x="28" y="990"/>
                    </a:cubicBezTo>
                    <a:cubicBezTo>
                      <a:pt x="33" y="990"/>
                      <a:pt x="36" y="988"/>
                      <a:pt x="36" y="980"/>
                    </a:cubicBezTo>
                    <a:cubicBezTo>
                      <a:pt x="120" y="837"/>
                      <a:pt x="167" y="683"/>
                      <a:pt x="239" y="540"/>
                    </a:cubicBezTo>
                    <a:cubicBezTo>
                      <a:pt x="334" y="361"/>
                      <a:pt x="441" y="194"/>
                      <a:pt x="560" y="28"/>
                    </a:cubicBezTo>
                    <a:cubicBezTo>
                      <a:pt x="570" y="18"/>
                      <a:pt x="548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2"/>
              <p:cNvSpPr/>
              <p:nvPr/>
            </p:nvSpPr>
            <p:spPr>
              <a:xfrm>
                <a:off x="2172750" y="2680700"/>
                <a:ext cx="83800" cy="20215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8086" extrusionOk="0">
                    <a:moveTo>
                      <a:pt x="3344" y="0"/>
                    </a:moveTo>
                    <a:cubicBezTo>
                      <a:pt x="3342" y="0"/>
                      <a:pt x="3339" y="6"/>
                      <a:pt x="3339" y="17"/>
                    </a:cubicBezTo>
                    <a:cubicBezTo>
                      <a:pt x="2923" y="1446"/>
                      <a:pt x="2518" y="2851"/>
                      <a:pt x="1923" y="4220"/>
                    </a:cubicBezTo>
                    <a:cubicBezTo>
                      <a:pt x="1363" y="5518"/>
                      <a:pt x="601" y="6720"/>
                      <a:pt x="18" y="8018"/>
                    </a:cubicBezTo>
                    <a:cubicBezTo>
                      <a:pt x="1" y="8052"/>
                      <a:pt x="37" y="8085"/>
                      <a:pt x="73" y="8085"/>
                    </a:cubicBezTo>
                    <a:cubicBezTo>
                      <a:pt x="88" y="8085"/>
                      <a:pt x="102" y="8080"/>
                      <a:pt x="113" y="8066"/>
                    </a:cubicBezTo>
                    <a:cubicBezTo>
                      <a:pt x="1553" y="5637"/>
                      <a:pt x="2863" y="2803"/>
                      <a:pt x="3351" y="29"/>
                    </a:cubicBezTo>
                    <a:cubicBezTo>
                      <a:pt x="3351" y="9"/>
                      <a:pt x="3348" y="0"/>
                      <a:pt x="3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2"/>
              <p:cNvSpPr/>
              <p:nvPr/>
            </p:nvSpPr>
            <p:spPr>
              <a:xfrm>
                <a:off x="2188650" y="2819050"/>
                <a:ext cx="411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219" extrusionOk="0">
                    <a:moveTo>
                      <a:pt x="1624" y="0"/>
                    </a:moveTo>
                    <a:cubicBezTo>
                      <a:pt x="1618" y="0"/>
                      <a:pt x="1612" y="3"/>
                      <a:pt x="1608" y="8"/>
                    </a:cubicBezTo>
                    <a:cubicBezTo>
                      <a:pt x="1096" y="1067"/>
                      <a:pt x="263" y="2020"/>
                      <a:pt x="1" y="3198"/>
                    </a:cubicBezTo>
                    <a:cubicBezTo>
                      <a:pt x="1" y="3212"/>
                      <a:pt x="9" y="3218"/>
                      <a:pt x="16" y="3218"/>
                    </a:cubicBezTo>
                    <a:cubicBezTo>
                      <a:pt x="20" y="3218"/>
                      <a:pt x="24" y="3215"/>
                      <a:pt x="24" y="3210"/>
                    </a:cubicBezTo>
                    <a:cubicBezTo>
                      <a:pt x="358" y="2615"/>
                      <a:pt x="584" y="1984"/>
                      <a:pt x="929" y="1401"/>
                    </a:cubicBezTo>
                    <a:cubicBezTo>
                      <a:pt x="1191" y="948"/>
                      <a:pt x="1560" y="543"/>
                      <a:pt x="1644" y="31"/>
                    </a:cubicBezTo>
                    <a:cubicBezTo>
                      <a:pt x="1644" y="9"/>
                      <a:pt x="1634" y="0"/>
                      <a:pt x="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2"/>
              <p:cNvSpPr/>
              <p:nvPr/>
            </p:nvSpPr>
            <p:spPr>
              <a:xfrm>
                <a:off x="2230500" y="2703350"/>
                <a:ext cx="4947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455" extrusionOk="0">
                    <a:moveTo>
                      <a:pt x="1940" y="1"/>
                    </a:moveTo>
                    <a:cubicBezTo>
                      <a:pt x="1933" y="1"/>
                      <a:pt x="1926" y="5"/>
                      <a:pt x="1922" y="16"/>
                    </a:cubicBezTo>
                    <a:cubicBezTo>
                      <a:pt x="1565" y="635"/>
                      <a:pt x="1327" y="1302"/>
                      <a:pt x="1125" y="1980"/>
                    </a:cubicBezTo>
                    <a:cubicBezTo>
                      <a:pt x="839" y="2838"/>
                      <a:pt x="470" y="3635"/>
                      <a:pt x="17" y="4421"/>
                    </a:cubicBezTo>
                    <a:cubicBezTo>
                      <a:pt x="1" y="4438"/>
                      <a:pt x="7" y="4455"/>
                      <a:pt x="17" y="4455"/>
                    </a:cubicBezTo>
                    <a:cubicBezTo>
                      <a:pt x="21" y="4455"/>
                      <a:pt x="26" y="4452"/>
                      <a:pt x="29" y="4445"/>
                    </a:cubicBezTo>
                    <a:cubicBezTo>
                      <a:pt x="910" y="3076"/>
                      <a:pt x="1220" y="1468"/>
                      <a:pt x="1970" y="40"/>
                    </a:cubicBezTo>
                    <a:cubicBezTo>
                      <a:pt x="1978" y="23"/>
                      <a:pt x="1958" y="1"/>
                      <a:pt x="19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2"/>
              <p:cNvSpPr/>
              <p:nvPr/>
            </p:nvSpPr>
            <p:spPr>
              <a:xfrm>
                <a:off x="2204525" y="2747200"/>
                <a:ext cx="96075" cy="1799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7197" extrusionOk="0">
                    <a:moveTo>
                      <a:pt x="3819" y="0"/>
                    </a:moveTo>
                    <a:cubicBezTo>
                      <a:pt x="2318" y="2215"/>
                      <a:pt x="1009" y="4656"/>
                      <a:pt x="9" y="7144"/>
                    </a:cubicBezTo>
                    <a:cubicBezTo>
                      <a:pt x="1" y="7176"/>
                      <a:pt x="24" y="7197"/>
                      <a:pt x="48" y="7197"/>
                    </a:cubicBezTo>
                    <a:cubicBezTo>
                      <a:pt x="60" y="7197"/>
                      <a:pt x="72" y="7192"/>
                      <a:pt x="80" y="7180"/>
                    </a:cubicBezTo>
                    <a:cubicBezTo>
                      <a:pt x="1247" y="4739"/>
                      <a:pt x="2485" y="2370"/>
                      <a:pt x="3842" y="12"/>
                    </a:cubicBezTo>
                    <a:cubicBezTo>
                      <a:pt x="3842" y="12"/>
                      <a:pt x="3842" y="0"/>
                      <a:pt x="3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2"/>
              <p:cNvSpPr/>
              <p:nvPr/>
            </p:nvSpPr>
            <p:spPr>
              <a:xfrm>
                <a:off x="2254225" y="2744225"/>
                <a:ext cx="55300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3714" extrusionOk="0">
                    <a:moveTo>
                      <a:pt x="2212" y="0"/>
                    </a:moveTo>
                    <a:lnTo>
                      <a:pt x="2212" y="0"/>
                    </a:lnTo>
                    <a:cubicBezTo>
                      <a:pt x="1271" y="1131"/>
                      <a:pt x="866" y="2512"/>
                      <a:pt x="9" y="3691"/>
                    </a:cubicBezTo>
                    <a:cubicBezTo>
                      <a:pt x="1" y="3699"/>
                      <a:pt x="10" y="3713"/>
                      <a:pt x="16" y="3713"/>
                    </a:cubicBezTo>
                    <a:cubicBezTo>
                      <a:pt x="19" y="3713"/>
                      <a:pt x="21" y="3710"/>
                      <a:pt x="21" y="3703"/>
                    </a:cubicBezTo>
                    <a:cubicBezTo>
                      <a:pt x="438" y="3239"/>
                      <a:pt x="676" y="2691"/>
                      <a:pt x="950" y="2131"/>
                    </a:cubicBezTo>
                    <a:cubicBezTo>
                      <a:pt x="1307" y="1369"/>
                      <a:pt x="1723" y="691"/>
                      <a:pt x="2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2"/>
              <p:cNvSpPr/>
              <p:nvPr/>
            </p:nvSpPr>
            <p:spPr>
              <a:xfrm>
                <a:off x="2216575" y="2776575"/>
                <a:ext cx="111350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7515" extrusionOk="0">
                    <a:moveTo>
                      <a:pt x="4428" y="1"/>
                    </a:moveTo>
                    <a:cubicBezTo>
                      <a:pt x="4425" y="1"/>
                      <a:pt x="4422" y="2"/>
                      <a:pt x="4420" y="4"/>
                    </a:cubicBezTo>
                    <a:cubicBezTo>
                      <a:pt x="3908" y="552"/>
                      <a:pt x="3682" y="1266"/>
                      <a:pt x="3265" y="1873"/>
                    </a:cubicBezTo>
                    <a:cubicBezTo>
                      <a:pt x="2872" y="2457"/>
                      <a:pt x="2372" y="2957"/>
                      <a:pt x="2015" y="3552"/>
                    </a:cubicBezTo>
                    <a:cubicBezTo>
                      <a:pt x="1265" y="4826"/>
                      <a:pt x="860" y="6231"/>
                      <a:pt x="27" y="7457"/>
                    </a:cubicBezTo>
                    <a:cubicBezTo>
                      <a:pt x="1" y="7492"/>
                      <a:pt x="19" y="7514"/>
                      <a:pt x="35" y="7514"/>
                    </a:cubicBezTo>
                    <a:cubicBezTo>
                      <a:pt x="42" y="7514"/>
                      <a:pt x="47" y="7511"/>
                      <a:pt x="50" y="7505"/>
                    </a:cubicBezTo>
                    <a:cubicBezTo>
                      <a:pt x="979" y="6421"/>
                      <a:pt x="1336" y="5005"/>
                      <a:pt x="2015" y="3766"/>
                    </a:cubicBezTo>
                    <a:cubicBezTo>
                      <a:pt x="2396" y="3100"/>
                      <a:pt x="2896" y="2540"/>
                      <a:pt x="3313" y="1921"/>
                    </a:cubicBezTo>
                    <a:cubicBezTo>
                      <a:pt x="3730" y="1314"/>
                      <a:pt x="3980" y="611"/>
                      <a:pt x="4444" y="28"/>
                    </a:cubicBezTo>
                    <a:cubicBezTo>
                      <a:pt x="4454" y="18"/>
                      <a:pt x="4440" y="1"/>
                      <a:pt x="44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2"/>
              <p:cNvSpPr/>
              <p:nvPr/>
            </p:nvSpPr>
            <p:spPr>
              <a:xfrm>
                <a:off x="2231225" y="2908100"/>
                <a:ext cx="4310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023" extrusionOk="0">
                    <a:moveTo>
                      <a:pt x="1707" y="1"/>
                    </a:moveTo>
                    <a:cubicBezTo>
                      <a:pt x="1705" y="1"/>
                      <a:pt x="1703" y="2"/>
                      <a:pt x="1703" y="6"/>
                    </a:cubicBezTo>
                    <a:cubicBezTo>
                      <a:pt x="1310" y="387"/>
                      <a:pt x="1119" y="887"/>
                      <a:pt x="905" y="1363"/>
                    </a:cubicBezTo>
                    <a:cubicBezTo>
                      <a:pt x="774" y="1696"/>
                      <a:pt x="631" y="2018"/>
                      <a:pt x="417" y="2303"/>
                    </a:cubicBezTo>
                    <a:cubicBezTo>
                      <a:pt x="238" y="2542"/>
                      <a:pt x="60" y="2708"/>
                      <a:pt x="0" y="3006"/>
                    </a:cubicBezTo>
                    <a:cubicBezTo>
                      <a:pt x="0" y="3014"/>
                      <a:pt x="6" y="3023"/>
                      <a:pt x="10" y="3023"/>
                    </a:cubicBezTo>
                    <a:cubicBezTo>
                      <a:pt x="11" y="3023"/>
                      <a:pt x="12" y="3021"/>
                      <a:pt x="12" y="3018"/>
                    </a:cubicBezTo>
                    <a:cubicBezTo>
                      <a:pt x="215" y="2506"/>
                      <a:pt x="655" y="2137"/>
                      <a:pt x="893" y="1637"/>
                    </a:cubicBezTo>
                    <a:cubicBezTo>
                      <a:pt x="1167" y="1077"/>
                      <a:pt x="1358" y="529"/>
                      <a:pt x="1715" y="29"/>
                    </a:cubicBezTo>
                    <a:cubicBezTo>
                      <a:pt x="1723" y="12"/>
                      <a:pt x="1713" y="1"/>
                      <a:pt x="17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2"/>
              <p:cNvSpPr/>
              <p:nvPr/>
            </p:nvSpPr>
            <p:spPr>
              <a:xfrm>
                <a:off x="2274975" y="2794750"/>
                <a:ext cx="67050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4397" extrusionOk="0">
                    <a:moveTo>
                      <a:pt x="2625" y="1"/>
                    </a:moveTo>
                    <a:cubicBezTo>
                      <a:pt x="2612" y="1"/>
                      <a:pt x="2598" y="5"/>
                      <a:pt x="2584" y="15"/>
                    </a:cubicBezTo>
                    <a:cubicBezTo>
                      <a:pt x="2084" y="670"/>
                      <a:pt x="1763" y="1432"/>
                      <a:pt x="1358" y="2158"/>
                    </a:cubicBezTo>
                    <a:cubicBezTo>
                      <a:pt x="965" y="2932"/>
                      <a:pt x="477" y="3670"/>
                      <a:pt x="0" y="4397"/>
                    </a:cubicBezTo>
                    <a:cubicBezTo>
                      <a:pt x="1036" y="3039"/>
                      <a:pt x="1691" y="1468"/>
                      <a:pt x="2656" y="63"/>
                    </a:cubicBezTo>
                    <a:cubicBezTo>
                      <a:pt x="2681" y="29"/>
                      <a:pt x="2658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2"/>
              <p:cNvSpPr/>
              <p:nvPr/>
            </p:nvSpPr>
            <p:spPr>
              <a:xfrm>
                <a:off x="2243425" y="2924925"/>
                <a:ext cx="50225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3954" extrusionOk="0">
                    <a:moveTo>
                      <a:pt x="1986" y="1"/>
                    </a:moveTo>
                    <a:cubicBezTo>
                      <a:pt x="1980" y="1"/>
                      <a:pt x="1972" y="4"/>
                      <a:pt x="1965" y="11"/>
                    </a:cubicBezTo>
                    <a:cubicBezTo>
                      <a:pt x="1524" y="726"/>
                      <a:pt x="1108" y="1476"/>
                      <a:pt x="703" y="2226"/>
                    </a:cubicBezTo>
                    <a:cubicBezTo>
                      <a:pt x="405" y="2773"/>
                      <a:pt x="84" y="3321"/>
                      <a:pt x="0" y="3940"/>
                    </a:cubicBezTo>
                    <a:cubicBezTo>
                      <a:pt x="14" y="3947"/>
                      <a:pt x="36" y="3954"/>
                      <a:pt x="52" y="3954"/>
                    </a:cubicBezTo>
                    <a:cubicBezTo>
                      <a:pt x="63" y="3954"/>
                      <a:pt x="72" y="3950"/>
                      <a:pt x="72" y="3940"/>
                    </a:cubicBezTo>
                    <a:cubicBezTo>
                      <a:pt x="215" y="3119"/>
                      <a:pt x="715" y="2428"/>
                      <a:pt x="1108" y="1714"/>
                    </a:cubicBezTo>
                    <a:cubicBezTo>
                      <a:pt x="1417" y="1154"/>
                      <a:pt x="1715" y="583"/>
                      <a:pt x="2001" y="23"/>
                    </a:cubicBezTo>
                    <a:cubicBezTo>
                      <a:pt x="2009" y="15"/>
                      <a:pt x="2000" y="1"/>
                      <a:pt x="19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2"/>
              <p:cNvSpPr/>
              <p:nvPr/>
            </p:nvSpPr>
            <p:spPr>
              <a:xfrm>
                <a:off x="2298300" y="2815850"/>
                <a:ext cx="564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106" extrusionOk="0">
                    <a:moveTo>
                      <a:pt x="2223" y="0"/>
                    </a:moveTo>
                    <a:cubicBezTo>
                      <a:pt x="2216" y="0"/>
                      <a:pt x="2208" y="2"/>
                      <a:pt x="2199" y="5"/>
                    </a:cubicBezTo>
                    <a:cubicBezTo>
                      <a:pt x="1246" y="1171"/>
                      <a:pt x="603" y="2743"/>
                      <a:pt x="8" y="4100"/>
                    </a:cubicBezTo>
                    <a:cubicBezTo>
                      <a:pt x="758" y="2755"/>
                      <a:pt x="1258" y="1231"/>
                      <a:pt x="2246" y="40"/>
                    </a:cubicBezTo>
                    <a:cubicBezTo>
                      <a:pt x="2255" y="14"/>
                      <a:pt x="2244" y="0"/>
                      <a:pt x="2223" y="0"/>
                    </a:cubicBezTo>
                    <a:close/>
                    <a:moveTo>
                      <a:pt x="8" y="4100"/>
                    </a:moveTo>
                    <a:cubicBezTo>
                      <a:pt x="0" y="4100"/>
                      <a:pt x="3" y="4106"/>
                      <a:pt x="5" y="4106"/>
                    </a:cubicBezTo>
                    <a:cubicBezTo>
                      <a:pt x="7" y="4106"/>
                      <a:pt x="8" y="4104"/>
                      <a:pt x="8" y="41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2"/>
              <p:cNvSpPr/>
              <p:nvPr/>
            </p:nvSpPr>
            <p:spPr>
              <a:xfrm>
                <a:off x="2250275" y="3011425"/>
                <a:ext cx="218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624" extrusionOk="0">
                    <a:moveTo>
                      <a:pt x="831" y="1"/>
                    </a:moveTo>
                    <a:cubicBezTo>
                      <a:pt x="821" y="1"/>
                      <a:pt x="809" y="5"/>
                      <a:pt x="798" y="16"/>
                    </a:cubicBezTo>
                    <a:cubicBezTo>
                      <a:pt x="441" y="456"/>
                      <a:pt x="215" y="1087"/>
                      <a:pt x="0" y="1623"/>
                    </a:cubicBezTo>
                    <a:cubicBezTo>
                      <a:pt x="310" y="1147"/>
                      <a:pt x="703" y="599"/>
                      <a:pt x="858" y="40"/>
                    </a:cubicBezTo>
                    <a:cubicBezTo>
                      <a:pt x="874" y="23"/>
                      <a:pt x="856" y="1"/>
                      <a:pt x="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2"/>
              <p:cNvSpPr/>
              <p:nvPr/>
            </p:nvSpPr>
            <p:spPr>
              <a:xfrm>
                <a:off x="2278850" y="2851725"/>
                <a:ext cx="904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6180" extrusionOk="0">
                    <a:moveTo>
                      <a:pt x="3576" y="1"/>
                    </a:moveTo>
                    <a:cubicBezTo>
                      <a:pt x="3570" y="1"/>
                      <a:pt x="3564" y="4"/>
                      <a:pt x="3560" y="10"/>
                    </a:cubicBezTo>
                    <a:cubicBezTo>
                      <a:pt x="2179" y="1891"/>
                      <a:pt x="881" y="3987"/>
                      <a:pt x="0" y="6166"/>
                    </a:cubicBezTo>
                    <a:cubicBezTo>
                      <a:pt x="0" y="6173"/>
                      <a:pt x="12" y="6180"/>
                      <a:pt x="22" y="6180"/>
                    </a:cubicBezTo>
                    <a:cubicBezTo>
                      <a:pt x="30" y="6180"/>
                      <a:pt x="36" y="6176"/>
                      <a:pt x="36" y="6166"/>
                    </a:cubicBezTo>
                    <a:cubicBezTo>
                      <a:pt x="1060" y="3999"/>
                      <a:pt x="2358" y="2082"/>
                      <a:pt x="3608" y="46"/>
                    </a:cubicBezTo>
                    <a:cubicBezTo>
                      <a:pt x="3616" y="20"/>
                      <a:pt x="3594" y="1"/>
                      <a:pt x="3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2"/>
              <p:cNvSpPr/>
              <p:nvPr/>
            </p:nvSpPr>
            <p:spPr>
              <a:xfrm>
                <a:off x="2265225" y="3031650"/>
                <a:ext cx="225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712" extrusionOk="0">
                    <a:moveTo>
                      <a:pt x="847" y="0"/>
                    </a:moveTo>
                    <a:cubicBezTo>
                      <a:pt x="840" y="0"/>
                      <a:pt x="834" y="2"/>
                      <a:pt x="831" y="5"/>
                    </a:cubicBezTo>
                    <a:cubicBezTo>
                      <a:pt x="664" y="243"/>
                      <a:pt x="569" y="528"/>
                      <a:pt x="450" y="790"/>
                    </a:cubicBezTo>
                    <a:cubicBezTo>
                      <a:pt x="295" y="1088"/>
                      <a:pt x="129" y="1374"/>
                      <a:pt x="9" y="1671"/>
                    </a:cubicBezTo>
                    <a:cubicBezTo>
                      <a:pt x="1" y="1698"/>
                      <a:pt x="25" y="1712"/>
                      <a:pt x="43" y="1712"/>
                    </a:cubicBezTo>
                    <a:cubicBezTo>
                      <a:pt x="49" y="1712"/>
                      <a:pt x="54" y="1710"/>
                      <a:pt x="57" y="1707"/>
                    </a:cubicBezTo>
                    <a:cubicBezTo>
                      <a:pt x="236" y="1457"/>
                      <a:pt x="390" y="1171"/>
                      <a:pt x="521" y="886"/>
                    </a:cubicBezTo>
                    <a:cubicBezTo>
                      <a:pt x="652" y="624"/>
                      <a:pt x="831" y="338"/>
                      <a:pt x="891" y="40"/>
                    </a:cubicBezTo>
                    <a:cubicBezTo>
                      <a:pt x="899" y="14"/>
                      <a:pt x="868" y="0"/>
                      <a:pt x="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2"/>
              <p:cNvSpPr/>
              <p:nvPr/>
            </p:nvSpPr>
            <p:spPr>
              <a:xfrm>
                <a:off x="2292825" y="2880825"/>
                <a:ext cx="879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5812" extrusionOk="0">
                    <a:moveTo>
                      <a:pt x="3489" y="0"/>
                    </a:moveTo>
                    <a:cubicBezTo>
                      <a:pt x="3480" y="0"/>
                      <a:pt x="3470" y="4"/>
                      <a:pt x="3466" y="13"/>
                    </a:cubicBezTo>
                    <a:cubicBezTo>
                      <a:pt x="2382" y="1930"/>
                      <a:pt x="727" y="3728"/>
                      <a:pt x="1" y="5811"/>
                    </a:cubicBezTo>
                    <a:lnTo>
                      <a:pt x="13" y="5811"/>
                    </a:lnTo>
                    <a:cubicBezTo>
                      <a:pt x="1049" y="3847"/>
                      <a:pt x="2692" y="2097"/>
                      <a:pt x="3501" y="25"/>
                    </a:cubicBezTo>
                    <a:cubicBezTo>
                      <a:pt x="3516" y="10"/>
                      <a:pt x="3503" y="0"/>
                      <a:pt x="3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2"/>
              <p:cNvSpPr/>
              <p:nvPr/>
            </p:nvSpPr>
            <p:spPr>
              <a:xfrm>
                <a:off x="2368300" y="2888250"/>
                <a:ext cx="15950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38" extrusionOk="0">
                    <a:moveTo>
                      <a:pt x="605" y="1"/>
                    </a:moveTo>
                    <a:cubicBezTo>
                      <a:pt x="596" y="1"/>
                      <a:pt x="589" y="5"/>
                      <a:pt x="589" y="14"/>
                    </a:cubicBezTo>
                    <a:cubicBezTo>
                      <a:pt x="482" y="216"/>
                      <a:pt x="399" y="430"/>
                      <a:pt x="292" y="621"/>
                    </a:cubicBezTo>
                    <a:cubicBezTo>
                      <a:pt x="208" y="788"/>
                      <a:pt x="101" y="942"/>
                      <a:pt x="18" y="1109"/>
                    </a:cubicBezTo>
                    <a:cubicBezTo>
                      <a:pt x="1" y="1127"/>
                      <a:pt x="15" y="1138"/>
                      <a:pt x="29" y="1138"/>
                    </a:cubicBezTo>
                    <a:cubicBezTo>
                      <a:pt x="34" y="1138"/>
                      <a:pt x="39" y="1136"/>
                      <a:pt x="42" y="1133"/>
                    </a:cubicBezTo>
                    <a:cubicBezTo>
                      <a:pt x="316" y="835"/>
                      <a:pt x="506" y="383"/>
                      <a:pt x="637" y="26"/>
                    </a:cubicBezTo>
                    <a:cubicBezTo>
                      <a:pt x="637" y="11"/>
                      <a:pt x="619" y="1"/>
                      <a:pt x="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2"/>
              <p:cNvSpPr/>
              <p:nvPr/>
            </p:nvSpPr>
            <p:spPr>
              <a:xfrm>
                <a:off x="2374100" y="2891250"/>
                <a:ext cx="137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911" extrusionOk="0">
                    <a:moveTo>
                      <a:pt x="524" y="1"/>
                    </a:moveTo>
                    <a:cubicBezTo>
                      <a:pt x="322" y="251"/>
                      <a:pt x="96" y="584"/>
                      <a:pt x="0" y="894"/>
                    </a:cubicBezTo>
                    <a:cubicBezTo>
                      <a:pt x="0" y="902"/>
                      <a:pt x="12" y="911"/>
                      <a:pt x="23" y="911"/>
                    </a:cubicBezTo>
                    <a:cubicBezTo>
                      <a:pt x="28" y="911"/>
                      <a:pt x="32" y="909"/>
                      <a:pt x="36" y="906"/>
                    </a:cubicBezTo>
                    <a:cubicBezTo>
                      <a:pt x="143" y="775"/>
                      <a:pt x="203" y="608"/>
                      <a:pt x="286" y="465"/>
                    </a:cubicBezTo>
                    <a:cubicBezTo>
                      <a:pt x="381" y="310"/>
                      <a:pt x="465" y="168"/>
                      <a:pt x="536" y="13"/>
                    </a:cubicBezTo>
                    <a:cubicBezTo>
                      <a:pt x="548" y="1"/>
                      <a:pt x="536" y="1"/>
                      <a:pt x="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2"/>
              <p:cNvSpPr/>
              <p:nvPr/>
            </p:nvSpPr>
            <p:spPr>
              <a:xfrm>
                <a:off x="2373800" y="2902275"/>
                <a:ext cx="113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756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262" y="215"/>
                      <a:pt x="96" y="465"/>
                      <a:pt x="0" y="739"/>
                    </a:cubicBezTo>
                    <a:cubicBezTo>
                      <a:pt x="0" y="747"/>
                      <a:pt x="6" y="755"/>
                      <a:pt x="18" y="755"/>
                    </a:cubicBezTo>
                    <a:cubicBezTo>
                      <a:pt x="23" y="755"/>
                      <a:pt x="29" y="754"/>
                      <a:pt x="36" y="750"/>
                    </a:cubicBezTo>
                    <a:cubicBezTo>
                      <a:pt x="179" y="512"/>
                      <a:pt x="298" y="26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2"/>
              <p:cNvSpPr/>
              <p:nvPr/>
            </p:nvSpPr>
            <p:spPr>
              <a:xfrm>
                <a:off x="2375275" y="2908125"/>
                <a:ext cx="119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9" extrusionOk="0">
                    <a:moveTo>
                      <a:pt x="462" y="0"/>
                    </a:moveTo>
                    <a:cubicBezTo>
                      <a:pt x="459" y="0"/>
                      <a:pt x="456" y="2"/>
                      <a:pt x="453" y="5"/>
                    </a:cubicBezTo>
                    <a:cubicBezTo>
                      <a:pt x="287" y="266"/>
                      <a:pt x="96" y="528"/>
                      <a:pt x="1" y="826"/>
                    </a:cubicBezTo>
                    <a:cubicBezTo>
                      <a:pt x="1" y="834"/>
                      <a:pt x="7" y="848"/>
                      <a:pt x="18" y="848"/>
                    </a:cubicBezTo>
                    <a:cubicBezTo>
                      <a:pt x="23" y="848"/>
                      <a:pt x="29" y="845"/>
                      <a:pt x="37" y="838"/>
                    </a:cubicBezTo>
                    <a:cubicBezTo>
                      <a:pt x="191" y="588"/>
                      <a:pt x="334" y="290"/>
                      <a:pt x="477" y="40"/>
                    </a:cubicBezTo>
                    <a:cubicBezTo>
                      <a:pt x="477" y="13"/>
                      <a:pt x="470" y="0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2"/>
              <p:cNvSpPr/>
              <p:nvPr/>
            </p:nvSpPr>
            <p:spPr>
              <a:xfrm>
                <a:off x="2274725" y="2923250"/>
                <a:ext cx="1156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6743" extrusionOk="0">
                    <a:moveTo>
                      <a:pt x="4623" y="1"/>
                    </a:moveTo>
                    <a:cubicBezTo>
                      <a:pt x="4621" y="1"/>
                      <a:pt x="4618" y="7"/>
                      <a:pt x="4618" y="19"/>
                    </a:cubicBezTo>
                    <a:cubicBezTo>
                      <a:pt x="4624" y="7"/>
                      <a:pt x="4624" y="1"/>
                      <a:pt x="4623" y="1"/>
                    </a:cubicBezTo>
                    <a:close/>
                    <a:moveTo>
                      <a:pt x="4618" y="19"/>
                    </a:moveTo>
                    <a:lnTo>
                      <a:pt x="4618" y="19"/>
                    </a:lnTo>
                    <a:cubicBezTo>
                      <a:pt x="4059" y="1221"/>
                      <a:pt x="3201" y="2245"/>
                      <a:pt x="2332" y="3245"/>
                    </a:cubicBezTo>
                    <a:cubicBezTo>
                      <a:pt x="1439" y="4281"/>
                      <a:pt x="725" y="5400"/>
                      <a:pt x="34" y="6603"/>
                    </a:cubicBezTo>
                    <a:cubicBezTo>
                      <a:pt x="1" y="6670"/>
                      <a:pt x="62" y="6743"/>
                      <a:pt x="113" y="6743"/>
                    </a:cubicBezTo>
                    <a:cubicBezTo>
                      <a:pt x="135" y="6743"/>
                      <a:pt x="155" y="6730"/>
                      <a:pt x="165" y="6698"/>
                    </a:cubicBezTo>
                    <a:cubicBezTo>
                      <a:pt x="880" y="5412"/>
                      <a:pt x="1630" y="4138"/>
                      <a:pt x="2582" y="3019"/>
                    </a:cubicBezTo>
                    <a:cubicBezTo>
                      <a:pt x="3380" y="2078"/>
                      <a:pt x="4190" y="1185"/>
                      <a:pt x="4618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2"/>
              <p:cNvSpPr/>
              <p:nvPr/>
            </p:nvSpPr>
            <p:spPr>
              <a:xfrm>
                <a:off x="2284275" y="2974700"/>
                <a:ext cx="106850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5268" extrusionOk="0">
                    <a:moveTo>
                      <a:pt x="4199" y="1"/>
                    </a:moveTo>
                    <a:cubicBezTo>
                      <a:pt x="4185" y="1"/>
                      <a:pt x="4172" y="6"/>
                      <a:pt x="4165" y="20"/>
                    </a:cubicBezTo>
                    <a:cubicBezTo>
                      <a:pt x="3569" y="1116"/>
                      <a:pt x="2676" y="1890"/>
                      <a:pt x="1843" y="2795"/>
                    </a:cubicBezTo>
                    <a:cubicBezTo>
                      <a:pt x="1152" y="3557"/>
                      <a:pt x="652" y="4450"/>
                      <a:pt x="9" y="5235"/>
                    </a:cubicBezTo>
                    <a:cubicBezTo>
                      <a:pt x="0" y="5244"/>
                      <a:pt x="26" y="5267"/>
                      <a:pt x="44" y="5267"/>
                    </a:cubicBezTo>
                    <a:cubicBezTo>
                      <a:pt x="49" y="5267"/>
                      <a:pt x="54" y="5265"/>
                      <a:pt x="57" y="5259"/>
                    </a:cubicBezTo>
                    <a:cubicBezTo>
                      <a:pt x="914" y="4366"/>
                      <a:pt x="1462" y="3247"/>
                      <a:pt x="2355" y="2354"/>
                    </a:cubicBezTo>
                    <a:cubicBezTo>
                      <a:pt x="3069" y="1652"/>
                      <a:pt x="3819" y="985"/>
                      <a:pt x="4248" y="68"/>
                    </a:cubicBezTo>
                    <a:cubicBezTo>
                      <a:pt x="4273" y="34"/>
                      <a:pt x="4233" y="1"/>
                      <a:pt x="4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2"/>
              <p:cNvSpPr/>
              <p:nvPr/>
            </p:nvSpPr>
            <p:spPr>
              <a:xfrm>
                <a:off x="2289250" y="3030325"/>
                <a:ext cx="74375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3499" extrusionOk="0">
                    <a:moveTo>
                      <a:pt x="2930" y="0"/>
                    </a:moveTo>
                    <a:cubicBezTo>
                      <a:pt x="2921" y="0"/>
                      <a:pt x="2913" y="3"/>
                      <a:pt x="2906" y="10"/>
                    </a:cubicBezTo>
                    <a:cubicBezTo>
                      <a:pt x="2454" y="546"/>
                      <a:pt x="1894" y="903"/>
                      <a:pt x="1489" y="1498"/>
                    </a:cubicBezTo>
                    <a:cubicBezTo>
                      <a:pt x="1037" y="2177"/>
                      <a:pt x="406" y="2784"/>
                      <a:pt x="1" y="3498"/>
                    </a:cubicBezTo>
                    <a:cubicBezTo>
                      <a:pt x="668" y="3082"/>
                      <a:pt x="1156" y="2344"/>
                      <a:pt x="1585" y="1701"/>
                    </a:cubicBezTo>
                    <a:cubicBezTo>
                      <a:pt x="1989" y="1105"/>
                      <a:pt x="2680" y="701"/>
                      <a:pt x="2966" y="46"/>
                    </a:cubicBezTo>
                    <a:cubicBezTo>
                      <a:pt x="2974" y="20"/>
                      <a:pt x="2952" y="0"/>
                      <a:pt x="2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2"/>
              <p:cNvSpPr/>
              <p:nvPr/>
            </p:nvSpPr>
            <p:spPr>
              <a:xfrm>
                <a:off x="2280225" y="2961500"/>
                <a:ext cx="114425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5603" extrusionOk="0">
                    <a:moveTo>
                      <a:pt x="4577" y="1"/>
                    </a:moveTo>
                    <a:lnTo>
                      <a:pt x="4577" y="1"/>
                    </a:lnTo>
                    <a:cubicBezTo>
                      <a:pt x="3839" y="1120"/>
                      <a:pt x="3065" y="2025"/>
                      <a:pt x="2076" y="2942"/>
                    </a:cubicBezTo>
                    <a:cubicBezTo>
                      <a:pt x="1279" y="3727"/>
                      <a:pt x="814" y="4728"/>
                      <a:pt x="41" y="5525"/>
                    </a:cubicBezTo>
                    <a:cubicBezTo>
                      <a:pt x="0" y="5555"/>
                      <a:pt x="36" y="5602"/>
                      <a:pt x="77" y="5602"/>
                    </a:cubicBezTo>
                    <a:cubicBezTo>
                      <a:pt x="85" y="5602"/>
                      <a:pt x="92" y="5600"/>
                      <a:pt x="100" y="5597"/>
                    </a:cubicBezTo>
                    <a:cubicBezTo>
                      <a:pt x="469" y="5228"/>
                      <a:pt x="731" y="4811"/>
                      <a:pt x="1017" y="4358"/>
                    </a:cubicBezTo>
                    <a:cubicBezTo>
                      <a:pt x="1434" y="3704"/>
                      <a:pt x="1957" y="3180"/>
                      <a:pt x="2529" y="2644"/>
                    </a:cubicBezTo>
                    <a:cubicBezTo>
                      <a:pt x="3374" y="1858"/>
                      <a:pt x="4053" y="1048"/>
                      <a:pt x="4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2"/>
              <p:cNvSpPr/>
              <p:nvPr/>
            </p:nvSpPr>
            <p:spPr>
              <a:xfrm>
                <a:off x="2284850" y="3071925"/>
                <a:ext cx="220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264" extrusionOk="0">
                    <a:moveTo>
                      <a:pt x="844" y="1"/>
                    </a:moveTo>
                    <a:cubicBezTo>
                      <a:pt x="701" y="168"/>
                      <a:pt x="582" y="358"/>
                      <a:pt x="463" y="561"/>
                    </a:cubicBezTo>
                    <a:cubicBezTo>
                      <a:pt x="342" y="747"/>
                      <a:pt x="202" y="943"/>
                      <a:pt x="69" y="1121"/>
                    </a:cubicBezTo>
                    <a:lnTo>
                      <a:pt x="69" y="1121"/>
                    </a:lnTo>
                    <a:cubicBezTo>
                      <a:pt x="59" y="1132"/>
                      <a:pt x="52" y="1141"/>
                      <a:pt x="45" y="1153"/>
                    </a:cubicBezTo>
                    <a:lnTo>
                      <a:pt x="45" y="1153"/>
                    </a:lnTo>
                    <a:cubicBezTo>
                      <a:pt x="41" y="1158"/>
                      <a:pt x="38" y="1163"/>
                      <a:pt x="34" y="1168"/>
                    </a:cubicBezTo>
                    <a:cubicBezTo>
                      <a:pt x="35" y="1168"/>
                      <a:pt x="36" y="1169"/>
                      <a:pt x="38" y="1169"/>
                    </a:cubicBezTo>
                    <a:lnTo>
                      <a:pt x="38" y="1169"/>
                    </a:lnTo>
                    <a:cubicBezTo>
                      <a:pt x="37" y="1173"/>
                      <a:pt x="35" y="1176"/>
                      <a:pt x="34" y="1180"/>
                    </a:cubicBezTo>
                    <a:cubicBezTo>
                      <a:pt x="0" y="1222"/>
                      <a:pt x="38" y="1264"/>
                      <a:pt x="76" y="1264"/>
                    </a:cubicBezTo>
                    <a:cubicBezTo>
                      <a:pt x="91" y="1264"/>
                      <a:pt x="107" y="1257"/>
                      <a:pt x="117" y="1239"/>
                    </a:cubicBezTo>
                    <a:cubicBezTo>
                      <a:pt x="124" y="1230"/>
                      <a:pt x="131" y="1222"/>
                      <a:pt x="138" y="1213"/>
                    </a:cubicBezTo>
                    <a:lnTo>
                      <a:pt x="138" y="1213"/>
                    </a:lnTo>
                    <a:cubicBezTo>
                      <a:pt x="139" y="1214"/>
                      <a:pt x="140" y="1215"/>
                      <a:pt x="141" y="1215"/>
                    </a:cubicBezTo>
                    <a:lnTo>
                      <a:pt x="141" y="1208"/>
                    </a:lnTo>
                    <a:lnTo>
                      <a:pt x="141" y="1208"/>
                    </a:lnTo>
                    <a:cubicBezTo>
                      <a:pt x="411" y="858"/>
                      <a:pt x="740" y="452"/>
                      <a:pt x="868" y="13"/>
                    </a:cubicBezTo>
                    <a:cubicBezTo>
                      <a:pt x="879" y="1"/>
                      <a:pt x="868" y="1"/>
                      <a:pt x="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2"/>
              <p:cNvSpPr/>
              <p:nvPr/>
            </p:nvSpPr>
            <p:spPr>
              <a:xfrm>
                <a:off x="2281050" y="3044975"/>
                <a:ext cx="44575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476" extrusionOk="0">
                    <a:moveTo>
                      <a:pt x="1740" y="1"/>
                    </a:moveTo>
                    <a:cubicBezTo>
                      <a:pt x="1722" y="1"/>
                      <a:pt x="1703" y="10"/>
                      <a:pt x="1698" y="31"/>
                    </a:cubicBezTo>
                    <a:cubicBezTo>
                      <a:pt x="1517" y="385"/>
                      <a:pt x="1281" y="685"/>
                      <a:pt x="1042" y="992"/>
                    </a:cubicBezTo>
                    <a:lnTo>
                      <a:pt x="1042" y="992"/>
                    </a:lnTo>
                    <a:cubicBezTo>
                      <a:pt x="640" y="1360"/>
                      <a:pt x="359" y="1889"/>
                      <a:pt x="82" y="2335"/>
                    </a:cubicBezTo>
                    <a:lnTo>
                      <a:pt x="82" y="2335"/>
                    </a:lnTo>
                    <a:cubicBezTo>
                      <a:pt x="69" y="2349"/>
                      <a:pt x="56" y="2363"/>
                      <a:pt x="43" y="2377"/>
                    </a:cubicBezTo>
                    <a:cubicBezTo>
                      <a:pt x="0" y="2420"/>
                      <a:pt x="51" y="2476"/>
                      <a:pt x="100" y="2476"/>
                    </a:cubicBezTo>
                    <a:cubicBezTo>
                      <a:pt x="119" y="2476"/>
                      <a:pt x="137" y="2468"/>
                      <a:pt x="150" y="2448"/>
                    </a:cubicBezTo>
                    <a:cubicBezTo>
                      <a:pt x="153" y="2444"/>
                      <a:pt x="156" y="2440"/>
                      <a:pt x="159" y="2435"/>
                    </a:cubicBezTo>
                    <a:lnTo>
                      <a:pt x="159" y="2435"/>
                    </a:lnTo>
                    <a:cubicBezTo>
                      <a:pt x="160" y="2436"/>
                      <a:pt x="161" y="2436"/>
                      <a:pt x="162" y="2436"/>
                    </a:cubicBezTo>
                    <a:cubicBezTo>
                      <a:pt x="164" y="2432"/>
                      <a:pt x="166" y="2428"/>
                      <a:pt x="167" y="2424"/>
                    </a:cubicBezTo>
                    <a:lnTo>
                      <a:pt x="167" y="2424"/>
                    </a:lnTo>
                    <a:cubicBezTo>
                      <a:pt x="443" y="2029"/>
                      <a:pt x="685" y="1629"/>
                      <a:pt x="968" y="1253"/>
                    </a:cubicBezTo>
                    <a:lnTo>
                      <a:pt x="968" y="1253"/>
                    </a:lnTo>
                    <a:cubicBezTo>
                      <a:pt x="1038" y="1169"/>
                      <a:pt x="1108" y="1088"/>
                      <a:pt x="1174" y="1008"/>
                    </a:cubicBezTo>
                    <a:cubicBezTo>
                      <a:pt x="1225" y="944"/>
                      <a:pt x="1278" y="880"/>
                      <a:pt x="1330" y="817"/>
                    </a:cubicBezTo>
                    <a:lnTo>
                      <a:pt x="1330" y="817"/>
                    </a:lnTo>
                    <a:cubicBezTo>
                      <a:pt x="1352" y="811"/>
                      <a:pt x="1356" y="800"/>
                      <a:pt x="1351" y="791"/>
                    </a:cubicBezTo>
                    <a:lnTo>
                      <a:pt x="1351" y="791"/>
                    </a:lnTo>
                    <a:cubicBezTo>
                      <a:pt x="1534" y="566"/>
                      <a:pt x="1707" y="332"/>
                      <a:pt x="1770" y="43"/>
                    </a:cubicBezTo>
                    <a:cubicBezTo>
                      <a:pt x="1783" y="16"/>
                      <a:pt x="1763" y="1"/>
                      <a:pt x="17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2"/>
              <p:cNvSpPr/>
              <p:nvPr/>
            </p:nvSpPr>
            <p:spPr>
              <a:xfrm>
                <a:off x="2297950" y="3035725"/>
                <a:ext cx="396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857" extrusionOk="0">
                    <a:moveTo>
                      <a:pt x="1535" y="1"/>
                    </a:moveTo>
                    <a:cubicBezTo>
                      <a:pt x="1527" y="1"/>
                      <a:pt x="1518" y="3"/>
                      <a:pt x="1510" y="8"/>
                    </a:cubicBezTo>
                    <a:cubicBezTo>
                      <a:pt x="998" y="544"/>
                      <a:pt x="415" y="1187"/>
                      <a:pt x="10" y="1806"/>
                    </a:cubicBezTo>
                    <a:cubicBezTo>
                      <a:pt x="0" y="1836"/>
                      <a:pt x="15" y="1857"/>
                      <a:pt x="40" y="1857"/>
                    </a:cubicBezTo>
                    <a:cubicBezTo>
                      <a:pt x="46" y="1857"/>
                      <a:pt x="51" y="1856"/>
                      <a:pt x="58" y="1854"/>
                    </a:cubicBezTo>
                    <a:cubicBezTo>
                      <a:pt x="605" y="1366"/>
                      <a:pt x="1141" y="663"/>
                      <a:pt x="1558" y="56"/>
                    </a:cubicBezTo>
                    <a:cubicBezTo>
                      <a:pt x="1586" y="28"/>
                      <a:pt x="1563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2"/>
              <p:cNvSpPr/>
              <p:nvPr/>
            </p:nvSpPr>
            <p:spPr>
              <a:xfrm>
                <a:off x="2110075" y="2694975"/>
                <a:ext cx="152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718" extrusionOk="0">
                    <a:moveTo>
                      <a:pt x="594" y="1"/>
                    </a:moveTo>
                    <a:cubicBezTo>
                      <a:pt x="591" y="1"/>
                      <a:pt x="587" y="2"/>
                      <a:pt x="584" y="6"/>
                    </a:cubicBezTo>
                    <a:cubicBezTo>
                      <a:pt x="131" y="827"/>
                      <a:pt x="417" y="1839"/>
                      <a:pt x="0" y="2673"/>
                    </a:cubicBezTo>
                    <a:cubicBezTo>
                      <a:pt x="0" y="2701"/>
                      <a:pt x="9" y="2717"/>
                      <a:pt x="16" y="2717"/>
                    </a:cubicBezTo>
                    <a:cubicBezTo>
                      <a:pt x="21" y="2717"/>
                      <a:pt x="24" y="2711"/>
                      <a:pt x="24" y="2696"/>
                    </a:cubicBezTo>
                    <a:cubicBezTo>
                      <a:pt x="500" y="1911"/>
                      <a:pt x="310" y="887"/>
                      <a:pt x="608" y="18"/>
                    </a:cubicBezTo>
                    <a:cubicBezTo>
                      <a:pt x="608" y="9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2"/>
              <p:cNvSpPr/>
              <p:nvPr/>
            </p:nvSpPr>
            <p:spPr>
              <a:xfrm>
                <a:off x="2126150" y="2674350"/>
                <a:ext cx="30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590" extrusionOk="0">
                    <a:moveTo>
                      <a:pt x="108" y="0"/>
                    </a:moveTo>
                    <a:cubicBezTo>
                      <a:pt x="102" y="0"/>
                      <a:pt x="96" y="3"/>
                      <a:pt x="96" y="9"/>
                    </a:cubicBezTo>
                    <a:cubicBezTo>
                      <a:pt x="36" y="188"/>
                      <a:pt x="24" y="390"/>
                      <a:pt x="0" y="581"/>
                    </a:cubicBezTo>
                    <a:cubicBezTo>
                      <a:pt x="0" y="587"/>
                      <a:pt x="6" y="590"/>
                      <a:pt x="12" y="590"/>
                    </a:cubicBezTo>
                    <a:cubicBezTo>
                      <a:pt x="18" y="590"/>
                      <a:pt x="24" y="587"/>
                      <a:pt x="24" y="581"/>
                    </a:cubicBezTo>
                    <a:cubicBezTo>
                      <a:pt x="72" y="402"/>
                      <a:pt x="119" y="212"/>
                      <a:pt x="119" y="9"/>
                    </a:cubicBezTo>
                    <a:cubicBezTo>
                      <a:pt x="119" y="3"/>
                      <a:pt x="11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2"/>
              <p:cNvSpPr/>
              <p:nvPr/>
            </p:nvSpPr>
            <p:spPr>
              <a:xfrm>
                <a:off x="2105025" y="2714225"/>
                <a:ext cx="865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853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1" y="10"/>
                    </a:cubicBezTo>
                    <a:cubicBezTo>
                      <a:pt x="107" y="593"/>
                      <a:pt x="24" y="1224"/>
                      <a:pt x="0" y="1843"/>
                    </a:cubicBezTo>
                    <a:cubicBezTo>
                      <a:pt x="6" y="1849"/>
                      <a:pt x="12" y="1852"/>
                      <a:pt x="16" y="1852"/>
                    </a:cubicBezTo>
                    <a:cubicBezTo>
                      <a:pt x="21" y="1852"/>
                      <a:pt x="24" y="1849"/>
                      <a:pt x="24" y="1843"/>
                    </a:cubicBezTo>
                    <a:cubicBezTo>
                      <a:pt x="83" y="1212"/>
                      <a:pt x="214" y="617"/>
                      <a:pt x="345" y="10"/>
                    </a:cubicBezTo>
                    <a:cubicBezTo>
                      <a:pt x="345" y="4"/>
                      <a:pt x="342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2"/>
              <p:cNvSpPr/>
              <p:nvPr/>
            </p:nvSpPr>
            <p:spPr>
              <a:xfrm>
                <a:off x="2098475" y="2703175"/>
                <a:ext cx="15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047" extrusionOk="0">
                    <a:moveTo>
                      <a:pt x="594" y="1"/>
                    </a:moveTo>
                    <a:cubicBezTo>
                      <a:pt x="591" y="1"/>
                      <a:pt x="587" y="4"/>
                      <a:pt x="583" y="11"/>
                    </a:cubicBezTo>
                    <a:cubicBezTo>
                      <a:pt x="226" y="559"/>
                      <a:pt x="0" y="1392"/>
                      <a:pt x="48" y="2047"/>
                    </a:cubicBezTo>
                    <a:cubicBezTo>
                      <a:pt x="119" y="1690"/>
                      <a:pt x="155" y="1321"/>
                      <a:pt x="250" y="964"/>
                    </a:cubicBezTo>
                    <a:cubicBezTo>
                      <a:pt x="345" y="630"/>
                      <a:pt x="488" y="333"/>
                      <a:pt x="607" y="23"/>
                    </a:cubicBezTo>
                    <a:cubicBezTo>
                      <a:pt x="607" y="15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2"/>
              <p:cNvSpPr/>
              <p:nvPr/>
            </p:nvSpPr>
            <p:spPr>
              <a:xfrm>
                <a:off x="2147275" y="3114800"/>
                <a:ext cx="1396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1439" extrusionOk="0">
                    <a:moveTo>
                      <a:pt x="5585" y="0"/>
                    </a:moveTo>
                    <a:lnTo>
                      <a:pt x="5585" y="0"/>
                    </a:lnTo>
                    <a:cubicBezTo>
                      <a:pt x="4692" y="596"/>
                      <a:pt x="3739" y="393"/>
                      <a:pt x="2787" y="631"/>
                    </a:cubicBezTo>
                    <a:cubicBezTo>
                      <a:pt x="2465" y="715"/>
                      <a:pt x="2203" y="941"/>
                      <a:pt x="1906" y="1072"/>
                    </a:cubicBezTo>
                    <a:cubicBezTo>
                      <a:pt x="1382" y="1299"/>
                      <a:pt x="899" y="1379"/>
                      <a:pt x="361" y="1379"/>
                    </a:cubicBezTo>
                    <a:cubicBezTo>
                      <a:pt x="252" y="1379"/>
                      <a:pt x="140" y="1376"/>
                      <a:pt x="25" y="1370"/>
                    </a:cubicBezTo>
                    <a:cubicBezTo>
                      <a:pt x="13" y="1370"/>
                      <a:pt x="1" y="1405"/>
                      <a:pt x="25" y="1405"/>
                    </a:cubicBezTo>
                    <a:cubicBezTo>
                      <a:pt x="170" y="1428"/>
                      <a:pt x="311" y="1438"/>
                      <a:pt x="447" y="1438"/>
                    </a:cubicBezTo>
                    <a:cubicBezTo>
                      <a:pt x="1530" y="1438"/>
                      <a:pt x="2331" y="794"/>
                      <a:pt x="3442" y="667"/>
                    </a:cubicBezTo>
                    <a:cubicBezTo>
                      <a:pt x="4049" y="620"/>
                      <a:pt x="5204" y="584"/>
                      <a:pt x="5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2"/>
              <p:cNvSpPr/>
              <p:nvPr/>
            </p:nvSpPr>
            <p:spPr>
              <a:xfrm>
                <a:off x="2156200" y="3123725"/>
                <a:ext cx="10927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775" extrusionOk="0">
                    <a:moveTo>
                      <a:pt x="4347" y="1"/>
                    </a:moveTo>
                    <a:cubicBezTo>
                      <a:pt x="3692" y="1"/>
                      <a:pt x="3073" y="96"/>
                      <a:pt x="2454" y="274"/>
                    </a:cubicBezTo>
                    <a:cubicBezTo>
                      <a:pt x="1632" y="536"/>
                      <a:pt x="822" y="548"/>
                      <a:pt x="1" y="775"/>
                    </a:cubicBezTo>
                    <a:cubicBezTo>
                      <a:pt x="632" y="655"/>
                      <a:pt x="1275" y="715"/>
                      <a:pt x="1918" y="536"/>
                    </a:cubicBezTo>
                    <a:cubicBezTo>
                      <a:pt x="2751" y="310"/>
                      <a:pt x="3501" y="155"/>
                      <a:pt x="4347" y="48"/>
                    </a:cubicBezTo>
                    <a:cubicBezTo>
                      <a:pt x="4370" y="48"/>
                      <a:pt x="4370" y="1"/>
                      <a:pt x="4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2"/>
              <p:cNvSpPr/>
              <p:nvPr/>
            </p:nvSpPr>
            <p:spPr>
              <a:xfrm>
                <a:off x="2092900" y="3105575"/>
                <a:ext cx="1850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716" extrusionOk="0">
                    <a:moveTo>
                      <a:pt x="7319" y="0"/>
                    </a:moveTo>
                    <a:cubicBezTo>
                      <a:pt x="5819" y="48"/>
                      <a:pt x="4319" y="238"/>
                      <a:pt x="2842" y="500"/>
                    </a:cubicBezTo>
                    <a:cubicBezTo>
                      <a:pt x="2570" y="551"/>
                      <a:pt x="2323" y="572"/>
                      <a:pt x="2085" y="572"/>
                    </a:cubicBezTo>
                    <a:cubicBezTo>
                      <a:pt x="1656" y="572"/>
                      <a:pt x="1253" y="505"/>
                      <a:pt x="771" y="429"/>
                    </a:cubicBezTo>
                    <a:cubicBezTo>
                      <a:pt x="652" y="410"/>
                      <a:pt x="555" y="398"/>
                      <a:pt x="465" y="398"/>
                    </a:cubicBezTo>
                    <a:cubicBezTo>
                      <a:pt x="328" y="398"/>
                      <a:pt x="204" y="424"/>
                      <a:pt x="33" y="488"/>
                    </a:cubicBezTo>
                    <a:cubicBezTo>
                      <a:pt x="1" y="499"/>
                      <a:pt x="16" y="538"/>
                      <a:pt x="37" y="538"/>
                    </a:cubicBezTo>
                    <a:cubicBezTo>
                      <a:pt x="39" y="538"/>
                      <a:pt x="42" y="537"/>
                      <a:pt x="44" y="536"/>
                    </a:cubicBezTo>
                    <a:cubicBezTo>
                      <a:pt x="170" y="495"/>
                      <a:pt x="295" y="479"/>
                      <a:pt x="420" y="479"/>
                    </a:cubicBezTo>
                    <a:cubicBezTo>
                      <a:pt x="878" y="479"/>
                      <a:pt x="1334" y="696"/>
                      <a:pt x="1783" y="715"/>
                    </a:cubicBezTo>
                    <a:cubicBezTo>
                      <a:pt x="1803" y="715"/>
                      <a:pt x="1824" y="715"/>
                      <a:pt x="1844" y="715"/>
                    </a:cubicBezTo>
                    <a:cubicBezTo>
                      <a:pt x="2302" y="715"/>
                      <a:pt x="2780" y="593"/>
                      <a:pt x="3235" y="524"/>
                    </a:cubicBezTo>
                    <a:cubicBezTo>
                      <a:pt x="4581" y="310"/>
                      <a:pt x="5950" y="191"/>
                      <a:pt x="7319" y="72"/>
                    </a:cubicBezTo>
                    <a:cubicBezTo>
                      <a:pt x="7403" y="60"/>
                      <a:pt x="7379" y="0"/>
                      <a:pt x="7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2"/>
              <p:cNvSpPr/>
              <p:nvPr/>
            </p:nvSpPr>
            <p:spPr>
              <a:xfrm>
                <a:off x="2059175" y="3113600"/>
                <a:ext cx="25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5" extrusionOk="0">
                    <a:moveTo>
                      <a:pt x="12" y="1"/>
                    </a:moveTo>
                    <a:cubicBezTo>
                      <a:pt x="0" y="1"/>
                      <a:pt x="0" y="25"/>
                      <a:pt x="12" y="25"/>
                    </a:cubicBezTo>
                    <a:cubicBezTo>
                      <a:pt x="174" y="99"/>
                      <a:pt x="370" y="135"/>
                      <a:pt x="570" y="135"/>
                    </a:cubicBezTo>
                    <a:cubicBezTo>
                      <a:pt x="724" y="135"/>
                      <a:pt x="880" y="114"/>
                      <a:pt x="1024" y="72"/>
                    </a:cubicBezTo>
                    <a:lnTo>
                      <a:pt x="1024" y="72"/>
                    </a:lnTo>
                    <a:cubicBezTo>
                      <a:pt x="935" y="84"/>
                      <a:pt x="846" y="90"/>
                      <a:pt x="756" y="90"/>
                    </a:cubicBezTo>
                    <a:cubicBezTo>
                      <a:pt x="667" y="90"/>
                      <a:pt x="578" y="84"/>
                      <a:pt x="489" y="72"/>
                    </a:cubicBezTo>
                    <a:cubicBezTo>
                      <a:pt x="322" y="60"/>
                      <a:pt x="179" y="25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2"/>
              <p:cNvSpPr/>
              <p:nvPr/>
            </p:nvSpPr>
            <p:spPr>
              <a:xfrm>
                <a:off x="2051200" y="3100075"/>
                <a:ext cx="315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9" extrusionOk="0">
                    <a:moveTo>
                      <a:pt x="6" y="1"/>
                    </a:moveTo>
                    <a:cubicBezTo>
                      <a:pt x="1" y="1"/>
                      <a:pt x="6" y="6"/>
                      <a:pt x="22" y="6"/>
                    </a:cubicBezTo>
                    <a:cubicBezTo>
                      <a:pt x="14" y="2"/>
                      <a:pt x="9" y="1"/>
                      <a:pt x="6" y="1"/>
                    </a:cubicBezTo>
                    <a:close/>
                    <a:moveTo>
                      <a:pt x="22" y="6"/>
                    </a:moveTo>
                    <a:lnTo>
                      <a:pt x="22" y="6"/>
                    </a:lnTo>
                    <a:cubicBezTo>
                      <a:pt x="415" y="54"/>
                      <a:pt x="831" y="113"/>
                      <a:pt x="1236" y="149"/>
                    </a:cubicBezTo>
                    <a:cubicBezTo>
                      <a:pt x="1260" y="149"/>
                      <a:pt x="1260" y="101"/>
                      <a:pt x="1236" y="101"/>
                    </a:cubicBezTo>
                    <a:cubicBezTo>
                      <a:pt x="831" y="54"/>
                      <a:pt x="415" y="18"/>
                      <a:pt x="2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2"/>
              <p:cNvSpPr/>
              <p:nvPr/>
            </p:nvSpPr>
            <p:spPr>
              <a:xfrm>
                <a:off x="2043700" y="3089475"/>
                <a:ext cx="23035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9214" h="573" extrusionOk="0">
                    <a:moveTo>
                      <a:pt x="8616" y="0"/>
                    </a:moveTo>
                    <a:cubicBezTo>
                      <a:pt x="8387" y="0"/>
                      <a:pt x="8157" y="55"/>
                      <a:pt x="7894" y="120"/>
                    </a:cubicBezTo>
                    <a:cubicBezTo>
                      <a:pt x="6965" y="370"/>
                      <a:pt x="6132" y="454"/>
                      <a:pt x="5168" y="466"/>
                    </a:cubicBezTo>
                    <a:cubicBezTo>
                      <a:pt x="5041" y="467"/>
                      <a:pt x="4915" y="468"/>
                      <a:pt x="4789" y="468"/>
                    </a:cubicBezTo>
                    <a:cubicBezTo>
                      <a:pt x="3194" y="468"/>
                      <a:pt x="1625" y="332"/>
                      <a:pt x="36" y="144"/>
                    </a:cubicBezTo>
                    <a:cubicBezTo>
                      <a:pt x="0" y="144"/>
                      <a:pt x="0" y="180"/>
                      <a:pt x="24" y="180"/>
                    </a:cubicBezTo>
                    <a:cubicBezTo>
                      <a:pt x="1584" y="466"/>
                      <a:pt x="3191" y="573"/>
                      <a:pt x="4787" y="573"/>
                    </a:cubicBezTo>
                    <a:cubicBezTo>
                      <a:pt x="5394" y="573"/>
                      <a:pt x="6025" y="573"/>
                      <a:pt x="6644" y="513"/>
                    </a:cubicBezTo>
                    <a:cubicBezTo>
                      <a:pt x="7258" y="440"/>
                      <a:pt x="7950" y="113"/>
                      <a:pt x="8595" y="113"/>
                    </a:cubicBezTo>
                    <a:cubicBezTo>
                      <a:pt x="8787" y="113"/>
                      <a:pt x="8975" y="142"/>
                      <a:pt x="9156" y="216"/>
                    </a:cubicBezTo>
                    <a:cubicBezTo>
                      <a:pt x="9160" y="217"/>
                      <a:pt x="9164" y="217"/>
                      <a:pt x="9168" y="217"/>
                    </a:cubicBezTo>
                    <a:cubicBezTo>
                      <a:pt x="9206" y="217"/>
                      <a:pt x="9214" y="165"/>
                      <a:pt x="9192" y="132"/>
                    </a:cubicBezTo>
                    <a:cubicBezTo>
                      <a:pt x="8989" y="36"/>
                      <a:pt x="8803" y="0"/>
                      <a:pt x="8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2"/>
              <p:cNvSpPr/>
              <p:nvPr/>
            </p:nvSpPr>
            <p:spPr>
              <a:xfrm>
                <a:off x="2123775" y="3060375"/>
                <a:ext cx="1380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921" extrusionOk="0">
                    <a:moveTo>
                      <a:pt x="167" y="1"/>
                    </a:moveTo>
                    <a:cubicBezTo>
                      <a:pt x="116" y="1"/>
                      <a:pt x="65" y="4"/>
                      <a:pt x="12" y="11"/>
                    </a:cubicBezTo>
                    <a:cubicBezTo>
                      <a:pt x="0" y="11"/>
                      <a:pt x="0" y="34"/>
                      <a:pt x="12" y="34"/>
                    </a:cubicBezTo>
                    <a:cubicBezTo>
                      <a:pt x="869" y="94"/>
                      <a:pt x="1429" y="820"/>
                      <a:pt x="2262" y="880"/>
                    </a:cubicBezTo>
                    <a:cubicBezTo>
                      <a:pt x="2296" y="883"/>
                      <a:pt x="2329" y="884"/>
                      <a:pt x="2361" y="884"/>
                    </a:cubicBezTo>
                    <a:cubicBezTo>
                      <a:pt x="2712" y="884"/>
                      <a:pt x="3021" y="722"/>
                      <a:pt x="3370" y="689"/>
                    </a:cubicBezTo>
                    <a:cubicBezTo>
                      <a:pt x="3470" y="677"/>
                      <a:pt x="3573" y="672"/>
                      <a:pt x="3676" y="672"/>
                    </a:cubicBezTo>
                    <a:cubicBezTo>
                      <a:pt x="4283" y="672"/>
                      <a:pt x="4931" y="854"/>
                      <a:pt x="5501" y="915"/>
                    </a:cubicBezTo>
                    <a:cubicBezTo>
                      <a:pt x="4894" y="796"/>
                      <a:pt x="4227" y="618"/>
                      <a:pt x="3608" y="606"/>
                    </a:cubicBezTo>
                    <a:cubicBezTo>
                      <a:pt x="3586" y="605"/>
                      <a:pt x="3563" y="604"/>
                      <a:pt x="3542" y="604"/>
                    </a:cubicBezTo>
                    <a:cubicBezTo>
                      <a:pt x="3109" y="604"/>
                      <a:pt x="2728" y="776"/>
                      <a:pt x="2307" y="776"/>
                    </a:cubicBezTo>
                    <a:cubicBezTo>
                      <a:pt x="2200" y="776"/>
                      <a:pt x="2090" y="765"/>
                      <a:pt x="1977" y="737"/>
                    </a:cubicBezTo>
                    <a:cubicBezTo>
                      <a:pt x="1311" y="570"/>
                      <a:pt x="852" y="1"/>
                      <a:pt x="167" y="1"/>
                    </a:cubicBezTo>
                    <a:close/>
                    <a:moveTo>
                      <a:pt x="5501" y="915"/>
                    </a:moveTo>
                    <a:cubicBezTo>
                      <a:pt x="5509" y="919"/>
                      <a:pt x="5514" y="921"/>
                      <a:pt x="5517" y="921"/>
                    </a:cubicBezTo>
                    <a:cubicBezTo>
                      <a:pt x="5522" y="921"/>
                      <a:pt x="5517" y="915"/>
                      <a:pt x="5501" y="9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2"/>
              <p:cNvSpPr/>
              <p:nvPr/>
            </p:nvSpPr>
            <p:spPr>
              <a:xfrm>
                <a:off x="2025250" y="3049600"/>
                <a:ext cx="884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406" extrusionOk="0">
                    <a:moveTo>
                      <a:pt x="24" y="1"/>
                    </a:moveTo>
                    <a:cubicBezTo>
                      <a:pt x="12" y="1"/>
                      <a:pt x="0" y="37"/>
                      <a:pt x="12" y="37"/>
                    </a:cubicBezTo>
                    <a:cubicBezTo>
                      <a:pt x="769" y="377"/>
                      <a:pt x="1653" y="395"/>
                      <a:pt x="2509" y="395"/>
                    </a:cubicBezTo>
                    <a:cubicBezTo>
                      <a:pt x="2612" y="395"/>
                      <a:pt x="2714" y="395"/>
                      <a:pt x="2816" y="395"/>
                    </a:cubicBezTo>
                    <a:cubicBezTo>
                      <a:pt x="3053" y="395"/>
                      <a:pt x="3286" y="396"/>
                      <a:pt x="3512" y="406"/>
                    </a:cubicBezTo>
                    <a:cubicBezTo>
                      <a:pt x="3536" y="406"/>
                      <a:pt x="3536" y="394"/>
                      <a:pt x="3524" y="394"/>
                    </a:cubicBezTo>
                    <a:cubicBezTo>
                      <a:pt x="2346" y="203"/>
                      <a:pt x="1191" y="382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2"/>
              <p:cNvSpPr/>
              <p:nvPr/>
            </p:nvSpPr>
            <p:spPr>
              <a:xfrm>
                <a:off x="2015425" y="3043900"/>
                <a:ext cx="339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5" extrusionOk="0">
                    <a:moveTo>
                      <a:pt x="23" y="0"/>
                    </a:moveTo>
                    <a:cubicBezTo>
                      <a:pt x="1" y="0"/>
                      <a:pt x="4" y="27"/>
                      <a:pt x="24" y="27"/>
                    </a:cubicBezTo>
                    <a:cubicBezTo>
                      <a:pt x="385" y="130"/>
                      <a:pt x="773" y="224"/>
                      <a:pt x="1165" y="224"/>
                    </a:cubicBezTo>
                    <a:cubicBezTo>
                      <a:pt x="1225" y="224"/>
                      <a:pt x="1285" y="222"/>
                      <a:pt x="1346" y="217"/>
                    </a:cubicBezTo>
                    <a:cubicBezTo>
                      <a:pt x="1358" y="217"/>
                      <a:pt x="1358" y="181"/>
                      <a:pt x="1346" y="181"/>
                    </a:cubicBezTo>
                    <a:cubicBezTo>
                      <a:pt x="893" y="134"/>
                      <a:pt x="465" y="98"/>
                      <a:pt x="36" y="3"/>
                    </a:cubicBezTo>
                    <a:cubicBezTo>
                      <a:pt x="31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2"/>
              <p:cNvSpPr/>
              <p:nvPr/>
            </p:nvSpPr>
            <p:spPr>
              <a:xfrm>
                <a:off x="2007975" y="3032650"/>
                <a:ext cx="35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98" extrusionOk="0">
                    <a:moveTo>
                      <a:pt x="1" y="0"/>
                    </a:moveTo>
                    <a:cubicBezTo>
                      <a:pt x="215" y="72"/>
                      <a:pt x="441" y="119"/>
                      <a:pt x="655" y="167"/>
                    </a:cubicBezTo>
                    <a:cubicBezTo>
                      <a:pt x="905" y="203"/>
                      <a:pt x="1155" y="286"/>
                      <a:pt x="1406" y="298"/>
                    </a:cubicBezTo>
                    <a:cubicBezTo>
                      <a:pt x="1417" y="298"/>
                      <a:pt x="1429" y="262"/>
                      <a:pt x="1417" y="262"/>
                    </a:cubicBezTo>
                    <a:cubicBezTo>
                      <a:pt x="1215" y="191"/>
                      <a:pt x="977" y="155"/>
                      <a:pt x="763" y="119"/>
                    </a:cubicBezTo>
                    <a:cubicBezTo>
                      <a:pt x="513" y="72"/>
                      <a:pt x="263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2"/>
              <p:cNvSpPr/>
              <p:nvPr/>
            </p:nvSpPr>
            <p:spPr>
              <a:xfrm>
                <a:off x="2007975" y="3037100"/>
                <a:ext cx="4020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309" extrusionOk="0">
                    <a:moveTo>
                      <a:pt x="36" y="1"/>
                    </a:moveTo>
                    <a:cubicBezTo>
                      <a:pt x="1" y="1"/>
                      <a:pt x="1" y="25"/>
                      <a:pt x="24" y="25"/>
                    </a:cubicBezTo>
                    <a:cubicBezTo>
                      <a:pt x="434" y="189"/>
                      <a:pt x="932" y="308"/>
                      <a:pt x="1381" y="308"/>
                    </a:cubicBezTo>
                    <a:cubicBezTo>
                      <a:pt x="1454" y="308"/>
                      <a:pt x="1526" y="305"/>
                      <a:pt x="1596" y="299"/>
                    </a:cubicBezTo>
                    <a:cubicBezTo>
                      <a:pt x="1608" y="299"/>
                      <a:pt x="1608" y="275"/>
                      <a:pt x="1596" y="263"/>
                    </a:cubicBezTo>
                    <a:cubicBezTo>
                      <a:pt x="1334" y="239"/>
                      <a:pt x="1060" y="215"/>
                      <a:pt x="810" y="180"/>
                    </a:cubicBezTo>
                    <a:cubicBezTo>
                      <a:pt x="536" y="132"/>
                      <a:pt x="286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2"/>
              <p:cNvSpPr/>
              <p:nvPr/>
            </p:nvSpPr>
            <p:spPr>
              <a:xfrm>
                <a:off x="2046425" y="3040600"/>
                <a:ext cx="1047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31" extrusionOk="0">
                    <a:moveTo>
                      <a:pt x="9" y="0"/>
                    </a:moveTo>
                    <a:cubicBezTo>
                      <a:pt x="7" y="0"/>
                      <a:pt x="1" y="16"/>
                      <a:pt x="10" y="16"/>
                    </a:cubicBezTo>
                    <a:cubicBezTo>
                      <a:pt x="508" y="231"/>
                      <a:pt x="995" y="338"/>
                      <a:pt x="1522" y="338"/>
                    </a:cubicBezTo>
                    <a:cubicBezTo>
                      <a:pt x="1550" y="338"/>
                      <a:pt x="1578" y="338"/>
                      <a:pt x="1606" y="337"/>
                    </a:cubicBezTo>
                    <a:cubicBezTo>
                      <a:pt x="1808" y="326"/>
                      <a:pt x="2007" y="315"/>
                      <a:pt x="2205" y="315"/>
                    </a:cubicBezTo>
                    <a:cubicBezTo>
                      <a:pt x="2427" y="315"/>
                      <a:pt x="2648" y="329"/>
                      <a:pt x="2868" y="373"/>
                    </a:cubicBezTo>
                    <a:cubicBezTo>
                      <a:pt x="3308" y="456"/>
                      <a:pt x="3725" y="635"/>
                      <a:pt x="4154" y="730"/>
                    </a:cubicBezTo>
                    <a:cubicBezTo>
                      <a:pt x="4178" y="730"/>
                      <a:pt x="4189" y="706"/>
                      <a:pt x="4166" y="694"/>
                    </a:cubicBezTo>
                    <a:cubicBezTo>
                      <a:pt x="3606" y="421"/>
                      <a:pt x="2951" y="242"/>
                      <a:pt x="2320" y="230"/>
                    </a:cubicBezTo>
                    <a:cubicBezTo>
                      <a:pt x="2147" y="223"/>
                      <a:pt x="1981" y="221"/>
                      <a:pt x="1820" y="221"/>
                    </a:cubicBezTo>
                    <a:cubicBezTo>
                      <a:pt x="1737" y="221"/>
                      <a:pt x="1655" y="222"/>
                      <a:pt x="1575" y="222"/>
                    </a:cubicBezTo>
                    <a:cubicBezTo>
                      <a:pt x="1054" y="222"/>
                      <a:pt x="566" y="208"/>
                      <a:pt x="10" y="4"/>
                    </a:cubicBezTo>
                    <a:cubicBezTo>
                      <a:pt x="10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2"/>
              <p:cNvSpPr/>
              <p:nvPr/>
            </p:nvSpPr>
            <p:spPr>
              <a:xfrm>
                <a:off x="2154725" y="3055575"/>
                <a:ext cx="1054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620" extrusionOk="0">
                    <a:moveTo>
                      <a:pt x="24" y="24"/>
                    </a:moveTo>
                    <a:cubicBezTo>
                      <a:pt x="0" y="36"/>
                      <a:pt x="0" y="60"/>
                      <a:pt x="12" y="60"/>
                    </a:cubicBezTo>
                    <a:cubicBezTo>
                      <a:pt x="1334" y="512"/>
                      <a:pt x="2798" y="286"/>
                      <a:pt x="4168" y="619"/>
                    </a:cubicBezTo>
                    <a:cubicBezTo>
                      <a:pt x="4191" y="619"/>
                      <a:pt x="4215" y="584"/>
                      <a:pt x="4179" y="572"/>
                    </a:cubicBezTo>
                    <a:cubicBezTo>
                      <a:pt x="2917" y="0"/>
                      <a:pt x="1370" y="298"/>
                      <a:pt x="24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2"/>
              <p:cNvSpPr/>
              <p:nvPr/>
            </p:nvSpPr>
            <p:spPr>
              <a:xfrm>
                <a:off x="2217225" y="3055275"/>
                <a:ext cx="411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3" extrusionOk="0">
                    <a:moveTo>
                      <a:pt x="24" y="0"/>
                    </a:moveTo>
                    <a:cubicBezTo>
                      <a:pt x="13" y="0"/>
                      <a:pt x="1" y="36"/>
                      <a:pt x="13" y="36"/>
                    </a:cubicBezTo>
                    <a:cubicBezTo>
                      <a:pt x="536" y="167"/>
                      <a:pt x="1072" y="238"/>
                      <a:pt x="1608" y="357"/>
                    </a:cubicBezTo>
                    <a:cubicBezTo>
                      <a:pt x="1615" y="361"/>
                      <a:pt x="1622" y="362"/>
                      <a:pt x="1627" y="362"/>
                    </a:cubicBezTo>
                    <a:cubicBezTo>
                      <a:pt x="1641" y="362"/>
                      <a:pt x="1645" y="354"/>
                      <a:pt x="1620" y="345"/>
                    </a:cubicBezTo>
                    <a:cubicBezTo>
                      <a:pt x="1132" y="167"/>
                      <a:pt x="548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2"/>
              <p:cNvSpPr/>
              <p:nvPr/>
            </p:nvSpPr>
            <p:spPr>
              <a:xfrm>
                <a:off x="2211875" y="3049600"/>
                <a:ext cx="39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394" extrusionOk="0">
                    <a:moveTo>
                      <a:pt x="36" y="1"/>
                    </a:moveTo>
                    <a:cubicBezTo>
                      <a:pt x="0" y="1"/>
                      <a:pt x="0" y="37"/>
                      <a:pt x="36" y="37"/>
                    </a:cubicBezTo>
                    <a:cubicBezTo>
                      <a:pt x="298" y="96"/>
                      <a:pt x="572" y="108"/>
                      <a:pt x="822" y="180"/>
                    </a:cubicBezTo>
                    <a:cubicBezTo>
                      <a:pt x="1072" y="239"/>
                      <a:pt x="1334" y="334"/>
                      <a:pt x="1596" y="394"/>
                    </a:cubicBezTo>
                    <a:cubicBezTo>
                      <a:pt x="1155" y="168"/>
                      <a:pt x="536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2"/>
              <p:cNvSpPr/>
              <p:nvPr/>
            </p:nvSpPr>
            <p:spPr>
              <a:xfrm>
                <a:off x="2212775" y="3044850"/>
                <a:ext cx="377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321" extrusionOk="0">
                    <a:moveTo>
                      <a:pt x="208" y="1"/>
                    </a:moveTo>
                    <a:cubicBezTo>
                      <a:pt x="142" y="1"/>
                      <a:pt x="76" y="4"/>
                      <a:pt x="12" y="12"/>
                    </a:cubicBezTo>
                    <a:cubicBezTo>
                      <a:pt x="0" y="12"/>
                      <a:pt x="0" y="48"/>
                      <a:pt x="12" y="48"/>
                    </a:cubicBezTo>
                    <a:cubicBezTo>
                      <a:pt x="238" y="108"/>
                      <a:pt x="453" y="108"/>
                      <a:pt x="679" y="131"/>
                    </a:cubicBezTo>
                    <a:cubicBezTo>
                      <a:pt x="953" y="179"/>
                      <a:pt x="1238" y="239"/>
                      <a:pt x="1500" y="310"/>
                    </a:cubicBezTo>
                    <a:cubicBezTo>
                      <a:pt x="1500" y="317"/>
                      <a:pt x="1501" y="320"/>
                      <a:pt x="1503" y="320"/>
                    </a:cubicBezTo>
                    <a:cubicBezTo>
                      <a:pt x="1505" y="320"/>
                      <a:pt x="1508" y="306"/>
                      <a:pt x="1500" y="298"/>
                    </a:cubicBezTo>
                    <a:cubicBezTo>
                      <a:pt x="1109" y="154"/>
                      <a:pt x="63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2"/>
              <p:cNvSpPr/>
              <p:nvPr/>
            </p:nvSpPr>
            <p:spPr>
              <a:xfrm>
                <a:off x="2178350" y="3033975"/>
                <a:ext cx="71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626" extrusionOk="0">
                    <a:moveTo>
                      <a:pt x="31" y="0"/>
                    </a:moveTo>
                    <a:cubicBezTo>
                      <a:pt x="13" y="0"/>
                      <a:pt x="0" y="37"/>
                      <a:pt x="20" y="66"/>
                    </a:cubicBezTo>
                    <a:cubicBezTo>
                      <a:pt x="782" y="626"/>
                      <a:pt x="1996" y="376"/>
                      <a:pt x="2877" y="519"/>
                    </a:cubicBezTo>
                    <a:lnTo>
                      <a:pt x="2877" y="507"/>
                    </a:lnTo>
                    <a:cubicBezTo>
                      <a:pt x="2461" y="376"/>
                      <a:pt x="2044" y="364"/>
                      <a:pt x="1615" y="328"/>
                    </a:cubicBezTo>
                    <a:cubicBezTo>
                      <a:pt x="1056" y="281"/>
                      <a:pt x="591" y="162"/>
                      <a:pt x="44" y="7"/>
                    </a:cubicBezTo>
                    <a:cubicBezTo>
                      <a:pt x="39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2"/>
              <p:cNvSpPr/>
              <p:nvPr/>
            </p:nvSpPr>
            <p:spPr>
              <a:xfrm>
                <a:off x="1995575" y="3010875"/>
                <a:ext cx="176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7057" h="883" extrusionOk="0">
                    <a:moveTo>
                      <a:pt x="46" y="1"/>
                    </a:moveTo>
                    <a:cubicBezTo>
                      <a:pt x="7" y="1"/>
                      <a:pt x="0" y="63"/>
                      <a:pt x="44" y="74"/>
                    </a:cubicBezTo>
                    <a:cubicBezTo>
                      <a:pt x="229" y="144"/>
                      <a:pt x="400" y="163"/>
                      <a:pt x="570" y="163"/>
                    </a:cubicBezTo>
                    <a:cubicBezTo>
                      <a:pt x="784" y="163"/>
                      <a:pt x="998" y="132"/>
                      <a:pt x="1238" y="132"/>
                    </a:cubicBezTo>
                    <a:cubicBezTo>
                      <a:pt x="1261" y="132"/>
                      <a:pt x="1283" y="133"/>
                      <a:pt x="1306" y="133"/>
                    </a:cubicBezTo>
                    <a:cubicBezTo>
                      <a:pt x="1902" y="169"/>
                      <a:pt x="2556" y="407"/>
                      <a:pt x="3152" y="514"/>
                    </a:cubicBezTo>
                    <a:cubicBezTo>
                      <a:pt x="4279" y="721"/>
                      <a:pt x="5415" y="883"/>
                      <a:pt x="6544" y="883"/>
                    </a:cubicBezTo>
                    <a:cubicBezTo>
                      <a:pt x="6715" y="883"/>
                      <a:pt x="6886" y="879"/>
                      <a:pt x="7057" y="871"/>
                    </a:cubicBezTo>
                    <a:cubicBezTo>
                      <a:pt x="5747" y="764"/>
                      <a:pt x="4461" y="693"/>
                      <a:pt x="3164" y="419"/>
                    </a:cubicBezTo>
                    <a:cubicBezTo>
                      <a:pt x="2592" y="300"/>
                      <a:pt x="2032" y="109"/>
                      <a:pt x="1473" y="38"/>
                    </a:cubicBezTo>
                    <a:cubicBezTo>
                      <a:pt x="1368" y="25"/>
                      <a:pt x="1264" y="20"/>
                      <a:pt x="1160" y="20"/>
                    </a:cubicBezTo>
                    <a:cubicBezTo>
                      <a:pt x="939" y="20"/>
                      <a:pt x="718" y="41"/>
                      <a:pt x="497" y="41"/>
                    </a:cubicBezTo>
                    <a:cubicBezTo>
                      <a:pt x="351" y="41"/>
                      <a:pt x="204" y="32"/>
                      <a:pt x="56" y="2"/>
                    </a:cubicBezTo>
                    <a:cubicBezTo>
                      <a:pt x="52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2"/>
              <p:cNvSpPr/>
              <p:nvPr/>
            </p:nvSpPr>
            <p:spPr>
              <a:xfrm>
                <a:off x="1996075" y="3007050"/>
                <a:ext cx="22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9" extrusionOk="0">
                    <a:moveTo>
                      <a:pt x="568" y="0"/>
                    </a:moveTo>
                    <a:cubicBezTo>
                      <a:pt x="384" y="0"/>
                      <a:pt x="195" y="17"/>
                      <a:pt x="24" y="24"/>
                    </a:cubicBezTo>
                    <a:cubicBezTo>
                      <a:pt x="0" y="24"/>
                      <a:pt x="0" y="60"/>
                      <a:pt x="24" y="60"/>
                    </a:cubicBezTo>
                    <a:cubicBezTo>
                      <a:pt x="191" y="67"/>
                      <a:pt x="375" y="79"/>
                      <a:pt x="555" y="79"/>
                    </a:cubicBezTo>
                    <a:cubicBezTo>
                      <a:pt x="671" y="79"/>
                      <a:pt x="786" y="74"/>
                      <a:pt x="893" y="60"/>
                    </a:cubicBezTo>
                    <a:cubicBezTo>
                      <a:pt x="917" y="60"/>
                      <a:pt x="917" y="24"/>
                      <a:pt x="893" y="24"/>
                    </a:cubicBezTo>
                    <a:cubicBezTo>
                      <a:pt x="790" y="6"/>
                      <a:pt x="680" y="0"/>
                      <a:pt x="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2"/>
              <p:cNvSpPr/>
              <p:nvPr/>
            </p:nvSpPr>
            <p:spPr>
              <a:xfrm>
                <a:off x="1998525" y="3002825"/>
                <a:ext cx="237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57" extrusionOk="0">
                    <a:moveTo>
                      <a:pt x="32" y="0"/>
                    </a:moveTo>
                    <a:cubicBezTo>
                      <a:pt x="7" y="0"/>
                      <a:pt x="1" y="28"/>
                      <a:pt x="21" y="38"/>
                    </a:cubicBezTo>
                    <a:cubicBezTo>
                      <a:pt x="215" y="97"/>
                      <a:pt x="456" y="156"/>
                      <a:pt x="678" y="156"/>
                    </a:cubicBezTo>
                    <a:cubicBezTo>
                      <a:pt x="770" y="156"/>
                      <a:pt x="858" y="146"/>
                      <a:pt x="938" y="122"/>
                    </a:cubicBezTo>
                    <a:cubicBezTo>
                      <a:pt x="950" y="122"/>
                      <a:pt x="950" y="86"/>
                      <a:pt x="938" y="74"/>
                    </a:cubicBezTo>
                    <a:cubicBezTo>
                      <a:pt x="883" y="61"/>
                      <a:pt x="830" y="58"/>
                      <a:pt x="777" y="58"/>
                    </a:cubicBezTo>
                    <a:cubicBezTo>
                      <a:pt x="704" y="58"/>
                      <a:pt x="631" y="65"/>
                      <a:pt x="557" y="65"/>
                    </a:cubicBezTo>
                    <a:cubicBezTo>
                      <a:pt x="533" y="65"/>
                      <a:pt x="510" y="64"/>
                      <a:pt x="486" y="62"/>
                    </a:cubicBezTo>
                    <a:cubicBezTo>
                      <a:pt x="343" y="38"/>
                      <a:pt x="188" y="27"/>
                      <a:pt x="45" y="3"/>
                    </a:cubicBezTo>
                    <a:cubicBezTo>
                      <a:pt x="40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2"/>
              <p:cNvSpPr/>
              <p:nvPr/>
            </p:nvSpPr>
            <p:spPr>
              <a:xfrm>
                <a:off x="1996225" y="2998625"/>
                <a:ext cx="207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5" extrusionOk="0">
                    <a:moveTo>
                      <a:pt x="29" y="1"/>
                    </a:moveTo>
                    <a:cubicBezTo>
                      <a:pt x="11" y="1"/>
                      <a:pt x="1" y="20"/>
                      <a:pt x="30" y="40"/>
                    </a:cubicBezTo>
                    <a:cubicBezTo>
                      <a:pt x="196" y="81"/>
                      <a:pt x="397" y="134"/>
                      <a:pt x="584" y="134"/>
                    </a:cubicBezTo>
                    <a:cubicBezTo>
                      <a:pt x="665" y="134"/>
                      <a:pt x="744" y="124"/>
                      <a:pt x="816" y="99"/>
                    </a:cubicBezTo>
                    <a:cubicBezTo>
                      <a:pt x="828" y="99"/>
                      <a:pt x="828" y="64"/>
                      <a:pt x="816" y="64"/>
                    </a:cubicBezTo>
                    <a:cubicBezTo>
                      <a:pt x="765" y="48"/>
                      <a:pt x="709" y="44"/>
                      <a:pt x="653" y="44"/>
                    </a:cubicBezTo>
                    <a:cubicBezTo>
                      <a:pt x="579" y="44"/>
                      <a:pt x="503" y="52"/>
                      <a:pt x="435" y="52"/>
                    </a:cubicBezTo>
                    <a:cubicBezTo>
                      <a:pt x="292" y="28"/>
                      <a:pt x="173" y="16"/>
                      <a:pt x="42" y="4"/>
                    </a:cubicBezTo>
                    <a:cubicBezTo>
                      <a:pt x="38" y="2"/>
                      <a:pt x="3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2"/>
              <p:cNvSpPr/>
              <p:nvPr/>
            </p:nvSpPr>
            <p:spPr>
              <a:xfrm>
                <a:off x="1989525" y="2985750"/>
                <a:ext cx="1557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996" extrusionOk="0">
                    <a:moveTo>
                      <a:pt x="1086" y="1"/>
                    </a:moveTo>
                    <a:cubicBezTo>
                      <a:pt x="724" y="1"/>
                      <a:pt x="365" y="28"/>
                      <a:pt x="12" y="90"/>
                    </a:cubicBezTo>
                    <a:cubicBezTo>
                      <a:pt x="0" y="90"/>
                      <a:pt x="0" y="126"/>
                      <a:pt x="24" y="126"/>
                    </a:cubicBezTo>
                    <a:cubicBezTo>
                      <a:pt x="126" y="122"/>
                      <a:pt x="227" y="119"/>
                      <a:pt x="327" y="119"/>
                    </a:cubicBezTo>
                    <a:cubicBezTo>
                      <a:pt x="2341" y="119"/>
                      <a:pt x="4196" y="984"/>
                      <a:pt x="6192" y="995"/>
                    </a:cubicBezTo>
                    <a:cubicBezTo>
                      <a:pt x="6227" y="995"/>
                      <a:pt x="6227" y="936"/>
                      <a:pt x="6192" y="924"/>
                    </a:cubicBezTo>
                    <a:cubicBezTo>
                      <a:pt x="4572" y="600"/>
                      <a:pt x="2790" y="1"/>
                      <a:pt x="1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2"/>
              <p:cNvSpPr/>
              <p:nvPr/>
            </p:nvSpPr>
            <p:spPr>
              <a:xfrm>
                <a:off x="2060275" y="3001850"/>
                <a:ext cx="682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435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873" y="232"/>
                      <a:pt x="1838" y="363"/>
                      <a:pt x="2719" y="435"/>
                    </a:cubicBezTo>
                    <a:cubicBezTo>
                      <a:pt x="2731" y="435"/>
                      <a:pt x="2731" y="411"/>
                      <a:pt x="2719" y="411"/>
                    </a:cubicBezTo>
                    <a:cubicBezTo>
                      <a:pt x="1861" y="208"/>
                      <a:pt x="909" y="42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2"/>
              <p:cNvSpPr/>
              <p:nvPr/>
            </p:nvSpPr>
            <p:spPr>
              <a:xfrm>
                <a:off x="2110075" y="3001100"/>
                <a:ext cx="1311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1053" extrusionOk="0">
                    <a:moveTo>
                      <a:pt x="12" y="0"/>
                    </a:moveTo>
                    <a:cubicBezTo>
                      <a:pt x="12" y="0"/>
                      <a:pt x="0" y="12"/>
                      <a:pt x="12" y="12"/>
                    </a:cubicBezTo>
                    <a:cubicBezTo>
                      <a:pt x="965" y="250"/>
                      <a:pt x="1953" y="381"/>
                      <a:pt x="2858" y="750"/>
                    </a:cubicBezTo>
                    <a:cubicBezTo>
                      <a:pt x="3227" y="907"/>
                      <a:pt x="3593" y="922"/>
                      <a:pt x="3957" y="922"/>
                    </a:cubicBezTo>
                    <a:cubicBezTo>
                      <a:pt x="4042" y="922"/>
                      <a:pt x="4127" y="921"/>
                      <a:pt x="4211" y="921"/>
                    </a:cubicBezTo>
                    <a:cubicBezTo>
                      <a:pt x="4536" y="921"/>
                      <a:pt x="4859" y="933"/>
                      <a:pt x="5180" y="1048"/>
                    </a:cubicBezTo>
                    <a:cubicBezTo>
                      <a:pt x="5184" y="1051"/>
                      <a:pt x="5188" y="1052"/>
                      <a:pt x="5193" y="1052"/>
                    </a:cubicBezTo>
                    <a:cubicBezTo>
                      <a:pt x="5223" y="1052"/>
                      <a:pt x="5245" y="987"/>
                      <a:pt x="5203" y="977"/>
                    </a:cubicBezTo>
                    <a:cubicBezTo>
                      <a:pt x="4965" y="893"/>
                      <a:pt x="4775" y="858"/>
                      <a:pt x="4525" y="858"/>
                    </a:cubicBezTo>
                    <a:cubicBezTo>
                      <a:pt x="4384" y="858"/>
                      <a:pt x="4251" y="859"/>
                      <a:pt x="4122" y="859"/>
                    </a:cubicBezTo>
                    <a:cubicBezTo>
                      <a:pt x="3650" y="859"/>
                      <a:pt x="3237" y="837"/>
                      <a:pt x="2751" y="631"/>
                    </a:cubicBezTo>
                    <a:cubicBezTo>
                      <a:pt x="1905" y="274"/>
                      <a:pt x="917" y="155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2"/>
              <p:cNvSpPr/>
              <p:nvPr/>
            </p:nvSpPr>
            <p:spPr>
              <a:xfrm>
                <a:off x="2177075" y="3015200"/>
                <a:ext cx="586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70" extrusionOk="0">
                    <a:moveTo>
                      <a:pt x="3" y="21"/>
                    </a:moveTo>
                    <a:cubicBezTo>
                      <a:pt x="1" y="21"/>
                      <a:pt x="3" y="32"/>
                      <a:pt x="11" y="32"/>
                    </a:cubicBezTo>
                    <a:cubicBezTo>
                      <a:pt x="7" y="24"/>
                      <a:pt x="5" y="21"/>
                      <a:pt x="3" y="21"/>
                    </a:cubicBezTo>
                    <a:close/>
                    <a:moveTo>
                      <a:pt x="597" y="1"/>
                    </a:moveTo>
                    <a:cubicBezTo>
                      <a:pt x="402" y="1"/>
                      <a:pt x="207" y="11"/>
                      <a:pt x="11" y="32"/>
                    </a:cubicBezTo>
                    <a:cubicBezTo>
                      <a:pt x="404" y="32"/>
                      <a:pt x="785" y="43"/>
                      <a:pt x="1154" y="91"/>
                    </a:cubicBezTo>
                    <a:cubicBezTo>
                      <a:pt x="1357" y="103"/>
                      <a:pt x="1547" y="127"/>
                      <a:pt x="1738" y="163"/>
                    </a:cubicBezTo>
                    <a:cubicBezTo>
                      <a:pt x="1822" y="173"/>
                      <a:pt x="2039" y="250"/>
                      <a:pt x="2136" y="250"/>
                    </a:cubicBezTo>
                    <a:cubicBezTo>
                      <a:pt x="2148" y="250"/>
                      <a:pt x="2158" y="249"/>
                      <a:pt x="2166" y="246"/>
                    </a:cubicBezTo>
                    <a:lnTo>
                      <a:pt x="2166" y="246"/>
                    </a:lnTo>
                    <a:cubicBezTo>
                      <a:pt x="2166" y="246"/>
                      <a:pt x="2154" y="270"/>
                      <a:pt x="2166" y="270"/>
                    </a:cubicBezTo>
                    <a:lnTo>
                      <a:pt x="2309" y="270"/>
                    </a:lnTo>
                    <a:cubicBezTo>
                      <a:pt x="2333" y="270"/>
                      <a:pt x="2345" y="222"/>
                      <a:pt x="2309" y="210"/>
                    </a:cubicBezTo>
                    <a:cubicBezTo>
                      <a:pt x="1748" y="86"/>
                      <a:pt x="117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2"/>
              <p:cNvSpPr/>
              <p:nvPr/>
            </p:nvSpPr>
            <p:spPr>
              <a:xfrm>
                <a:off x="2188950" y="3010625"/>
                <a:ext cx="4645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39" extrusionOk="0">
                    <a:moveTo>
                      <a:pt x="12" y="0"/>
                    </a:moveTo>
                    <a:cubicBezTo>
                      <a:pt x="1" y="12"/>
                      <a:pt x="1" y="24"/>
                      <a:pt x="12" y="24"/>
                    </a:cubicBezTo>
                    <a:cubicBezTo>
                      <a:pt x="608" y="107"/>
                      <a:pt x="1215" y="167"/>
                      <a:pt x="1810" y="238"/>
                    </a:cubicBezTo>
                    <a:cubicBezTo>
                      <a:pt x="1858" y="238"/>
                      <a:pt x="1858" y="179"/>
                      <a:pt x="1810" y="179"/>
                    </a:cubicBezTo>
                    <a:cubicBezTo>
                      <a:pt x="1215" y="84"/>
                      <a:pt x="608" y="24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2"/>
              <p:cNvSpPr/>
              <p:nvPr/>
            </p:nvSpPr>
            <p:spPr>
              <a:xfrm>
                <a:off x="1979400" y="2961500"/>
                <a:ext cx="2470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466" extrusionOk="0">
                    <a:moveTo>
                      <a:pt x="48" y="1"/>
                    </a:moveTo>
                    <a:cubicBezTo>
                      <a:pt x="1" y="1"/>
                      <a:pt x="1" y="60"/>
                      <a:pt x="48" y="60"/>
                    </a:cubicBezTo>
                    <a:cubicBezTo>
                      <a:pt x="1775" y="298"/>
                      <a:pt x="3561" y="429"/>
                      <a:pt x="5275" y="763"/>
                    </a:cubicBezTo>
                    <a:cubicBezTo>
                      <a:pt x="5954" y="894"/>
                      <a:pt x="6561" y="1168"/>
                      <a:pt x="7263" y="1203"/>
                    </a:cubicBezTo>
                    <a:cubicBezTo>
                      <a:pt x="8168" y="1263"/>
                      <a:pt x="8990" y="1287"/>
                      <a:pt x="9883" y="1465"/>
                    </a:cubicBezTo>
                    <a:lnTo>
                      <a:pt x="9883" y="1441"/>
                    </a:lnTo>
                    <a:cubicBezTo>
                      <a:pt x="9252" y="1263"/>
                      <a:pt x="8621" y="1144"/>
                      <a:pt x="7966" y="1120"/>
                    </a:cubicBezTo>
                    <a:cubicBezTo>
                      <a:pt x="7359" y="1084"/>
                      <a:pt x="6859" y="1132"/>
                      <a:pt x="6251" y="953"/>
                    </a:cubicBezTo>
                    <a:cubicBezTo>
                      <a:pt x="5966" y="882"/>
                      <a:pt x="5716" y="775"/>
                      <a:pt x="5430" y="715"/>
                    </a:cubicBezTo>
                    <a:cubicBezTo>
                      <a:pt x="3680" y="310"/>
                      <a:pt x="1822" y="203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2"/>
              <p:cNvSpPr/>
              <p:nvPr/>
            </p:nvSpPr>
            <p:spPr>
              <a:xfrm>
                <a:off x="1961650" y="2926850"/>
                <a:ext cx="8595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6" extrusionOk="0">
                    <a:moveTo>
                      <a:pt x="5" y="0"/>
                    </a:moveTo>
                    <a:cubicBezTo>
                      <a:pt x="3" y="0"/>
                      <a:pt x="0" y="6"/>
                      <a:pt x="8" y="6"/>
                    </a:cubicBezTo>
                    <a:cubicBezTo>
                      <a:pt x="8" y="2"/>
                      <a:pt x="7" y="0"/>
                      <a:pt x="5" y="0"/>
                    </a:cubicBezTo>
                    <a:close/>
                    <a:moveTo>
                      <a:pt x="101" y="5"/>
                    </a:moveTo>
                    <a:cubicBezTo>
                      <a:pt x="70" y="5"/>
                      <a:pt x="39" y="5"/>
                      <a:pt x="8" y="6"/>
                    </a:cubicBezTo>
                    <a:cubicBezTo>
                      <a:pt x="1115" y="268"/>
                      <a:pt x="2306" y="291"/>
                      <a:pt x="3425" y="506"/>
                    </a:cubicBezTo>
                    <a:cubicBezTo>
                      <a:pt x="3437" y="506"/>
                      <a:pt x="3437" y="494"/>
                      <a:pt x="3425" y="494"/>
                    </a:cubicBezTo>
                    <a:cubicBezTo>
                      <a:pt x="2384" y="204"/>
                      <a:pt x="1185" y="5"/>
                      <a:pt x="101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2"/>
              <p:cNvSpPr/>
              <p:nvPr/>
            </p:nvSpPr>
            <p:spPr>
              <a:xfrm>
                <a:off x="2055300" y="2941850"/>
                <a:ext cx="16135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10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18"/>
                      <a:pt x="1941" y="465"/>
                      <a:pt x="2918" y="596"/>
                    </a:cubicBezTo>
                    <a:cubicBezTo>
                      <a:pt x="4073" y="763"/>
                      <a:pt x="5251" y="918"/>
                      <a:pt x="6418" y="1072"/>
                    </a:cubicBezTo>
                    <a:cubicBezTo>
                      <a:pt x="6454" y="1072"/>
                      <a:pt x="6454" y="1013"/>
                      <a:pt x="6418" y="1013"/>
                    </a:cubicBezTo>
                    <a:cubicBezTo>
                      <a:pt x="5394" y="858"/>
                      <a:pt x="4346" y="727"/>
                      <a:pt x="3323" y="596"/>
                    </a:cubicBezTo>
                    <a:cubicBezTo>
                      <a:pt x="2239" y="441"/>
                      <a:pt x="1048" y="38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2"/>
              <p:cNvSpPr/>
              <p:nvPr/>
            </p:nvSpPr>
            <p:spPr>
              <a:xfrm>
                <a:off x="2158600" y="2971325"/>
                <a:ext cx="667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3" extrusionOk="0">
                    <a:moveTo>
                      <a:pt x="36" y="1"/>
                    </a:moveTo>
                    <a:cubicBezTo>
                      <a:pt x="0" y="1"/>
                      <a:pt x="0" y="36"/>
                      <a:pt x="36" y="36"/>
                    </a:cubicBezTo>
                    <a:cubicBezTo>
                      <a:pt x="706" y="150"/>
                      <a:pt x="1429" y="233"/>
                      <a:pt x="2127" y="233"/>
                    </a:cubicBezTo>
                    <a:cubicBezTo>
                      <a:pt x="2309" y="233"/>
                      <a:pt x="2490" y="227"/>
                      <a:pt x="2667" y="215"/>
                    </a:cubicBezTo>
                    <a:cubicBezTo>
                      <a:pt x="1810" y="84"/>
                      <a:pt x="905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2"/>
              <p:cNvSpPr/>
              <p:nvPr/>
            </p:nvSpPr>
            <p:spPr>
              <a:xfrm>
                <a:off x="2036250" y="2962100"/>
                <a:ext cx="108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453" extrusionOk="0">
                    <a:moveTo>
                      <a:pt x="24" y="1"/>
                    </a:moveTo>
                    <a:cubicBezTo>
                      <a:pt x="1" y="1"/>
                      <a:pt x="1" y="24"/>
                      <a:pt x="24" y="24"/>
                    </a:cubicBezTo>
                    <a:cubicBezTo>
                      <a:pt x="1453" y="203"/>
                      <a:pt x="2882" y="334"/>
                      <a:pt x="4323" y="453"/>
                    </a:cubicBezTo>
                    <a:cubicBezTo>
                      <a:pt x="4335" y="453"/>
                      <a:pt x="4346" y="405"/>
                      <a:pt x="4323" y="405"/>
                    </a:cubicBezTo>
                    <a:cubicBezTo>
                      <a:pt x="2894" y="239"/>
                      <a:pt x="1465" y="96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2"/>
              <p:cNvSpPr/>
              <p:nvPr/>
            </p:nvSpPr>
            <p:spPr>
              <a:xfrm>
                <a:off x="2189250" y="2976400"/>
                <a:ext cx="366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320" extrusionOk="0">
                    <a:moveTo>
                      <a:pt x="36" y="0"/>
                    </a:moveTo>
                    <a:cubicBezTo>
                      <a:pt x="12" y="0"/>
                      <a:pt x="0" y="36"/>
                      <a:pt x="36" y="36"/>
                    </a:cubicBezTo>
                    <a:cubicBezTo>
                      <a:pt x="239" y="119"/>
                      <a:pt x="477" y="131"/>
                      <a:pt x="703" y="179"/>
                    </a:cubicBezTo>
                    <a:lnTo>
                      <a:pt x="1455" y="308"/>
                    </a:lnTo>
                    <a:lnTo>
                      <a:pt x="1455" y="308"/>
                    </a:lnTo>
                    <a:cubicBezTo>
                      <a:pt x="1451" y="304"/>
                      <a:pt x="1447" y="301"/>
                      <a:pt x="1441" y="298"/>
                    </a:cubicBezTo>
                    <a:cubicBezTo>
                      <a:pt x="1203" y="238"/>
                      <a:pt x="965" y="191"/>
                      <a:pt x="751" y="131"/>
                    </a:cubicBezTo>
                    <a:cubicBezTo>
                      <a:pt x="524" y="95"/>
                      <a:pt x="262" y="0"/>
                      <a:pt x="36" y="0"/>
                    </a:cubicBezTo>
                    <a:close/>
                    <a:moveTo>
                      <a:pt x="1455" y="308"/>
                    </a:moveTo>
                    <a:lnTo>
                      <a:pt x="1455" y="308"/>
                    </a:lnTo>
                    <a:cubicBezTo>
                      <a:pt x="1461" y="314"/>
                      <a:pt x="1463" y="320"/>
                      <a:pt x="1464" y="320"/>
                    </a:cubicBezTo>
                    <a:cubicBezTo>
                      <a:pt x="1465" y="320"/>
                      <a:pt x="1465" y="317"/>
                      <a:pt x="1465" y="310"/>
                    </a:cubicBezTo>
                    <a:lnTo>
                      <a:pt x="1455" y="3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2"/>
              <p:cNvSpPr/>
              <p:nvPr/>
            </p:nvSpPr>
            <p:spPr>
              <a:xfrm>
                <a:off x="2198175" y="2984725"/>
                <a:ext cx="285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92" extrusionOk="0">
                    <a:moveTo>
                      <a:pt x="1132" y="155"/>
                    </a:moveTo>
                    <a:cubicBezTo>
                      <a:pt x="1136" y="159"/>
                      <a:pt x="1138" y="160"/>
                      <a:pt x="1140" y="160"/>
                    </a:cubicBezTo>
                    <a:cubicBezTo>
                      <a:pt x="1142" y="160"/>
                      <a:pt x="1140" y="155"/>
                      <a:pt x="1132" y="155"/>
                    </a:cubicBezTo>
                    <a:close/>
                    <a:moveTo>
                      <a:pt x="24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167" y="119"/>
                      <a:pt x="358" y="131"/>
                      <a:pt x="536" y="155"/>
                    </a:cubicBezTo>
                    <a:cubicBezTo>
                      <a:pt x="643" y="175"/>
                      <a:pt x="757" y="191"/>
                      <a:pt x="870" y="191"/>
                    </a:cubicBezTo>
                    <a:cubicBezTo>
                      <a:pt x="959" y="191"/>
                      <a:pt x="1048" y="181"/>
                      <a:pt x="1132" y="155"/>
                    </a:cubicBezTo>
                    <a:cubicBezTo>
                      <a:pt x="953" y="119"/>
                      <a:pt x="763" y="119"/>
                      <a:pt x="584" y="96"/>
                    </a:cubicBezTo>
                    <a:cubicBezTo>
                      <a:pt x="405" y="72"/>
                      <a:pt x="227" y="12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2"/>
              <p:cNvSpPr/>
              <p:nvPr/>
            </p:nvSpPr>
            <p:spPr>
              <a:xfrm>
                <a:off x="1962425" y="2891850"/>
                <a:ext cx="247375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2073" extrusionOk="0">
                    <a:moveTo>
                      <a:pt x="72" y="1"/>
                    </a:moveTo>
                    <a:cubicBezTo>
                      <a:pt x="13" y="1"/>
                      <a:pt x="1" y="96"/>
                      <a:pt x="49" y="96"/>
                    </a:cubicBezTo>
                    <a:cubicBezTo>
                      <a:pt x="3394" y="513"/>
                      <a:pt x="6585" y="1465"/>
                      <a:pt x="9895" y="2072"/>
                    </a:cubicBezTo>
                    <a:cubicBezTo>
                      <a:pt x="6728" y="1132"/>
                      <a:pt x="3347" y="358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2"/>
              <p:cNvSpPr/>
              <p:nvPr/>
            </p:nvSpPr>
            <p:spPr>
              <a:xfrm>
                <a:off x="1954100" y="2852275"/>
                <a:ext cx="2332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361" extrusionOk="0">
                    <a:moveTo>
                      <a:pt x="12" y="0"/>
                    </a:moveTo>
                    <a:cubicBezTo>
                      <a:pt x="1" y="0"/>
                      <a:pt x="1" y="12"/>
                      <a:pt x="1" y="12"/>
                    </a:cubicBezTo>
                    <a:cubicBezTo>
                      <a:pt x="1429" y="738"/>
                      <a:pt x="3215" y="667"/>
                      <a:pt x="4739" y="1131"/>
                    </a:cubicBezTo>
                    <a:cubicBezTo>
                      <a:pt x="6239" y="1584"/>
                      <a:pt x="7680" y="2167"/>
                      <a:pt x="9264" y="2358"/>
                    </a:cubicBezTo>
                    <a:cubicBezTo>
                      <a:pt x="9268" y="2360"/>
                      <a:pt x="9273" y="2361"/>
                      <a:pt x="9277" y="2361"/>
                    </a:cubicBezTo>
                    <a:cubicBezTo>
                      <a:pt x="9315" y="2361"/>
                      <a:pt x="9329" y="2272"/>
                      <a:pt x="9276" y="2250"/>
                    </a:cubicBezTo>
                    <a:cubicBezTo>
                      <a:pt x="7609" y="2012"/>
                      <a:pt x="6049" y="1405"/>
                      <a:pt x="4442" y="953"/>
                    </a:cubicBezTo>
                    <a:cubicBezTo>
                      <a:pt x="2977" y="536"/>
                      <a:pt x="1429" y="54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2"/>
              <p:cNvSpPr/>
              <p:nvPr/>
            </p:nvSpPr>
            <p:spPr>
              <a:xfrm>
                <a:off x="2124650" y="2907025"/>
                <a:ext cx="672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653" extrusionOk="0">
                    <a:moveTo>
                      <a:pt x="13" y="1"/>
                    </a:moveTo>
                    <a:cubicBezTo>
                      <a:pt x="1" y="1"/>
                      <a:pt x="1" y="25"/>
                      <a:pt x="1" y="25"/>
                    </a:cubicBezTo>
                    <a:cubicBezTo>
                      <a:pt x="799" y="394"/>
                      <a:pt x="1763" y="620"/>
                      <a:pt x="2656" y="644"/>
                    </a:cubicBezTo>
                    <a:cubicBezTo>
                      <a:pt x="2665" y="650"/>
                      <a:pt x="2672" y="652"/>
                      <a:pt x="2676" y="652"/>
                    </a:cubicBezTo>
                    <a:cubicBezTo>
                      <a:pt x="2691" y="652"/>
                      <a:pt x="2689" y="632"/>
                      <a:pt x="2680" y="632"/>
                    </a:cubicBezTo>
                    <a:cubicBezTo>
                      <a:pt x="1751" y="501"/>
                      <a:pt x="906" y="287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2"/>
              <p:cNvSpPr/>
              <p:nvPr/>
            </p:nvSpPr>
            <p:spPr>
              <a:xfrm>
                <a:off x="1952900" y="2878750"/>
                <a:ext cx="1470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04" extrusionOk="0">
                    <a:moveTo>
                      <a:pt x="37" y="1"/>
                    </a:moveTo>
                    <a:cubicBezTo>
                      <a:pt x="1" y="1"/>
                      <a:pt x="1" y="37"/>
                      <a:pt x="37" y="48"/>
                    </a:cubicBezTo>
                    <a:cubicBezTo>
                      <a:pt x="1965" y="310"/>
                      <a:pt x="3930" y="501"/>
                      <a:pt x="5883" y="703"/>
                    </a:cubicBezTo>
                    <a:cubicBezTo>
                      <a:pt x="3930" y="489"/>
                      <a:pt x="1989" y="215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2"/>
              <p:cNvSpPr/>
              <p:nvPr/>
            </p:nvSpPr>
            <p:spPr>
              <a:xfrm>
                <a:off x="1952100" y="2832275"/>
                <a:ext cx="21157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463" h="1922" extrusionOk="0">
                    <a:moveTo>
                      <a:pt x="47" y="1"/>
                    </a:moveTo>
                    <a:cubicBezTo>
                      <a:pt x="17" y="1"/>
                      <a:pt x="0" y="51"/>
                      <a:pt x="33" y="62"/>
                    </a:cubicBezTo>
                    <a:cubicBezTo>
                      <a:pt x="1557" y="586"/>
                      <a:pt x="3164" y="872"/>
                      <a:pt x="4736" y="1205"/>
                    </a:cubicBezTo>
                    <a:cubicBezTo>
                      <a:pt x="5569" y="1395"/>
                      <a:pt x="6391" y="1586"/>
                      <a:pt x="7236" y="1753"/>
                    </a:cubicBezTo>
                    <a:cubicBezTo>
                      <a:pt x="7481" y="1786"/>
                      <a:pt x="7839" y="1922"/>
                      <a:pt x="8137" y="1922"/>
                    </a:cubicBezTo>
                    <a:cubicBezTo>
                      <a:pt x="8259" y="1922"/>
                      <a:pt x="8372" y="1899"/>
                      <a:pt x="8463" y="1836"/>
                    </a:cubicBezTo>
                    <a:lnTo>
                      <a:pt x="8463" y="1824"/>
                    </a:lnTo>
                    <a:cubicBezTo>
                      <a:pt x="8451" y="1800"/>
                      <a:pt x="8451" y="1776"/>
                      <a:pt x="8427" y="1765"/>
                    </a:cubicBezTo>
                    <a:cubicBezTo>
                      <a:pt x="8422" y="1749"/>
                      <a:pt x="8417" y="1745"/>
                      <a:pt x="8413" y="1745"/>
                    </a:cubicBezTo>
                    <a:cubicBezTo>
                      <a:pt x="8409" y="1745"/>
                      <a:pt x="8408" y="1753"/>
                      <a:pt x="8415" y="1753"/>
                    </a:cubicBezTo>
                    <a:cubicBezTo>
                      <a:pt x="8415" y="1754"/>
                      <a:pt x="8411" y="1755"/>
                      <a:pt x="8403" y="1755"/>
                    </a:cubicBezTo>
                    <a:cubicBezTo>
                      <a:pt x="8172" y="1755"/>
                      <a:pt x="4596" y="1120"/>
                      <a:pt x="4343" y="1062"/>
                    </a:cubicBezTo>
                    <a:cubicBezTo>
                      <a:pt x="2890" y="753"/>
                      <a:pt x="1450" y="467"/>
                      <a:pt x="57" y="2"/>
                    </a:cubicBezTo>
                    <a:cubicBezTo>
                      <a:pt x="54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2"/>
              <p:cNvSpPr/>
              <p:nvPr/>
            </p:nvSpPr>
            <p:spPr>
              <a:xfrm>
                <a:off x="1946950" y="2823100"/>
                <a:ext cx="369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49" extrusionOk="0">
                    <a:moveTo>
                      <a:pt x="37" y="0"/>
                    </a:moveTo>
                    <a:cubicBezTo>
                      <a:pt x="25" y="0"/>
                      <a:pt x="1" y="12"/>
                      <a:pt x="25" y="12"/>
                    </a:cubicBezTo>
                    <a:cubicBezTo>
                      <a:pt x="453" y="274"/>
                      <a:pt x="953" y="524"/>
                      <a:pt x="1465" y="548"/>
                    </a:cubicBezTo>
                    <a:cubicBezTo>
                      <a:pt x="1477" y="548"/>
                      <a:pt x="1477" y="536"/>
                      <a:pt x="1465" y="524"/>
                    </a:cubicBezTo>
                    <a:cubicBezTo>
                      <a:pt x="1227" y="441"/>
                      <a:pt x="989" y="405"/>
                      <a:pt x="763" y="334"/>
                    </a:cubicBezTo>
                    <a:cubicBezTo>
                      <a:pt x="513" y="238"/>
                      <a:pt x="275" y="131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Google Shape;2419;p2"/>
              <p:cNvSpPr/>
              <p:nvPr/>
            </p:nvSpPr>
            <p:spPr>
              <a:xfrm>
                <a:off x="1952025" y="2819825"/>
                <a:ext cx="217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9" y="84"/>
                      <a:pt x="274" y="143"/>
                      <a:pt x="429" y="179"/>
                    </a:cubicBezTo>
                    <a:cubicBezTo>
                      <a:pt x="560" y="215"/>
                      <a:pt x="715" y="262"/>
                      <a:pt x="857" y="262"/>
                    </a:cubicBezTo>
                    <a:cubicBezTo>
                      <a:pt x="869" y="262"/>
                      <a:pt x="869" y="238"/>
                      <a:pt x="857" y="238"/>
                    </a:cubicBezTo>
                    <a:cubicBezTo>
                      <a:pt x="715" y="179"/>
                      <a:pt x="548" y="179"/>
                      <a:pt x="393" y="131"/>
                    </a:cubicBezTo>
                    <a:cubicBezTo>
                      <a:pt x="262" y="84"/>
                      <a:pt x="131" y="2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Google Shape;2420;p2"/>
              <p:cNvSpPr/>
              <p:nvPr/>
            </p:nvSpPr>
            <p:spPr>
              <a:xfrm>
                <a:off x="1945475" y="2806125"/>
                <a:ext cx="1989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7957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1" y="739"/>
                      <a:pt x="2203" y="775"/>
                      <a:pt x="3334" y="989"/>
                    </a:cubicBezTo>
                    <a:cubicBezTo>
                      <a:pt x="4084" y="1144"/>
                      <a:pt x="4751" y="1465"/>
                      <a:pt x="5489" y="1644"/>
                    </a:cubicBezTo>
                    <a:cubicBezTo>
                      <a:pt x="6287" y="1846"/>
                      <a:pt x="7144" y="1679"/>
                      <a:pt x="7835" y="2203"/>
                    </a:cubicBezTo>
                    <a:cubicBezTo>
                      <a:pt x="7844" y="2209"/>
                      <a:pt x="7853" y="2211"/>
                      <a:pt x="7862" y="2211"/>
                    </a:cubicBezTo>
                    <a:cubicBezTo>
                      <a:pt x="7913" y="2211"/>
                      <a:pt x="7956" y="2137"/>
                      <a:pt x="7906" y="2096"/>
                    </a:cubicBezTo>
                    <a:cubicBezTo>
                      <a:pt x="7513" y="1799"/>
                      <a:pt x="7132" y="1703"/>
                      <a:pt x="6656" y="1668"/>
                    </a:cubicBezTo>
                    <a:cubicBezTo>
                      <a:pt x="5787" y="1572"/>
                      <a:pt x="5060" y="1334"/>
                      <a:pt x="4215" y="1096"/>
                    </a:cubicBezTo>
                    <a:cubicBezTo>
                      <a:pt x="2798" y="679"/>
                      <a:pt x="1358" y="71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Google Shape;2421;p2"/>
              <p:cNvSpPr/>
              <p:nvPr/>
            </p:nvSpPr>
            <p:spPr>
              <a:xfrm>
                <a:off x="2135850" y="2856950"/>
                <a:ext cx="224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421" extrusionOk="0">
                    <a:moveTo>
                      <a:pt x="39" y="0"/>
                    </a:moveTo>
                    <a:cubicBezTo>
                      <a:pt x="18" y="0"/>
                      <a:pt x="0" y="18"/>
                      <a:pt x="29" y="27"/>
                    </a:cubicBezTo>
                    <a:cubicBezTo>
                      <a:pt x="160" y="135"/>
                      <a:pt x="303" y="206"/>
                      <a:pt x="458" y="289"/>
                    </a:cubicBezTo>
                    <a:cubicBezTo>
                      <a:pt x="589" y="349"/>
                      <a:pt x="755" y="420"/>
                      <a:pt x="886" y="420"/>
                    </a:cubicBezTo>
                    <a:cubicBezTo>
                      <a:pt x="898" y="420"/>
                      <a:pt x="898" y="385"/>
                      <a:pt x="898" y="385"/>
                    </a:cubicBezTo>
                    <a:cubicBezTo>
                      <a:pt x="779" y="313"/>
                      <a:pt x="636" y="277"/>
                      <a:pt x="505" y="242"/>
                    </a:cubicBezTo>
                    <a:cubicBezTo>
                      <a:pt x="339" y="182"/>
                      <a:pt x="208" y="87"/>
                      <a:pt x="53" y="4"/>
                    </a:cubicBezTo>
                    <a:cubicBezTo>
                      <a:pt x="48" y="1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Google Shape;2422;p2"/>
              <p:cNvSpPr/>
              <p:nvPr/>
            </p:nvSpPr>
            <p:spPr>
              <a:xfrm>
                <a:off x="2136850" y="2857325"/>
                <a:ext cx="235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406" extrusionOk="0">
                    <a:moveTo>
                      <a:pt x="49" y="1"/>
                    </a:moveTo>
                    <a:cubicBezTo>
                      <a:pt x="13" y="1"/>
                      <a:pt x="1" y="36"/>
                      <a:pt x="13" y="48"/>
                    </a:cubicBezTo>
                    <a:cubicBezTo>
                      <a:pt x="263" y="227"/>
                      <a:pt x="608" y="370"/>
                      <a:pt x="918" y="405"/>
                    </a:cubicBezTo>
                    <a:cubicBezTo>
                      <a:pt x="942" y="405"/>
                      <a:pt x="942" y="393"/>
                      <a:pt x="918" y="370"/>
                    </a:cubicBezTo>
                    <a:cubicBezTo>
                      <a:pt x="775" y="310"/>
                      <a:pt x="620" y="262"/>
                      <a:pt x="477" y="203"/>
                    </a:cubicBezTo>
                    <a:cubicBezTo>
                      <a:pt x="322" y="155"/>
                      <a:pt x="180" y="72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2"/>
              <p:cNvSpPr/>
              <p:nvPr/>
            </p:nvSpPr>
            <p:spPr>
              <a:xfrm>
                <a:off x="2136625" y="2858425"/>
                <a:ext cx="196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74" extrusionOk="0">
                    <a:moveTo>
                      <a:pt x="26" y="1"/>
                    </a:moveTo>
                    <a:cubicBezTo>
                      <a:pt x="14" y="1"/>
                      <a:pt x="0" y="18"/>
                      <a:pt x="10" y="28"/>
                    </a:cubicBezTo>
                    <a:cubicBezTo>
                      <a:pt x="194" y="201"/>
                      <a:pt x="479" y="374"/>
                      <a:pt x="746" y="374"/>
                    </a:cubicBezTo>
                    <a:cubicBezTo>
                      <a:pt x="755" y="374"/>
                      <a:pt x="763" y="374"/>
                      <a:pt x="772" y="373"/>
                    </a:cubicBezTo>
                    <a:cubicBezTo>
                      <a:pt x="784" y="373"/>
                      <a:pt x="784" y="338"/>
                      <a:pt x="772" y="338"/>
                    </a:cubicBezTo>
                    <a:cubicBezTo>
                      <a:pt x="653" y="302"/>
                      <a:pt x="510" y="278"/>
                      <a:pt x="391" y="218"/>
                    </a:cubicBezTo>
                    <a:cubicBezTo>
                      <a:pt x="260" y="159"/>
                      <a:pt x="141" y="88"/>
                      <a:pt x="34" y="4"/>
                    </a:cubicBezTo>
                    <a:cubicBezTo>
                      <a:pt x="32" y="2"/>
                      <a:pt x="29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2"/>
              <p:cNvSpPr/>
              <p:nvPr/>
            </p:nvSpPr>
            <p:spPr>
              <a:xfrm>
                <a:off x="1933200" y="2767775"/>
                <a:ext cx="202800" cy="7500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3000" extrusionOk="0">
                    <a:moveTo>
                      <a:pt x="54" y="1"/>
                    </a:moveTo>
                    <a:cubicBezTo>
                      <a:pt x="24" y="1"/>
                      <a:pt x="0" y="53"/>
                      <a:pt x="39" y="82"/>
                    </a:cubicBezTo>
                    <a:cubicBezTo>
                      <a:pt x="1063" y="868"/>
                      <a:pt x="2432" y="1142"/>
                      <a:pt x="3646" y="1511"/>
                    </a:cubicBezTo>
                    <a:cubicBezTo>
                      <a:pt x="5123" y="1963"/>
                      <a:pt x="6766" y="2213"/>
                      <a:pt x="8099" y="2999"/>
                    </a:cubicBezTo>
                    <a:cubicBezTo>
                      <a:pt x="8099" y="2987"/>
                      <a:pt x="8111" y="2975"/>
                      <a:pt x="8099" y="2975"/>
                    </a:cubicBezTo>
                    <a:cubicBezTo>
                      <a:pt x="5778" y="1320"/>
                      <a:pt x="2372" y="1749"/>
                      <a:pt x="75" y="11"/>
                    </a:cubicBezTo>
                    <a:cubicBezTo>
                      <a:pt x="68" y="4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2"/>
              <p:cNvSpPr/>
              <p:nvPr/>
            </p:nvSpPr>
            <p:spPr>
              <a:xfrm>
                <a:off x="1934525" y="2763750"/>
                <a:ext cx="270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601" extrusionOk="0">
                    <a:moveTo>
                      <a:pt x="22" y="0"/>
                    </a:moveTo>
                    <a:cubicBezTo>
                      <a:pt x="5" y="0"/>
                      <a:pt x="1" y="11"/>
                      <a:pt x="10" y="29"/>
                    </a:cubicBezTo>
                    <a:cubicBezTo>
                      <a:pt x="260" y="303"/>
                      <a:pt x="664" y="565"/>
                      <a:pt x="1057" y="600"/>
                    </a:cubicBezTo>
                    <a:cubicBezTo>
                      <a:pt x="1081" y="600"/>
                      <a:pt x="1081" y="576"/>
                      <a:pt x="1069" y="565"/>
                    </a:cubicBezTo>
                    <a:cubicBezTo>
                      <a:pt x="879" y="505"/>
                      <a:pt x="700" y="446"/>
                      <a:pt x="522" y="350"/>
                    </a:cubicBezTo>
                    <a:cubicBezTo>
                      <a:pt x="343" y="267"/>
                      <a:pt x="188" y="148"/>
                      <a:pt x="45" y="5"/>
                    </a:cubicBezTo>
                    <a:cubicBezTo>
                      <a:pt x="36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2"/>
              <p:cNvSpPr/>
              <p:nvPr/>
            </p:nvSpPr>
            <p:spPr>
              <a:xfrm>
                <a:off x="1932075" y="2758800"/>
                <a:ext cx="29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656" extrusionOk="0">
                    <a:moveTo>
                      <a:pt x="48" y="1"/>
                    </a:moveTo>
                    <a:cubicBezTo>
                      <a:pt x="36" y="1"/>
                      <a:pt x="0" y="12"/>
                      <a:pt x="24" y="24"/>
                    </a:cubicBezTo>
                    <a:cubicBezTo>
                      <a:pt x="298" y="298"/>
                      <a:pt x="751" y="596"/>
                      <a:pt x="1155" y="655"/>
                    </a:cubicBezTo>
                    <a:cubicBezTo>
                      <a:pt x="1167" y="655"/>
                      <a:pt x="1179" y="620"/>
                      <a:pt x="1167" y="620"/>
                    </a:cubicBezTo>
                    <a:cubicBezTo>
                      <a:pt x="989" y="524"/>
                      <a:pt x="798" y="477"/>
                      <a:pt x="620" y="370"/>
                    </a:cubicBezTo>
                    <a:cubicBezTo>
                      <a:pt x="417" y="263"/>
                      <a:pt x="227" y="13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2"/>
              <p:cNvSpPr/>
              <p:nvPr/>
            </p:nvSpPr>
            <p:spPr>
              <a:xfrm>
                <a:off x="1935775" y="2756450"/>
                <a:ext cx="332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774" extrusionOk="0">
                    <a:moveTo>
                      <a:pt x="5" y="1"/>
                    </a:moveTo>
                    <a:cubicBezTo>
                      <a:pt x="1" y="1"/>
                      <a:pt x="1" y="10"/>
                      <a:pt x="7" y="23"/>
                    </a:cubicBezTo>
                    <a:cubicBezTo>
                      <a:pt x="364" y="321"/>
                      <a:pt x="829" y="654"/>
                      <a:pt x="1281" y="773"/>
                    </a:cubicBezTo>
                    <a:cubicBezTo>
                      <a:pt x="1305" y="773"/>
                      <a:pt x="1329" y="761"/>
                      <a:pt x="1305" y="749"/>
                    </a:cubicBezTo>
                    <a:cubicBezTo>
                      <a:pt x="1091" y="618"/>
                      <a:pt x="865" y="523"/>
                      <a:pt x="650" y="404"/>
                    </a:cubicBezTo>
                    <a:cubicBezTo>
                      <a:pt x="436" y="285"/>
                      <a:pt x="233" y="154"/>
                      <a:pt x="19" y="23"/>
                    </a:cubicBezTo>
                    <a:cubicBezTo>
                      <a:pt x="14" y="7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2"/>
              <p:cNvSpPr/>
              <p:nvPr/>
            </p:nvSpPr>
            <p:spPr>
              <a:xfrm>
                <a:off x="1944175" y="2741875"/>
                <a:ext cx="16175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2513" extrusionOk="0">
                    <a:moveTo>
                      <a:pt x="25" y="1"/>
                    </a:moveTo>
                    <a:cubicBezTo>
                      <a:pt x="12" y="1"/>
                      <a:pt x="0" y="15"/>
                      <a:pt x="17" y="23"/>
                    </a:cubicBezTo>
                    <a:cubicBezTo>
                      <a:pt x="814" y="856"/>
                      <a:pt x="1922" y="868"/>
                      <a:pt x="2993" y="1082"/>
                    </a:cubicBezTo>
                    <a:cubicBezTo>
                      <a:pt x="4005" y="1273"/>
                      <a:pt x="4565" y="1832"/>
                      <a:pt x="5446" y="2285"/>
                    </a:cubicBezTo>
                    <a:cubicBezTo>
                      <a:pt x="5763" y="2449"/>
                      <a:pt x="6020" y="2513"/>
                      <a:pt x="6355" y="2513"/>
                    </a:cubicBezTo>
                    <a:cubicBezTo>
                      <a:pt x="6385" y="2513"/>
                      <a:pt x="6415" y="2512"/>
                      <a:pt x="6446" y="2511"/>
                    </a:cubicBezTo>
                    <a:cubicBezTo>
                      <a:pt x="6470" y="2511"/>
                      <a:pt x="6470" y="2452"/>
                      <a:pt x="6446" y="2452"/>
                    </a:cubicBezTo>
                    <a:cubicBezTo>
                      <a:pt x="5267" y="2404"/>
                      <a:pt x="4458" y="1321"/>
                      <a:pt x="3326" y="1047"/>
                    </a:cubicBezTo>
                    <a:cubicBezTo>
                      <a:pt x="2172" y="785"/>
                      <a:pt x="993" y="844"/>
                      <a:pt x="40" y="11"/>
                    </a:cubicBezTo>
                    <a:cubicBezTo>
                      <a:pt x="37" y="3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2"/>
              <p:cNvSpPr/>
              <p:nvPr/>
            </p:nvSpPr>
            <p:spPr>
              <a:xfrm>
                <a:off x="1953875" y="2755750"/>
                <a:ext cx="164250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2350" extrusionOk="0">
                    <a:moveTo>
                      <a:pt x="14" y="0"/>
                    </a:moveTo>
                    <a:cubicBezTo>
                      <a:pt x="6" y="0"/>
                      <a:pt x="0" y="15"/>
                      <a:pt x="10" y="15"/>
                    </a:cubicBezTo>
                    <a:cubicBezTo>
                      <a:pt x="795" y="849"/>
                      <a:pt x="2069" y="730"/>
                      <a:pt x="3081" y="1087"/>
                    </a:cubicBezTo>
                    <a:cubicBezTo>
                      <a:pt x="4248" y="1516"/>
                      <a:pt x="5284" y="2337"/>
                      <a:pt x="6570" y="2349"/>
                    </a:cubicBezTo>
                    <a:cubicBezTo>
                      <a:pt x="5320" y="2206"/>
                      <a:pt x="4367" y="1539"/>
                      <a:pt x="3224" y="1099"/>
                    </a:cubicBezTo>
                    <a:cubicBezTo>
                      <a:pt x="2153" y="694"/>
                      <a:pt x="914" y="825"/>
                      <a:pt x="21" y="4"/>
                    </a:cubicBezTo>
                    <a:cubicBezTo>
                      <a:pt x="19" y="1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2"/>
              <p:cNvSpPr/>
              <p:nvPr/>
            </p:nvSpPr>
            <p:spPr>
              <a:xfrm>
                <a:off x="1963500" y="2704225"/>
                <a:ext cx="1361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949" extrusionOk="0">
                    <a:moveTo>
                      <a:pt x="28" y="0"/>
                    </a:moveTo>
                    <a:cubicBezTo>
                      <a:pt x="14" y="0"/>
                      <a:pt x="0" y="11"/>
                      <a:pt x="17" y="29"/>
                    </a:cubicBezTo>
                    <a:cubicBezTo>
                      <a:pt x="220" y="398"/>
                      <a:pt x="470" y="576"/>
                      <a:pt x="851" y="755"/>
                    </a:cubicBezTo>
                    <a:cubicBezTo>
                      <a:pt x="1208" y="922"/>
                      <a:pt x="1530" y="969"/>
                      <a:pt x="1863" y="1195"/>
                    </a:cubicBezTo>
                    <a:cubicBezTo>
                      <a:pt x="2113" y="1362"/>
                      <a:pt x="2303" y="1600"/>
                      <a:pt x="2577" y="1743"/>
                    </a:cubicBezTo>
                    <a:cubicBezTo>
                      <a:pt x="3125" y="2076"/>
                      <a:pt x="3744" y="2386"/>
                      <a:pt x="4328" y="2672"/>
                    </a:cubicBezTo>
                    <a:cubicBezTo>
                      <a:pt x="4649" y="2838"/>
                      <a:pt x="4917" y="2941"/>
                      <a:pt x="5256" y="2941"/>
                    </a:cubicBezTo>
                    <a:cubicBezTo>
                      <a:pt x="5296" y="2941"/>
                      <a:pt x="5336" y="2939"/>
                      <a:pt x="5378" y="2936"/>
                    </a:cubicBezTo>
                    <a:lnTo>
                      <a:pt x="5378" y="2936"/>
                    </a:lnTo>
                    <a:cubicBezTo>
                      <a:pt x="4483" y="2780"/>
                      <a:pt x="3655" y="2247"/>
                      <a:pt x="2839" y="1850"/>
                    </a:cubicBezTo>
                    <a:cubicBezTo>
                      <a:pt x="2399" y="1636"/>
                      <a:pt x="2077" y="1255"/>
                      <a:pt x="1649" y="1017"/>
                    </a:cubicBezTo>
                    <a:cubicBezTo>
                      <a:pt x="1053" y="695"/>
                      <a:pt x="470" y="719"/>
                      <a:pt x="41" y="5"/>
                    </a:cubicBezTo>
                    <a:cubicBezTo>
                      <a:pt x="38" y="2"/>
                      <a:pt x="33" y="0"/>
                      <a:pt x="28" y="0"/>
                    </a:cubicBezTo>
                    <a:close/>
                    <a:moveTo>
                      <a:pt x="5411" y="2934"/>
                    </a:moveTo>
                    <a:cubicBezTo>
                      <a:pt x="5400" y="2935"/>
                      <a:pt x="5389" y="2935"/>
                      <a:pt x="5378" y="2936"/>
                    </a:cubicBezTo>
                    <a:lnTo>
                      <a:pt x="5378" y="2936"/>
                    </a:lnTo>
                    <a:cubicBezTo>
                      <a:pt x="5395" y="2939"/>
                      <a:pt x="5413" y="2942"/>
                      <a:pt x="5430" y="2945"/>
                    </a:cubicBezTo>
                    <a:lnTo>
                      <a:pt x="5430" y="2945"/>
                    </a:lnTo>
                    <a:cubicBezTo>
                      <a:pt x="5425" y="2943"/>
                      <a:pt x="5419" y="2939"/>
                      <a:pt x="5411" y="2934"/>
                    </a:cubicBezTo>
                    <a:close/>
                    <a:moveTo>
                      <a:pt x="5430" y="2945"/>
                    </a:moveTo>
                    <a:cubicBezTo>
                      <a:pt x="5436" y="2948"/>
                      <a:pt x="5439" y="2949"/>
                      <a:pt x="5441" y="2949"/>
                    </a:cubicBezTo>
                    <a:cubicBezTo>
                      <a:pt x="5444" y="2949"/>
                      <a:pt x="5441" y="2946"/>
                      <a:pt x="5435" y="2946"/>
                    </a:cubicBezTo>
                    <a:cubicBezTo>
                      <a:pt x="5433" y="2945"/>
                      <a:pt x="5431" y="2945"/>
                      <a:pt x="5430" y="29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2"/>
              <p:cNvSpPr/>
              <p:nvPr/>
            </p:nvSpPr>
            <p:spPr>
              <a:xfrm>
                <a:off x="1962825" y="2698875"/>
                <a:ext cx="309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922" extrusionOk="0">
                    <a:moveTo>
                      <a:pt x="18" y="1"/>
                    </a:moveTo>
                    <a:cubicBezTo>
                      <a:pt x="4" y="1"/>
                      <a:pt x="1" y="20"/>
                      <a:pt x="9" y="28"/>
                    </a:cubicBezTo>
                    <a:cubicBezTo>
                      <a:pt x="318" y="421"/>
                      <a:pt x="723" y="755"/>
                      <a:pt x="1199" y="921"/>
                    </a:cubicBezTo>
                    <a:cubicBezTo>
                      <a:pt x="1211" y="921"/>
                      <a:pt x="1235" y="909"/>
                      <a:pt x="1211" y="909"/>
                    </a:cubicBezTo>
                    <a:cubicBezTo>
                      <a:pt x="771" y="659"/>
                      <a:pt x="366" y="397"/>
                      <a:pt x="44" y="16"/>
                    </a:cubicBezTo>
                    <a:cubicBezTo>
                      <a:pt x="33" y="5"/>
                      <a:pt x="24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2"/>
              <p:cNvSpPr/>
              <p:nvPr/>
            </p:nvSpPr>
            <p:spPr>
              <a:xfrm>
                <a:off x="1968000" y="2696750"/>
                <a:ext cx="316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007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314" y="447"/>
                      <a:pt x="730" y="840"/>
                      <a:pt x="1230" y="1006"/>
                    </a:cubicBezTo>
                    <a:cubicBezTo>
                      <a:pt x="1242" y="1006"/>
                      <a:pt x="1266" y="994"/>
                      <a:pt x="1242" y="994"/>
                    </a:cubicBezTo>
                    <a:cubicBezTo>
                      <a:pt x="766" y="720"/>
                      <a:pt x="349" y="459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2"/>
              <p:cNvSpPr/>
              <p:nvPr/>
            </p:nvSpPr>
            <p:spPr>
              <a:xfrm>
                <a:off x="1966300" y="2687375"/>
                <a:ext cx="309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77" extrusionOk="0">
                    <a:moveTo>
                      <a:pt x="25" y="0"/>
                    </a:moveTo>
                    <a:cubicBezTo>
                      <a:pt x="25" y="0"/>
                      <a:pt x="1" y="0"/>
                      <a:pt x="1" y="12"/>
                    </a:cubicBezTo>
                    <a:cubicBezTo>
                      <a:pt x="275" y="429"/>
                      <a:pt x="715" y="822"/>
                      <a:pt x="1215" y="976"/>
                    </a:cubicBezTo>
                    <a:cubicBezTo>
                      <a:pt x="1227" y="976"/>
                      <a:pt x="1239" y="965"/>
                      <a:pt x="1227" y="953"/>
                    </a:cubicBezTo>
                    <a:cubicBezTo>
                      <a:pt x="751" y="679"/>
                      <a:pt x="382" y="417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2"/>
              <p:cNvSpPr/>
              <p:nvPr/>
            </p:nvSpPr>
            <p:spPr>
              <a:xfrm>
                <a:off x="1970625" y="2678200"/>
                <a:ext cx="1219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3070" extrusionOk="0">
                    <a:moveTo>
                      <a:pt x="2" y="1"/>
                    </a:moveTo>
                    <a:cubicBezTo>
                      <a:pt x="0" y="1"/>
                      <a:pt x="0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cubicBezTo>
                      <a:pt x="697" y="867"/>
                      <a:pt x="1709" y="1284"/>
                      <a:pt x="2602" y="1879"/>
                    </a:cubicBezTo>
                    <a:cubicBezTo>
                      <a:pt x="3292" y="2344"/>
                      <a:pt x="3935" y="3034"/>
                      <a:pt x="4816" y="3070"/>
                    </a:cubicBezTo>
                    <a:cubicBezTo>
                      <a:pt x="4864" y="3070"/>
                      <a:pt x="4876" y="2998"/>
                      <a:pt x="4828" y="2998"/>
                    </a:cubicBezTo>
                    <a:cubicBezTo>
                      <a:pt x="3876" y="2832"/>
                      <a:pt x="3221" y="2117"/>
                      <a:pt x="2423" y="1629"/>
                    </a:cubicBezTo>
                    <a:cubicBezTo>
                      <a:pt x="1590" y="1105"/>
                      <a:pt x="744" y="689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2"/>
              <p:cNvSpPr/>
              <p:nvPr/>
            </p:nvSpPr>
            <p:spPr>
              <a:xfrm>
                <a:off x="1973500" y="2676000"/>
                <a:ext cx="10832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777" extrusionOk="0">
                    <a:moveTo>
                      <a:pt x="32" y="0"/>
                    </a:moveTo>
                    <a:cubicBezTo>
                      <a:pt x="7" y="0"/>
                      <a:pt x="0" y="28"/>
                      <a:pt x="10" y="38"/>
                    </a:cubicBezTo>
                    <a:cubicBezTo>
                      <a:pt x="1415" y="979"/>
                      <a:pt x="2832" y="1955"/>
                      <a:pt x="4320" y="2777"/>
                    </a:cubicBezTo>
                    <a:cubicBezTo>
                      <a:pt x="4332" y="2777"/>
                      <a:pt x="4332" y="2765"/>
                      <a:pt x="4332" y="2765"/>
                    </a:cubicBezTo>
                    <a:cubicBezTo>
                      <a:pt x="2892" y="1848"/>
                      <a:pt x="1487" y="919"/>
                      <a:pt x="46" y="3"/>
                    </a:cubicBezTo>
                    <a:cubicBezTo>
                      <a:pt x="41" y="1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2"/>
              <p:cNvSpPr/>
              <p:nvPr/>
            </p:nvSpPr>
            <p:spPr>
              <a:xfrm>
                <a:off x="1977925" y="2630800"/>
                <a:ext cx="94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2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31" y="906"/>
                      <a:pt x="2334" y="1834"/>
                      <a:pt x="3762" y="2204"/>
                    </a:cubicBezTo>
                    <a:cubicBezTo>
                      <a:pt x="3786" y="2204"/>
                      <a:pt x="3798" y="2192"/>
                      <a:pt x="3786" y="2168"/>
                    </a:cubicBezTo>
                    <a:cubicBezTo>
                      <a:pt x="2393" y="1608"/>
                      <a:pt x="1191" y="9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2"/>
              <p:cNvSpPr/>
              <p:nvPr/>
            </p:nvSpPr>
            <p:spPr>
              <a:xfrm>
                <a:off x="1985475" y="2625075"/>
                <a:ext cx="76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909" extrusionOk="0">
                    <a:moveTo>
                      <a:pt x="31" y="1"/>
                    </a:moveTo>
                    <a:cubicBezTo>
                      <a:pt x="12" y="1"/>
                      <a:pt x="0" y="20"/>
                      <a:pt x="20" y="39"/>
                    </a:cubicBezTo>
                    <a:cubicBezTo>
                      <a:pt x="972" y="718"/>
                      <a:pt x="1984" y="1361"/>
                      <a:pt x="3032" y="1909"/>
                    </a:cubicBezTo>
                    <a:cubicBezTo>
                      <a:pt x="3032" y="1909"/>
                      <a:pt x="3044" y="1885"/>
                      <a:pt x="3032" y="1885"/>
                    </a:cubicBezTo>
                    <a:cubicBezTo>
                      <a:pt x="2008" y="1301"/>
                      <a:pt x="1008" y="694"/>
                      <a:pt x="43" y="4"/>
                    </a:cubicBezTo>
                    <a:cubicBezTo>
                      <a:pt x="39" y="2"/>
                      <a:pt x="35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2"/>
              <p:cNvSpPr/>
              <p:nvPr/>
            </p:nvSpPr>
            <p:spPr>
              <a:xfrm>
                <a:off x="1987825" y="2620875"/>
                <a:ext cx="7155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544" extrusionOk="0">
                    <a:moveTo>
                      <a:pt x="12" y="0"/>
                    </a:moveTo>
                    <a:cubicBezTo>
                      <a:pt x="4" y="0"/>
                      <a:pt x="0" y="11"/>
                      <a:pt x="9" y="29"/>
                    </a:cubicBezTo>
                    <a:cubicBezTo>
                      <a:pt x="890" y="624"/>
                      <a:pt x="1819" y="1136"/>
                      <a:pt x="2819" y="1541"/>
                    </a:cubicBezTo>
                    <a:cubicBezTo>
                      <a:pt x="2824" y="1543"/>
                      <a:pt x="2828" y="1543"/>
                      <a:pt x="2832" y="1543"/>
                    </a:cubicBezTo>
                    <a:cubicBezTo>
                      <a:pt x="2857" y="1543"/>
                      <a:pt x="2861" y="1514"/>
                      <a:pt x="2831" y="1493"/>
                    </a:cubicBezTo>
                    <a:cubicBezTo>
                      <a:pt x="1854" y="1065"/>
                      <a:pt x="926" y="577"/>
                      <a:pt x="21" y="5"/>
                    </a:cubicBezTo>
                    <a:cubicBezTo>
                      <a:pt x="18" y="2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2"/>
              <p:cNvSpPr/>
              <p:nvPr/>
            </p:nvSpPr>
            <p:spPr>
              <a:xfrm>
                <a:off x="1999150" y="2614350"/>
                <a:ext cx="46875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141" extrusionOk="0">
                    <a:moveTo>
                      <a:pt x="35" y="1"/>
                    </a:moveTo>
                    <a:cubicBezTo>
                      <a:pt x="21" y="1"/>
                      <a:pt x="1" y="18"/>
                      <a:pt x="20" y="28"/>
                    </a:cubicBezTo>
                    <a:cubicBezTo>
                      <a:pt x="627" y="409"/>
                      <a:pt x="1223" y="790"/>
                      <a:pt x="1842" y="1135"/>
                    </a:cubicBezTo>
                    <a:cubicBezTo>
                      <a:pt x="1849" y="1139"/>
                      <a:pt x="1855" y="1140"/>
                      <a:pt x="1859" y="1140"/>
                    </a:cubicBezTo>
                    <a:cubicBezTo>
                      <a:pt x="1871" y="1140"/>
                      <a:pt x="1874" y="1132"/>
                      <a:pt x="1866" y="1123"/>
                    </a:cubicBezTo>
                    <a:cubicBezTo>
                      <a:pt x="1270" y="730"/>
                      <a:pt x="651" y="373"/>
                      <a:pt x="44" y="4"/>
                    </a:cubicBezTo>
                    <a:cubicBezTo>
                      <a:pt x="42" y="2"/>
                      <a:pt x="39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2"/>
              <p:cNvSpPr/>
              <p:nvPr/>
            </p:nvSpPr>
            <p:spPr>
              <a:xfrm>
                <a:off x="1972950" y="2650075"/>
                <a:ext cx="1032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374" extrusionOk="0">
                    <a:moveTo>
                      <a:pt x="38" y="1"/>
                    </a:moveTo>
                    <a:cubicBezTo>
                      <a:pt x="14" y="1"/>
                      <a:pt x="1" y="22"/>
                      <a:pt x="20" y="51"/>
                    </a:cubicBezTo>
                    <a:cubicBezTo>
                      <a:pt x="1306" y="968"/>
                      <a:pt x="2676" y="1790"/>
                      <a:pt x="4128" y="2373"/>
                    </a:cubicBezTo>
                    <a:cubicBezTo>
                      <a:pt x="2711" y="1671"/>
                      <a:pt x="1342" y="921"/>
                      <a:pt x="56" y="4"/>
                    </a:cubicBezTo>
                    <a:cubicBezTo>
                      <a:pt x="50" y="2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2"/>
              <p:cNvSpPr/>
              <p:nvPr/>
            </p:nvSpPr>
            <p:spPr>
              <a:xfrm>
                <a:off x="1971075" y="2662425"/>
                <a:ext cx="113250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696" extrusionOk="0">
                    <a:moveTo>
                      <a:pt x="3" y="1"/>
                    </a:moveTo>
                    <a:cubicBezTo>
                      <a:pt x="0" y="1"/>
                      <a:pt x="0" y="4"/>
                      <a:pt x="12" y="10"/>
                    </a:cubicBezTo>
                    <a:cubicBezTo>
                      <a:pt x="12" y="4"/>
                      <a:pt x="6" y="1"/>
                      <a:pt x="3" y="1"/>
                    </a:cubicBezTo>
                    <a:close/>
                    <a:moveTo>
                      <a:pt x="12" y="10"/>
                    </a:moveTo>
                    <a:lnTo>
                      <a:pt x="12" y="10"/>
                    </a:lnTo>
                    <a:cubicBezTo>
                      <a:pt x="1405" y="1022"/>
                      <a:pt x="2846" y="2129"/>
                      <a:pt x="4489" y="2689"/>
                    </a:cubicBezTo>
                    <a:cubicBezTo>
                      <a:pt x="4493" y="2693"/>
                      <a:pt x="4498" y="2695"/>
                      <a:pt x="4502" y="2695"/>
                    </a:cubicBezTo>
                    <a:cubicBezTo>
                      <a:pt x="4520" y="2695"/>
                      <a:pt x="4529" y="2663"/>
                      <a:pt x="4501" y="2653"/>
                    </a:cubicBezTo>
                    <a:cubicBezTo>
                      <a:pt x="2846" y="2034"/>
                      <a:pt x="1477" y="950"/>
                      <a:pt x="12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2"/>
              <p:cNvSpPr/>
              <p:nvPr/>
            </p:nvSpPr>
            <p:spPr>
              <a:xfrm>
                <a:off x="2210375" y="28887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50" y="1"/>
                    </a:moveTo>
                    <a:cubicBezTo>
                      <a:pt x="746" y="1"/>
                      <a:pt x="742" y="2"/>
                      <a:pt x="739" y="6"/>
                    </a:cubicBezTo>
                    <a:cubicBezTo>
                      <a:pt x="549" y="244"/>
                      <a:pt x="477" y="518"/>
                      <a:pt x="394" y="780"/>
                    </a:cubicBezTo>
                    <a:cubicBezTo>
                      <a:pt x="287" y="1077"/>
                      <a:pt x="108" y="1351"/>
                      <a:pt x="1" y="1649"/>
                    </a:cubicBezTo>
                    <a:cubicBezTo>
                      <a:pt x="1" y="1657"/>
                      <a:pt x="13" y="1666"/>
                      <a:pt x="24" y="1666"/>
                    </a:cubicBezTo>
                    <a:cubicBezTo>
                      <a:pt x="29" y="1666"/>
                      <a:pt x="33" y="1664"/>
                      <a:pt x="37" y="1661"/>
                    </a:cubicBezTo>
                    <a:cubicBezTo>
                      <a:pt x="465" y="1232"/>
                      <a:pt x="501" y="529"/>
                      <a:pt x="775" y="29"/>
                    </a:cubicBezTo>
                    <a:cubicBezTo>
                      <a:pt x="775" y="12"/>
                      <a:pt x="762" y="1"/>
                      <a:pt x="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2"/>
              <p:cNvSpPr/>
              <p:nvPr/>
            </p:nvSpPr>
            <p:spPr>
              <a:xfrm>
                <a:off x="2206600" y="2886500"/>
                <a:ext cx="21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0" extrusionOk="0">
                    <a:moveTo>
                      <a:pt x="830" y="0"/>
                    </a:moveTo>
                    <a:cubicBezTo>
                      <a:pt x="652" y="262"/>
                      <a:pt x="545" y="596"/>
                      <a:pt x="414" y="893"/>
                    </a:cubicBezTo>
                    <a:cubicBezTo>
                      <a:pt x="271" y="1215"/>
                      <a:pt x="92" y="1560"/>
                      <a:pt x="9" y="1917"/>
                    </a:cubicBezTo>
                    <a:cubicBezTo>
                      <a:pt x="0" y="1951"/>
                      <a:pt x="29" y="1979"/>
                      <a:pt x="54" y="1979"/>
                    </a:cubicBezTo>
                    <a:cubicBezTo>
                      <a:pt x="64" y="1979"/>
                      <a:pt x="74" y="1975"/>
                      <a:pt x="80" y="1965"/>
                    </a:cubicBezTo>
                    <a:cubicBezTo>
                      <a:pt x="247" y="1667"/>
                      <a:pt x="366" y="1310"/>
                      <a:pt x="485" y="989"/>
                    </a:cubicBezTo>
                    <a:cubicBezTo>
                      <a:pt x="604" y="679"/>
                      <a:pt x="771" y="334"/>
                      <a:pt x="830" y="12"/>
                    </a:cubicBezTo>
                    <a:cubicBezTo>
                      <a:pt x="842" y="0"/>
                      <a:pt x="830" y="0"/>
                      <a:pt x="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2"/>
              <p:cNvSpPr/>
              <p:nvPr/>
            </p:nvSpPr>
            <p:spPr>
              <a:xfrm>
                <a:off x="2205925" y="2885475"/>
                <a:ext cx="232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859" extrusionOk="0">
                    <a:moveTo>
                      <a:pt x="911" y="1"/>
                    </a:moveTo>
                    <a:cubicBezTo>
                      <a:pt x="906" y="1"/>
                      <a:pt x="900" y="2"/>
                      <a:pt x="893" y="6"/>
                    </a:cubicBezTo>
                    <a:cubicBezTo>
                      <a:pt x="476" y="482"/>
                      <a:pt x="36" y="1196"/>
                      <a:pt x="0" y="1839"/>
                    </a:cubicBezTo>
                    <a:cubicBezTo>
                      <a:pt x="0" y="1853"/>
                      <a:pt x="12" y="1859"/>
                      <a:pt x="25" y="1859"/>
                    </a:cubicBezTo>
                    <a:cubicBezTo>
                      <a:pt x="34" y="1859"/>
                      <a:pt x="43" y="1856"/>
                      <a:pt x="48" y="1851"/>
                    </a:cubicBezTo>
                    <a:cubicBezTo>
                      <a:pt x="179" y="1553"/>
                      <a:pt x="250" y="1244"/>
                      <a:pt x="393" y="946"/>
                    </a:cubicBezTo>
                    <a:cubicBezTo>
                      <a:pt x="536" y="613"/>
                      <a:pt x="715" y="315"/>
                      <a:pt x="929" y="18"/>
                    </a:cubicBezTo>
                    <a:cubicBezTo>
                      <a:pt x="929" y="9"/>
                      <a:pt x="923" y="1"/>
                      <a:pt x="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2"/>
              <p:cNvSpPr/>
              <p:nvPr/>
            </p:nvSpPr>
            <p:spPr>
              <a:xfrm>
                <a:off x="2208600" y="2897175"/>
                <a:ext cx="198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671" extrusionOk="0">
                    <a:moveTo>
                      <a:pt x="772" y="1"/>
                    </a:moveTo>
                    <a:cubicBezTo>
                      <a:pt x="765" y="1"/>
                      <a:pt x="755" y="5"/>
                      <a:pt x="750" y="14"/>
                    </a:cubicBezTo>
                    <a:cubicBezTo>
                      <a:pt x="519" y="487"/>
                      <a:pt x="297" y="960"/>
                      <a:pt x="93" y="1432"/>
                    </a:cubicBezTo>
                    <a:lnTo>
                      <a:pt x="93" y="1432"/>
                    </a:lnTo>
                    <a:cubicBezTo>
                      <a:pt x="0" y="1491"/>
                      <a:pt x="0" y="1539"/>
                      <a:pt x="0" y="1633"/>
                    </a:cubicBezTo>
                    <a:cubicBezTo>
                      <a:pt x="0" y="1659"/>
                      <a:pt x="17" y="1671"/>
                      <a:pt x="35" y="1671"/>
                    </a:cubicBezTo>
                    <a:cubicBezTo>
                      <a:pt x="51" y="1671"/>
                      <a:pt x="66" y="1662"/>
                      <a:pt x="72" y="1645"/>
                    </a:cubicBezTo>
                    <a:cubicBezTo>
                      <a:pt x="75" y="1637"/>
                      <a:pt x="79" y="1629"/>
                      <a:pt x="82" y="1621"/>
                    </a:cubicBezTo>
                    <a:lnTo>
                      <a:pt x="96" y="1621"/>
                    </a:lnTo>
                    <a:cubicBezTo>
                      <a:pt x="99" y="1602"/>
                      <a:pt x="103" y="1584"/>
                      <a:pt x="107" y="1566"/>
                    </a:cubicBezTo>
                    <a:lnTo>
                      <a:pt x="107" y="1566"/>
                    </a:lnTo>
                    <a:cubicBezTo>
                      <a:pt x="333" y="1056"/>
                      <a:pt x="559" y="535"/>
                      <a:pt x="762" y="26"/>
                    </a:cubicBezTo>
                    <a:cubicBezTo>
                      <a:pt x="792" y="11"/>
                      <a:pt x="785" y="1"/>
                      <a:pt x="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2"/>
              <p:cNvSpPr/>
              <p:nvPr/>
            </p:nvSpPr>
            <p:spPr>
              <a:xfrm>
                <a:off x="2211350" y="2901550"/>
                <a:ext cx="18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621" extrusionOk="0">
                    <a:moveTo>
                      <a:pt x="680" y="1"/>
                    </a:moveTo>
                    <a:cubicBezTo>
                      <a:pt x="673" y="1"/>
                      <a:pt x="667" y="2"/>
                      <a:pt x="664" y="6"/>
                    </a:cubicBezTo>
                    <a:cubicBezTo>
                      <a:pt x="545" y="256"/>
                      <a:pt x="462" y="518"/>
                      <a:pt x="331" y="791"/>
                    </a:cubicBezTo>
                    <a:cubicBezTo>
                      <a:pt x="238" y="1035"/>
                      <a:pt x="100" y="1301"/>
                      <a:pt x="16" y="1546"/>
                    </a:cubicBezTo>
                    <a:lnTo>
                      <a:pt x="16" y="1546"/>
                    </a:lnTo>
                    <a:cubicBezTo>
                      <a:pt x="13" y="1552"/>
                      <a:pt x="11" y="1558"/>
                      <a:pt x="9" y="1565"/>
                    </a:cubicBezTo>
                    <a:cubicBezTo>
                      <a:pt x="0" y="1593"/>
                      <a:pt x="20" y="1621"/>
                      <a:pt x="45" y="1621"/>
                    </a:cubicBezTo>
                    <a:cubicBezTo>
                      <a:pt x="53" y="1621"/>
                      <a:pt x="61" y="1618"/>
                      <a:pt x="69" y="1613"/>
                    </a:cubicBezTo>
                    <a:cubicBezTo>
                      <a:pt x="355" y="1149"/>
                      <a:pt x="557" y="553"/>
                      <a:pt x="712" y="29"/>
                    </a:cubicBezTo>
                    <a:cubicBezTo>
                      <a:pt x="721" y="12"/>
                      <a:pt x="697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2"/>
              <p:cNvSpPr/>
              <p:nvPr/>
            </p:nvSpPr>
            <p:spPr>
              <a:xfrm>
                <a:off x="2212150" y="2908825"/>
                <a:ext cx="185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485" extrusionOk="0">
                    <a:moveTo>
                      <a:pt x="739" y="0"/>
                    </a:moveTo>
                    <a:lnTo>
                      <a:pt x="739" y="0"/>
                    </a:lnTo>
                    <a:cubicBezTo>
                      <a:pt x="525" y="488"/>
                      <a:pt x="275" y="965"/>
                      <a:pt x="25" y="1429"/>
                    </a:cubicBezTo>
                    <a:cubicBezTo>
                      <a:pt x="0" y="1454"/>
                      <a:pt x="33" y="1485"/>
                      <a:pt x="60" y="1485"/>
                    </a:cubicBezTo>
                    <a:cubicBezTo>
                      <a:pt x="71" y="1485"/>
                      <a:pt x="81" y="1479"/>
                      <a:pt x="85" y="1465"/>
                    </a:cubicBezTo>
                    <a:cubicBezTo>
                      <a:pt x="382" y="1012"/>
                      <a:pt x="585" y="512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2"/>
              <p:cNvSpPr/>
              <p:nvPr/>
            </p:nvSpPr>
            <p:spPr>
              <a:xfrm>
                <a:off x="2215525" y="2903000"/>
                <a:ext cx="261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2247" extrusionOk="0">
                    <a:moveTo>
                      <a:pt x="1020" y="1"/>
                    </a:moveTo>
                    <a:cubicBezTo>
                      <a:pt x="1014" y="1"/>
                      <a:pt x="1009" y="6"/>
                      <a:pt x="1009" y="19"/>
                    </a:cubicBezTo>
                    <a:cubicBezTo>
                      <a:pt x="771" y="530"/>
                      <a:pt x="575" y="1047"/>
                      <a:pt x="335" y="1557"/>
                    </a:cubicBezTo>
                    <a:lnTo>
                      <a:pt x="335" y="1557"/>
                    </a:lnTo>
                    <a:cubicBezTo>
                      <a:pt x="451" y="1227"/>
                      <a:pt x="575" y="903"/>
                      <a:pt x="712" y="579"/>
                    </a:cubicBezTo>
                    <a:cubicBezTo>
                      <a:pt x="712" y="564"/>
                      <a:pt x="698" y="554"/>
                      <a:pt x="685" y="554"/>
                    </a:cubicBezTo>
                    <a:cubicBezTo>
                      <a:pt x="677" y="554"/>
                      <a:pt x="669" y="558"/>
                      <a:pt x="664" y="567"/>
                    </a:cubicBezTo>
                    <a:cubicBezTo>
                      <a:pt x="390" y="1091"/>
                      <a:pt x="188" y="1626"/>
                      <a:pt x="9" y="2174"/>
                    </a:cubicBezTo>
                    <a:cubicBezTo>
                      <a:pt x="1" y="2207"/>
                      <a:pt x="33" y="2247"/>
                      <a:pt x="62" y="2247"/>
                    </a:cubicBezTo>
                    <a:cubicBezTo>
                      <a:pt x="74" y="2247"/>
                      <a:pt x="85" y="2239"/>
                      <a:pt x="92" y="2222"/>
                    </a:cubicBezTo>
                    <a:cubicBezTo>
                      <a:pt x="96" y="2216"/>
                      <a:pt x="100" y="2209"/>
                      <a:pt x="103" y="2203"/>
                    </a:cubicBezTo>
                    <a:lnTo>
                      <a:pt x="103" y="2203"/>
                    </a:lnTo>
                    <a:lnTo>
                      <a:pt x="116" y="2210"/>
                    </a:lnTo>
                    <a:cubicBezTo>
                      <a:pt x="123" y="2189"/>
                      <a:pt x="130" y="2168"/>
                      <a:pt x="136" y="2147"/>
                    </a:cubicBezTo>
                    <a:lnTo>
                      <a:pt x="136" y="2147"/>
                    </a:lnTo>
                    <a:cubicBezTo>
                      <a:pt x="516" y="1499"/>
                      <a:pt x="907" y="776"/>
                      <a:pt x="1045" y="31"/>
                    </a:cubicBezTo>
                    <a:cubicBezTo>
                      <a:pt x="1045" y="16"/>
                      <a:pt x="1031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2"/>
              <p:cNvSpPr/>
              <p:nvPr/>
            </p:nvSpPr>
            <p:spPr>
              <a:xfrm>
                <a:off x="2234200" y="2843025"/>
                <a:ext cx="457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475" extrusionOk="0">
                    <a:moveTo>
                      <a:pt x="1794" y="0"/>
                    </a:moveTo>
                    <a:cubicBezTo>
                      <a:pt x="1787" y="0"/>
                      <a:pt x="1780" y="4"/>
                      <a:pt x="1774" y="13"/>
                    </a:cubicBezTo>
                    <a:cubicBezTo>
                      <a:pt x="941" y="882"/>
                      <a:pt x="298" y="2275"/>
                      <a:pt x="0" y="3430"/>
                    </a:cubicBezTo>
                    <a:cubicBezTo>
                      <a:pt x="0" y="3459"/>
                      <a:pt x="18" y="3475"/>
                      <a:pt x="34" y="3475"/>
                    </a:cubicBezTo>
                    <a:cubicBezTo>
                      <a:pt x="45" y="3475"/>
                      <a:pt x="55" y="3468"/>
                      <a:pt x="60" y="3454"/>
                    </a:cubicBezTo>
                    <a:cubicBezTo>
                      <a:pt x="298" y="2894"/>
                      <a:pt x="488" y="2323"/>
                      <a:pt x="774" y="1775"/>
                    </a:cubicBezTo>
                    <a:cubicBezTo>
                      <a:pt x="1084" y="1180"/>
                      <a:pt x="1489" y="644"/>
                      <a:pt x="1822" y="49"/>
                    </a:cubicBezTo>
                    <a:cubicBezTo>
                      <a:pt x="1831" y="31"/>
                      <a:pt x="1813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2"/>
              <p:cNvSpPr/>
              <p:nvPr/>
            </p:nvSpPr>
            <p:spPr>
              <a:xfrm>
                <a:off x="2271850" y="2808575"/>
                <a:ext cx="2997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64" extrusionOk="0">
                    <a:moveTo>
                      <a:pt x="1175" y="0"/>
                    </a:moveTo>
                    <a:cubicBezTo>
                      <a:pt x="1166" y="0"/>
                      <a:pt x="1154" y="7"/>
                      <a:pt x="1149" y="22"/>
                    </a:cubicBezTo>
                    <a:cubicBezTo>
                      <a:pt x="816" y="653"/>
                      <a:pt x="376" y="1212"/>
                      <a:pt x="18" y="1820"/>
                    </a:cubicBezTo>
                    <a:cubicBezTo>
                      <a:pt x="0" y="1838"/>
                      <a:pt x="17" y="1863"/>
                      <a:pt x="36" y="1863"/>
                    </a:cubicBezTo>
                    <a:cubicBezTo>
                      <a:pt x="42" y="1863"/>
                      <a:pt x="49" y="1861"/>
                      <a:pt x="54" y="1855"/>
                    </a:cubicBezTo>
                    <a:cubicBezTo>
                      <a:pt x="554" y="1355"/>
                      <a:pt x="887" y="665"/>
                      <a:pt x="1185" y="34"/>
                    </a:cubicBezTo>
                    <a:cubicBezTo>
                      <a:pt x="1199" y="13"/>
                      <a:pt x="1189" y="0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2"/>
              <p:cNvSpPr/>
              <p:nvPr/>
            </p:nvSpPr>
            <p:spPr>
              <a:xfrm>
                <a:off x="2296875" y="2769525"/>
                <a:ext cx="26350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2030" extrusionOk="0">
                    <a:moveTo>
                      <a:pt x="1053" y="0"/>
                    </a:moveTo>
                    <a:lnTo>
                      <a:pt x="1053" y="0"/>
                    </a:lnTo>
                    <a:cubicBezTo>
                      <a:pt x="910" y="369"/>
                      <a:pt x="744" y="726"/>
                      <a:pt x="565" y="1084"/>
                    </a:cubicBezTo>
                    <a:cubicBezTo>
                      <a:pt x="398" y="1393"/>
                      <a:pt x="172" y="1691"/>
                      <a:pt x="17" y="2012"/>
                    </a:cubicBezTo>
                    <a:cubicBezTo>
                      <a:pt x="1" y="2021"/>
                      <a:pt x="14" y="2029"/>
                      <a:pt x="27" y="2029"/>
                    </a:cubicBezTo>
                    <a:cubicBezTo>
                      <a:pt x="32" y="2029"/>
                      <a:pt x="38" y="2028"/>
                      <a:pt x="41" y="2024"/>
                    </a:cubicBezTo>
                    <a:cubicBezTo>
                      <a:pt x="553" y="1500"/>
                      <a:pt x="887" y="703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2"/>
              <p:cNvSpPr/>
              <p:nvPr/>
            </p:nvSpPr>
            <p:spPr>
              <a:xfrm>
                <a:off x="2122275" y="2868275"/>
                <a:ext cx="345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408" extrusionOk="0">
                    <a:moveTo>
                      <a:pt x="182" y="1"/>
                    </a:moveTo>
                    <a:cubicBezTo>
                      <a:pt x="135" y="1"/>
                      <a:pt x="90" y="5"/>
                      <a:pt x="48" y="15"/>
                    </a:cubicBezTo>
                    <a:cubicBezTo>
                      <a:pt x="12" y="15"/>
                      <a:pt x="1" y="51"/>
                      <a:pt x="36" y="51"/>
                    </a:cubicBezTo>
                    <a:cubicBezTo>
                      <a:pt x="239" y="158"/>
                      <a:pt x="489" y="158"/>
                      <a:pt x="715" y="217"/>
                    </a:cubicBezTo>
                    <a:cubicBezTo>
                      <a:pt x="905" y="277"/>
                      <a:pt x="1132" y="396"/>
                      <a:pt x="1346" y="408"/>
                    </a:cubicBezTo>
                    <a:cubicBezTo>
                      <a:pt x="1370" y="408"/>
                      <a:pt x="1382" y="384"/>
                      <a:pt x="1370" y="372"/>
                    </a:cubicBezTo>
                    <a:cubicBezTo>
                      <a:pt x="1203" y="217"/>
                      <a:pt x="941" y="158"/>
                      <a:pt x="727" y="110"/>
                    </a:cubicBezTo>
                    <a:cubicBezTo>
                      <a:pt x="566" y="63"/>
                      <a:pt x="361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2"/>
              <p:cNvSpPr/>
              <p:nvPr/>
            </p:nvSpPr>
            <p:spPr>
              <a:xfrm>
                <a:off x="2117800" y="2864775"/>
                <a:ext cx="4350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477" extrusionOk="0">
                    <a:moveTo>
                      <a:pt x="13" y="0"/>
                    </a:moveTo>
                    <a:cubicBezTo>
                      <a:pt x="1" y="0"/>
                      <a:pt x="1" y="60"/>
                      <a:pt x="37" y="60"/>
                    </a:cubicBezTo>
                    <a:cubicBezTo>
                      <a:pt x="346" y="107"/>
                      <a:pt x="656" y="167"/>
                      <a:pt x="953" y="250"/>
                    </a:cubicBezTo>
                    <a:cubicBezTo>
                      <a:pt x="1204" y="322"/>
                      <a:pt x="1442" y="429"/>
                      <a:pt x="1692" y="476"/>
                    </a:cubicBezTo>
                    <a:cubicBezTo>
                      <a:pt x="1727" y="476"/>
                      <a:pt x="1739" y="429"/>
                      <a:pt x="1715" y="417"/>
                    </a:cubicBezTo>
                    <a:cubicBezTo>
                      <a:pt x="1251" y="119"/>
                      <a:pt x="549" y="24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2"/>
              <p:cNvSpPr/>
              <p:nvPr/>
            </p:nvSpPr>
            <p:spPr>
              <a:xfrm>
                <a:off x="2132475" y="2855425"/>
                <a:ext cx="3225" cy="16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65" extrusionOk="0">
                    <a:moveTo>
                      <a:pt x="31" y="0"/>
                    </a:moveTo>
                    <a:cubicBezTo>
                      <a:pt x="7" y="0"/>
                      <a:pt x="1" y="53"/>
                      <a:pt x="21" y="53"/>
                    </a:cubicBezTo>
                    <a:cubicBezTo>
                      <a:pt x="69" y="65"/>
                      <a:pt x="57" y="65"/>
                      <a:pt x="105" y="65"/>
                    </a:cubicBezTo>
                    <a:cubicBezTo>
                      <a:pt x="116" y="65"/>
                      <a:pt x="128" y="53"/>
                      <a:pt x="116" y="29"/>
                    </a:cubicBezTo>
                    <a:cubicBezTo>
                      <a:pt x="81" y="17"/>
                      <a:pt x="81" y="17"/>
                      <a:pt x="45" y="5"/>
                    </a:cubicBezTo>
                    <a:cubicBezTo>
                      <a:pt x="40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2"/>
              <p:cNvSpPr/>
              <p:nvPr/>
            </p:nvSpPr>
            <p:spPr>
              <a:xfrm>
                <a:off x="2087750" y="2863575"/>
                <a:ext cx="434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34" extrusionOk="0">
                    <a:moveTo>
                      <a:pt x="24" y="1"/>
                    </a:moveTo>
                    <a:cubicBezTo>
                      <a:pt x="0" y="1"/>
                      <a:pt x="0" y="36"/>
                      <a:pt x="12" y="48"/>
                    </a:cubicBezTo>
                    <a:cubicBezTo>
                      <a:pt x="548" y="215"/>
                      <a:pt x="1132" y="286"/>
                      <a:pt x="1691" y="334"/>
                    </a:cubicBezTo>
                    <a:cubicBezTo>
                      <a:pt x="1727" y="334"/>
                      <a:pt x="1739" y="286"/>
                      <a:pt x="1715" y="286"/>
                    </a:cubicBezTo>
                    <a:cubicBezTo>
                      <a:pt x="1179" y="155"/>
                      <a:pt x="596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2"/>
              <p:cNvSpPr/>
              <p:nvPr/>
            </p:nvSpPr>
            <p:spPr>
              <a:xfrm>
                <a:off x="2078825" y="2859700"/>
                <a:ext cx="553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3" extrusionOk="0">
                    <a:moveTo>
                      <a:pt x="24" y="1"/>
                    </a:moveTo>
                    <a:cubicBezTo>
                      <a:pt x="12" y="1"/>
                      <a:pt x="0" y="25"/>
                      <a:pt x="24" y="25"/>
                    </a:cubicBezTo>
                    <a:cubicBezTo>
                      <a:pt x="429" y="120"/>
                      <a:pt x="834" y="156"/>
                      <a:pt x="1239" y="203"/>
                    </a:cubicBezTo>
                    <a:cubicBezTo>
                      <a:pt x="1429" y="239"/>
                      <a:pt x="1608" y="251"/>
                      <a:pt x="1798" y="275"/>
                    </a:cubicBezTo>
                    <a:cubicBezTo>
                      <a:pt x="1830" y="275"/>
                      <a:pt x="1899" y="270"/>
                      <a:pt x="1970" y="270"/>
                    </a:cubicBezTo>
                    <a:cubicBezTo>
                      <a:pt x="2053" y="270"/>
                      <a:pt x="2138" y="277"/>
                      <a:pt x="2163" y="305"/>
                    </a:cubicBezTo>
                    <a:lnTo>
                      <a:pt x="2163" y="305"/>
                    </a:lnTo>
                    <a:cubicBezTo>
                      <a:pt x="2161" y="306"/>
                      <a:pt x="2160" y="310"/>
                      <a:pt x="2167" y="310"/>
                    </a:cubicBezTo>
                    <a:cubicBezTo>
                      <a:pt x="2191" y="322"/>
                      <a:pt x="2191" y="322"/>
                      <a:pt x="2203" y="322"/>
                    </a:cubicBezTo>
                    <a:lnTo>
                      <a:pt x="2215" y="310"/>
                    </a:lnTo>
                    <a:lnTo>
                      <a:pt x="2215" y="298"/>
                    </a:lnTo>
                    <a:cubicBezTo>
                      <a:pt x="2096" y="132"/>
                      <a:pt x="1631" y="156"/>
                      <a:pt x="1453" y="144"/>
                    </a:cubicBezTo>
                    <a:cubicBezTo>
                      <a:pt x="977" y="84"/>
                      <a:pt x="50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2"/>
              <p:cNvSpPr/>
              <p:nvPr/>
            </p:nvSpPr>
            <p:spPr>
              <a:xfrm>
                <a:off x="2005600" y="2847200"/>
                <a:ext cx="9107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685" extrusionOk="0">
                    <a:moveTo>
                      <a:pt x="24" y="1"/>
                    </a:moveTo>
                    <a:cubicBezTo>
                      <a:pt x="12" y="1"/>
                      <a:pt x="0" y="36"/>
                      <a:pt x="24" y="36"/>
                    </a:cubicBezTo>
                    <a:cubicBezTo>
                      <a:pt x="1203" y="346"/>
                      <a:pt x="2441" y="477"/>
                      <a:pt x="3632" y="679"/>
                    </a:cubicBezTo>
                    <a:cubicBezTo>
                      <a:pt x="2441" y="441"/>
                      <a:pt x="1227" y="120"/>
                      <a:pt x="24" y="1"/>
                    </a:cubicBezTo>
                    <a:close/>
                    <a:moveTo>
                      <a:pt x="3632" y="679"/>
                    </a:moveTo>
                    <a:cubicBezTo>
                      <a:pt x="3636" y="683"/>
                      <a:pt x="3638" y="685"/>
                      <a:pt x="3640" y="685"/>
                    </a:cubicBezTo>
                    <a:cubicBezTo>
                      <a:pt x="3642" y="685"/>
                      <a:pt x="3640" y="679"/>
                      <a:pt x="3632" y="6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2"/>
              <p:cNvSpPr/>
              <p:nvPr/>
            </p:nvSpPr>
            <p:spPr>
              <a:xfrm>
                <a:off x="1946350" y="2734100"/>
                <a:ext cx="18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119"/>
                      <a:pt x="203" y="203"/>
                      <a:pt x="311" y="262"/>
                    </a:cubicBezTo>
                    <a:cubicBezTo>
                      <a:pt x="418" y="322"/>
                      <a:pt x="561" y="405"/>
                      <a:pt x="703" y="405"/>
                    </a:cubicBezTo>
                    <a:cubicBezTo>
                      <a:pt x="715" y="405"/>
                      <a:pt x="727" y="393"/>
                      <a:pt x="715" y="381"/>
                    </a:cubicBezTo>
                    <a:cubicBezTo>
                      <a:pt x="596" y="298"/>
                      <a:pt x="465" y="274"/>
                      <a:pt x="346" y="203"/>
                    </a:cubicBezTo>
                    <a:cubicBezTo>
                      <a:pt x="227" y="143"/>
                      <a:pt x="120" y="4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2"/>
              <p:cNvSpPr/>
              <p:nvPr/>
            </p:nvSpPr>
            <p:spPr>
              <a:xfrm>
                <a:off x="1944625" y="2728950"/>
                <a:ext cx="26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05" extrusionOk="0">
                    <a:moveTo>
                      <a:pt x="22" y="1"/>
                    </a:moveTo>
                    <a:cubicBezTo>
                      <a:pt x="7" y="1"/>
                      <a:pt x="1" y="18"/>
                      <a:pt x="10" y="28"/>
                    </a:cubicBezTo>
                    <a:cubicBezTo>
                      <a:pt x="260" y="266"/>
                      <a:pt x="653" y="480"/>
                      <a:pt x="1011" y="504"/>
                    </a:cubicBezTo>
                    <a:cubicBezTo>
                      <a:pt x="1034" y="504"/>
                      <a:pt x="1046" y="468"/>
                      <a:pt x="1022" y="444"/>
                    </a:cubicBezTo>
                    <a:cubicBezTo>
                      <a:pt x="856" y="385"/>
                      <a:pt x="689" y="361"/>
                      <a:pt x="534" y="290"/>
                    </a:cubicBezTo>
                    <a:cubicBezTo>
                      <a:pt x="356" y="206"/>
                      <a:pt x="201" y="111"/>
                      <a:pt x="34" y="4"/>
                    </a:cubicBezTo>
                    <a:cubicBezTo>
                      <a:pt x="30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2"/>
              <p:cNvSpPr/>
              <p:nvPr/>
            </p:nvSpPr>
            <p:spPr>
              <a:xfrm>
                <a:off x="1948450" y="2724275"/>
                <a:ext cx="2710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579" extrusionOk="0">
                    <a:moveTo>
                      <a:pt x="36" y="0"/>
                    </a:moveTo>
                    <a:cubicBezTo>
                      <a:pt x="24" y="0"/>
                      <a:pt x="0" y="12"/>
                      <a:pt x="0" y="24"/>
                    </a:cubicBezTo>
                    <a:cubicBezTo>
                      <a:pt x="143" y="179"/>
                      <a:pt x="298" y="298"/>
                      <a:pt x="477" y="393"/>
                    </a:cubicBezTo>
                    <a:cubicBezTo>
                      <a:pt x="623" y="477"/>
                      <a:pt x="814" y="578"/>
                      <a:pt x="987" y="578"/>
                    </a:cubicBezTo>
                    <a:cubicBezTo>
                      <a:pt x="1012" y="578"/>
                      <a:pt x="1036" y="576"/>
                      <a:pt x="1060" y="572"/>
                    </a:cubicBezTo>
                    <a:cubicBezTo>
                      <a:pt x="1072" y="572"/>
                      <a:pt x="1084" y="548"/>
                      <a:pt x="1072" y="536"/>
                    </a:cubicBezTo>
                    <a:cubicBezTo>
                      <a:pt x="929" y="441"/>
                      <a:pt x="739" y="417"/>
                      <a:pt x="572" y="334"/>
                    </a:cubicBezTo>
                    <a:cubicBezTo>
                      <a:pt x="381" y="250"/>
                      <a:pt x="203" y="131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2"/>
              <p:cNvSpPr/>
              <p:nvPr/>
            </p:nvSpPr>
            <p:spPr>
              <a:xfrm>
                <a:off x="1953925" y="2721125"/>
                <a:ext cx="2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722" extrusionOk="0">
                    <a:moveTo>
                      <a:pt x="36" y="1"/>
                    </a:moveTo>
                    <a:cubicBezTo>
                      <a:pt x="12" y="1"/>
                      <a:pt x="0" y="34"/>
                      <a:pt x="19" y="43"/>
                    </a:cubicBezTo>
                    <a:cubicBezTo>
                      <a:pt x="162" y="222"/>
                      <a:pt x="341" y="376"/>
                      <a:pt x="531" y="496"/>
                    </a:cubicBezTo>
                    <a:cubicBezTo>
                      <a:pt x="698" y="603"/>
                      <a:pt x="912" y="722"/>
                      <a:pt x="1115" y="722"/>
                    </a:cubicBezTo>
                    <a:cubicBezTo>
                      <a:pt x="1139" y="722"/>
                      <a:pt x="1151" y="686"/>
                      <a:pt x="1127" y="674"/>
                    </a:cubicBezTo>
                    <a:cubicBezTo>
                      <a:pt x="948" y="555"/>
                      <a:pt x="734" y="507"/>
                      <a:pt x="555" y="388"/>
                    </a:cubicBezTo>
                    <a:cubicBezTo>
                      <a:pt x="377" y="281"/>
                      <a:pt x="222" y="138"/>
                      <a:pt x="55" y="7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2"/>
              <p:cNvSpPr/>
              <p:nvPr/>
            </p:nvSpPr>
            <p:spPr>
              <a:xfrm>
                <a:off x="1955700" y="2721025"/>
                <a:ext cx="276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679" extrusionOk="0">
                    <a:moveTo>
                      <a:pt x="12" y="1"/>
                    </a:moveTo>
                    <a:cubicBezTo>
                      <a:pt x="3" y="1"/>
                      <a:pt x="0" y="11"/>
                      <a:pt x="8" y="11"/>
                    </a:cubicBezTo>
                    <a:cubicBezTo>
                      <a:pt x="91" y="202"/>
                      <a:pt x="341" y="333"/>
                      <a:pt x="508" y="440"/>
                    </a:cubicBezTo>
                    <a:cubicBezTo>
                      <a:pt x="663" y="547"/>
                      <a:pt x="865" y="678"/>
                      <a:pt x="1068" y="678"/>
                    </a:cubicBezTo>
                    <a:cubicBezTo>
                      <a:pt x="1080" y="678"/>
                      <a:pt x="1103" y="642"/>
                      <a:pt x="1080" y="631"/>
                    </a:cubicBezTo>
                    <a:cubicBezTo>
                      <a:pt x="949" y="488"/>
                      <a:pt x="722" y="428"/>
                      <a:pt x="544" y="333"/>
                    </a:cubicBezTo>
                    <a:cubicBezTo>
                      <a:pt x="389" y="226"/>
                      <a:pt x="222" y="47"/>
                      <a:pt x="32" y="11"/>
                    </a:cubicBezTo>
                    <a:cubicBezTo>
                      <a:pt x="24" y="3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2"/>
              <p:cNvSpPr/>
              <p:nvPr/>
            </p:nvSpPr>
            <p:spPr>
              <a:xfrm>
                <a:off x="1951425" y="2726350"/>
                <a:ext cx="318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609" extrusionOk="0">
                    <a:moveTo>
                      <a:pt x="0" y="1"/>
                    </a:moveTo>
                    <a:lnTo>
                      <a:pt x="0" y="13"/>
                    </a:lnTo>
                    <a:cubicBezTo>
                      <a:pt x="60" y="215"/>
                      <a:pt x="381" y="346"/>
                      <a:pt x="536" y="418"/>
                    </a:cubicBezTo>
                    <a:cubicBezTo>
                      <a:pt x="762" y="525"/>
                      <a:pt x="1001" y="608"/>
                      <a:pt x="1239" y="608"/>
                    </a:cubicBezTo>
                    <a:cubicBezTo>
                      <a:pt x="1274" y="608"/>
                      <a:pt x="1251" y="584"/>
                      <a:pt x="1239" y="572"/>
                    </a:cubicBezTo>
                    <a:cubicBezTo>
                      <a:pt x="1012" y="465"/>
                      <a:pt x="798" y="406"/>
                      <a:pt x="572" y="298"/>
                    </a:cubicBezTo>
                    <a:cubicBezTo>
                      <a:pt x="453" y="239"/>
                      <a:pt x="346" y="179"/>
                      <a:pt x="239" y="120"/>
                    </a:cubicBezTo>
                    <a:cubicBezTo>
                      <a:pt x="155" y="60"/>
                      <a:pt x="9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2"/>
              <p:cNvSpPr/>
              <p:nvPr/>
            </p:nvSpPr>
            <p:spPr>
              <a:xfrm>
                <a:off x="1975825" y="2734100"/>
                <a:ext cx="6725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1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0" y="274"/>
                      <a:pt x="787" y="405"/>
                      <a:pt x="1215" y="560"/>
                    </a:cubicBezTo>
                    <a:cubicBezTo>
                      <a:pt x="1727" y="715"/>
                      <a:pt x="2203" y="917"/>
                      <a:pt x="2656" y="1179"/>
                    </a:cubicBezTo>
                    <a:cubicBezTo>
                      <a:pt x="2660" y="1181"/>
                      <a:pt x="2664" y="1182"/>
                      <a:pt x="2668" y="1182"/>
                    </a:cubicBezTo>
                    <a:cubicBezTo>
                      <a:pt x="2683" y="1182"/>
                      <a:pt x="2689" y="1165"/>
                      <a:pt x="2680" y="1155"/>
                    </a:cubicBezTo>
                    <a:cubicBezTo>
                      <a:pt x="1965" y="524"/>
                      <a:pt x="846" y="4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2"/>
              <p:cNvSpPr/>
              <p:nvPr/>
            </p:nvSpPr>
            <p:spPr>
              <a:xfrm>
                <a:off x="2044600" y="2766850"/>
                <a:ext cx="577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826" extrusionOk="0">
                    <a:moveTo>
                      <a:pt x="24" y="0"/>
                    </a:moveTo>
                    <a:cubicBezTo>
                      <a:pt x="12" y="24"/>
                      <a:pt x="0" y="48"/>
                      <a:pt x="12" y="48"/>
                    </a:cubicBezTo>
                    <a:cubicBezTo>
                      <a:pt x="429" y="274"/>
                      <a:pt x="881" y="464"/>
                      <a:pt x="1334" y="607"/>
                    </a:cubicBezTo>
                    <a:cubicBezTo>
                      <a:pt x="1497" y="671"/>
                      <a:pt x="1856" y="825"/>
                      <a:pt x="2101" y="825"/>
                    </a:cubicBezTo>
                    <a:cubicBezTo>
                      <a:pt x="2176" y="825"/>
                      <a:pt x="2241" y="810"/>
                      <a:pt x="2286" y="774"/>
                    </a:cubicBezTo>
                    <a:cubicBezTo>
                      <a:pt x="2310" y="762"/>
                      <a:pt x="2310" y="750"/>
                      <a:pt x="2310" y="738"/>
                    </a:cubicBezTo>
                    <a:cubicBezTo>
                      <a:pt x="2286" y="691"/>
                      <a:pt x="2274" y="691"/>
                      <a:pt x="2227" y="679"/>
                    </a:cubicBezTo>
                    <a:cubicBezTo>
                      <a:pt x="2215" y="679"/>
                      <a:pt x="2203" y="691"/>
                      <a:pt x="2203" y="703"/>
                    </a:cubicBezTo>
                    <a:lnTo>
                      <a:pt x="2203" y="714"/>
                    </a:lnTo>
                    <a:cubicBezTo>
                      <a:pt x="2203" y="732"/>
                      <a:pt x="2209" y="743"/>
                      <a:pt x="2217" y="743"/>
                    </a:cubicBezTo>
                    <a:cubicBezTo>
                      <a:pt x="2220" y="743"/>
                      <a:pt x="2223" y="742"/>
                      <a:pt x="2226" y="739"/>
                    </a:cubicBezTo>
                    <a:lnTo>
                      <a:pt x="2226" y="739"/>
                    </a:lnTo>
                    <a:cubicBezTo>
                      <a:pt x="2217" y="747"/>
                      <a:pt x="2199" y="751"/>
                      <a:pt x="2176" y="751"/>
                    </a:cubicBezTo>
                    <a:cubicBezTo>
                      <a:pt x="2040" y="751"/>
                      <a:pt x="1706" y="629"/>
                      <a:pt x="1655" y="619"/>
                    </a:cubicBezTo>
                    <a:cubicBezTo>
                      <a:pt x="1453" y="572"/>
                      <a:pt x="1262" y="512"/>
                      <a:pt x="1072" y="452"/>
                    </a:cubicBezTo>
                    <a:cubicBezTo>
                      <a:pt x="714" y="333"/>
                      <a:pt x="369" y="179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2"/>
              <p:cNvSpPr/>
              <p:nvPr/>
            </p:nvSpPr>
            <p:spPr>
              <a:xfrm>
                <a:off x="2065125" y="2772200"/>
                <a:ext cx="357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61" extrusionOk="0">
                    <a:moveTo>
                      <a:pt x="60" y="0"/>
                    </a:moveTo>
                    <a:cubicBezTo>
                      <a:pt x="24" y="0"/>
                      <a:pt x="1" y="36"/>
                      <a:pt x="24" y="60"/>
                    </a:cubicBezTo>
                    <a:cubicBezTo>
                      <a:pt x="239" y="179"/>
                      <a:pt x="477" y="262"/>
                      <a:pt x="715" y="334"/>
                    </a:cubicBezTo>
                    <a:cubicBezTo>
                      <a:pt x="887" y="384"/>
                      <a:pt x="1093" y="461"/>
                      <a:pt x="1283" y="461"/>
                    </a:cubicBezTo>
                    <a:cubicBezTo>
                      <a:pt x="1316" y="461"/>
                      <a:pt x="1349" y="458"/>
                      <a:pt x="1382" y="453"/>
                    </a:cubicBezTo>
                    <a:cubicBezTo>
                      <a:pt x="1429" y="453"/>
                      <a:pt x="1429" y="381"/>
                      <a:pt x="1394" y="369"/>
                    </a:cubicBezTo>
                    <a:cubicBezTo>
                      <a:pt x="1191" y="274"/>
                      <a:pt x="929" y="262"/>
                      <a:pt x="727" y="203"/>
                    </a:cubicBezTo>
                    <a:cubicBezTo>
                      <a:pt x="501" y="143"/>
                      <a:pt x="274" y="72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2"/>
              <p:cNvSpPr/>
              <p:nvPr/>
            </p:nvSpPr>
            <p:spPr>
              <a:xfrm>
                <a:off x="2067500" y="2769825"/>
                <a:ext cx="339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466" extrusionOk="0">
                    <a:moveTo>
                      <a:pt x="37" y="0"/>
                    </a:moveTo>
                    <a:cubicBezTo>
                      <a:pt x="1" y="0"/>
                      <a:pt x="1" y="24"/>
                      <a:pt x="25" y="36"/>
                    </a:cubicBezTo>
                    <a:cubicBezTo>
                      <a:pt x="215" y="167"/>
                      <a:pt x="453" y="238"/>
                      <a:pt x="679" y="322"/>
                    </a:cubicBezTo>
                    <a:cubicBezTo>
                      <a:pt x="859" y="378"/>
                      <a:pt x="1081" y="465"/>
                      <a:pt x="1275" y="465"/>
                    </a:cubicBezTo>
                    <a:cubicBezTo>
                      <a:pt x="1287" y="465"/>
                      <a:pt x="1299" y="465"/>
                      <a:pt x="1311" y="464"/>
                    </a:cubicBezTo>
                    <a:cubicBezTo>
                      <a:pt x="1346" y="464"/>
                      <a:pt x="1358" y="417"/>
                      <a:pt x="1334" y="405"/>
                    </a:cubicBezTo>
                    <a:cubicBezTo>
                      <a:pt x="1156" y="286"/>
                      <a:pt x="882" y="262"/>
                      <a:pt x="691" y="203"/>
                    </a:cubicBezTo>
                    <a:cubicBezTo>
                      <a:pt x="477" y="143"/>
                      <a:pt x="263" y="36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2"/>
              <p:cNvSpPr/>
              <p:nvPr/>
            </p:nvSpPr>
            <p:spPr>
              <a:xfrm>
                <a:off x="2048275" y="2757525"/>
                <a:ext cx="4567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16" extrusionOk="0">
                    <a:moveTo>
                      <a:pt x="35" y="1"/>
                    </a:moveTo>
                    <a:cubicBezTo>
                      <a:pt x="21" y="1"/>
                      <a:pt x="0" y="20"/>
                      <a:pt x="20" y="40"/>
                    </a:cubicBezTo>
                    <a:cubicBezTo>
                      <a:pt x="429" y="507"/>
                      <a:pt x="1147" y="814"/>
                      <a:pt x="1770" y="814"/>
                    </a:cubicBezTo>
                    <a:cubicBezTo>
                      <a:pt x="1782" y="814"/>
                      <a:pt x="1794" y="814"/>
                      <a:pt x="1806" y="814"/>
                    </a:cubicBezTo>
                    <a:cubicBezTo>
                      <a:pt x="1807" y="815"/>
                      <a:pt x="1809" y="816"/>
                      <a:pt x="1811" y="816"/>
                    </a:cubicBezTo>
                    <a:cubicBezTo>
                      <a:pt x="1820" y="816"/>
                      <a:pt x="1826" y="788"/>
                      <a:pt x="1806" y="778"/>
                    </a:cubicBezTo>
                    <a:cubicBezTo>
                      <a:pt x="1472" y="706"/>
                      <a:pt x="1175" y="647"/>
                      <a:pt x="865" y="516"/>
                    </a:cubicBezTo>
                    <a:cubicBezTo>
                      <a:pt x="567" y="373"/>
                      <a:pt x="317" y="183"/>
                      <a:pt x="44" y="4"/>
                    </a:cubicBezTo>
                    <a:cubicBezTo>
                      <a:pt x="41" y="2"/>
                      <a:pt x="3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2"/>
              <p:cNvSpPr/>
              <p:nvPr/>
            </p:nvSpPr>
            <p:spPr>
              <a:xfrm>
                <a:off x="2183600" y="2660275"/>
                <a:ext cx="1575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267" extrusionOk="0">
                    <a:moveTo>
                      <a:pt x="543" y="0"/>
                    </a:moveTo>
                    <a:cubicBezTo>
                      <a:pt x="527" y="0"/>
                      <a:pt x="511" y="7"/>
                      <a:pt x="500" y="24"/>
                    </a:cubicBezTo>
                    <a:cubicBezTo>
                      <a:pt x="500" y="24"/>
                      <a:pt x="500" y="24"/>
                      <a:pt x="500" y="24"/>
                    </a:cubicBezTo>
                    <a:lnTo>
                      <a:pt x="500" y="24"/>
                    </a:lnTo>
                    <a:cubicBezTo>
                      <a:pt x="417" y="120"/>
                      <a:pt x="357" y="215"/>
                      <a:pt x="298" y="310"/>
                    </a:cubicBezTo>
                    <a:cubicBezTo>
                      <a:pt x="285" y="323"/>
                      <a:pt x="286" y="342"/>
                      <a:pt x="295" y="354"/>
                    </a:cubicBezTo>
                    <a:lnTo>
                      <a:pt x="295" y="354"/>
                    </a:lnTo>
                    <a:cubicBezTo>
                      <a:pt x="250" y="442"/>
                      <a:pt x="208" y="532"/>
                      <a:pt x="167" y="620"/>
                    </a:cubicBezTo>
                    <a:cubicBezTo>
                      <a:pt x="96" y="798"/>
                      <a:pt x="0" y="1036"/>
                      <a:pt x="48" y="1227"/>
                    </a:cubicBezTo>
                    <a:cubicBezTo>
                      <a:pt x="55" y="1255"/>
                      <a:pt x="78" y="1266"/>
                      <a:pt x="101" y="1266"/>
                    </a:cubicBezTo>
                    <a:cubicBezTo>
                      <a:pt x="117" y="1266"/>
                      <a:pt x="133" y="1261"/>
                      <a:pt x="143" y="1251"/>
                    </a:cubicBezTo>
                    <a:cubicBezTo>
                      <a:pt x="226" y="1072"/>
                      <a:pt x="226" y="858"/>
                      <a:pt x="298" y="667"/>
                    </a:cubicBezTo>
                    <a:cubicBezTo>
                      <a:pt x="376" y="466"/>
                      <a:pt x="465" y="295"/>
                      <a:pt x="575" y="127"/>
                    </a:cubicBezTo>
                    <a:lnTo>
                      <a:pt x="575" y="127"/>
                    </a:lnTo>
                    <a:cubicBezTo>
                      <a:pt x="578" y="125"/>
                      <a:pt x="581" y="122"/>
                      <a:pt x="584" y="120"/>
                    </a:cubicBezTo>
                    <a:lnTo>
                      <a:pt x="581" y="117"/>
                    </a:lnTo>
                    <a:lnTo>
                      <a:pt x="581" y="117"/>
                    </a:lnTo>
                    <a:cubicBezTo>
                      <a:pt x="586" y="110"/>
                      <a:pt x="591" y="103"/>
                      <a:pt x="596" y="96"/>
                    </a:cubicBezTo>
                    <a:cubicBezTo>
                      <a:pt x="630" y="45"/>
                      <a:pt x="585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2"/>
              <p:cNvSpPr/>
              <p:nvPr/>
            </p:nvSpPr>
            <p:spPr>
              <a:xfrm>
                <a:off x="2188950" y="2668850"/>
                <a:ext cx="1015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933" extrusionOk="0">
                    <a:moveTo>
                      <a:pt x="346" y="0"/>
                    </a:moveTo>
                    <a:cubicBezTo>
                      <a:pt x="333" y="0"/>
                      <a:pt x="321" y="4"/>
                      <a:pt x="310" y="15"/>
                    </a:cubicBezTo>
                    <a:cubicBezTo>
                      <a:pt x="215" y="146"/>
                      <a:pt x="167" y="289"/>
                      <a:pt x="120" y="455"/>
                    </a:cubicBezTo>
                    <a:cubicBezTo>
                      <a:pt x="72" y="586"/>
                      <a:pt x="1" y="765"/>
                      <a:pt x="48" y="908"/>
                    </a:cubicBezTo>
                    <a:cubicBezTo>
                      <a:pt x="56" y="923"/>
                      <a:pt x="67" y="933"/>
                      <a:pt x="84" y="933"/>
                    </a:cubicBezTo>
                    <a:cubicBezTo>
                      <a:pt x="94" y="933"/>
                      <a:pt x="106" y="929"/>
                      <a:pt x="120" y="920"/>
                    </a:cubicBezTo>
                    <a:cubicBezTo>
                      <a:pt x="191" y="801"/>
                      <a:pt x="191" y="634"/>
                      <a:pt x="239" y="503"/>
                    </a:cubicBezTo>
                    <a:cubicBezTo>
                      <a:pt x="274" y="348"/>
                      <a:pt x="346" y="205"/>
                      <a:pt x="405" y="51"/>
                    </a:cubicBezTo>
                    <a:cubicBezTo>
                      <a:pt x="405" y="25"/>
                      <a:pt x="37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2"/>
              <p:cNvSpPr/>
              <p:nvPr/>
            </p:nvSpPr>
            <p:spPr>
              <a:xfrm>
                <a:off x="2192525" y="2666700"/>
                <a:ext cx="123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953" extrusionOk="0">
                    <a:moveTo>
                      <a:pt x="435" y="0"/>
                    </a:moveTo>
                    <a:cubicBezTo>
                      <a:pt x="429" y="0"/>
                      <a:pt x="423" y="2"/>
                      <a:pt x="417" y="6"/>
                    </a:cubicBezTo>
                    <a:cubicBezTo>
                      <a:pt x="298" y="125"/>
                      <a:pt x="215" y="291"/>
                      <a:pt x="143" y="458"/>
                    </a:cubicBezTo>
                    <a:cubicBezTo>
                      <a:pt x="96" y="589"/>
                      <a:pt x="0" y="791"/>
                      <a:pt x="60" y="934"/>
                    </a:cubicBezTo>
                    <a:cubicBezTo>
                      <a:pt x="72" y="946"/>
                      <a:pt x="84" y="952"/>
                      <a:pt x="94" y="952"/>
                    </a:cubicBezTo>
                    <a:cubicBezTo>
                      <a:pt x="105" y="952"/>
                      <a:pt x="114" y="946"/>
                      <a:pt x="120" y="934"/>
                    </a:cubicBezTo>
                    <a:cubicBezTo>
                      <a:pt x="203" y="815"/>
                      <a:pt x="203" y="649"/>
                      <a:pt x="239" y="518"/>
                    </a:cubicBezTo>
                    <a:cubicBezTo>
                      <a:pt x="298" y="351"/>
                      <a:pt x="393" y="220"/>
                      <a:pt x="465" y="65"/>
                    </a:cubicBezTo>
                    <a:cubicBezTo>
                      <a:pt x="495" y="45"/>
                      <a:pt x="466" y="0"/>
                      <a:pt x="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2"/>
              <p:cNvSpPr/>
              <p:nvPr/>
            </p:nvSpPr>
            <p:spPr>
              <a:xfrm>
                <a:off x="2193425" y="2668550"/>
                <a:ext cx="95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871" extrusionOk="0">
                    <a:moveTo>
                      <a:pt x="343" y="1"/>
                    </a:moveTo>
                    <a:cubicBezTo>
                      <a:pt x="340" y="1"/>
                      <a:pt x="337" y="1"/>
                      <a:pt x="334" y="3"/>
                    </a:cubicBezTo>
                    <a:cubicBezTo>
                      <a:pt x="226" y="110"/>
                      <a:pt x="155" y="241"/>
                      <a:pt x="119" y="396"/>
                    </a:cubicBezTo>
                    <a:cubicBezTo>
                      <a:pt x="72" y="527"/>
                      <a:pt x="0" y="705"/>
                      <a:pt x="36" y="836"/>
                    </a:cubicBezTo>
                    <a:cubicBezTo>
                      <a:pt x="36" y="853"/>
                      <a:pt x="60" y="870"/>
                      <a:pt x="78" y="870"/>
                    </a:cubicBezTo>
                    <a:cubicBezTo>
                      <a:pt x="85" y="870"/>
                      <a:pt x="92" y="867"/>
                      <a:pt x="95" y="860"/>
                    </a:cubicBezTo>
                    <a:cubicBezTo>
                      <a:pt x="155" y="741"/>
                      <a:pt x="179" y="586"/>
                      <a:pt x="214" y="455"/>
                    </a:cubicBezTo>
                    <a:cubicBezTo>
                      <a:pt x="262" y="301"/>
                      <a:pt x="334" y="170"/>
                      <a:pt x="381" y="39"/>
                    </a:cubicBezTo>
                    <a:cubicBezTo>
                      <a:pt x="381" y="28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2"/>
              <p:cNvSpPr/>
              <p:nvPr/>
            </p:nvSpPr>
            <p:spPr>
              <a:xfrm>
                <a:off x="2174150" y="2679900"/>
                <a:ext cx="136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936" extrusionOk="0">
                    <a:moveTo>
                      <a:pt x="502" y="0"/>
                    </a:moveTo>
                    <a:cubicBezTo>
                      <a:pt x="492" y="0"/>
                      <a:pt x="485" y="4"/>
                      <a:pt x="485" y="13"/>
                    </a:cubicBezTo>
                    <a:cubicBezTo>
                      <a:pt x="319" y="430"/>
                      <a:pt x="188" y="883"/>
                      <a:pt x="200" y="1323"/>
                    </a:cubicBezTo>
                    <a:cubicBezTo>
                      <a:pt x="223" y="1906"/>
                      <a:pt x="343" y="2383"/>
                      <a:pt x="9" y="2918"/>
                    </a:cubicBezTo>
                    <a:cubicBezTo>
                      <a:pt x="1" y="2927"/>
                      <a:pt x="10" y="2935"/>
                      <a:pt x="25" y="2935"/>
                    </a:cubicBezTo>
                    <a:cubicBezTo>
                      <a:pt x="31" y="2935"/>
                      <a:pt x="38" y="2934"/>
                      <a:pt x="45" y="2930"/>
                    </a:cubicBezTo>
                    <a:cubicBezTo>
                      <a:pt x="259" y="2692"/>
                      <a:pt x="307" y="2383"/>
                      <a:pt x="307" y="2073"/>
                    </a:cubicBezTo>
                    <a:cubicBezTo>
                      <a:pt x="307" y="1775"/>
                      <a:pt x="235" y="1478"/>
                      <a:pt x="247" y="1180"/>
                    </a:cubicBezTo>
                    <a:cubicBezTo>
                      <a:pt x="259" y="775"/>
                      <a:pt x="414" y="406"/>
                      <a:pt x="545" y="25"/>
                    </a:cubicBezTo>
                    <a:cubicBezTo>
                      <a:pt x="538" y="11"/>
                      <a:pt x="517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2"/>
              <p:cNvSpPr/>
              <p:nvPr/>
            </p:nvSpPr>
            <p:spPr>
              <a:xfrm>
                <a:off x="2178525" y="2717500"/>
                <a:ext cx="837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372" extrusionOk="0">
                    <a:moveTo>
                      <a:pt x="315" y="1"/>
                    </a:moveTo>
                    <a:cubicBezTo>
                      <a:pt x="310" y="1"/>
                      <a:pt x="304" y="4"/>
                      <a:pt x="299" y="10"/>
                    </a:cubicBezTo>
                    <a:cubicBezTo>
                      <a:pt x="251" y="271"/>
                      <a:pt x="227" y="510"/>
                      <a:pt x="168" y="760"/>
                    </a:cubicBezTo>
                    <a:cubicBezTo>
                      <a:pt x="120" y="950"/>
                      <a:pt x="1" y="1164"/>
                      <a:pt x="13" y="1355"/>
                    </a:cubicBezTo>
                    <a:cubicBezTo>
                      <a:pt x="13" y="1363"/>
                      <a:pt x="31" y="1372"/>
                      <a:pt x="45" y="1372"/>
                    </a:cubicBezTo>
                    <a:cubicBezTo>
                      <a:pt x="51" y="1372"/>
                      <a:pt x="57" y="1370"/>
                      <a:pt x="60" y="1367"/>
                    </a:cubicBezTo>
                    <a:cubicBezTo>
                      <a:pt x="203" y="1236"/>
                      <a:pt x="239" y="962"/>
                      <a:pt x="263" y="772"/>
                    </a:cubicBezTo>
                    <a:cubicBezTo>
                      <a:pt x="322" y="521"/>
                      <a:pt x="334" y="271"/>
                      <a:pt x="322" y="10"/>
                    </a:cubicBezTo>
                    <a:cubicBezTo>
                      <a:pt x="322" y="4"/>
                      <a:pt x="319" y="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2"/>
              <p:cNvSpPr/>
              <p:nvPr/>
            </p:nvSpPr>
            <p:spPr>
              <a:xfrm>
                <a:off x="2180625" y="2716350"/>
                <a:ext cx="1042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335" extrusionOk="0">
                    <a:moveTo>
                      <a:pt x="376" y="0"/>
                    </a:moveTo>
                    <a:cubicBezTo>
                      <a:pt x="357" y="0"/>
                      <a:pt x="339" y="10"/>
                      <a:pt x="334" y="32"/>
                    </a:cubicBezTo>
                    <a:cubicBezTo>
                      <a:pt x="274" y="270"/>
                      <a:pt x="215" y="508"/>
                      <a:pt x="155" y="734"/>
                    </a:cubicBezTo>
                    <a:cubicBezTo>
                      <a:pt x="107" y="913"/>
                      <a:pt x="0" y="1115"/>
                      <a:pt x="36" y="1306"/>
                    </a:cubicBezTo>
                    <a:cubicBezTo>
                      <a:pt x="36" y="1323"/>
                      <a:pt x="49" y="1334"/>
                      <a:pt x="60" y="1334"/>
                    </a:cubicBezTo>
                    <a:cubicBezTo>
                      <a:pt x="64" y="1334"/>
                      <a:pt x="68" y="1333"/>
                      <a:pt x="72" y="1329"/>
                    </a:cubicBezTo>
                    <a:cubicBezTo>
                      <a:pt x="215" y="1175"/>
                      <a:pt x="238" y="925"/>
                      <a:pt x="286" y="734"/>
                    </a:cubicBezTo>
                    <a:cubicBezTo>
                      <a:pt x="345" y="508"/>
                      <a:pt x="393" y="270"/>
                      <a:pt x="417" y="32"/>
                    </a:cubicBezTo>
                    <a:cubicBezTo>
                      <a:pt x="417" y="13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2"/>
              <p:cNvSpPr/>
              <p:nvPr/>
            </p:nvSpPr>
            <p:spPr>
              <a:xfrm>
                <a:off x="2184475" y="2713400"/>
                <a:ext cx="10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524" extrusionOk="0">
                    <a:moveTo>
                      <a:pt x="391" y="0"/>
                    </a:moveTo>
                    <a:cubicBezTo>
                      <a:pt x="378" y="0"/>
                      <a:pt x="363" y="10"/>
                      <a:pt x="358" y="31"/>
                    </a:cubicBezTo>
                    <a:cubicBezTo>
                      <a:pt x="311" y="293"/>
                      <a:pt x="263" y="566"/>
                      <a:pt x="191" y="828"/>
                    </a:cubicBezTo>
                    <a:cubicBezTo>
                      <a:pt x="132" y="1043"/>
                      <a:pt x="13" y="1281"/>
                      <a:pt x="1" y="1483"/>
                    </a:cubicBezTo>
                    <a:cubicBezTo>
                      <a:pt x="1" y="1510"/>
                      <a:pt x="28" y="1523"/>
                      <a:pt x="46" y="1523"/>
                    </a:cubicBezTo>
                    <a:cubicBezTo>
                      <a:pt x="52" y="1523"/>
                      <a:pt x="58" y="1522"/>
                      <a:pt x="61" y="1519"/>
                    </a:cubicBezTo>
                    <a:cubicBezTo>
                      <a:pt x="203" y="1352"/>
                      <a:pt x="251" y="1055"/>
                      <a:pt x="311" y="828"/>
                    </a:cubicBezTo>
                    <a:cubicBezTo>
                      <a:pt x="370" y="578"/>
                      <a:pt x="406" y="304"/>
                      <a:pt x="418" y="43"/>
                    </a:cubicBezTo>
                    <a:cubicBezTo>
                      <a:pt x="424" y="16"/>
                      <a:pt x="409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2"/>
              <p:cNvSpPr/>
              <p:nvPr/>
            </p:nvSpPr>
            <p:spPr>
              <a:xfrm>
                <a:off x="2189075" y="2675425"/>
                <a:ext cx="18050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2981" extrusionOk="0">
                    <a:moveTo>
                      <a:pt x="687" y="1"/>
                    </a:moveTo>
                    <a:cubicBezTo>
                      <a:pt x="677" y="1"/>
                      <a:pt x="667" y="5"/>
                      <a:pt x="662" y="14"/>
                    </a:cubicBezTo>
                    <a:cubicBezTo>
                      <a:pt x="321" y="921"/>
                      <a:pt x="189" y="1933"/>
                      <a:pt x="13" y="2889"/>
                    </a:cubicBezTo>
                    <a:lnTo>
                      <a:pt x="13" y="2889"/>
                    </a:lnTo>
                    <a:cubicBezTo>
                      <a:pt x="11" y="2895"/>
                      <a:pt x="9" y="2901"/>
                      <a:pt x="7" y="2907"/>
                    </a:cubicBezTo>
                    <a:cubicBezTo>
                      <a:pt x="8" y="2907"/>
                      <a:pt x="9" y="2907"/>
                      <a:pt x="10" y="2907"/>
                    </a:cubicBezTo>
                    <a:lnTo>
                      <a:pt x="10" y="2907"/>
                    </a:lnTo>
                    <a:cubicBezTo>
                      <a:pt x="9" y="2911"/>
                      <a:pt x="8" y="2915"/>
                      <a:pt x="7" y="2919"/>
                    </a:cubicBezTo>
                    <a:cubicBezTo>
                      <a:pt x="1" y="2959"/>
                      <a:pt x="36" y="2981"/>
                      <a:pt x="70" y="2981"/>
                    </a:cubicBezTo>
                    <a:cubicBezTo>
                      <a:pt x="96" y="2981"/>
                      <a:pt x="121" y="2968"/>
                      <a:pt x="127" y="2943"/>
                    </a:cubicBezTo>
                    <a:cubicBezTo>
                      <a:pt x="311" y="2390"/>
                      <a:pt x="450" y="1827"/>
                      <a:pt x="502" y="1242"/>
                    </a:cubicBezTo>
                    <a:lnTo>
                      <a:pt x="502" y="1242"/>
                    </a:lnTo>
                    <a:cubicBezTo>
                      <a:pt x="592" y="840"/>
                      <a:pt x="672" y="436"/>
                      <a:pt x="722" y="26"/>
                    </a:cubicBezTo>
                    <a:cubicBezTo>
                      <a:pt x="722" y="11"/>
                      <a:pt x="70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2"/>
              <p:cNvSpPr/>
              <p:nvPr/>
            </p:nvSpPr>
            <p:spPr>
              <a:xfrm>
                <a:off x="2199975" y="2670700"/>
                <a:ext cx="143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414" extrusionOk="0">
                    <a:moveTo>
                      <a:pt x="536" y="0"/>
                    </a:moveTo>
                    <a:cubicBezTo>
                      <a:pt x="274" y="393"/>
                      <a:pt x="60" y="905"/>
                      <a:pt x="0" y="1393"/>
                    </a:cubicBezTo>
                    <a:cubicBezTo>
                      <a:pt x="0" y="1407"/>
                      <a:pt x="12" y="1413"/>
                      <a:pt x="25" y="1413"/>
                    </a:cubicBezTo>
                    <a:cubicBezTo>
                      <a:pt x="34" y="1413"/>
                      <a:pt x="43" y="1410"/>
                      <a:pt x="48" y="1405"/>
                    </a:cubicBezTo>
                    <a:cubicBezTo>
                      <a:pt x="131" y="1167"/>
                      <a:pt x="191" y="929"/>
                      <a:pt x="286" y="715"/>
                    </a:cubicBezTo>
                    <a:cubicBezTo>
                      <a:pt x="369" y="477"/>
                      <a:pt x="464" y="250"/>
                      <a:pt x="548" y="12"/>
                    </a:cubicBezTo>
                    <a:cubicBezTo>
                      <a:pt x="572" y="0"/>
                      <a:pt x="560" y="0"/>
                      <a:pt x="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9" name="Google Shape;2479;p2"/>
            <p:cNvGrpSpPr/>
            <p:nvPr/>
          </p:nvGrpSpPr>
          <p:grpSpPr>
            <a:xfrm rot="-3751962" flipH="1">
              <a:off x="8300878" y="3734388"/>
              <a:ext cx="1253328" cy="1888740"/>
              <a:chOff x="1916600" y="2548900"/>
              <a:chExt cx="516750" cy="772675"/>
            </a:xfrm>
          </p:grpSpPr>
          <p:sp>
            <p:nvSpPr>
              <p:cNvPr id="2480" name="Google Shape;2480;p2"/>
              <p:cNvSpPr/>
              <p:nvPr/>
            </p:nvSpPr>
            <p:spPr>
              <a:xfrm>
                <a:off x="1923750" y="2550750"/>
                <a:ext cx="509600" cy="629325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5173" extrusionOk="0">
                    <a:moveTo>
                      <a:pt x="3417" y="0"/>
                    </a:moveTo>
                    <a:cubicBezTo>
                      <a:pt x="3417" y="0"/>
                      <a:pt x="2524" y="2381"/>
                      <a:pt x="1929" y="3429"/>
                    </a:cubicBezTo>
                    <a:cubicBezTo>
                      <a:pt x="1334" y="4465"/>
                      <a:pt x="1488" y="5513"/>
                      <a:pt x="738" y="6846"/>
                    </a:cubicBezTo>
                    <a:cubicBezTo>
                      <a:pt x="0" y="8192"/>
                      <a:pt x="298" y="9382"/>
                      <a:pt x="738" y="10716"/>
                    </a:cubicBezTo>
                    <a:cubicBezTo>
                      <a:pt x="1191" y="12061"/>
                      <a:pt x="965" y="14061"/>
                      <a:pt x="1750" y="16109"/>
                    </a:cubicBezTo>
                    <a:cubicBezTo>
                      <a:pt x="2524" y="18157"/>
                      <a:pt x="5025" y="23491"/>
                      <a:pt x="6680" y="24027"/>
                    </a:cubicBezTo>
                    <a:cubicBezTo>
                      <a:pt x="8017" y="24460"/>
                      <a:pt x="9222" y="25173"/>
                      <a:pt x="10075" y="25173"/>
                    </a:cubicBezTo>
                    <a:cubicBezTo>
                      <a:pt x="10278" y="25173"/>
                      <a:pt x="10461" y="25133"/>
                      <a:pt x="10620" y="25039"/>
                    </a:cubicBezTo>
                    <a:cubicBezTo>
                      <a:pt x="11319" y="24620"/>
                      <a:pt x="13014" y="23564"/>
                      <a:pt x="13979" y="23564"/>
                    </a:cubicBezTo>
                    <a:cubicBezTo>
                      <a:pt x="14165" y="23564"/>
                      <a:pt x="14323" y="23603"/>
                      <a:pt x="14442" y="23694"/>
                    </a:cubicBezTo>
                    <a:cubicBezTo>
                      <a:pt x="15181" y="24265"/>
                      <a:pt x="15621" y="25003"/>
                      <a:pt x="15621" y="25003"/>
                    </a:cubicBezTo>
                    <a:cubicBezTo>
                      <a:pt x="15621" y="25003"/>
                      <a:pt x="15026" y="22622"/>
                      <a:pt x="16216" y="21884"/>
                    </a:cubicBezTo>
                    <a:cubicBezTo>
                      <a:pt x="17407" y="21134"/>
                      <a:pt x="18062" y="19479"/>
                      <a:pt x="18407" y="18681"/>
                    </a:cubicBezTo>
                    <a:cubicBezTo>
                      <a:pt x="18752" y="17859"/>
                      <a:pt x="20384" y="16466"/>
                      <a:pt x="19193" y="13954"/>
                    </a:cubicBezTo>
                    <a:cubicBezTo>
                      <a:pt x="18002" y="11466"/>
                      <a:pt x="16669" y="9382"/>
                      <a:pt x="16074" y="7584"/>
                    </a:cubicBezTo>
                    <a:cubicBezTo>
                      <a:pt x="15478" y="5798"/>
                      <a:pt x="12240" y="5370"/>
                      <a:pt x="10299" y="4179"/>
                    </a:cubicBezTo>
                    <a:cubicBezTo>
                      <a:pt x="8346" y="2989"/>
                      <a:pt x="7584" y="1346"/>
                      <a:pt x="5953" y="893"/>
                    </a:cubicBezTo>
                    <a:cubicBezTo>
                      <a:pt x="4310" y="453"/>
                      <a:pt x="3417" y="0"/>
                      <a:pt x="3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2"/>
              <p:cNvSpPr/>
              <p:nvPr/>
            </p:nvSpPr>
            <p:spPr>
              <a:xfrm>
                <a:off x="2025675" y="2607650"/>
                <a:ext cx="101725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8929" extrusionOk="0">
                    <a:moveTo>
                      <a:pt x="33" y="0"/>
                    </a:moveTo>
                    <a:cubicBezTo>
                      <a:pt x="17" y="0"/>
                      <a:pt x="0" y="13"/>
                      <a:pt x="7" y="34"/>
                    </a:cubicBezTo>
                    <a:cubicBezTo>
                      <a:pt x="233" y="808"/>
                      <a:pt x="686" y="1367"/>
                      <a:pt x="1079" y="2046"/>
                    </a:cubicBezTo>
                    <a:cubicBezTo>
                      <a:pt x="1579" y="2880"/>
                      <a:pt x="1757" y="3784"/>
                      <a:pt x="2019" y="4701"/>
                    </a:cubicBezTo>
                    <a:cubicBezTo>
                      <a:pt x="2448" y="6166"/>
                      <a:pt x="3043" y="7666"/>
                      <a:pt x="3960" y="8904"/>
                    </a:cubicBezTo>
                    <a:cubicBezTo>
                      <a:pt x="3970" y="8922"/>
                      <a:pt x="3985" y="8929"/>
                      <a:pt x="3999" y="8929"/>
                    </a:cubicBezTo>
                    <a:cubicBezTo>
                      <a:pt x="4034" y="8929"/>
                      <a:pt x="4068" y="8887"/>
                      <a:pt x="4043" y="8845"/>
                    </a:cubicBezTo>
                    <a:cubicBezTo>
                      <a:pt x="3257" y="7201"/>
                      <a:pt x="2495" y="5689"/>
                      <a:pt x="2007" y="3915"/>
                    </a:cubicBezTo>
                    <a:cubicBezTo>
                      <a:pt x="1590" y="2439"/>
                      <a:pt x="638" y="1403"/>
                      <a:pt x="55" y="22"/>
                    </a:cubicBezTo>
                    <a:cubicBezTo>
                      <a:pt x="55" y="7"/>
                      <a:pt x="44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2"/>
              <p:cNvSpPr/>
              <p:nvPr/>
            </p:nvSpPr>
            <p:spPr>
              <a:xfrm>
                <a:off x="2089525" y="2729325"/>
                <a:ext cx="383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3769" extrusionOk="0">
                    <a:moveTo>
                      <a:pt x="37" y="1"/>
                    </a:moveTo>
                    <a:cubicBezTo>
                      <a:pt x="37" y="1"/>
                      <a:pt x="1" y="13"/>
                      <a:pt x="1" y="37"/>
                    </a:cubicBezTo>
                    <a:cubicBezTo>
                      <a:pt x="418" y="1287"/>
                      <a:pt x="894" y="2573"/>
                      <a:pt x="1477" y="3751"/>
                    </a:cubicBezTo>
                    <a:cubicBezTo>
                      <a:pt x="1481" y="3764"/>
                      <a:pt x="1490" y="3769"/>
                      <a:pt x="1499" y="3769"/>
                    </a:cubicBezTo>
                    <a:cubicBezTo>
                      <a:pt x="1515" y="3769"/>
                      <a:pt x="1533" y="3751"/>
                      <a:pt x="1525" y="3728"/>
                    </a:cubicBezTo>
                    <a:cubicBezTo>
                      <a:pt x="1132" y="2477"/>
                      <a:pt x="584" y="119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2"/>
              <p:cNvSpPr/>
              <p:nvPr/>
            </p:nvSpPr>
            <p:spPr>
              <a:xfrm>
                <a:off x="2074750" y="2703475"/>
                <a:ext cx="1807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338" extrusionOk="0">
                    <a:moveTo>
                      <a:pt x="24" y="1"/>
                    </a:moveTo>
                    <a:cubicBezTo>
                      <a:pt x="15" y="1"/>
                      <a:pt x="0" y="15"/>
                      <a:pt x="8" y="23"/>
                    </a:cubicBezTo>
                    <a:cubicBezTo>
                      <a:pt x="211" y="475"/>
                      <a:pt x="449" y="916"/>
                      <a:pt x="699" y="1333"/>
                    </a:cubicBezTo>
                    <a:cubicBezTo>
                      <a:pt x="699" y="1336"/>
                      <a:pt x="701" y="1337"/>
                      <a:pt x="704" y="1337"/>
                    </a:cubicBezTo>
                    <a:cubicBezTo>
                      <a:pt x="711" y="1337"/>
                      <a:pt x="723" y="1329"/>
                      <a:pt x="723" y="1321"/>
                    </a:cubicBezTo>
                    <a:cubicBezTo>
                      <a:pt x="532" y="868"/>
                      <a:pt x="294" y="428"/>
                      <a:pt x="32" y="11"/>
                    </a:cubicBezTo>
                    <a:cubicBezTo>
                      <a:pt x="32" y="4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2"/>
              <p:cNvSpPr/>
              <p:nvPr/>
            </p:nvSpPr>
            <p:spPr>
              <a:xfrm>
                <a:off x="2111275" y="2800350"/>
                <a:ext cx="332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789" extrusionOk="0">
                    <a:moveTo>
                      <a:pt x="37" y="1"/>
                    </a:moveTo>
                    <a:cubicBezTo>
                      <a:pt x="30" y="1"/>
                      <a:pt x="24" y="9"/>
                      <a:pt x="24" y="17"/>
                    </a:cubicBezTo>
                    <a:cubicBezTo>
                      <a:pt x="24" y="89"/>
                      <a:pt x="12" y="172"/>
                      <a:pt x="0" y="232"/>
                    </a:cubicBezTo>
                    <a:cubicBezTo>
                      <a:pt x="0" y="251"/>
                      <a:pt x="7" y="260"/>
                      <a:pt x="16" y="260"/>
                    </a:cubicBezTo>
                    <a:cubicBezTo>
                      <a:pt x="23" y="260"/>
                      <a:pt x="30" y="254"/>
                      <a:pt x="36" y="244"/>
                    </a:cubicBezTo>
                    <a:cubicBezTo>
                      <a:pt x="47" y="182"/>
                      <a:pt x="61" y="159"/>
                      <a:pt x="78" y="159"/>
                    </a:cubicBezTo>
                    <a:cubicBezTo>
                      <a:pt x="111" y="159"/>
                      <a:pt x="154" y="259"/>
                      <a:pt x="202" y="315"/>
                    </a:cubicBezTo>
                    <a:cubicBezTo>
                      <a:pt x="310" y="470"/>
                      <a:pt x="429" y="625"/>
                      <a:pt x="536" y="779"/>
                    </a:cubicBezTo>
                    <a:cubicBezTo>
                      <a:pt x="750" y="1101"/>
                      <a:pt x="964" y="1494"/>
                      <a:pt x="1250" y="1779"/>
                    </a:cubicBezTo>
                    <a:cubicBezTo>
                      <a:pt x="1257" y="1786"/>
                      <a:pt x="1266" y="1789"/>
                      <a:pt x="1275" y="1789"/>
                    </a:cubicBezTo>
                    <a:cubicBezTo>
                      <a:pt x="1301" y="1789"/>
                      <a:pt x="1330" y="1767"/>
                      <a:pt x="1322" y="1732"/>
                    </a:cubicBezTo>
                    <a:cubicBezTo>
                      <a:pt x="1191" y="1398"/>
                      <a:pt x="941" y="1101"/>
                      <a:pt x="738" y="827"/>
                    </a:cubicBezTo>
                    <a:cubicBezTo>
                      <a:pt x="536" y="541"/>
                      <a:pt x="322" y="244"/>
                      <a:pt x="48" y="5"/>
                    </a:cubicBezTo>
                    <a:cubicBezTo>
                      <a:pt x="44" y="2"/>
                      <a:pt x="41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2"/>
              <p:cNvSpPr/>
              <p:nvPr/>
            </p:nvSpPr>
            <p:spPr>
              <a:xfrm>
                <a:off x="2110200" y="2790500"/>
                <a:ext cx="309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103" extrusionOk="0">
                    <a:moveTo>
                      <a:pt x="41" y="0"/>
                    </a:moveTo>
                    <a:cubicBezTo>
                      <a:pt x="20" y="0"/>
                      <a:pt x="1" y="16"/>
                      <a:pt x="7" y="42"/>
                    </a:cubicBezTo>
                    <a:cubicBezTo>
                      <a:pt x="198" y="780"/>
                      <a:pt x="591" y="1578"/>
                      <a:pt x="1150" y="2090"/>
                    </a:cubicBezTo>
                    <a:cubicBezTo>
                      <a:pt x="1159" y="2099"/>
                      <a:pt x="1170" y="2103"/>
                      <a:pt x="1181" y="2103"/>
                    </a:cubicBezTo>
                    <a:cubicBezTo>
                      <a:pt x="1210" y="2103"/>
                      <a:pt x="1236" y="2072"/>
                      <a:pt x="1210" y="2054"/>
                    </a:cubicBezTo>
                    <a:cubicBezTo>
                      <a:pt x="817" y="1364"/>
                      <a:pt x="388" y="745"/>
                      <a:pt x="79" y="30"/>
                    </a:cubicBezTo>
                    <a:cubicBezTo>
                      <a:pt x="74" y="9"/>
                      <a:pt x="57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2"/>
              <p:cNvSpPr/>
              <p:nvPr/>
            </p:nvSpPr>
            <p:spPr>
              <a:xfrm>
                <a:off x="2106025" y="2789875"/>
                <a:ext cx="4025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2516" extrusionOk="0">
                    <a:moveTo>
                      <a:pt x="75" y="1"/>
                    </a:moveTo>
                    <a:cubicBezTo>
                      <a:pt x="41" y="1"/>
                      <a:pt x="0" y="29"/>
                      <a:pt x="8" y="67"/>
                    </a:cubicBezTo>
                    <a:cubicBezTo>
                      <a:pt x="234" y="925"/>
                      <a:pt x="758" y="2020"/>
                      <a:pt x="1544" y="2508"/>
                    </a:cubicBezTo>
                    <a:cubicBezTo>
                      <a:pt x="1554" y="2513"/>
                      <a:pt x="1563" y="2516"/>
                      <a:pt x="1571" y="2516"/>
                    </a:cubicBezTo>
                    <a:cubicBezTo>
                      <a:pt x="1599" y="2516"/>
                      <a:pt x="1610" y="2486"/>
                      <a:pt x="1591" y="2449"/>
                    </a:cubicBezTo>
                    <a:cubicBezTo>
                      <a:pt x="1329" y="2044"/>
                      <a:pt x="996" y="1722"/>
                      <a:pt x="734" y="1317"/>
                    </a:cubicBezTo>
                    <a:cubicBezTo>
                      <a:pt x="484" y="913"/>
                      <a:pt x="293" y="484"/>
                      <a:pt x="115" y="32"/>
                    </a:cubicBezTo>
                    <a:cubicBezTo>
                      <a:pt x="110" y="10"/>
                      <a:pt x="94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2"/>
              <p:cNvSpPr/>
              <p:nvPr/>
            </p:nvSpPr>
            <p:spPr>
              <a:xfrm>
                <a:off x="2112850" y="2803350"/>
                <a:ext cx="13072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8521" extrusionOk="0">
                    <a:moveTo>
                      <a:pt x="32" y="1"/>
                    </a:moveTo>
                    <a:cubicBezTo>
                      <a:pt x="14" y="1"/>
                      <a:pt x="0" y="20"/>
                      <a:pt x="8" y="28"/>
                    </a:cubicBezTo>
                    <a:cubicBezTo>
                      <a:pt x="544" y="1552"/>
                      <a:pt x="1723" y="2552"/>
                      <a:pt x="2640" y="3826"/>
                    </a:cubicBezTo>
                    <a:cubicBezTo>
                      <a:pt x="3688" y="5267"/>
                      <a:pt x="4199" y="7017"/>
                      <a:pt x="5140" y="8506"/>
                    </a:cubicBezTo>
                    <a:cubicBezTo>
                      <a:pt x="5150" y="8516"/>
                      <a:pt x="5162" y="8520"/>
                      <a:pt x="5174" y="8520"/>
                    </a:cubicBezTo>
                    <a:cubicBezTo>
                      <a:pt x="5203" y="8520"/>
                      <a:pt x="5229" y="8492"/>
                      <a:pt x="5212" y="8458"/>
                    </a:cubicBezTo>
                    <a:cubicBezTo>
                      <a:pt x="4700" y="7017"/>
                      <a:pt x="3902" y="5469"/>
                      <a:pt x="3092" y="4184"/>
                    </a:cubicBezTo>
                    <a:cubicBezTo>
                      <a:pt x="2152" y="2731"/>
                      <a:pt x="747" y="1636"/>
                      <a:pt x="56" y="16"/>
                    </a:cubicBezTo>
                    <a:cubicBezTo>
                      <a:pt x="49" y="5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2"/>
              <p:cNvSpPr/>
              <p:nvPr/>
            </p:nvSpPr>
            <p:spPr>
              <a:xfrm>
                <a:off x="2201950" y="2916725"/>
                <a:ext cx="43775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201" extrusionOk="0">
                    <a:moveTo>
                      <a:pt x="50" y="1"/>
                    </a:moveTo>
                    <a:cubicBezTo>
                      <a:pt x="27" y="1"/>
                      <a:pt x="0" y="22"/>
                      <a:pt x="16" y="53"/>
                    </a:cubicBezTo>
                    <a:cubicBezTo>
                      <a:pt x="588" y="1423"/>
                      <a:pt x="1147" y="2780"/>
                      <a:pt x="1648" y="4173"/>
                    </a:cubicBezTo>
                    <a:cubicBezTo>
                      <a:pt x="1655" y="4192"/>
                      <a:pt x="1669" y="4200"/>
                      <a:pt x="1684" y="4200"/>
                    </a:cubicBezTo>
                    <a:cubicBezTo>
                      <a:pt x="1715" y="4200"/>
                      <a:pt x="1751" y="4166"/>
                      <a:pt x="1743" y="4125"/>
                    </a:cubicBezTo>
                    <a:cubicBezTo>
                      <a:pt x="1314" y="2732"/>
                      <a:pt x="755" y="1327"/>
                      <a:pt x="76" y="18"/>
                    </a:cubicBezTo>
                    <a:cubicBezTo>
                      <a:pt x="72" y="6"/>
                      <a:pt x="61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2"/>
              <p:cNvSpPr/>
              <p:nvPr/>
            </p:nvSpPr>
            <p:spPr>
              <a:xfrm>
                <a:off x="2123300" y="2826525"/>
                <a:ext cx="865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4603" extrusionOk="0">
                    <a:moveTo>
                      <a:pt x="68" y="1"/>
                    </a:moveTo>
                    <a:cubicBezTo>
                      <a:pt x="30" y="1"/>
                      <a:pt x="1" y="49"/>
                      <a:pt x="31" y="90"/>
                    </a:cubicBezTo>
                    <a:cubicBezTo>
                      <a:pt x="567" y="768"/>
                      <a:pt x="1245" y="1316"/>
                      <a:pt x="1817" y="1959"/>
                    </a:cubicBezTo>
                    <a:cubicBezTo>
                      <a:pt x="2543" y="2745"/>
                      <a:pt x="3031" y="3614"/>
                      <a:pt x="3436" y="4602"/>
                    </a:cubicBezTo>
                    <a:cubicBezTo>
                      <a:pt x="3436" y="4602"/>
                      <a:pt x="3460" y="4602"/>
                      <a:pt x="3460" y="4578"/>
                    </a:cubicBezTo>
                    <a:cubicBezTo>
                      <a:pt x="3067" y="2768"/>
                      <a:pt x="1495" y="1137"/>
                      <a:pt x="91" y="6"/>
                    </a:cubicBezTo>
                    <a:cubicBezTo>
                      <a:pt x="83" y="2"/>
                      <a:pt x="76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2"/>
              <p:cNvSpPr/>
              <p:nvPr/>
            </p:nvSpPr>
            <p:spPr>
              <a:xfrm>
                <a:off x="2113125" y="2787850"/>
                <a:ext cx="326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326" extrusionOk="0">
                    <a:moveTo>
                      <a:pt x="37" y="1"/>
                    </a:moveTo>
                    <a:cubicBezTo>
                      <a:pt x="24" y="1"/>
                      <a:pt x="1" y="12"/>
                      <a:pt x="9" y="29"/>
                    </a:cubicBezTo>
                    <a:cubicBezTo>
                      <a:pt x="259" y="827"/>
                      <a:pt x="700" y="1684"/>
                      <a:pt x="1260" y="2315"/>
                    </a:cubicBezTo>
                    <a:cubicBezTo>
                      <a:pt x="1263" y="2323"/>
                      <a:pt x="1269" y="2325"/>
                      <a:pt x="1275" y="2325"/>
                    </a:cubicBezTo>
                    <a:cubicBezTo>
                      <a:pt x="1289" y="2325"/>
                      <a:pt x="1303" y="2312"/>
                      <a:pt x="1295" y="2303"/>
                    </a:cubicBezTo>
                    <a:cubicBezTo>
                      <a:pt x="831" y="1541"/>
                      <a:pt x="402" y="827"/>
                      <a:pt x="45" y="5"/>
                    </a:cubicBezTo>
                    <a:cubicBezTo>
                      <a:pt x="45" y="2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2"/>
              <p:cNvSpPr/>
              <p:nvPr/>
            </p:nvSpPr>
            <p:spPr>
              <a:xfrm>
                <a:off x="2125550" y="2821600"/>
                <a:ext cx="320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762" extrusionOk="0">
                    <a:moveTo>
                      <a:pt x="1" y="1"/>
                    </a:moveTo>
                    <a:cubicBezTo>
                      <a:pt x="393" y="596"/>
                      <a:pt x="774" y="1227"/>
                      <a:pt x="1239" y="1751"/>
                    </a:cubicBezTo>
                    <a:cubicBezTo>
                      <a:pt x="1242" y="1758"/>
                      <a:pt x="1248" y="1761"/>
                      <a:pt x="1255" y="1761"/>
                    </a:cubicBezTo>
                    <a:cubicBezTo>
                      <a:pt x="1268" y="1761"/>
                      <a:pt x="1283" y="1747"/>
                      <a:pt x="1275" y="1739"/>
                    </a:cubicBezTo>
                    <a:cubicBezTo>
                      <a:pt x="917" y="1132"/>
                      <a:pt x="453" y="5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2"/>
              <p:cNvSpPr/>
              <p:nvPr/>
            </p:nvSpPr>
            <p:spPr>
              <a:xfrm>
                <a:off x="2132700" y="2826075"/>
                <a:ext cx="267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2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6" y="453"/>
                      <a:pt x="596" y="905"/>
                      <a:pt x="1024" y="1239"/>
                    </a:cubicBezTo>
                    <a:cubicBezTo>
                      <a:pt x="1028" y="1240"/>
                      <a:pt x="1031" y="1241"/>
                      <a:pt x="1034" y="1241"/>
                    </a:cubicBezTo>
                    <a:cubicBezTo>
                      <a:pt x="1054" y="1241"/>
                      <a:pt x="1070" y="1213"/>
                      <a:pt x="1060" y="1203"/>
                    </a:cubicBezTo>
                    <a:cubicBezTo>
                      <a:pt x="703" y="810"/>
                      <a:pt x="334" y="42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2"/>
              <p:cNvSpPr/>
              <p:nvPr/>
            </p:nvSpPr>
            <p:spPr>
              <a:xfrm>
                <a:off x="2189625" y="2906975"/>
                <a:ext cx="234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806" extrusionOk="0">
                    <a:moveTo>
                      <a:pt x="50" y="0"/>
                    </a:moveTo>
                    <a:cubicBezTo>
                      <a:pt x="33" y="0"/>
                      <a:pt x="1" y="28"/>
                      <a:pt x="21" y="39"/>
                    </a:cubicBezTo>
                    <a:cubicBezTo>
                      <a:pt x="343" y="598"/>
                      <a:pt x="581" y="1229"/>
                      <a:pt x="890" y="1789"/>
                    </a:cubicBezTo>
                    <a:cubicBezTo>
                      <a:pt x="901" y="1800"/>
                      <a:pt x="912" y="1805"/>
                      <a:pt x="920" y="1805"/>
                    </a:cubicBezTo>
                    <a:cubicBezTo>
                      <a:pt x="931" y="1805"/>
                      <a:pt x="938" y="1797"/>
                      <a:pt x="938" y="1777"/>
                    </a:cubicBezTo>
                    <a:cubicBezTo>
                      <a:pt x="771" y="1146"/>
                      <a:pt x="414" y="562"/>
                      <a:pt x="57" y="3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2"/>
              <p:cNvSpPr/>
              <p:nvPr/>
            </p:nvSpPr>
            <p:spPr>
              <a:xfrm>
                <a:off x="2199750" y="2925975"/>
                <a:ext cx="32975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2482" extrusionOk="0">
                    <a:moveTo>
                      <a:pt x="36" y="0"/>
                    </a:moveTo>
                    <a:cubicBezTo>
                      <a:pt x="17" y="0"/>
                      <a:pt x="0" y="11"/>
                      <a:pt x="9" y="29"/>
                    </a:cubicBezTo>
                    <a:cubicBezTo>
                      <a:pt x="462" y="815"/>
                      <a:pt x="783" y="1696"/>
                      <a:pt x="1259" y="2469"/>
                    </a:cubicBezTo>
                    <a:cubicBezTo>
                      <a:pt x="1263" y="2478"/>
                      <a:pt x="1272" y="2482"/>
                      <a:pt x="1282" y="2482"/>
                    </a:cubicBezTo>
                    <a:cubicBezTo>
                      <a:pt x="1299" y="2482"/>
                      <a:pt x="1319" y="2469"/>
                      <a:pt x="1319" y="2446"/>
                    </a:cubicBezTo>
                    <a:cubicBezTo>
                      <a:pt x="1140" y="1588"/>
                      <a:pt x="581" y="707"/>
                      <a:pt x="57" y="5"/>
                    </a:cubicBezTo>
                    <a:cubicBezTo>
                      <a:pt x="50" y="2"/>
                      <a:pt x="4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2"/>
              <p:cNvSpPr/>
              <p:nvPr/>
            </p:nvSpPr>
            <p:spPr>
              <a:xfrm>
                <a:off x="2208975" y="2931625"/>
                <a:ext cx="2642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2261" extrusionOk="0">
                    <a:moveTo>
                      <a:pt x="20" y="0"/>
                    </a:moveTo>
                    <a:cubicBezTo>
                      <a:pt x="4" y="0"/>
                      <a:pt x="1" y="9"/>
                      <a:pt x="9" y="17"/>
                    </a:cubicBezTo>
                    <a:cubicBezTo>
                      <a:pt x="343" y="767"/>
                      <a:pt x="652" y="1529"/>
                      <a:pt x="1021" y="2255"/>
                    </a:cubicBezTo>
                    <a:cubicBezTo>
                      <a:pt x="1028" y="2259"/>
                      <a:pt x="1034" y="2260"/>
                      <a:pt x="1039" y="2260"/>
                    </a:cubicBezTo>
                    <a:cubicBezTo>
                      <a:pt x="1051" y="2260"/>
                      <a:pt x="1057" y="2252"/>
                      <a:pt x="1057" y="2243"/>
                    </a:cubicBezTo>
                    <a:cubicBezTo>
                      <a:pt x="747" y="1481"/>
                      <a:pt x="390" y="731"/>
                      <a:pt x="45" y="5"/>
                    </a:cubicBezTo>
                    <a:cubicBezTo>
                      <a:pt x="34" y="2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2"/>
              <p:cNvSpPr/>
              <p:nvPr/>
            </p:nvSpPr>
            <p:spPr>
              <a:xfrm>
                <a:off x="2229425" y="2978050"/>
                <a:ext cx="66825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5795" extrusionOk="0">
                    <a:moveTo>
                      <a:pt x="21" y="1"/>
                    </a:moveTo>
                    <a:cubicBezTo>
                      <a:pt x="21" y="1"/>
                      <a:pt x="19" y="2"/>
                      <a:pt x="16" y="4"/>
                    </a:cubicBezTo>
                    <a:lnTo>
                      <a:pt x="16" y="4"/>
                    </a:lnTo>
                    <a:cubicBezTo>
                      <a:pt x="20" y="2"/>
                      <a:pt x="21" y="1"/>
                      <a:pt x="21" y="1"/>
                    </a:cubicBezTo>
                    <a:close/>
                    <a:moveTo>
                      <a:pt x="16" y="4"/>
                    </a:moveTo>
                    <a:cubicBezTo>
                      <a:pt x="15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lnTo>
                      <a:pt x="13" y="6"/>
                    </a:lnTo>
                    <a:cubicBezTo>
                      <a:pt x="14" y="5"/>
                      <a:pt x="15" y="5"/>
                      <a:pt x="16" y="4"/>
                    </a:cubicBezTo>
                    <a:close/>
                    <a:moveTo>
                      <a:pt x="13" y="6"/>
                    </a:moveTo>
                    <a:cubicBezTo>
                      <a:pt x="7" y="11"/>
                      <a:pt x="1" y="19"/>
                      <a:pt x="1" y="29"/>
                    </a:cubicBezTo>
                    <a:cubicBezTo>
                      <a:pt x="525" y="1994"/>
                      <a:pt x="1191" y="4256"/>
                      <a:pt x="2596" y="5780"/>
                    </a:cubicBezTo>
                    <a:cubicBezTo>
                      <a:pt x="2603" y="5790"/>
                      <a:pt x="2613" y="5795"/>
                      <a:pt x="2624" y="5795"/>
                    </a:cubicBezTo>
                    <a:cubicBezTo>
                      <a:pt x="2648" y="5795"/>
                      <a:pt x="2673" y="5770"/>
                      <a:pt x="2656" y="5744"/>
                    </a:cubicBezTo>
                    <a:cubicBezTo>
                      <a:pt x="2144" y="4804"/>
                      <a:pt x="1549" y="3958"/>
                      <a:pt x="1132" y="2970"/>
                    </a:cubicBezTo>
                    <a:cubicBezTo>
                      <a:pt x="715" y="2006"/>
                      <a:pt x="418" y="982"/>
                      <a:pt x="13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2"/>
              <p:cNvSpPr/>
              <p:nvPr/>
            </p:nvSpPr>
            <p:spPr>
              <a:xfrm>
                <a:off x="2286000" y="3114200"/>
                <a:ext cx="142000" cy="206300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8252" extrusionOk="0">
                    <a:moveTo>
                      <a:pt x="48" y="1"/>
                    </a:moveTo>
                    <a:cubicBezTo>
                      <a:pt x="12" y="1"/>
                      <a:pt x="0" y="13"/>
                      <a:pt x="12" y="24"/>
                    </a:cubicBezTo>
                    <a:cubicBezTo>
                      <a:pt x="1298" y="1751"/>
                      <a:pt x="1167" y="3906"/>
                      <a:pt x="2096" y="5775"/>
                    </a:cubicBezTo>
                    <a:cubicBezTo>
                      <a:pt x="2798" y="7156"/>
                      <a:pt x="4167" y="7930"/>
                      <a:pt x="5644" y="8252"/>
                    </a:cubicBezTo>
                    <a:cubicBezTo>
                      <a:pt x="5667" y="8252"/>
                      <a:pt x="5679" y="8216"/>
                      <a:pt x="5655" y="8216"/>
                    </a:cubicBezTo>
                    <a:cubicBezTo>
                      <a:pt x="4703" y="7823"/>
                      <a:pt x="3727" y="7466"/>
                      <a:pt x="2977" y="6704"/>
                    </a:cubicBezTo>
                    <a:cubicBezTo>
                      <a:pt x="2262" y="5978"/>
                      <a:pt x="1941" y="5013"/>
                      <a:pt x="1679" y="4025"/>
                    </a:cubicBezTo>
                    <a:cubicBezTo>
                      <a:pt x="1310" y="2620"/>
                      <a:pt x="1119" y="1084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2"/>
              <p:cNvSpPr/>
              <p:nvPr/>
            </p:nvSpPr>
            <p:spPr>
              <a:xfrm>
                <a:off x="2299000" y="3128025"/>
                <a:ext cx="132275" cy="1935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7742" extrusionOk="0">
                    <a:moveTo>
                      <a:pt x="83" y="0"/>
                    </a:moveTo>
                    <a:cubicBezTo>
                      <a:pt x="44" y="0"/>
                      <a:pt x="1" y="29"/>
                      <a:pt x="16" y="67"/>
                    </a:cubicBezTo>
                    <a:cubicBezTo>
                      <a:pt x="468" y="1662"/>
                      <a:pt x="1004" y="3448"/>
                      <a:pt x="1861" y="4877"/>
                    </a:cubicBezTo>
                    <a:cubicBezTo>
                      <a:pt x="2218" y="5436"/>
                      <a:pt x="2647" y="5960"/>
                      <a:pt x="3159" y="6389"/>
                    </a:cubicBezTo>
                    <a:cubicBezTo>
                      <a:pt x="3385" y="6579"/>
                      <a:pt x="5135" y="7437"/>
                      <a:pt x="5135" y="7687"/>
                    </a:cubicBezTo>
                    <a:cubicBezTo>
                      <a:pt x="5129" y="7724"/>
                      <a:pt x="5149" y="7742"/>
                      <a:pt x="5173" y="7742"/>
                    </a:cubicBezTo>
                    <a:cubicBezTo>
                      <a:pt x="5194" y="7742"/>
                      <a:pt x="5219" y="7727"/>
                      <a:pt x="5231" y="7699"/>
                    </a:cubicBezTo>
                    <a:cubicBezTo>
                      <a:pt x="5243" y="7615"/>
                      <a:pt x="5255" y="7544"/>
                      <a:pt x="5290" y="7449"/>
                    </a:cubicBezTo>
                    <a:cubicBezTo>
                      <a:pt x="5290" y="7413"/>
                      <a:pt x="5266" y="7377"/>
                      <a:pt x="5243" y="7353"/>
                    </a:cubicBezTo>
                    <a:cubicBezTo>
                      <a:pt x="3742" y="6734"/>
                      <a:pt x="2504" y="5734"/>
                      <a:pt x="1742" y="4282"/>
                    </a:cubicBezTo>
                    <a:cubicBezTo>
                      <a:pt x="1040" y="2936"/>
                      <a:pt x="718" y="1424"/>
                      <a:pt x="135" y="31"/>
                    </a:cubicBezTo>
                    <a:cubicBezTo>
                      <a:pt x="126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2"/>
              <p:cNvSpPr/>
              <p:nvPr/>
            </p:nvSpPr>
            <p:spPr>
              <a:xfrm>
                <a:off x="2324375" y="3216000"/>
                <a:ext cx="30725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221" extrusionOk="0">
                    <a:moveTo>
                      <a:pt x="35" y="0"/>
                    </a:moveTo>
                    <a:cubicBezTo>
                      <a:pt x="21" y="0"/>
                      <a:pt x="1" y="13"/>
                      <a:pt x="1" y="36"/>
                    </a:cubicBezTo>
                    <a:cubicBezTo>
                      <a:pt x="203" y="774"/>
                      <a:pt x="608" y="1560"/>
                      <a:pt x="1072" y="2191"/>
                    </a:cubicBezTo>
                    <a:cubicBezTo>
                      <a:pt x="1086" y="2212"/>
                      <a:pt x="1106" y="2221"/>
                      <a:pt x="1127" y="2221"/>
                    </a:cubicBezTo>
                    <a:cubicBezTo>
                      <a:pt x="1177" y="2221"/>
                      <a:pt x="1229" y="2170"/>
                      <a:pt x="1203" y="2120"/>
                    </a:cubicBezTo>
                    <a:cubicBezTo>
                      <a:pt x="822" y="1417"/>
                      <a:pt x="441" y="703"/>
                      <a:pt x="49" y="12"/>
                    </a:cubicBezTo>
                    <a:cubicBezTo>
                      <a:pt x="49" y="4"/>
                      <a:pt x="43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2"/>
              <p:cNvSpPr/>
              <p:nvPr/>
            </p:nvSpPr>
            <p:spPr>
              <a:xfrm>
                <a:off x="2329075" y="3214725"/>
                <a:ext cx="30550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450" extrusionOk="0">
                    <a:moveTo>
                      <a:pt x="66" y="0"/>
                    </a:moveTo>
                    <a:cubicBezTo>
                      <a:pt x="35" y="0"/>
                      <a:pt x="1" y="27"/>
                      <a:pt x="15" y="63"/>
                    </a:cubicBezTo>
                    <a:cubicBezTo>
                      <a:pt x="301" y="825"/>
                      <a:pt x="599" y="1814"/>
                      <a:pt x="1135" y="2433"/>
                    </a:cubicBezTo>
                    <a:cubicBezTo>
                      <a:pt x="1146" y="2445"/>
                      <a:pt x="1161" y="2450"/>
                      <a:pt x="1174" y="2450"/>
                    </a:cubicBezTo>
                    <a:cubicBezTo>
                      <a:pt x="1201" y="2450"/>
                      <a:pt x="1222" y="2429"/>
                      <a:pt x="1206" y="2397"/>
                    </a:cubicBezTo>
                    <a:cubicBezTo>
                      <a:pt x="1123" y="2016"/>
                      <a:pt x="884" y="1659"/>
                      <a:pt x="706" y="1302"/>
                    </a:cubicBezTo>
                    <a:cubicBezTo>
                      <a:pt x="492" y="885"/>
                      <a:pt x="301" y="456"/>
                      <a:pt x="111" y="40"/>
                    </a:cubicBezTo>
                    <a:cubicBezTo>
                      <a:pt x="106" y="12"/>
                      <a:pt x="86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2"/>
              <p:cNvSpPr/>
              <p:nvPr/>
            </p:nvSpPr>
            <p:spPr>
              <a:xfrm>
                <a:off x="2326275" y="3220300"/>
                <a:ext cx="4705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802" extrusionOk="0">
                    <a:moveTo>
                      <a:pt x="48" y="0"/>
                    </a:moveTo>
                    <a:cubicBezTo>
                      <a:pt x="22" y="0"/>
                      <a:pt x="1" y="29"/>
                      <a:pt x="8" y="67"/>
                    </a:cubicBezTo>
                    <a:cubicBezTo>
                      <a:pt x="306" y="1055"/>
                      <a:pt x="925" y="2162"/>
                      <a:pt x="1758" y="2793"/>
                    </a:cubicBezTo>
                    <a:cubicBezTo>
                      <a:pt x="1768" y="2799"/>
                      <a:pt x="1779" y="2802"/>
                      <a:pt x="1789" y="2802"/>
                    </a:cubicBezTo>
                    <a:cubicBezTo>
                      <a:pt x="1839" y="2802"/>
                      <a:pt x="1882" y="2736"/>
                      <a:pt x="1842" y="2686"/>
                    </a:cubicBezTo>
                    <a:cubicBezTo>
                      <a:pt x="1544" y="2281"/>
                      <a:pt x="1199" y="1924"/>
                      <a:pt x="901" y="1519"/>
                    </a:cubicBezTo>
                    <a:cubicBezTo>
                      <a:pt x="580" y="1043"/>
                      <a:pt x="342" y="555"/>
                      <a:pt x="92" y="31"/>
                    </a:cubicBezTo>
                    <a:cubicBezTo>
                      <a:pt x="79" y="9"/>
                      <a:pt x="63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2"/>
              <p:cNvSpPr/>
              <p:nvPr/>
            </p:nvSpPr>
            <p:spPr>
              <a:xfrm>
                <a:off x="2293225" y="3115925"/>
                <a:ext cx="329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3775" extrusionOk="0">
                    <a:moveTo>
                      <a:pt x="44" y="0"/>
                    </a:moveTo>
                    <a:cubicBezTo>
                      <a:pt x="22" y="0"/>
                      <a:pt x="0" y="28"/>
                      <a:pt x="9" y="63"/>
                    </a:cubicBezTo>
                    <a:cubicBezTo>
                      <a:pt x="235" y="622"/>
                      <a:pt x="533" y="1158"/>
                      <a:pt x="735" y="1741"/>
                    </a:cubicBezTo>
                    <a:cubicBezTo>
                      <a:pt x="961" y="2384"/>
                      <a:pt x="1056" y="3099"/>
                      <a:pt x="1306" y="3718"/>
                    </a:cubicBezTo>
                    <a:cubicBezTo>
                      <a:pt x="1301" y="3708"/>
                      <a:pt x="1294" y="3704"/>
                      <a:pt x="1288" y="3704"/>
                    </a:cubicBezTo>
                    <a:cubicBezTo>
                      <a:pt x="1279" y="3704"/>
                      <a:pt x="1271" y="3711"/>
                      <a:pt x="1271" y="3718"/>
                    </a:cubicBezTo>
                    <a:cubicBezTo>
                      <a:pt x="1271" y="3742"/>
                      <a:pt x="1271" y="3754"/>
                      <a:pt x="1295" y="3765"/>
                    </a:cubicBezTo>
                    <a:cubicBezTo>
                      <a:pt x="1295" y="3771"/>
                      <a:pt x="1300" y="3774"/>
                      <a:pt x="1306" y="3774"/>
                    </a:cubicBezTo>
                    <a:cubicBezTo>
                      <a:pt x="1312" y="3774"/>
                      <a:pt x="1318" y="3771"/>
                      <a:pt x="1318" y="3765"/>
                    </a:cubicBezTo>
                    <a:cubicBezTo>
                      <a:pt x="1271" y="2539"/>
                      <a:pt x="783" y="1015"/>
                      <a:pt x="68" y="15"/>
                    </a:cubicBezTo>
                    <a:cubicBezTo>
                      <a:pt x="61" y="5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2"/>
              <p:cNvSpPr/>
              <p:nvPr/>
            </p:nvSpPr>
            <p:spPr>
              <a:xfrm>
                <a:off x="2302075" y="3143325"/>
                <a:ext cx="942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32" extrusionOk="0">
                    <a:moveTo>
                      <a:pt x="88" y="0"/>
                    </a:moveTo>
                    <a:cubicBezTo>
                      <a:pt x="46" y="0"/>
                      <a:pt x="1" y="37"/>
                      <a:pt x="24" y="98"/>
                    </a:cubicBezTo>
                    <a:cubicBezTo>
                      <a:pt x="119" y="264"/>
                      <a:pt x="190" y="431"/>
                      <a:pt x="286" y="598"/>
                    </a:cubicBezTo>
                    <a:cubicBezTo>
                      <a:pt x="290" y="621"/>
                      <a:pt x="306" y="631"/>
                      <a:pt x="322" y="631"/>
                    </a:cubicBezTo>
                    <a:cubicBezTo>
                      <a:pt x="348" y="631"/>
                      <a:pt x="376" y="606"/>
                      <a:pt x="369" y="562"/>
                    </a:cubicBezTo>
                    <a:cubicBezTo>
                      <a:pt x="298" y="372"/>
                      <a:pt x="226" y="217"/>
                      <a:pt x="143" y="38"/>
                    </a:cubicBezTo>
                    <a:cubicBezTo>
                      <a:pt x="134" y="12"/>
                      <a:pt x="111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2"/>
              <p:cNvSpPr/>
              <p:nvPr/>
            </p:nvSpPr>
            <p:spPr>
              <a:xfrm>
                <a:off x="1943825" y="2880150"/>
                <a:ext cx="368825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1887" extrusionOk="0">
                    <a:moveTo>
                      <a:pt x="90" y="0"/>
                    </a:moveTo>
                    <a:cubicBezTo>
                      <a:pt x="45" y="0"/>
                      <a:pt x="0" y="33"/>
                      <a:pt x="7" y="100"/>
                    </a:cubicBezTo>
                    <a:cubicBezTo>
                      <a:pt x="209" y="2147"/>
                      <a:pt x="1007" y="4279"/>
                      <a:pt x="1900" y="6124"/>
                    </a:cubicBezTo>
                    <a:cubicBezTo>
                      <a:pt x="2328" y="7017"/>
                      <a:pt x="2829" y="7898"/>
                      <a:pt x="3376" y="8732"/>
                    </a:cubicBezTo>
                    <a:cubicBezTo>
                      <a:pt x="3852" y="9458"/>
                      <a:pt x="4364" y="10398"/>
                      <a:pt x="5174" y="10827"/>
                    </a:cubicBezTo>
                    <a:cubicBezTo>
                      <a:pt x="5805" y="11172"/>
                      <a:pt x="6579" y="11113"/>
                      <a:pt x="7246" y="11291"/>
                    </a:cubicBezTo>
                    <a:cubicBezTo>
                      <a:pt x="7984" y="11494"/>
                      <a:pt x="8651" y="11887"/>
                      <a:pt x="9448" y="11887"/>
                    </a:cubicBezTo>
                    <a:cubicBezTo>
                      <a:pt x="10187" y="11887"/>
                      <a:pt x="10877" y="11577"/>
                      <a:pt x="11496" y="11184"/>
                    </a:cubicBezTo>
                    <a:cubicBezTo>
                      <a:pt x="11889" y="10958"/>
                      <a:pt x="12246" y="10637"/>
                      <a:pt x="12663" y="10458"/>
                    </a:cubicBezTo>
                    <a:cubicBezTo>
                      <a:pt x="12929" y="10348"/>
                      <a:pt x="13115" y="10285"/>
                      <a:pt x="13285" y="10285"/>
                    </a:cubicBezTo>
                    <a:cubicBezTo>
                      <a:pt x="13501" y="10285"/>
                      <a:pt x="13690" y="10389"/>
                      <a:pt x="13985" y="10637"/>
                    </a:cubicBezTo>
                    <a:cubicBezTo>
                      <a:pt x="14544" y="11113"/>
                      <a:pt x="14509" y="11149"/>
                      <a:pt x="14711" y="11827"/>
                    </a:cubicBezTo>
                    <a:cubicBezTo>
                      <a:pt x="14705" y="11851"/>
                      <a:pt x="14717" y="11863"/>
                      <a:pt x="14729" y="11863"/>
                    </a:cubicBezTo>
                    <a:cubicBezTo>
                      <a:pt x="14741" y="11863"/>
                      <a:pt x="14753" y="11851"/>
                      <a:pt x="14747" y="11827"/>
                    </a:cubicBezTo>
                    <a:cubicBezTo>
                      <a:pt x="14589" y="10987"/>
                      <a:pt x="14200" y="10111"/>
                      <a:pt x="13335" y="10111"/>
                    </a:cubicBezTo>
                    <a:cubicBezTo>
                      <a:pt x="13219" y="10111"/>
                      <a:pt x="13095" y="10127"/>
                      <a:pt x="12961" y="10160"/>
                    </a:cubicBezTo>
                    <a:cubicBezTo>
                      <a:pt x="12127" y="10363"/>
                      <a:pt x="11461" y="11089"/>
                      <a:pt x="10663" y="11399"/>
                    </a:cubicBezTo>
                    <a:cubicBezTo>
                      <a:pt x="10275" y="11552"/>
                      <a:pt x="9924" y="11612"/>
                      <a:pt x="9588" y="11612"/>
                    </a:cubicBezTo>
                    <a:cubicBezTo>
                      <a:pt x="8830" y="11612"/>
                      <a:pt x="8151" y="11305"/>
                      <a:pt x="7317" y="11065"/>
                    </a:cubicBezTo>
                    <a:cubicBezTo>
                      <a:pt x="6281" y="10768"/>
                      <a:pt x="5341" y="10875"/>
                      <a:pt x="4567" y="9970"/>
                    </a:cubicBezTo>
                    <a:cubicBezTo>
                      <a:pt x="3781" y="9053"/>
                      <a:pt x="3150" y="7958"/>
                      <a:pt x="2567" y="6898"/>
                    </a:cubicBezTo>
                    <a:cubicBezTo>
                      <a:pt x="1400" y="4707"/>
                      <a:pt x="816" y="2445"/>
                      <a:pt x="173" y="64"/>
                    </a:cubicBezTo>
                    <a:cubicBezTo>
                      <a:pt x="163" y="22"/>
                      <a:pt x="126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2"/>
              <p:cNvSpPr/>
              <p:nvPr/>
            </p:nvSpPr>
            <p:spPr>
              <a:xfrm>
                <a:off x="1946775" y="2886100"/>
                <a:ext cx="317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65" extrusionOk="0">
                    <a:moveTo>
                      <a:pt x="53" y="0"/>
                    </a:moveTo>
                    <a:cubicBezTo>
                      <a:pt x="26" y="0"/>
                      <a:pt x="0" y="29"/>
                      <a:pt x="32" y="52"/>
                    </a:cubicBezTo>
                    <a:cubicBezTo>
                      <a:pt x="44" y="76"/>
                      <a:pt x="91" y="147"/>
                      <a:pt x="103" y="159"/>
                    </a:cubicBezTo>
                    <a:cubicBezTo>
                      <a:pt x="103" y="163"/>
                      <a:pt x="105" y="164"/>
                      <a:pt x="108" y="164"/>
                    </a:cubicBezTo>
                    <a:cubicBezTo>
                      <a:pt x="115" y="164"/>
                      <a:pt x="127" y="156"/>
                      <a:pt x="127" y="147"/>
                    </a:cubicBezTo>
                    <a:cubicBezTo>
                      <a:pt x="127" y="135"/>
                      <a:pt x="103" y="40"/>
                      <a:pt x="91" y="28"/>
                    </a:cubicBezTo>
                    <a:cubicBezTo>
                      <a:pt x="83" y="8"/>
                      <a:pt x="6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2"/>
              <p:cNvSpPr/>
              <p:nvPr/>
            </p:nvSpPr>
            <p:spPr>
              <a:xfrm>
                <a:off x="1916600" y="2712450"/>
                <a:ext cx="3562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377" extrusionOk="0">
                    <a:moveTo>
                      <a:pt x="1136" y="1"/>
                    </a:moveTo>
                    <a:cubicBezTo>
                      <a:pt x="1118" y="1"/>
                      <a:pt x="1099" y="10"/>
                      <a:pt x="1084" y="33"/>
                    </a:cubicBezTo>
                    <a:cubicBezTo>
                      <a:pt x="548" y="950"/>
                      <a:pt x="0" y="2200"/>
                      <a:pt x="310" y="3271"/>
                    </a:cubicBezTo>
                    <a:cubicBezTo>
                      <a:pt x="417" y="3629"/>
                      <a:pt x="619" y="3926"/>
                      <a:pt x="774" y="4248"/>
                    </a:cubicBezTo>
                    <a:cubicBezTo>
                      <a:pt x="1072" y="4938"/>
                      <a:pt x="977" y="5438"/>
                      <a:pt x="1000" y="6141"/>
                    </a:cubicBezTo>
                    <a:cubicBezTo>
                      <a:pt x="1012" y="6629"/>
                      <a:pt x="1072" y="6974"/>
                      <a:pt x="1370" y="7355"/>
                    </a:cubicBezTo>
                    <a:cubicBezTo>
                      <a:pt x="1380" y="7370"/>
                      <a:pt x="1392" y="7377"/>
                      <a:pt x="1401" y="7377"/>
                    </a:cubicBezTo>
                    <a:cubicBezTo>
                      <a:pt x="1415" y="7377"/>
                      <a:pt x="1424" y="7364"/>
                      <a:pt x="1417" y="7343"/>
                    </a:cubicBezTo>
                    <a:cubicBezTo>
                      <a:pt x="905" y="6343"/>
                      <a:pt x="1417" y="5212"/>
                      <a:pt x="953" y="4176"/>
                    </a:cubicBezTo>
                    <a:cubicBezTo>
                      <a:pt x="643" y="3450"/>
                      <a:pt x="322" y="2867"/>
                      <a:pt x="500" y="2045"/>
                    </a:cubicBezTo>
                    <a:cubicBezTo>
                      <a:pt x="655" y="1378"/>
                      <a:pt x="1000" y="747"/>
                      <a:pt x="1203" y="92"/>
                    </a:cubicBezTo>
                    <a:cubicBezTo>
                      <a:pt x="1211" y="44"/>
                      <a:pt x="1175" y="1"/>
                      <a:pt x="1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2"/>
              <p:cNvSpPr/>
              <p:nvPr/>
            </p:nvSpPr>
            <p:spPr>
              <a:xfrm>
                <a:off x="1944575" y="2853300"/>
                <a:ext cx="68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728" extrusionOk="0">
                    <a:moveTo>
                      <a:pt x="18" y="1"/>
                    </a:moveTo>
                    <a:cubicBezTo>
                      <a:pt x="15" y="1"/>
                      <a:pt x="12" y="7"/>
                      <a:pt x="12" y="19"/>
                    </a:cubicBezTo>
                    <a:cubicBezTo>
                      <a:pt x="1" y="293"/>
                      <a:pt x="24" y="578"/>
                      <a:pt x="60" y="864"/>
                    </a:cubicBezTo>
                    <a:cubicBezTo>
                      <a:pt x="84" y="1150"/>
                      <a:pt x="84" y="1447"/>
                      <a:pt x="179" y="1709"/>
                    </a:cubicBezTo>
                    <a:cubicBezTo>
                      <a:pt x="184" y="1722"/>
                      <a:pt x="193" y="1728"/>
                      <a:pt x="203" y="1728"/>
                    </a:cubicBezTo>
                    <a:cubicBezTo>
                      <a:pt x="220" y="1728"/>
                      <a:pt x="239" y="1713"/>
                      <a:pt x="239" y="1697"/>
                    </a:cubicBezTo>
                    <a:cubicBezTo>
                      <a:pt x="274" y="1412"/>
                      <a:pt x="203" y="1114"/>
                      <a:pt x="179" y="852"/>
                    </a:cubicBezTo>
                    <a:cubicBezTo>
                      <a:pt x="143" y="566"/>
                      <a:pt x="120" y="281"/>
                      <a:pt x="24" y="19"/>
                    </a:cubicBezTo>
                    <a:cubicBezTo>
                      <a:pt x="24" y="7"/>
                      <a:pt x="21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2"/>
              <p:cNvSpPr/>
              <p:nvPr/>
            </p:nvSpPr>
            <p:spPr>
              <a:xfrm>
                <a:off x="1942500" y="2856175"/>
                <a:ext cx="83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30" extrusionOk="0">
                    <a:moveTo>
                      <a:pt x="16" y="0"/>
                    </a:moveTo>
                    <a:cubicBezTo>
                      <a:pt x="7" y="0"/>
                      <a:pt x="0" y="10"/>
                      <a:pt x="0" y="23"/>
                    </a:cubicBezTo>
                    <a:cubicBezTo>
                      <a:pt x="24" y="630"/>
                      <a:pt x="24" y="1332"/>
                      <a:pt x="238" y="1904"/>
                    </a:cubicBezTo>
                    <a:cubicBezTo>
                      <a:pt x="249" y="1920"/>
                      <a:pt x="268" y="1929"/>
                      <a:pt x="285" y="1929"/>
                    </a:cubicBezTo>
                    <a:cubicBezTo>
                      <a:pt x="305" y="1929"/>
                      <a:pt x="322" y="1918"/>
                      <a:pt x="322" y="1892"/>
                    </a:cubicBezTo>
                    <a:cubicBezTo>
                      <a:pt x="334" y="1285"/>
                      <a:pt x="155" y="618"/>
                      <a:pt x="36" y="23"/>
                    </a:cubicBezTo>
                    <a:cubicBezTo>
                      <a:pt x="31" y="7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2"/>
              <p:cNvSpPr/>
              <p:nvPr/>
            </p:nvSpPr>
            <p:spPr>
              <a:xfrm>
                <a:off x="1941700" y="2548900"/>
                <a:ext cx="68425" cy="1743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6974" extrusionOk="0">
                    <a:moveTo>
                      <a:pt x="2632" y="0"/>
                    </a:moveTo>
                    <a:cubicBezTo>
                      <a:pt x="2618" y="0"/>
                      <a:pt x="2604" y="5"/>
                      <a:pt x="2592" y="15"/>
                    </a:cubicBezTo>
                    <a:cubicBezTo>
                      <a:pt x="2175" y="312"/>
                      <a:pt x="2080" y="729"/>
                      <a:pt x="1961" y="1217"/>
                    </a:cubicBezTo>
                    <a:cubicBezTo>
                      <a:pt x="1759" y="1967"/>
                      <a:pt x="1437" y="2527"/>
                      <a:pt x="1068" y="3205"/>
                    </a:cubicBezTo>
                    <a:cubicBezTo>
                      <a:pt x="830" y="3634"/>
                      <a:pt x="723" y="4015"/>
                      <a:pt x="687" y="4515"/>
                    </a:cubicBezTo>
                    <a:cubicBezTo>
                      <a:pt x="628" y="5444"/>
                      <a:pt x="413" y="6123"/>
                      <a:pt x="8" y="6968"/>
                    </a:cubicBezTo>
                    <a:cubicBezTo>
                      <a:pt x="0" y="6968"/>
                      <a:pt x="8" y="6973"/>
                      <a:pt x="18" y="6973"/>
                    </a:cubicBezTo>
                    <a:cubicBezTo>
                      <a:pt x="23" y="6973"/>
                      <a:pt x="28" y="6972"/>
                      <a:pt x="32" y="6968"/>
                    </a:cubicBezTo>
                    <a:cubicBezTo>
                      <a:pt x="389" y="6515"/>
                      <a:pt x="663" y="6003"/>
                      <a:pt x="794" y="5432"/>
                    </a:cubicBezTo>
                    <a:cubicBezTo>
                      <a:pt x="949" y="4753"/>
                      <a:pt x="854" y="4098"/>
                      <a:pt x="1187" y="3444"/>
                    </a:cubicBezTo>
                    <a:cubicBezTo>
                      <a:pt x="1437" y="2932"/>
                      <a:pt x="1794" y="2503"/>
                      <a:pt x="1985" y="1967"/>
                    </a:cubicBezTo>
                    <a:cubicBezTo>
                      <a:pt x="2223" y="1312"/>
                      <a:pt x="2282" y="705"/>
                      <a:pt x="2699" y="110"/>
                    </a:cubicBezTo>
                    <a:cubicBezTo>
                      <a:pt x="2737" y="63"/>
                      <a:pt x="2685" y="0"/>
                      <a:pt x="2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2"/>
              <p:cNvSpPr/>
              <p:nvPr/>
            </p:nvSpPr>
            <p:spPr>
              <a:xfrm>
                <a:off x="2008900" y="2551250"/>
                <a:ext cx="319375" cy="204725"/>
              </a:xfrm>
              <a:custGeom>
                <a:avLst/>
                <a:gdLst/>
                <a:ahLst/>
                <a:cxnLst/>
                <a:rect l="l" t="t" r="r" b="b"/>
                <a:pathLst>
                  <a:path w="12775" h="8189" extrusionOk="0">
                    <a:moveTo>
                      <a:pt x="7" y="0"/>
                    </a:moveTo>
                    <a:cubicBezTo>
                      <a:pt x="0" y="0"/>
                      <a:pt x="3" y="20"/>
                      <a:pt x="11" y="28"/>
                    </a:cubicBezTo>
                    <a:cubicBezTo>
                      <a:pt x="1357" y="695"/>
                      <a:pt x="3095" y="992"/>
                      <a:pt x="4297" y="1897"/>
                    </a:cubicBezTo>
                    <a:cubicBezTo>
                      <a:pt x="5190" y="2588"/>
                      <a:pt x="5500" y="3528"/>
                      <a:pt x="6560" y="4028"/>
                    </a:cubicBezTo>
                    <a:cubicBezTo>
                      <a:pt x="7512" y="4481"/>
                      <a:pt x="8584" y="4612"/>
                      <a:pt x="9584" y="4933"/>
                    </a:cubicBezTo>
                    <a:cubicBezTo>
                      <a:pt x="11179" y="5457"/>
                      <a:pt x="12144" y="6600"/>
                      <a:pt x="12703" y="8172"/>
                    </a:cubicBezTo>
                    <a:cubicBezTo>
                      <a:pt x="12711" y="8184"/>
                      <a:pt x="12722" y="8189"/>
                      <a:pt x="12732" y="8189"/>
                    </a:cubicBezTo>
                    <a:cubicBezTo>
                      <a:pt x="12754" y="8189"/>
                      <a:pt x="12775" y="8168"/>
                      <a:pt x="12775" y="8136"/>
                    </a:cubicBezTo>
                    <a:cubicBezTo>
                      <a:pt x="12453" y="5290"/>
                      <a:pt x="9786" y="4802"/>
                      <a:pt x="7524" y="4124"/>
                    </a:cubicBezTo>
                    <a:cubicBezTo>
                      <a:pt x="6857" y="3909"/>
                      <a:pt x="6214" y="3659"/>
                      <a:pt x="5726" y="3171"/>
                    </a:cubicBezTo>
                    <a:cubicBezTo>
                      <a:pt x="5262" y="2707"/>
                      <a:pt x="4988" y="2099"/>
                      <a:pt x="4440" y="1707"/>
                    </a:cubicBezTo>
                    <a:cubicBezTo>
                      <a:pt x="3881" y="1290"/>
                      <a:pt x="3154" y="1099"/>
                      <a:pt x="2512" y="861"/>
                    </a:cubicBezTo>
                    <a:cubicBezTo>
                      <a:pt x="1690" y="564"/>
                      <a:pt x="868" y="230"/>
                      <a:pt x="23" y="16"/>
                    </a:cubicBezTo>
                    <a:cubicBezTo>
                      <a:pt x="16" y="5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2"/>
              <p:cNvSpPr/>
              <p:nvPr/>
            </p:nvSpPr>
            <p:spPr>
              <a:xfrm>
                <a:off x="2306525" y="2739325"/>
                <a:ext cx="111050" cy="42837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7135" extrusionOk="0">
                    <a:moveTo>
                      <a:pt x="841" y="1"/>
                    </a:moveTo>
                    <a:cubicBezTo>
                      <a:pt x="832" y="1"/>
                      <a:pt x="822" y="7"/>
                      <a:pt x="822" y="18"/>
                    </a:cubicBezTo>
                    <a:cubicBezTo>
                      <a:pt x="834" y="1637"/>
                      <a:pt x="1596" y="2792"/>
                      <a:pt x="2465" y="4066"/>
                    </a:cubicBezTo>
                    <a:cubicBezTo>
                      <a:pt x="3620" y="5744"/>
                      <a:pt x="4442" y="8459"/>
                      <a:pt x="3346" y="10364"/>
                    </a:cubicBezTo>
                    <a:cubicBezTo>
                      <a:pt x="2989" y="10971"/>
                      <a:pt x="2751" y="11471"/>
                      <a:pt x="2525" y="12150"/>
                    </a:cubicBezTo>
                    <a:cubicBezTo>
                      <a:pt x="2203" y="13162"/>
                      <a:pt x="1691" y="13638"/>
                      <a:pt x="929" y="14305"/>
                    </a:cubicBezTo>
                    <a:cubicBezTo>
                      <a:pt x="24" y="15103"/>
                      <a:pt x="1" y="15984"/>
                      <a:pt x="382" y="17091"/>
                    </a:cubicBezTo>
                    <a:cubicBezTo>
                      <a:pt x="395" y="17122"/>
                      <a:pt x="421" y="17135"/>
                      <a:pt x="448" y="17135"/>
                    </a:cubicBezTo>
                    <a:cubicBezTo>
                      <a:pt x="494" y="17135"/>
                      <a:pt x="544" y="17096"/>
                      <a:pt x="536" y="17043"/>
                    </a:cubicBezTo>
                    <a:cubicBezTo>
                      <a:pt x="310" y="15865"/>
                      <a:pt x="382" y="15091"/>
                      <a:pt x="1346" y="14305"/>
                    </a:cubicBezTo>
                    <a:cubicBezTo>
                      <a:pt x="1810" y="13936"/>
                      <a:pt x="2179" y="13638"/>
                      <a:pt x="2453" y="13114"/>
                    </a:cubicBezTo>
                    <a:cubicBezTo>
                      <a:pt x="2834" y="12376"/>
                      <a:pt x="2941" y="11555"/>
                      <a:pt x="3370" y="10828"/>
                    </a:cubicBezTo>
                    <a:cubicBezTo>
                      <a:pt x="3703" y="10293"/>
                      <a:pt x="3989" y="9876"/>
                      <a:pt x="4072" y="9233"/>
                    </a:cubicBezTo>
                    <a:cubicBezTo>
                      <a:pt x="4263" y="7792"/>
                      <a:pt x="3942" y="6125"/>
                      <a:pt x="3275" y="4840"/>
                    </a:cubicBezTo>
                    <a:cubicBezTo>
                      <a:pt x="2929" y="4197"/>
                      <a:pt x="2453" y="3649"/>
                      <a:pt x="2048" y="3054"/>
                    </a:cubicBezTo>
                    <a:cubicBezTo>
                      <a:pt x="1429" y="2113"/>
                      <a:pt x="1096" y="1137"/>
                      <a:pt x="858" y="29"/>
                    </a:cubicBezTo>
                    <a:cubicBezTo>
                      <a:pt x="864" y="10"/>
                      <a:pt x="853" y="1"/>
                      <a:pt x="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2"/>
              <p:cNvSpPr/>
              <p:nvPr/>
            </p:nvSpPr>
            <p:spPr>
              <a:xfrm>
                <a:off x="2041325" y="2596875"/>
                <a:ext cx="77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1543" extrusionOk="0">
                    <a:moveTo>
                      <a:pt x="310" y="1"/>
                    </a:moveTo>
                    <a:lnTo>
                      <a:pt x="310" y="1"/>
                    </a:lnTo>
                    <a:cubicBezTo>
                      <a:pt x="191" y="501"/>
                      <a:pt x="83" y="1013"/>
                      <a:pt x="0" y="1525"/>
                    </a:cubicBezTo>
                    <a:cubicBezTo>
                      <a:pt x="0" y="1537"/>
                      <a:pt x="6" y="1542"/>
                      <a:pt x="13" y="1542"/>
                    </a:cubicBezTo>
                    <a:cubicBezTo>
                      <a:pt x="21" y="1542"/>
                      <a:pt x="30" y="1537"/>
                      <a:pt x="36" y="1525"/>
                    </a:cubicBezTo>
                    <a:cubicBezTo>
                      <a:pt x="131" y="1013"/>
                      <a:pt x="238" y="513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2"/>
              <p:cNvSpPr/>
              <p:nvPr/>
            </p:nvSpPr>
            <p:spPr>
              <a:xfrm>
                <a:off x="2045625" y="2608300"/>
                <a:ext cx="13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561" extrusionOk="0">
                    <a:moveTo>
                      <a:pt x="520" y="0"/>
                    </a:moveTo>
                    <a:cubicBezTo>
                      <a:pt x="513" y="0"/>
                      <a:pt x="507" y="3"/>
                      <a:pt x="507" y="8"/>
                    </a:cubicBezTo>
                    <a:cubicBezTo>
                      <a:pt x="400" y="544"/>
                      <a:pt x="221" y="1032"/>
                      <a:pt x="19" y="1520"/>
                    </a:cubicBezTo>
                    <a:cubicBezTo>
                      <a:pt x="1" y="1547"/>
                      <a:pt x="23" y="1560"/>
                      <a:pt x="45" y="1560"/>
                    </a:cubicBezTo>
                    <a:cubicBezTo>
                      <a:pt x="53" y="1560"/>
                      <a:pt x="60" y="1559"/>
                      <a:pt x="66" y="1556"/>
                    </a:cubicBezTo>
                    <a:cubicBezTo>
                      <a:pt x="316" y="1080"/>
                      <a:pt x="483" y="544"/>
                      <a:pt x="542" y="20"/>
                    </a:cubicBezTo>
                    <a:cubicBezTo>
                      <a:pt x="542" y="6"/>
                      <a:pt x="530" y="0"/>
                      <a:pt x="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"/>
              <p:cNvSpPr/>
              <p:nvPr/>
            </p:nvSpPr>
            <p:spPr>
              <a:xfrm>
                <a:off x="2002025" y="2584975"/>
                <a:ext cx="268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311" extrusionOk="0">
                    <a:moveTo>
                      <a:pt x="0" y="0"/>
                    </a:moveTo>
                    <a:cubicBezTo>
                      <a:pt x="143" y="548"/>
                      <a:pt x="501" y="1108"/>
                      <a:pt x="1048" y="1310"/>
                    </a:cubicBezTo>
                    <a:cubicBezTo>
                      <a:pt x="1060" y="1310"/>
                      <a:pt x="1072" y="1298"/>
                      <a:pt x="1060" y="1286"/>
                    </a:cubicBezTo>
                    <a:cubicBezTo>
                      <a:pt x="560" y="953"/>
                      <a:pt x="179" y="5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"/>
              <p:cNvSpPr/>
              <p:nvPr/>
            </p:nvSpPr>
            <p:spPr>
              <a:xfrm>
                <a:off x="2003225" y="2579325"/>
                <a:ext cx="195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254" extrusionOk="0">
                    <a:moveTo>
                      <a:pt x="12" y="0"/>
                    </a:moveTo>
                    <a:cubicBezTo>
                      <a:pt x="12" y="0"/>
                      <a:pt x="0" y="0"/>
                      <a:pt x="0" y="24"/>
                    </a:cubicBezTo>
                    <a:cubicBezTo>
                      <a:pt x="155" y="476"/>
                      <a:pt x="405" y="893"/>
                      <a:pt x="726" y="1238"/>
                    </a:cubicBezTo>
                    <a:cubicBezTo>
                      <a:pt x="734" y="1249"/>
                      <a:pt x="742" y="1253"/>
                      <a:pt x="750" y="1253"/>
                    </a:cubicBezTo>
                    <a:cubicBezTo>
                      <a:pt x="767" y="1253"/>
                      <a:pt x="782" y="1231"/>
                      <a:pt x="774" y="1215"/>
                    </a:cubicBezTo>
                    <a:cubicBezTo>
                      <a:pt x="464" y="834"/>
                      <a:pt x="226" y="453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"/>
              <p:cNvSpPr/>
              <p:nvPr/>
            </p:nvSpPr>
            <p:spPr>
              <a:xfrm>
                <a:off x="2030900" y="2577125"/>
                <a:ext cx="10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632" extrusionOk="0">
                    <a:moveTo>
                      <a:pt x="386" y="0"/>
                    </a:moveTo>
                    <a:cubicBezTo>
                      <a:pt x="375" y="0"/>
                      <a:pt x="363" y="6"/>
                      <a:pt x="358" y="17"/>
                    </a:cubicBezTo>
                    <a:cubicBezTo>
                      <a:pt x="310" y="291"/>
                      <a:pt x="262" y="552"/>
                      <a:pt x="203" y="826"/>
                    </a:cubicBezTo>
                    <a:cubicBezTo>
                      <a:pt x="143" y="1088"/>
                      <a:pt x="60" y="1338"/>
                      <a:pt x="0" y="1612"/>
                    </a:cubicBezTo>
                    <a:cubicBezTo>
                      <a:pt x="0" y="1626"/>
                      <a:pt x="9" y="1632"/>
                      <a:pt x="18" y="1632"/>
                    </a:cubicBezTo>
                    <a:cubicBezTo>
                      <a:pt x="24" y="1632"/>
                      <a:pt x="31" y="1629"/>
                      <a:pt x="36" y="1624"/>
                    </a:cubicBezTo>
                    <a:cubicBezTo>
                      <a:pt x="262" y="1160"/>
                      <a:pt x="381" y="552"/>
                      <a:pt x="393" y="29"/>
                    </a:cubicBezTo>
                    <a:cubicBezTo>
                      <a:pt x="406" y="9"/>
                      <a:pt x="398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"/>
              <p:cNvSpPr/>
              <p:nvPr/>
            </p:nvSpPr>
            <p:spPr>
              <a:xfrm>
                <a:off x="2030450" y="2579650"/>
                <a:ext cx="136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588" extrusionOk="0">
                    <a:moveTo>
                      <a:pt x="523" y="0"/>
                    </a:moveTo>
                    <a:cubicBezTo>
                      <a:pt x="517" y="0"/>
                      <a:pt x="510" y="3"/>
                      <a:pt x="507" y="11"/>
                    </a:cubicBezTo>
                    <a:cubicBezTo>
                      <a:pt x="435" y="273"/>
                      <a:pt x="387" y="547"/>
                      <a:pt x="316" y="797"/>
                    </a:cubicBezTo>
                    <a:cubicBezTo>
                      <a:pt x="221" y="1059"/>
                      <a:pt x="102" y="1297"/>
                      <a:pt x="18" y="1559"/>
                    </a:cubicBezTo>
                    <a:cubicBezTo>
                      <a:pt x="1" y="1576"/>
                      <a:pt x="22" y="1587"/>
                      <a:pt x="39" y="1587"/>
                    </a:cubicBezTo>
                    <a:cubicBezTo>
                      <a:pt x="45" y="1587"/>
                      <a:pt x="51" y="1586"/>
                      <a:pt x="54" y="1583"/>
                    </a:cubicBezTo>
                    <a:cubicBezTo>
                      <a:pt x="340" y="1154"/>
                      <a:pt x="530" y="523"/>
                      <a:pt x="530" y="11"/>
                    </a:cubicBezTo>
                    <a:cubicBezTo>
                      <a:pt x="546" y="11"/>
                      <a:pt x="536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"/>
              <p:cNvSpPr/>
              <p:nvPr/>
            </p:nvSpPr>
            <p:spPr>
              <a:xfrm>
                <a:off x="2019000" y="2591825"/>
                <a:ext cx="241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8" y="631"/>
                      <a:pt x="536" y="1334"/>
                      <a:pt x="929" y="1881"/>
                    </a:cubicBezTo>
                    <a:cubicBezTo>
                      <a:pt x="936" y="1889"/>
                      <a:pt x="942" y="1892"/>
                      <a:pt x="948" y="1892"/>
                    </a:cubicBezTo>
                    <a:cubicBezTo>
                      <a:pt x="959" y="1892"/>
                      <a:pt x="965" y="1878"/>
                      <a:pt x="965" y="1869"/>
                    </a:cubicBezTo>
                    <a:cubicBezTo>
                      <a:pt x="679" y="1227"/>
                      <a:pt x="322" y="61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"/>
              <p:cNvSpPr/>
              <p:nvPr/>
            </p:nvSpPr>
            <p:spPr>
              <a:xfrm>
                <a:off x="2024125" y="2601225"/>
                <a:ext cx="59650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4657" extrusionOk="0">
                    <a:moveTo>
                      <a:pt x="26" y="0"/>
                    </a:moveTo>
                    <a:cubicBezTo>
                      <a:pt x="16" y="0"/>
                      <a:pt x="1" y="9"/>
                      <a:pt x="9" y="17"/>
                    </a:cubicBezTo>
                    <a:cubicBezTo>
                      <a:pt x="664" y="1648"/>
                      <a:pt x="1760" y="2994"/>
                      <a:pt x="2355" y="4649"/>
                    </a:cubicBezTo>
                    <a:cubicBezTo>
                      <a:pt x="2355" y="4654"/>
                      <a:pt x="2361" y="4656"/>
                      <a:pt x="2367" y="4656"/>
                    </a:cubicBezTo>
                    <a:cubicBezTo>
                      <a:pt x="2376" y="4656"/>
                      <a:pt x="2386" y="4651"/>
                      <a:pt x="2379" y="4637"/>
                    </a:cubicBezTo>
                    <a:cubicBezTo>
                      <a:pt x="1998" y="2958"/>
                      <a:pt x="807" y="1529"/>
                      <a:pt x="33" y="5"/>
                    </a:cubicBezTo>
                    <a:cubicBezTo>
                      <a:pt x="33" y="2"/>
                      <a:pt x="3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"/>
              <p:cNvSpPr/>
              <p:nvPr/>
            </p:nvSpPr>
            <p:spPr>
              <a:xfrm>
                <a:off x="1970775" y="2593600"/>
                <a:ext cx="26800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900" extrusionOk="0">
                    <a:moveTo>
                      <a:pt x="1072" y="1"/>
                    </a:moveTo>
                    <a:lnTo>
                      <a:pt x="1072" y="1"/>
                    </a:lnTo>
                    <a:cubicBezTo>
                      <a:pt x="1012" y="322"/>
                      <a:pt x="977" y="667"/>
                      <a:pt x="774" y="953"/>
                    </a:cubicBezTo>
                    <a:cubicBezTo>
                      <a:pt x="608" y="1179"/>
                      <a:pt x="405" y="1334"/>
                      <a:pt x="274" y="1596"/>
                    </a:cubicBezTo>
                    <a:cubicBezTo>
                      <a:pt x="60" y="1965"/>
                      <a:pt x="0" y="2453"/>
                      <a:pt x="0" y="2882"/>
                    </a:cubicBezTo>
                    <a:cubicBezTo>
                      <a:pt x="0" y="2894"/>
                      <a:pt x="9" y="2900"/>
                      <a:pt x="18" y="2900"/>
                    </a:cubicBezTo>
                    <a:cubicBezTo>
                      <a:pt x="27" y="2900"/>
                      <a:pt x="36" y="2894"/>
                      <a:pt x="36" y="2882"/>
                    </a:cubicBezTo>
                    <a:cubicBezTo>
                      <a:pt x="143" y="2227"/>
                      <a:pt x="179" y="1727"/>
                      <a:pt x="643" y="1203"/>
                    </a:cubicBezTo>
                    <a:cubicBezTo>
                      <a:pt x="941" y="834"/>
                      <a:pt x="1048" y="477"/>
                      <a:pt x="10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"/>
              <p:cNvSpPr/>
              <p:nvPr/>
            </p:nvSpPr>
            <p:spPr>
              <a:xfrm>
                <a:off x="1923750" y="2676825"/>
                <a:ext cx="46950" cy="1193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4775" extrusionOk="0">
                    <a:moveTo>
                      <a:pt x="1872" y="0"/>
                    </a:moveTo>
                    <a:cubicBezTo>
                      <a:pt x="1871" y="0"/>
                      <a:pt x="1869" y="1"/>
                      <a:pt x="1869" y="5"/>
                    </a:cubicBezTo>
                    <a:cubicBezTo>
                      <a:pt x="1877" y="5"/>
                      <a:pt x="1875" y="0"/>
                      <a:pt x="1872" y="0"/>
                    </a:cubicBezTo>
                    <a:close/>
                    <a:moveTo>
                      <a:pt x="1869" y="5"/>
                    </a:moveTo>
                    <a:lnTo>
                      <a:pt x="1869" y="5"/>
                    </a:lnTo>
                    <a:cubicBezTo>
                      <a:pt x="1512" y="1565"/>
                      <a:pt x="0" y="3089"/>
                      <a:pt x="691" y="4768"/>
                    </a:cubicBezTo>
                    <a:cubicBezTo>
                      <a:pt x="691" y="4772"/>
                      <a:pt x="695" y="4775"/>
                      <a:pt x="702" y="4775"/>
                    </a:cubicBezTo>
                    <a:cubicBezTo>
                      <a:pt x="712" y="4775"/>
                      <a:pt x="726" y="4767"/>
                      <a:pt x="726" y="4744"/>
                    </a:cubicBezTo>
                    <a:cubicBezTo>
                      <a:pt x="441" y="3768"/>
                      <a:pt x="679" y="2887"/>
                      <a:pt x="1107" y="1982"/>
                    </a:cubicBezTo>
                    <a:cubicBezTo>
                      <a:pt x="1429" y="1363"/>
                      <a:pt x="1846" y="732"/>
                      <a:pt x="1869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"/>
              <p:cNvSpPr/>
              <p:nvPr/>
            </p:nvSpPr>
            <p:spPr>
              <a:xfrm>
                <a:off x="1941900" y="2803700"/>
                <a:ext cx="58075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8521" extrusionOk="0">
                    <a:moveTo>
                      <a:pt x="10" y="1"/>
                    </a:moveTo>
                    <a:cubicBezTo>
                      <a:pt x="8" y="1"/>
                      <a:pt x="0" y="7"/>
                      <a:pt x="0" y="14"/>
                    </a:cubicBezTo>
                    <a:cubicBezTo>
                      <a:pt x="10" y="4"/>
                      <a:pt x="12" y="1"/>
                      <a:pt x="10" y="1"/>
                    </a:cubicBezTo>
                    <a:close/>
                    <a:moveTo>
                      <a:pt x="0" y="14"/>
                    </a:moveTo>
                    <a:lnTo>
                      <a:pt x="0" y="14"/>
                    </a:lnTo>
                    <a:cubicBezTo>
                      <a:pt x="298" y="907"/>
                      <a:pt x="441" y="1657"/>
                      <a:pt x="465" y="2598"/>
                    </a:cubicBezTo>
                    <a:cubicBezTo>
                      <a:pt x="477" y="3086"/>
                      <a:pt x="536" y="3539"/>
                      <a:pt x="667" y="4027"/>
                    </a:cubicBezTo>
                    <a:cubicBezTo>
                      <a:pt x="1096" y="5527"/>
                      <a:pt x="1691" y="7063"/>
                      <a:pt x="2286" y="8515"/>
                    </a:cubicBezTo>
                    <a:cubicBezTo>
                      <a:pt x="2293" y="8519"/>
                      <a:pt x="2299" y="8520"/>
                      <a:pt x="2304" y="8520"/>
                    </a:cubicBezTo>
                    <a:cubicBezTo>
                      <a:pt x="2316" y="8520"/>
                      <a:pt x="2322" y="8512"/>
                      <a:pt x="2322" y="8503"/>
                    </a:cubicBezTo>
                    <a:cubicBezTo>
                      <a:pt x="1798" y="6896"/>
                      <a:pt x="1001" y="5301"/>
                      <a:pt x="620" y="3646"/>
                    </a:cubicBezTo>
                    <a:cubicBezTo>
                      <a:pt x="477" y="2967"/>
                      <a:pt x="572" y="2277"/>
                      <a:pt x="489" y="1610"/>
                    </a:cubicBezTo>
                    <a:cubicBezTo>
                      <a:pt x="417" y="1062"/>
                      <a:pt x="203" y="526"/>
                      <a:pt x="0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"/>
              <p:cNvSpPr/>
              <p:nvPr/>
            </p:nvSpPr>
            <p:spPr>
              <a:xfrm>
                <a:off x="2002750" y="3026125"/>
                <a:ext cx="138900" cy="129775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5191" extrusionOk="0">
                    <a:moveTo>
                      <a:pt x="12" y="1"/>
                    </a:moveTo>
                    <a:cubicBezTo>
                      <a:pt x="5" y="1"/>
                      <a:pt x="1" y="10"/>
                      <a:pt x="7" y="23"/>
                    </a:cubicBezTo>
                    <a:cubicBezTo>
                      <a:pt x="388" y="785"/>
                      <a:pt x="829" y="1523"/>
                      <a:pt x="1222" y="2273"/>
                    </a:cubicBezTo>
                    <a:cubicBezTo>
                      <a:pt x="1543" y="2833"/>
                      <a:pt x="1805" y="3524"/>
                      <a:pt x="2234" y="4012"/>
                    </a:cubicBezTo>
                    <a:cubicBezTo>
                      <a:pt x="2948" y="4809"/>
                      <a:pt x="4520" y="5036"/>
                      <a:pt x="5532" y="5190"/>
                    </a:cubicBezTo>
                    <a:cubicBezTo>
                      <a:pt x="5544" y="5190"/>
                      <a:pt x="5555" y="5155"/>
                      <a:pt x="5544" y="5155"/>
                    </a:cubicBezTo>
                    <a:cubicBezTo>
                      <a:pt x="4139" y="4809"/>
                      <a:pt x="2650" y="4619"/>
                      <a:pt x="1876" y="3274"/>
                    </a:cubicBezTo>
                    <a:cubicBezTo>
                      <a:pt x="1257" y="2202"/>
                      <a:pt x="686" y="1083"/>
                      <a:pt x="31" y="23"/>
                    </a:cubicBezTo>
                    <a:cubicBezTo>
                      <a:pt x="26" y="7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"/>
              <p:cNvSpPr/>
              <p:nvPr/>
            </p:nvSpPr>
            <p:spPr>
              <a:xfrm>
                <a:off x="2146275" y="3131825"/>
                <a:ext cx="12105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1340" extrusionOk="0">
                    <a:moveTo>
                      <a:pt x="4793" y="0"/>
                    </a:moveTo>
                    <a:cubicBezTo>
                      <a:pt x="4785" y="0"/>
                      <a:pt x="4777" y="3"/>
                      <a:pt x="4767" y="10"/>
                    </a:cubicBezTo>
                    <a:cubicBezTo>
                      <a:pt x="4410" y="189"/>
                      <a:pt x="4029" y="248"/>
                      <a:pt x="3660" y="403"/>
                    </a:cubicBezTo>
                    <a:cubicBezTo>
                      <a:pt x="3339" y="546"/>
                      <a:pt x="3077" y="784"/>
                      <a:pt x="2779" y="927"/>
                    </a:cubicBezTo>
                    <a:cubicBezTo>
                      <a:pt x="2354" y="1134"/>
                      <a:pt x="1887" y="1238"/>
                      <a:pt x="1420" y="1238"/>
                    </a:cubicBezTo>
                    <a:cubicBezTo>
                      <a:pt x="946" y="1238"/>
                      <a:pt x="472" y="1131"/>
                      <a:pt x="41" y="915"/>
                    </a:cubicBezTo>
                    <a:cubicBezTo>
                      <a:pt x="33" y="907"/>
                      <a:pt x="26" y="904"/>
                      <a:pt x="21" y="904"/>
                    </a:cubicBezTo>
                    <a:cubicBezTo>
                      <a:pt x="2" y="904"/>
                      <a:pt x="1" y="944"/>
                      <a:pt x="29" y="962"/>
                    </a:cubicBezTo>
                    <a:cubicBezTo>
                      <a:pt x="467" y="1195"/>
                      <a:pt x="1049" y="1340"/>
                      <a:pt x="1589" y="1340"/>
                    </a:cubicBezTo>
                    <a:cubicBezTo>
                      <a:pt x="1797" y="1340"/>
                      <a:pt x="1999" y="1318"/>
                      <a:pt x="2184" y="1272"/>
                    </a:cubicBezTo>
                    <a:cubicBezTo>
                      <a:pt x="2517" y="1201"/>
                      <a:pt x="2803" y="986"/>
                      <a:pt x="3101" y="820"/>
                    </a:cubicBezTo>
                    <a:cubicBezTo>
                      <a:pt x="3672" y="498"/>
                      <a:pt x="4232" y="343"/>
                      <a:pt x="4803" y="81"/>
                    </a:cubicBezTo>
                    <a:cubicBezTo>
                      <a:pt x="4842" y="53"/>
                      <a:pt x="4826" y="0"/>
                      <a:pt x="4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"/>
              <p:cNvSpPr/>
              <p:nvPr/>
            </p:nvSpPr>
            <p:spPr>
              <a:xfrm>
                <a:off x="2267825" y="3126650"/>
                <a:ext cx="196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71" extrusionOk="0">
                    <a:moveTo>
                      <a:pt x="329" y="1"/>
                    </a:moveTo>
                    <a:cubicBezTo>
                      <a:pt x="220" y="1"/>
                      <a:pt x="102" y="20"/>
                      <a:pt x="25" y="74"/>
                    </a:cubicBezTo>
                    <a:cubicBezTo>
                      <a:pt x="1" y="98"/>
                      <a:pt x="25" y="134"/>
                      <a:pt x="60" y="134"/>
                    </a:cubicBezTo>
                    <a:cubicBezTo>
                      <a:pt x="167" y="134"/>
                      <a:pt x="261" y="114"/>
                      <a:pt x="367" y="114"/>
                    </a:cubicBezTo>
                    <a:cubicBezTo>
                      <a:pt x="402" y="114"/>
                      <a:pt x="438" y="116"/>
                      <a:pt x="477" y="122"/>
                    </a:cubicBezTo>
                    <a:cubicBezTo>
                      <a:pt x="525" y="134"/>
                      <a:pt x="739" y="193"/>
                      <a:pt x="739" y="241"/>
                    </a:cubicBezTo>
                    <a:lnTo>
                      <a:pt x="739" y="253"/>
                    </a:lnTo>
                    <a:cubicBezTo>
                      <a:pt x="751" y="265"/>
                      <a:pt x="757" y="271"/>
                      <a:pt x="763" y="271"/>
                    </a:cubicBezTo>
                    <a:cubicBezTo>
                      <a:pt x="769" y="271"/>
                      <a:pt x="775" y="265"/>
                      <a:pt x="787" y="253"/>
                    </a:cubicBezTo>
                    <a:lnTo>
                      <a:pt x="787" y="241"/>
                    </a:lnTo>
                    <a:cubicBezTo>
                      <a:pt x="775" y="146"/>
                      <a:pt x="751" y="146"/>
                      <a:pt x="679" y="98"/>
                    </a:cubicBezTo>
                    <a:cubicBezTo>
                      <a:pt x="620" y="62"/>
                      <a:pt x="548" y="38"/>
                      <a:pt x="489" y="15"/>
                    </a:cubicBezTo>
                    <a:cubicBezTo>
                      <a:pt x="443" y="6"/>
                      <a:pt x="388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"/>
              <p:cNvSpPr/>
              <p:nvPr/>
            </p:nvSpPr>
            <p:spPr>
              <a:xfrm>
                <a:off x="2303850" y="3070325"/>
                <a:ext cx="3872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460" extrusionOk="0">
                    <a:moveTo>
                      <a:pt x="1535" y="0"/>
                    </a:moveTo>
                    <a:cubicBezTo>
                      <a:pt x="1531" y="0"/>
                      <a:pt x="1528" y="2"/>
                      <a:pt x="1524" y="5"/>
                    </a:cubicBezTo>
                    <a:cubicBezTo>
                      <a:pt x="1251" y="541"/>
                      <a:pt x="727" y="767"/>
                      <a:pt x="358" y="1196"/>
                    </a:cubicBezTo>
                    <a:cubicBezTo>
                      <a:pt x="60" y="1541"/>
                      <a:pt x="0" y="1970"/>
                      <a:pt x="0" y="2422"/>
                    </a:cubicBezTo>
                    <a:cubicBezTo>
                      <a:pt x="0" y="2448"/>
                      <a:pt x="14" y="2460"/>
                      <a:pt x="27" y="2460"/>
                    </a:cubicBezTo>
                    <a:cubicBezTo>
                      <a:pt x="38" y="2460"/>
                      <a:pt x="48" y="2451"/>
                      <a:pt x="48" y="2434"/>
                    </a:cubicBezTo>
                    <a:cubicBezTo>
                      <a:pt x="84" y="2149"/>
                      <a:pt x="108" y="1851"/>
                      <a:pt x="227" y="1589"/>
                    </a:cubicBezTo>
                    <a:cubicBezTo>
                      <a:pt x="358" y="1267"/>
                      <a:pt x="608" y="1065"/>
                      <a:pt x="870" y="875"/>
                    </a:cubicBezTo>
                    <a:cubicBezTo>
                      <a:pt x="1167" y="636"/>
                      <a:pt x="1441" y="398"/>
                      <a:pt x="1548" y="17"/>
                    </a:cubicBezTo>
                    <a:cubicBezTo>
                      <a:pt x="1548" y="9"/>
                      <a:pt x="1542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"/>
              <p:cNvSpPr/>
              <p:nvPr/>
            </p:nvSpPr>
            <p:spPr>
              <a:xfrm>
                <a:off x="2322050" y="2778575"/>
                <a:ext cx="80350" cy="2851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1406" extrusionOk="0">
                    <a:moveTo>
                      <a:pt x="54" y="1"/>
                    </a:moveTo>
                    <a:cubicBezTo>
                      <a:pt x="30" y="1"/>
                      <a:pt x="1" y="36"/>
                      <a:pt x="11" y="55"/>
                    </a:cubicBezTo>
                    <a:cubicBezTo>
                      <a:pt x="1142" y="1793"/>
                      <a:pt x="2380" y="3770"/>
                      <a:pt x="2785" y="5841"/>
                    </a:cubicBezTo>
                    <a:cubicBezTo>
                      <a:pt x="3190" y="7901"/>
                      <a:pt x="1904" y="9592"/>
                      <a:pt x="1118" y="11378"/>
                    </a:cubicBezTo>
                    <a:cubicBezTo>
                      <a:pt x="1118" y="11386"/>
                      <a:pt x="1129" y="11405"/>
                      <a:pt x="1144" y="11405"/>
                    </a:cubicBezTo>
                    <a:cubicBezTo>
                      <a:pt x="1150" y="11405"/>
                      <a:pt x="1158" y="11401"/>
                      <a:pt x="1165" y="11390"/>
                    </a:cubicBezTo>
                    <a:cubicBezTo>
                      <a:pt x="2035" y="9747"/>
                      <a:pt x="3213" y="7937"/>
                      <a:pt x="2916" y="6008"/>
                    </a:cubicBezTo>
                    <a:cubicBezTo>
                      <a:pt x="2594" y="3948"/>
                      <a:pt x="1392" y="1603"/>
                      <a:pt x="70" y="7"/>
                    </a:cubicBezTo>
                    <a:cubicBezTo>
                      <a:pt x="66" y="3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"/>
              <p:cNvSpPr/>
              <p:nvPr/>
            </p:nvSpPr>
            <p:spPr>
              <a:xfrm>
                <a:off x="2010650" y="2559075"/>
                <a:ext cx="163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3882" extrusionOk="0">
                    <a:moveTo>
                      <a:pt x="48" y="1"/>
                    </a:moveTo>
                    <a:cubicBezTo>
                      <a:pt x="13" y="1"/>
                      <a:pt x="1" y="24"/>
                      <a:pt x="36" y="36"/>
                    </a:cubicBezTo>
                    <a:cubicBezTo>
                      <a:pt x="1501" y="512"/>
                      <a:pt x="3430" y="893"/>
                      <a:pt x="4513" y="2084"/>
                    </a:cubicBezTo>
                    <a:cubicBezTo>
                      <a:pt x="5216" y="2834"/>
                      <a:pt x="5394" y="3608"/>
                      <a:pt x="6490" y="3882"/>
                    </a:cubicBezTo>
                    <a:cubicBezTo>
                      <a:pt x="6525" y="3882"/>
                      <a:pt x="6537" y="3834"/>
                      <a:pt x="6502" y="3834"/>
                    </a:cubicBezTo>
                    <a:cubicBezTo>
                      <a:pt x="5228" y="3406"/>
                      <a:pt x="4811" y="2025"/>
                      <a:pt x="3644" y="1346"/>
                    </a:cubicBezTo>
                    <a:cubicBezTo>
                      <a:pt x="2537" y="715"/>
                      <a:pt x="1287" y="32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"/>
              <p:cNvSpPr/>
              <p:nvPr/>
            </p:nvSpPr>
            <p:spPr>
              <a:xfrm>
                <a:off x="2175850" y="2662350"/>
                <a:ext cx="135350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5414" h="3522" extrusionOk="0">
                    <a:moveTo>
                      <a:pt x="13" y="1"/>
                    </a:moveTo>
                    <a:cubicBezTo>
                      <a:pt x="1" y="1"/>
                      <a:pt x="1" y="37"/>
                      <a:pt x="13" y="37"/>
                    </a:cubicBezTo>
                    <a:cubicBezTo>
                      <a:pt x="1001" y="275"/>
                      <a:pt x="2060" y="358"/>
                      <a:pt x="2989" y="751"/>
                    </a:cubicBezTo>
                    <a:cubicBezTo>
                      <a:pt x="4168" y="1227"/>
                      <a:pt x="4966" y="2358"/>
                      <a:pt x="5370" y="3513"/>
                    </a:cubicBezTo>
                    <a:cubicBezTo>
                      <a:pt x="5370" y="3518"/>
                      <a:pt x="5379" y="3521"/>
                      <a:pt x="5387" y="3521"/>
                    </a:cubicBezTo>
                    <a:cubicBezTo>
                      <a:pt x="5400" y="3521"/>
                      <a:pt x="5413" y="3515"/>
                      <a:pt x="5406" y="3501"/>
                    </a:cubicBezTo>
                    <a:cubicBezTo>
                      <a:pt x="5013" y="834"/>
                      <a:pt x="2180" y="334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"/>
              <p:cNvSpPr/>
              <p:nvPr/>
            </p:nvSpPr>
            <p:spPr>
              <a:xfrm>
                <a:off x="2312175" y="2755400"/>
                <a:ext cx="97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856" extrusionOk="0">
                    <a:moveTo>
                      <a:pt x="16" y="1"/>
                    </a:moveTo>
                    <a:cubicBezTo>
                      <a:pt x="8" y="1"/>
                      <a:pt x="1" y="10"/>
                      <a:pt x="1" y="29"/>
                    </a:cubicBezTo>
                    <a:cubicBezTo>
                      <a:pt x="1" y="172"/>
                      <a:pt x="48" y="315"/>
                      <a:pt x="108" y="434"/>
                    </a:cubicBezTo>
                    <a:cubicBezTo>
                      <a:pt x="167" y="577"/>
                      <a:pt x="227" y="732"/>
                      <a:pt x="346" y="851"/>
                    </a:cubicBezTo>
                    <a:cubicBezTo>
                      <a:pt x="352" y="854"/>
                      <a:pt x="359" y="856"/>
                      <a:pt x="364" y="856"/>
                    </a:cubicBezTo>
                    <a:cubicBezTo>
                      <a:pt x="380" y="856"/>
                      <a:pt x="390" y="845"/>
                      <a:pt x="382" y="827"/>
                    </a:cubicBezTo>
                    <a:cubicBezTo>
                      <a:pt x="346" y="696"/>
                      <a:pt x="275" y="577"/>
                      <a:pt x="239" y="446"/>
                    </a:cubicBezTo>
                    <a:cubicBezTo>
                      <a:pt x="186" y="310"/>
                      <a:pt x="143" y="173"/>
                      <a:pt x="77" y="62"/>
                    </a:cubicBezTo>
                    <a:lnTo>
                      <a:pt x="77" y="62"/>
                    </a:lnTo>
                    <a:cubicBezTo>
                      <a:pt x="76" y="56"/>
                      <a:pt x="75" y="49"/>
                      <a:pt x="72" y="41"/>
                    </a:cubicBezTo>
                    <a:lnTo>
                      <a:pt x="58" y="32"/>
                    </a:lnTo>
                    <a:lnTo>
                      <a:pt x="58" y="32"/>
                    </a:lnTo>
                    <a:cubicBezTo>
                      <a:pt x="55" y="27"/>
                      <a:pt x="52" y="22"/>
                      <a:pt x="48" y="18"/>
                    </a:cubicBezTo>
                    <a:cubicBezTo>
                      <a:pt x="47" y="19"/>
                      <a:pt x="45" y="21"/>
                      <a:pt x="43" y="22"/>
                    </a:cubicBezTo>
                    <a:lnTo>
                      <a:pt x="43" y="22"/>
                    </a:lnTo>
                    <a:lnTo>
                      <a:pt x="36" y="18"/>
                    </a:lnTo>
                    <a:cubicBezTo>
                      <a:pt x="31" y="7"/>
                      <a:pt x="23" y="1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"/>
              <p:cNvSpPr/>
              <p:nvPr/>
            </p:nvSpPr>
            <p:spPr>
              <a:xfrm>
                <a:off x="2078825" y="2701350"/>
                <a:ext cx="143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" y="227"/>
                      <a:pt x="179" y="417"/>
                      <a:pt x="250" y="644"/>
                    </a:cubicBezTo>
                    <a:cubicBezTo>
                      <a:pt x="357" y="882"/>
                      <a:pt x="429" y="1132"/>
                      <a:pt x="536" y="1394"/>
                    </a:cubicBezTo>
                    <a:cubicBezTo>
                      <a:pt x="540" y="1398"/>
                      <a:pt x="548" y="1401"/>
                      <a:pt x="555" y="1401"/>
                    </a:cubicBezTo>
                    <a:cubicBezTo>
                      <a:pt x="566" y="1401"/>
                      <a:pt x="575" y="1393"/>
                      <a:pt x="560" y="1370"/>
                    </a:cubicBezTo>
                    <a:cubicBezTo>
                      <a:pt x="453" y="929"/>
                      <a:pt x="262" y="39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"/>
              <p:cNvSpPr/>
              <p:nvPr/>
            </p:nvSpPr>
            <p:spPr>
              <a:xfrm>
                <a:off x="2074050" y="2697775"/>
                <a:ext cx="2592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343" extrusionOk="0">
                    <a:moveTo>
                      <a:pt x="25" y="1"/>
                    </a:moveTo>
                    <a:cubicBezTo>
                      <a:pt x="13" y="1"/>
                      <a:pt x="1" y="1"/>
                      <a:pt x="1" y="13"/>
                    </a:cubicBezTo>
                    <a:cubicBezTo>
                      <a:pt x="322" y="787"/>
                      <a:pt x="620" y="1596"/>
                      <a:pt x="989" y="2334"/>
                    </a:cubicBezTo>
                    <a:cubicBezTo>
                      <a:pt x="999" y="2339"/>
                      <a:pt x="1009" y="2342"/>
                      <a:pt x="1017" y="2342"/>
                    </a:cubicBezTo>
                    <a:cubicBezTo>
                      <a:pt x="1028" y="2342"/>
                      <a:pt x="1037" y="2336"/>
                      <a:pt x="1037" y="2323"/>
                    </a:cubicBezTo>
                    <a:cubicBezTo>
                      <a:pt x="834" y="1513"/>
                      <a:pt x="429" y="715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"/>
              <p:cNvSpPr/>
              <p:nvPr/>
            </p:nvSpPr>
            <p:spPr>
              <a:xfrm>
                <a:off x="2090725" y="2615175"/>
                <a:ext cx="32775" cy="1240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4960" extrusionOk="0">
                    <a:moveTo>
                      <a:pt x="1263" y="1"/>
                    </a:moveTo>
                    <a:cubicBezTo>
                      <a:pt x="1257" y="1"/>
                      <a:pt x="1251" y="7"/>
                      <a:pt x="1251" y="19"/>
                    </a:cubicBezTo>
                    <a:cubicBezTo>
                      <a:pt x="1191" y="1055"/>
                      <a:pt x="953" y="1983"/>
                      <a:pt x="548" y="2936"/>
                    </a:cubicBezTo>
                    <a:cubicBezTo>
                      <a:pt x="251" y="3591"/>
                      <a:pt x="1" y="4245"/>
                      <a:pt x="179" y="4960"/>
                    </a:cubicBezTo>
                    <a:cubicBezTo>
                      <a:pt x="84" y="3864"/>
                      <a:pt x="643" y="3067"/>
                      <a:pt x="977" y="2078"/>
                    </a:cubicBezTo>
                    <a:cubicBezTo>
                      <a:pt x="1203" y="1412"/>
                      <a:pt x="1310" y="709"/>
                      <a:pt x="1274" y="19"/>
                    </a:cubicBezTo>
                    <a:cubicBezTo>
                      <a:pt x="1274" y="7"/>
                      <a:pt x="1269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"/>
              <p:cNvSpPr/>
              <p:nvPr/>
            </p:nvSpPr>
            <p:spPr>
              <a:xfrm>
                <a:off x="2077675" y="2608475"/>
                <a:ext cx="3420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005" extrusionOk="0">
                    <a:moveTo>
                      <a:pt x="1368" y="1"/>
                    </a:moveTo>
                    <a:cubicBezTo>
                      <a:pt x="963" y="1323"/>
                      <a:pt x="832" y="2811"/>
                      <a:pt x="11" y="3978"/>
                    </a:cubicBezTo>
                    <a:cubicBezTo>
                      <a:pt x="1" y="3987"/>
                      <a:pt x="22" y="4005"/>
                      <a:pt x="37" y="4005"/>
                    </a:cubicBezTo>
                    <a:cubicBezTo>
                      <a:pt x="41" y="4005"/>
                      <a:pt x="44" y="4004"/>
                      <a:pt x="46" y="4001"/>
                    </a:cubicBezTo>
                    <a:cubicBezTo>
                      <a:pt x="487" y="3537"/>
                      <a:pt x="665" y="2906"/>
                      <a:pt x="820" y="2287"/>
                    </a:cubicBezTo>
                    <a:cubicBezTo>
                      <a:pt x="1011" y="1525"/>
                      <a:pt x="1225" y="775"/>
                      <a:pt x="1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2"/>
              <p:cNvSpPr/>
              <p:nvPr/>
            </p:nvSpPr>
            <p:spPr>
              <a:xfrm>
                <a:off x="2071825" y="2609525"/>
                <a:ext cx="254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3540" extrusionOk="0">
                    <a:moveTo>
                      <a:pt x="965" y="1"/>
                    </a:moveTo>
                    <a:cubicBezTo>
                      <a:pt x="956" y="1"/>
                      <a:pt x="947" y="7"/>
                      <a:pt x="947" y="18"/>
                    </a:cubicBezTo>
                    <a:cubicBezTo>
                      <a:pt x="804" y="1257"/>
                      <a:pt x="423" y="2388"/>
                      <a:pt x="6" y="3531"/>
                    </a:cubicBezTo>
                    <a:cubicBezTo>
                      <a:pt x="483" y="2471"/>
                      <a:pt x="1018" y="1197"/>
                      <a:pt x="983" y="18"/>
                    </a:cubicBezTo>
                    <a:cubicBezTo>
                      <a:pt x="983" y="7"/>
                      <a:pt x="974" y="1"/>
                      <a:pt x="965" y="1"/>
                    </a:cubicBezTo>
                    <a:close/>
                    <a:moveTo>
                      <a:pt x="6" y="3531"/>
                    </a:moveTo>
                    <a:lnTo>
                      <a:pt x="6" y="3531"/>
                    </a:lnTo>
                    <a:cubicBezTo>
                      <a:pt x="0" y="3537"/>
                      <a:pt x="0" y="3540"/>
                      <a:pt x="2" y="3540"/>
                    </a:cubicBezTo>
                    <a:cubicBezTo>
                      <a:pt x="3" y="3540"/>
                      <a:pt x="6" y="3537"/>
                      <a:pt x="6" y="35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2"/>
              <p:cNvSpPr/>
              <p:nvPr/>
            </p:nvSpPr>
            <p:spPr>
              <a:xfrm>
                <a:off x="2065725" y="2598700"/>
                <a:ext cx="247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3012" extrusionOk="0">
                    <a:moveTo>
                      <a:pt x="968" y="0"/>
                    </a:moveTo>
                    <a:cubicBezTo>
                      <a:pt x="960" y="0"/>
                      <a:pt x="953" y="7"/>
                      <a:pt x="953" y="23"/>
                    </a:cubicBezTo>
                    <a:cubicBezTo>
                      <a:pt x="655" y="1035"/>
                      <a:pt x="369" y="2011"/>
                      <a:pt x="0" y="3011"/>
                    </a:cubicBezTo>
                    <a:lnTo>
                      <a:pt x="12" y="3011"/>
                    </a:lnTo>
                    <a:cubicBezTo>
                      <a:pt x="477" y="2106"/>
                      <a:pt x="846" y="1035"/>
                      <a:pt x="989" y="23"/>
                    </a:cubicBezTo>
                    <a:cubicBezTo>
                      <a:pt x="989" y="10"/>
                      <a:pt x="978" y="0"/>
                      <a:pt x="9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2"/>
              <p:cNvSpPr/>
              <p:nvPr/>
            </p:nvSpPr>
            <p:spPr>
              <a:xfrm>
                <a:off x="2055600" y="2590800"/>
                <a:ext cx="26525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16" extrusionOk="0">
                    <a:moveTo>
                      <a:pt x="1041" y="1"/>
                    </a:moveTo>
                    <a:cubicBezTo>
                      <a:pt x="1038" y="1"/>
                      <a:pt x="1036" y="2"/>
                      <a:pt x="1036" y="5"/>
                    </a:cubicBezTo>
                    <a:cubicBezTo>
                      <a:pt x="703" y="946"/>
                      <a:pt x="382" y="1887"/>
                      <a:pt x="1" y="2803"/>
                    </a:cubicBezTo>
                    <a:cubicBezTo>
                      <a:pt x="1" y="2815"/>
                      <a:pt x="24" y="2815"/>
                      <a:pt x="24" y="2815"/>
                    </a:cubicBezTo>
                    <a:cubicBezTo>
                      <a:pt x="465" y="1946"/>
                      <a:pt x="834" y="970"/>
                      <a:pt x="1060" y="17"/>
                    </a:cubicBezTo>
                    <a:cubicBezTo>
                      <a:pt x="1060" y="9"/>
                      <a:pt x="1048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2"/>
              <p:cNvSpPr/>
              <p:nvPr/>
            </p:nvSpPr>
            <p:spPr>
              <a:xfrm>
                <a:off x="2113650" y="2673225"/>
                <a:ext cx="35450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4933" extrusionOk="0">
                    <a:moveTo>
                      <a:pt x="1048" y="1"/>
                    </a:moveTo>
                    <a:cubicBezTo>
                      <a:pt x="1042" y="1"/>
                      <a:pt x="1036" y="7"/>
                      <a:pt x="1036" y="18"/>
                    </a:cubicBezTo>
                    <a:cubicBezTo>
                      <a:pt x="1119" y="935"/>
                      <a:pt x="953" y="1745"/>
                      <a:pt x="691" y="2638"/>
                    </a:cubicBezTo>
                    <a:cubicBezTo>
                      <a:pt x="584" y="2995"/>
                      <a:pt x="477" y="3328"/>
                      <a:pt x="381" y="3686"/>
                    </a:cubicBezTo>
                    <a:cubicBezTo>
                      <a:pt x="322" y="3900"/>
                      <a:pt x="262" y="4090"/>
                      <a:pt x="203" y="4305"/>
                    </a:cubicBezTo>
                    <a:cubicBezTo>
                      <a:pt x="227" y="4495"/>
                      <a:pt x="167" y="4638"/>
                      <a:pt x="0" y="4721"/>
                    </a:cubicBezTo>
                    <a:cubicBezTo>
                      <a:pt x="24" y="4793"/>
                      <a:pt x="36" y="4864"/>
                      <a:pt x="48" y="4924"/>
                    </a:cubicBezTo>
                    <a:cubicBezTo>
                      <a:pt x="48" y="4930"/>
                      <a:pt x="57" y="4933"/>
                      <a:pt x="66" y="4933"/>
                    </a:cubicBezTo>
                    <a:cubicBezTo>
                      <a:pt x="75" y="4933"/>
                      <a:pt x="84" y="4930"/>
                      <a:pt x="84" y="4924"/>
                    </a:cubicBezTo>
                    <a:cubicBezTo>
                      <a:pt x="596" y="3435"/>
                      <a:pt x="1417" y="1602"/>
                      <a:pt x="1060" y="18"/>
                    </a:cubicBezTo>
                    <a:cubicBezTo>
                      <a:pt x="1060" y="7"/>
                      <a:pt x="1054" y="1"/>
                      <a:pt x="1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2"/>
              <p:cNvSpPr/>
              <p:nvPr/>
            </p:nvSpPr>
            <p:spPr>
              <a:xfrm>
                <a:off x="2134475" y="2642425"/>
                <a:ext cx="71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59" extrusionOk="0">
                    <a:moveTo>
                      <a:pt x="275" y="0"/>
                    </a:moveTo>
                    <a:cubicBezTo>
                      <a:pt x="48" y="298"/>
                      <a:pt x="1" y="715"/>
                      <a:pt x="179" y="1048"/>
                    </a:cubicBezTo>
                    <a:cubicBezTo>
                      <a:pt x="187" y="1055"/>
                      <a:pt x="193" y="1058"/>
                      <a:pt x="198" y="1058"/>
                    </a:cubicBezTo>
                    <a:cubicBezTo>
                      <a:pt x="209" y="1058"/>
                      <a:pt x="215" y="1044"/>
                      <a:pt x="215" y="1036"/>
                    </a:cubicBezTo>
                    <a:cubicBezTo>
                      <a:pt x="96" y="679"/>
                      <a:pt x="108" y="334"/>
                      <a:pt x="286" y="12"/>
                    </a:cubicBezTo>
                    <a:cubicBezTo>
                      <a:pt x="286" y="0"/>
                      <a:pt x="275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2"/>
              <p:cNvSpPr/>
              <p:nvPr/>
            </p:nvSpPr>
            <p:spPr>
              <a:xfrm>
                <a:off x="2124950" y="2658000"/>
                <a:ext cx="37400" cy="1622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6489" extrusionOk="0">
                    <a:moveTo>
                      <a:pt x="1490" y="0"/>
                    </a:moveTo>
                    <a:cubicBezTo>
                      <a:pt x="1487" y="0"/>
                      <a:pt x="1482" y="3"/>
                      <a:pt x="1477" y="8"/>
                    </a:cubicBezTo>
                    <a:cubicBezTo>
                      <a:pt x="1037" y="1235"/>
                      <a:pt x="1358" y="2366"/>
                      <a:pt x="1132" y="3604"/>
                    </a:cubicBezTo>
                    <a:cubicBezTo>
                      <a:pt x="965" y="4461"/>
                      <a:pt x="1" y="5604"/>
                      <a:pt x="251" y="6473"/>
                    </a:cubicBezTo>
                    <a:cubicBezTo>
                      <a:pt x="256" y="6483"/>
                      <a:pt x="267" y="6489"/>
                      <a:pt x="277" y="6489"/>
                    </a:cubicBezTo>
                    <a:cubicBezTo>
                      <a:pt x="292" y="6489"/>
                      <a:pt x="305" y="6477"/>
                      <a:pt x="298" y="6450"/>
                    </a:cubicBezTo>
                    <a:cubicBezTo>
                      <a:pt x="132" y="5533"/>
                      <a:pt x="1096" y="4390"/>
                      <a:pt x="1239" y="3449"/>
                    </a:cubicBezTo>
                    <a:cubicBezTo>
                      <a:pt x="1418" y="2282"/>
                      <a:pt x="1179" y="1199"/>
                      <a:pt x="1489" y="20"/>
                    </a:cubicBezTo>
                    <a:cubicBezTo>
                      <a:pt x="1496" y="6"/>
                      <a:pt x="1495" y="0"/>
                      <a:pt x="1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2"/>
              <p:cNvSpPr/>
              <p:nvPr/>
            </p:nvSpPr>
            <p:spPr>
              <a:xfrm>
                <a:off x="2135375" y="2675325"/>
                <a:ext cx="43775" cy="15842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37" extrusionOk="0">
                    <a:moveTo>
                      <a:pt x="1692" y="1"/>
                    </a:moveTo>
                    <a:cubicBezTo>
                      <a:pt x="1687" y="1"/>
                      <a:pt x="1683" y="2"/>
                      <a:pt x="1679" y="6"/>
                    </a:cubicBezTo>
                    <a:cubicBezTo>
                      <a:pt x="1096" y="1077"/>
                      <a:pt x="1679" y="2351"/>
                      <a:pt x="1251" y="3482"/>
                    </a:cubicBezTo>
                    <a:cubicBezTo>
                      <a:pt x="858" y="4471"/>
                      <a:pt x="0" y="5209"/>
                      <a:pt x="60" y="6328"/>
                    </a:cubicBezTo>
                    <a:cubicBezTo>
                      <a:pt x="227" y="5149"/>
                      <a:pt x="1084" y="4364"/>
                      <a:pt x="1429" y="3268"/>
                    </a:cubicBezTo>
                    <a:cubicBezTo>
                      <a:pt x="1751" y="2197"/>
                      <a:pt x="1322" y="1089"/>
                      <a:pt x="1715" y="18"/>
                    </a:cubicBezTo>
                    <a:cubicBezTo>
                      <a:pt x="1715" y="9"/>
                      <a:pt x="1703" y="1"/>
                      <a:pt x="1692" y="1"/>
                    </a:cubicBezTo>
                    <a:close/>
                    <a:moveTo>
                      <a:pt x="60" y="6328"/>
                    </a:moveTo>
                    <a:cubicBezTo>
                      <a:pt x="54" y="6334"/>
                      <a:pt x="54" y="6337"/>
                      <a:pt x="56" y="6337"/>
                    </a:cubicBezTo>
                    <a:cubicBezTo>
                      <a:pt x="57" y="6337"/>
                      <a:pt x="60" y="6334"/>
                      <a:pt x="60" y="6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2"/>
              <p:cNvSpPr/>
              <p:nvPr/>
            </p:nvSpPr>
            <p:spPr>
              <a:xfrm>
                <a:off x="2174675" y="2664900"/>
                <a:ext cx="138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159" extrusionOk="0">
                    <a:moveTo>
                      <a:pt x="541" y="1"/>
                    </a:moveTo>
                    <a:cubicBezTo>
                      <a:pt x="538" y="1"/>
                      <a:pt x="536" y="2"/>
                      <a:pt x="536" y="6"/>
                    </a:cubicBezTo>
                    <a:cubicBezTo>
                      <a:pt x="552" y="6"/>
                      <a:pt x="546" y="1"/>
                      <a:pt x="541" y="1"/>
                    </a:cubicBezTo>
                    <a:close/>
                    <a:moveTo>
                      <a:pt x="536" y="6"/>
                    </a:moveTo>
                    <a:lnTo>
                      <a:pt x="536" y="6"/>
                    </a:lnTo>
                    <a:cubicBezTo>
                      <a:pt x="262" y="256"/>
                      <a:pt x="0" y="768"/>
                      <a:pt x="60" y="1149"/>
                    </a:cubicBezTo>
                    <a:cubicBezTo>
                      <a:pt x="60" y="1155"/>
                      <a:pt x="69" y="1158"/>
                      <a:pt x="77" y="1158"/>
                    </a:cubicBezTo>
                    <a:cubicBezTo>
                      <a:pt x="86" y="1158"/>
                      <a:pt x="95" y="1155"/>
                      <a:pt x="95" y="1149"/>
                    </a:cubicBezTo>
                    <a:cubicBezTo>
                      <a:pt x="155" y="959"/>
                      <a:pt x="155" y="756"/>
                      <a:pt x="226" y="566"/>
                    </a:cubicBezTo>
                    <a:cubicBezTo>
                      <a:pt x="298" y="363"/>
                      <a:pt x="417" y="197"/>
                      <a:pt x="53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2"/>
              <p:cNvSpPr/>
              <p:nvPr/>
            </p:nvSpPr>
            <p:spPr>
              <a:xfrm>
                <a:off x="2182100" y="2666500"/>
                <a:ext cx="88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892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2" y="14"/>
                    </a:cubicBezTo>
                    <a:cubicBezTo>
                      <a:pt x="239" y="145"/>
                      <a:pt x="179" y="299"/>
                      <a:pt x="120" y="466"/>
                    </a:cubicBezTo>
                    <a:cubicBezTo>
                      <a:pt x="84" y="597"/>
                      <a:pt x="1" y="740"/>
                      <a:pt x="25" y="883"/>
                    </a:cubicBezTo>
                    <a:cubicBezTo>
                      <a:pt x="25" y="889"/>
                      <a:pt x="28" y="892"/>
                      <a:pt x="32" y="892"/>
                    </a:cubicBezTo>
                    <a:cubicBezTo>
                      <a:pt x="36" y="892"/>
                      <a:pt x="42" y="889"/>
                      <a:pt x="48" y="883"/>
                    </a:cubicBezTo>
                    <a:cubicBezTo>
                      <a:pt x="120" y="776"/>
                      <a:pt x="144" y="597"/>
                      <a:pt x="179" y="478"/>
                    </a:cubicBezTo>
                    <a:cubicBezTo>
                      <a:pt x="227" y="323"/>
                      <a:pt x="286" y="180"/>
                      <a:pt x="346" y="25"/>
                    </a:cubicBezTo>
                    <a:cubicBezTo>
                      <a:pt x="353" y="11"/>
                      <a:pt x="347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Google Shape;2544;p2"/>
              <p:cNvSpPr/>
              <p:nvPr/>
            </p:nvSpPr>
            <p:spPr>
              <a:xfrm>
                <a:off x="2187175" y="2663850"/>
                <a:ext cx="98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934" extrusionOk="0">
                    <a:moveTo>
                      <a:pt x="373" y="0"/>
                    </a:moveTo>
                    <a:cubicBezTo>
                      <a:pt x="367" y="0"/>
                      <a:pt x="362" y="4"/>
                      <a:pt x="357" y="12"/>
                    </a:cubicBezTo>
                    <a:cubicBezTo>
                      <a:pt x="274" y="167"/>
                      <a:pt x="203" y="334"/>
                      <a:pt x="143" y="477"/>
                    </a:cubicBezTo>
                    <a:cubicBezTo>
                      <a:pt x="83" y="608"/>
                      <a:pt x="12" y="763"/>
                      <a:pt x="0" y="905"/>
                    </a:cubicBezTo>
                    <a:cubicBezTo>
                      <a:pt x="0" y="923"/>
                      <a:pt x="13" y="934"/>
                      <a:pt x="24" y="934"/>
                    </a:cubicBezTo>
                    <a:cubicBezTo>
                      <a:pt x="29" y="934"/>
                      <a:pt x="33" y="932"/>
                      <a:pt x="36" y="929"/>
                    </a:cubicBezTo>
                    <a:cubicBezTo>
                      <a:pt x="131" y="810"/>
                      <a:pt x="179" y="643"/>
                      <a:pt x="238" y="512"/>
                    </a:cubicBezTo>
                    <a:cubicBezTo>
                      <a:pt x="286" y="346"/>
                      <a:pt x="345" y="191"/>
                      <a:pt x="393" y="36"/>
                    </a:cubicBezTo>
                    <a:cubicBezTo>
                      <a:pt x="393" y="13"/>
                      <a:pt x="383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2"/>
              <p:cNvSpPr/>
              <p:nvPr/>
            </p:nvSpPr>
            <p:spPr>
              <a:xfrm>
                <a:off x="2153950" y="2676950"/>
                <a:ext cx="57350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7231" extrusionOk="0">
                    <a:moveTo>
                      <a:pt x="2294" y="0"/>
                    </a:moveTo>
                    <a:cubicBezTo>
                      <a:pt x="1710" y="1239"/>
                      <a:pt x="1698" y="2620"/>
                      <a:pt x="1234" y="3894"/>
                    </a:cubicBezTo>
                    <a:cubicBezTo>
                      <a:pt x="829" y="5013"/>
                      <a:pt x="210" y="6013"/>
                      <a:pt x="8" y="7192"/>
                    </a:cubicBezTo>
                    <a:cubicBezTo>
                      <a:pt x="0" y="7213"/>
                      <a:pt x="32" y="7230"/>
                      <a:pt x="58" y="7230"/>
                    </a:cubicBezTo>
                    <a:cubicBezTo>
                      <a:pt x="76" y="7230"/>
                      <a:pt x="91" y="7223"/>
                      <a:pt x="91" y="7204"/>
                    </a:cubicBezTo>
                    <a:cubicBezTo>
                      <a:pt x="329" y="5918"/>
                      <a:pt x="1020" y="4846"/>
                      <a:pt x="1401" y="3632"/>
                    </a:cubicBezTo>
                    <a:cubicBezTo>
                      <a:pt x="1782" y="2429"/>
                      <a:pt x="1817" y="1155"/>
                      <a:pt x="2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2"/>
              <p:cNvSpPr/>
              <p:nvPr/>
            </p:nvSpPr>
            <p:spPr>
              <a:xfrm>
                <a:off x="2161375" y="2741125"/>
                <a:ext cx="5787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233" extrusionOk="0">
                    <a:moveTo>
                      <a:pt x="2290" y="0"/>
                    </a:moveTo>
                    <a:cubicBezTo>
                      <a:pt x="2284" y="0"/>
                      <a:pt x="2277" y="2"/>
                      <a:pt x="2270" y="5"/>
                    </a:cubicBezTo>
                    <a:cubicBezTo>
                      <a:pt x="1699" y="815"/>
                      <a:pt x="1711" y="1862"/>
                      <a:pt x="1199" y="2720"/>
                    </a:cubicBezTo>
                    <a:cubicBezTo>
                      <a:pt x="711" y="3565"/>
                      <a:pt x="223" y="4232"/>
                      <a:pt x="8" y="5196"/>
                    </a:cubicBezTo>
                    <a:cubicBezTo>
                      <a:pt x="1" y="5219"/>
                      <a:pt x="18" y="5232"/>
                      <a:pt x="31" y="5232"/>
                    </a:cubicBezTo>
                    <a:cubicBezTo>
                      <a:pt x="38" y="5232"/>
                      <a:pt x="44" y="5228"/>
                      <a:pt x="44" y="5220"/>
                    </a:cubicBezTo>
                    <a:cubicBezTo>
                      <a:pt x="330" y="4172"/>
                      <a:pt x="949" y="3446"/>
                      <a:pt x="1425" y="2505"/>
                    </a:cubicBezTo>
                    <a:cubicBezTo>
                      <a:pt x="1830" y="1720"/>
                      <a:pt x="1889" y="815"/>
                      <a:pt x="2306" y="17"/>
                    </a:cubicBezTo>
                    <a:cubicBezTo>
                      <a:pt x="2315" y="9"/>
                      <a:pt x="2305" y="0"/>
                      <a:pt x="2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2"/>
              <p:cNvSpPr/>
              <p:nvPr/>
            </p:nvSpPr>
            <p:spPr>
              <a:xfrm>
                <a:off x="2220800" y="2680400"/>
                <a:ext cx="205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165" extrusionOk="0">
                    <a:moveTo>
                      <a:pt x="808" y="1"/>
                    </a:moveTo>
                    <a:cubicBezTo>
                      <a:pt x="805" y="1"/>
                      <a:pt x="801" y="2"/>
                      <a:pt x="798" y="5"/>
                    </a:cubicBezTo>
                    <a:cubicBezTo>
                      <a:pt x="465" y="660"/>
                      <a:pt x="179" y="1422"/>
                      <a:pt x="1" y="2136"/>
                    </a:cubicBezTo>
                    <a:cubicBezTo>
                      <a:pt x="1" y="2156"/>
                      <a:pt x="8" y="2165"/>
                      <a:pt x="16" y="2165"/>
                    </a:cubicBezTo>
                    <a:cubicBezTo>
                      <a:pt x="23" y="2165"/>
                      <a:pt x="31" y="2159"/>
                      <a:pt x="36" y="2148"/>
                    </a:cubicBezTo>
                    <a:cubicBezTo>
                      <a:pt x="179" y="1815"/>
                      <a:pt x="286" y="1434"/>
                      <a:pt x="417" y="1077"/>
                    </a:cubicBezTo>
                    <a:cubicBezTo>
                      <a:pt x="560" y="720"/>
                      <a:pt x="703" y="386"/>
                      <a:pt x="822" y="29"/>
                    </a:cubicBezTo>
                    <a:cubicBezTo>
                      <a:pt x="822" y="12"/>
                      <a:pt x="816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2"/>
              <p:cNvSpPr/>
              <p:nvPr/>
            </p:nvSpPr>
            <p:spPr>
              <a:xfrm>
                <a:off x="2233975" y="2677125"/>
                <a:ext cx="192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159" extrusionOk="0">
                    <a:moveTo>
                      <a:pt x="757" y="0"/>
                    </a:moveTo>
                    <a:cubicBezTo>
                      <a:pt x="754" y="0"/>
                      <a:pt x="751" y="2"/>
                      <a:pt x="748" y="5"/>
                    </a:cubicBezTo>
                    <a:cubicBezTo>
                      <a:pt x="462" y="339"/>
                      <a:pt x="200" y="732"/>
                      <a:pt x="9" y="1124"/>
                    </a:cubicBezTo>
                    <a:cubicBezTo>
                      <a:pt x="1" y="1141"/>
                      <a:pt x="22" y="1158"/>
                      <a:pt x="40" y="1158"/>
                    </a:cubicBezTo>
                    <a:cubicBezTo>
                      <a:pt x="47" y="1158"/>
                      <a:pt x="53" y="1155"/>
                      <a:pt x="57" y="1148"/>
                    </a:cubicBezTo>
                    <a:cubicBezTo>
                      <a:pt x="307" y="815"/>
                      <a:pt x="581" y="410"/>
                      <a:pt x="759" y="17"/>
                    </a:cubicBezTo>
                    <a:cubicBezTo>
                      <a:pt x="768" y="9"/>
                      <a:pt x="764" y="0"/>
                      <a:pt x="7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2"/>
              <p:cNvSpPr/>
              <p:nvPr/>
            </p:nvSpPr>
            <p:spPr>
              <a:xfrm>
                <a:off x="2240150" y="2681325"/>
                <a:ext cx="142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991" extrusionOk="0">
                    <a:moveTo>
                      <a:pt x="533" y="1"/>
                    </a:moveTo>
                    <a:cubicBezTo>
                      <a:pt x="530" y="1"/>
                      <a:pt x="527" y="2"/>
                      <a:pt x="524" y="4"/>
                    </a:cubicBezTo>
                    <a:cubicBezTo>
                      <a:pt x="286" y="254"/>
                      <a:pt x="48" y="623"/>
                      <a:pt x="0" y="968"/>
                    </a:cubicBezTo>
                    <a:cubicBezTo>
                      <a:pt x="0" y="977"/>
                      <a:pt x="17" y="990"/>
                      <a:pt x="28" y="990"/>
                    </a:cubicBezTo>
                    <a:cubicBezTo>
                      <a:pt x="33" y="990"/>
                      <a:pt x="36" y="988"/>
                      <a:pt x="36" y="980"/>
                    </a:cubicBezTo>
                    <a:cubicBezTo>
                      <a:pt x="120" y="837"/>
                      <a:pt x="167" y="683"/>
                      <a:pt x="239" y="540"/>
                    </a:cubicBezTo>
                    <a:cubicBezTo>
                      <a:pt x="334" y="361"/>
                      <a:pt x="441" y="194"/>
                      <a:pt x="560" y="28"/>
                    </a:cubicBezTo>
                    <a:cubicBezTo>
                      <a:pt x="570" y="18"/>
                      <a:pt x="548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2"/>
              <p:cNvSpPr/>
              <p:nvPr/>
            </p:nvSpPr>
            <p:spPr>
              <a:xfrm>
                <a:off x="2172750" y="2680700"/>
                <a:ext cx="83800" cy="20215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8086" extrusionOk="0">
                    <a:moveTo>
                      <a:pt x="3344" y="0"/>
                    </a:moveTo>
                    <a:cubicBezTo>
                      <a:pt x="3342" y="0"/>
                      <a:pt x="3339" y="6"/>
                      <a:pt x="3339" y="17"/>
                    </a:cubicBezTo>
                    <a:cubicBezTo>
                      <a:pt x="2923" y="1446"/>
                      <a:pt x="2518" y="2851"/>
                      <a:pt x="1923" y="4220"/>
                    </a:cubicBezTo>
                    <a:cubicBezTo>
                      <a:pt x="1363" y="5518"/>
                      <a:pt x="601" y="6720"/>
                      <a:pt x="18" y="8018"/>
                    </a:cubicBezTo>
                    <a:cubicBezTo>
                      <a:pt x="1" y="8052"/>
                      <a:pt x="37" y="8085"/>
                      <a:pt x="73" y="8085"/>
                    </a:cubicBezTo>
                    <a:cubicBezTo>
                      <a:pt x="88" y="8085"/>
                      <a:pt x="102" y="8080"/>
                      <a:pt x="113" y="8066"/>
                    </a:cubicBezTo>
                    <a:cubicBezTo>
                      <a:pt x="1553" y="5637"/>
                      <a:pt x="2863" y="2803"/>
                      <a:pt x="3351" y="29"/>
                    </a:cubicBezTo>
                    <a:cubicBezTo>
                      <a:pt x="3351" y="9"/>
                      <a:pt x="3348" y="0"/>
                      <a:pt x="3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2"/>
              <p:cNvSpPr/>
              <p:nvPr/>
            </p:nvSpPr>
            <p:spPr>
              <a:xfrm>
                <a:off x="2188650" y="2819050"/>
                <a:ext cx="411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3219" extrusionOk="0">
                    <a:moveTo>
                      <a:pt x="1624" y="0"/>
                    </a:moveTo>
                    <a:cubicBezTo>
                      <a:pt x="1618" y="0"/>
                      <a:pt x="1612" y="3"/>
                      <a:pt x="1608" y="8"/>
                    </a:cubicBezTo>
                    <a:cubicBezTo>
                      <a:pt x="1096" y="1067"/>
                      <a:pt x="263" y="2020"/>
                      <a:pt x="1" y="3198"/>
                    </a:cubicBezTo>
                    <a:cubicBezTo>
                      <a:pt x="1" y="3212"/>
                      <a:pt x="9" y="3218"/>
                      <a:pt x="16" y="3218"/>
                    </a:cubicBezTo>
                    <a:cubicBezTo>
                      <a:pt x="20" y="3218"/>
                      <a:pt x="24" y="3215"/>
                      <a:pt x="24" y="3210"/>
                    </a:cubicBezTo>
                    <a:cubicBezTo>
                      <a:pt x="358" y="2615"/>
                      <a:pt x="584" y="1984"/>
                      <a:pt x="929" y="1401"/>
                    </a:cubicBezTo>
                    <a:cubicBezTo>
                      <a:pt x="1191" y="948"/>
                      <a:pt x="1560" y="543"/>
                      <a:pt x="1644" y="31"/>
                    </a:cubicBezTo>
                    <a:cubicBezTo>
                      <a:pt x="1644" y="9"/>
                      <a:pt x="1634" y="0"/>
                      <a:pt x="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2"/>
              <p:cNvSpPr/>
              <p:nvPr/>
            </p:nvSpPr>
            <p:spPr>
              <a:xfrm>
                <a:off x="2230500" y="2703350"/>
                <a:ext cx="49475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455" extrusionOk="0">
                    <a:moveTo>
                      <a:pt x="1940" y="1"/>
                    </a:moveTo>
                    <a:cubicBezTo>
                      <a:pt x="1933" y="1"/>
                      <a:pt x="1926" y="5"/>
                      <a:pt x="1922" y="16"/>
                    </a:cubicBezTo>
                    <a:cubicBezTo>
                      <a:pt x="1565" y="635"/>
                      <a:pt x="1327" y="1302"/>
                      <a:pt x="1125" y="1980"/>
                    </a:cubicBezTo>
                    <a:cubicBezTo>
                      <a:pt x="839" y="2838"/>
                      <a:pt x="470" y="3635"/>
                      <a:pt x="17" y="4421"/>
                    </a:cubicBezTo>
                    <a:cubicBezTo>
                      <a:pt x="1" y="4438"/>
                      <a:pt x="7" y="4455"/>
                      <a:pt x="17" y="4455"/>
                    </a:cubicBezTo>
                    <a:cubicBezTo>
                      <a:pt x="21" y="4455"/>
                      <a:pt x="26" y="4452"/>
                      <a:pt x="29" y="4445"/>
                    </a:cubicBezTo>
                    <a:cubicBezTo>
                      <a:pt x="910" y="3076"/>
                      <a:pt x="1220" y="1468"/>
                      <a:pt x="1970" y="40"/>
                    </a:cubicBezTo>
                    <a:cubicBezTo>
                      <a:pt x="1978" y="23"/>
                      <a:pt x="1958" y="1"/>
                      <a:pt x="19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2"/>
              <p:cNvSpPr/>
              <p:nvPr/>
            </p:nvSpPr>
            <p:spPr>
              <a:xfrm>
                <a:off x="2204525" y="2747200"/>
                <a:ext cx="96075" cy="1799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7197" extrusionOk="0">
                    <a:moveTo>
                      <a:pt x="3819" y="0"/>
                    </a:moveTo>
                    <a:cubicBezTo>
                      <a:pt x="2318" y="2215"/>
                      <a:pt x="1009" y="4656"/>
                      <a:pt x="9" y="7144"/>
                    </a:cubicBezTo>
                    <a:cubicBezTo>
                      <a:pt x="1" y="7176"/>
                      <a:pt x="24" y="7197"/>
                      <a:pt x="48" y="7197"/>
                    </a:cubicBezTo>
                    <a:cubicBezTo>
                      <a:pt x="60" y="7197"/>
                      <a:pt x="72" y="7192"/>
                      <a:pt x="80" y="7180"/>
                    </a:cubicBezTo>
                    <a:cubicBezTo>
                      <a:pt x="1247" y="4739"/>
                      <a:pt x="2485" y="2370"/>
                      <a:pt x="3842" y="12"/>
                    </a:cubicBezTo>
                    <a:cubicBezTo>
                      <a:pt x="3842" y="12"/>
                      <a:pt x="3842" y="0"/>
                      <a:pt x="3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2"/>
              <p:cNvSpPr/>
              <p:nvPr/>
            </p:nvSpPr>
            <p:spPr>
              <a:xfrm>
                <a:off x="2254225" y="2744225"/>
                <a:ext cx="55300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3714" extrusionOk="0">
                    <a:moveTo>
                      <a:pt x="2212" y="0"/>
                    </a:moveTo>
                    <a:lnTo>
                      <a:pt x="2212" y="0"/>
                    </a:lnTo>
                    <a:cubicBezTo>
                      <a:pt x="1271" y="1131"/>
                      <a:pt x="866" y="2512"/>
                      <a:pt x="9" y="3691"/>
                    </a:cubicBezTo>
                    <a:cubicBezTo>
                      <a:pt x="1" y="3699"/>
                      <a:pt x="10" y="3713"/>
                      <a:pt x="16" y="3713"/>
                    </a:cubicBezTo>
                    <a:cubicBezTo>
                      <a:pt x="19" y="3713"/>
                      <a:pt x="21" y="3710"/>
                      <a:pt x="21" y="3703"/>
                    </a:cubicBezTo>
                    <a:cubicBezTo>
                      <a:pt x="438" y="3239"/>
                      <a:pt x="676" y="2691"/>
                      <a:pt x="950" y="2131"/>
                    </a:cubicBezTo>
                    <a:cubicBezTo>
                      <a:pt x="1307" y="1369"/>
                      <a:pt x="1723" y="691"/>
                      <a:pt x="2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Google Shape;2555;p2"/>
              <p:cNvSpPr/>
              <p:nvPr/>
            </p:nvSpPr>
            <p:spPr>
              <a:xfrm>
                <a:off x="2216575" y="2776575"/>
                <a:ext cx="111350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7515" extrusionOk="0">
                    <a:moveTo>
                      <a:pt x="4428" y="1"/>
                    </a:moveTo>
                    <a:cubicBezTo>
                      <a:pt x="4425" y="1"/>
                      <a:pt x="4422" y="2"/>
                      <a:pt x="4420" y="4"/>
                    </a:cubicBezTo>
                    <a:cubicBezTo>
                      <a:pt x="3908" y="552"/>
                      <a:pt x="3682" y="1266"/>
                      <a:pt x="3265" y="1873"/>
                    </a:cubicBezTo>
                    <a:cubicBezTo>
                      <a:pt x="2872" y="2457"/>
                      <a:pt x="2372" y="2957"/>
                      <a:pt x="2015" y="3552"/>
                    </a:cubicBezTo>
                    <a:cubicBezTo>
                      <a:pt x="1265" y="4826"/>
                      <a:pt x="860" y="6231"/>
                      <a:pt x="27" y="7457"/>
                    </a:cubicBezTo>
                    <a:cubicBezTo>
                      <a:pt x="1" y="7492"/>
                      <a:pt x="19" y="7514"/>
                      <a:pt x="35" y="7514"/>
                    </a:cubicBezTo>
                    <a:cubicBezTo>
                      <a:pt x="42" y="7514"/>
                      <a:pt x="47" y="7511"/>
                      <a:pt x="50" y="7505"/>
                    </a:cubicBezTo>
                    <a:cubicBezTo>
                      <a:pt x="979" y="6421"/>
                      <a:pt x="1336" y="5005"/>
                      <a:pt x="2015" y="3766"/>
                    </a:cubicBezTo>
                    <a:cubicBezTo>
                      <a:pt x="2396" y="3100"/>
                      <a:pt x="2896" y="2540"/>
                      <a:pt x="3313" y="1921"/>
                    </a:cubicBezTo>
                    <a:cubicBezTo>
                      <a:pt x="3730" y="1314"/>
                      <a:pt x="3980" y="611"/>
                      <a:pt x="4444" y="28"/>
                    </a:cubicBezTo>
                    <a:cubicBezTo>
                      <a:pt x="4454" y="18"/>
                      <a:pt x="4440" y="1"/>
                      <a:pt x="44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2"/>
              <p:cNvSpPr/>
              <p:nvPr/>
            </p:nvSpPr>
            <p:spPr>
              <a:xfrm>
                <a:off x="2231225" y="2908100"/>
                <a:ext cx="4310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023" extrusionOk="0">
                    <a:moveTo>
                      <a:pt x="1707" y="1"/>
                    </a:moveTo>
                    <a:cubicBezTo>
                      <a:pt x="1705" y="1"/>
                      <a:pt x="1703" y="2"/>
                      <a:pt x="1703" y="6"/>
                    </a:cubicBezTo>
                    <a:cubicBezTo>
                      <a:pt x="1310" y="387"/>
                      <a:pt x="1119" y="887"/>
                      <a:pt x="905" y="1363"/>
                    </a:cubicBezTo>
                    <a:cubicBezTo>
                      <a:pt x="774" y="1696"/>
                      <a:pt x="631" y="2018"/>
                      <a:pt x="417" y="2303"/>
                    </a:cubicBezTo>
                    <a:cubicBezTo>
                      <a:pt x="238" y="2542"/>
                      <a:pt x="60" y="2708"/>
                      <a:pt x="0" y="3006"/>
                    </a:cubicBezTo>
                    <a:cubicBezTo>
                      <a:pt x="0" y="3014"/>
                      <a:pt x="6" y="3023"/>
                      <a:pt x="10" y="3023"/>
                    </a:cubicBezTo>
                    <a:cubicBezTo>
                      <a:pt x="11" y="3023"/>
                      <a:pt x="12" y="3021"/>
                      <a:pt x="12" y="3018"/>
                    </a:cubicBezTo>
                    <a:cubicBezTo>
                      <a:pt x="215" y="2506"/>
                      <a:pt x="655" y="2137"/>
                      <a:pt x="893" y="1637"/>
                    </a:cubicBezTo>
                    <a:cubicBezTo>
                      <a:pt x="1167" y="1077"/>
                      <a:pt x="1358" y="529"/>
                      <a:pt x="1715" y="29"/>
                    </a:cubicBezTo>
                    <a:cubicBezTo>
                      <a:pt x="1723" y="12"/>
                      <a:pt x="1713" y="1"/>
                      <a:pt x="17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2"/>
              <p:cNvSpPr/>
              <p:nvPr/>
            </p:nvSpPr>
            <p:spPr>
              <a:xfrm>
                <a:off x="2274975" y="2794750"/>
                <a:ext cx="67050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4397" extrusionOk="0">
                    <a:moveTo>
                      <a:pt x="2625" y="1"/>
                    </a:moveTo>
                    <a:cubicBezTo>
                      <a:pt x="2612" y="1"/>
                      <a:pt x="2598" y="5"/>
                      <a:pt x="2584" y="15"/>
                    </a:cubicBezTo>
                    <a:cubicBezTo>
                      <a:pt x="2084" y="670"/>
                      <a:pt x="1763" y="1432"/>
                      <a:pt x="1358" y="2158"/>
                    </a:cubicBezTo>
                    <a:cubicBezTo>
                      <a:pt x="965" y="2932"/>
                      <a:pt x="477" y="3670"/>
                      <a:pt x="0" y="4397"/>
                    </a:cubicBezTo>
                    <a:cubicBezTo>
                      <a:pt x="1036" y="3039"/>
                      <a:pt x="1691" y="1468"/>
                      <a:pt x="2656" y="63"/>
                    </a:cubicBezTo>
                    <a:cubicBezTo>
                      <a:pt x="2681" y="29"/>
                      <a:pt x="2658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2"/>
              <p:cNvSpPr/>
              <p:nvPr/>
            </p:nvSpPr>
            <p:spPr>
              <a:xfrm>
                <a:off x="2243425" y="2924925"/>
                <a:ext cx="50225" cy="988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3954" extrusionOk="0">
                    <a:moveTo>
                      <a:pt x="1986" y="1"/>
                    </a:moveTo>
                    <a:cubicBezTo>
                      <a:pt x="1980" y="1"/>
                      <a:pt x="1972" y="4"/>
                      <a:pt x="1965" y="11"/>
                    </a:cubicBezTo>
                    <a:cubicBezTo>
                      <a:pt x="1524" y="726"/>
                      <a:pt x="1108" y="1476"/>
                      <a:pt x="703" y="2226"/>
                    </a:cubicBezTo>
                    <a:cubicBezTo>
                      <a:pt x="405" y="2773"/>
                      <a:pt x="84" y="3321"/>
                      <a:pt x="0" y="3940"/>
                    </a:cubicBezTo>
                    <a:cubicBezTo>
                      <a:pt x="14" y="3947"/>
                      <a:pt x="36" y="3954"/>
                      <a:pt x="52" y="3954"/>
                    </a:cubicBezTo>
                    <a:cubicBezTo>
                      <a:pt x="63" y="3954"/>
                      <a:pt x="72" y="3950"/>
                      <a:pt x="72" y="3940"/>
                    </a:cubicBezTo>
                    <a:cubicBezTo>
                      <a:pt x="215" y="3119"/>
                      <a:pt x="715" y="2428"/>
                      <a:pt x="1108" y="1714"/>
                    </a:cubicBezTo>
                    <a:cubicBezTo>
                      <a:pt x="1417" y="1154"/>
                      <a:pt x="1715" y="583"/>
                      <a:pt x="2001" y="23"/>
                    </a:cubicBezTo>
                    <a:cubicBezTo>
                      <a:pt x="2009" y="15"/>
                      <a:pt x="2000" y="1"/>
                      <a:pt x="19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2"/>
              <p:cNvSpPr/>
              <p:nvPr/>
            </p:nvSpPr>
            <p:spPr>
              <a:xfrm>
                <a:off x="2298300" y="2815850"/>
                <a:ext cx="564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106" extrusionOk="0">
                    <a:moveTo>
                      <a:pt x="2223" y="0"/>
                    </a:moveTo>
                    <a:cubicBezTo>
                      <a:pt x="2216" y="0"/>
                      <a:pt x="2208" y="2"/>
                      <a:pt x="2199" y="5"/>
                    </a:cubicBezTo>
                    <a:cubicBezTo>
                      <a:pt x="1246" y="1171"/>
                      <a:pt x="603" y="2743"/>
                      <a:pt x="8" y="4100"/>
                    </a:cubicBezTo>
                    <a:cubicBezTo>
                      <a:pt x="758" y="2755"/>
                      <a:pt x="1258" y="1231"/>
                      <a:pt x="2246" y="40"/>
                    </a:cubicBezTo>
                    <a:cubicBezTo>
                      <a:pt x="2255" y="14"/>
                      <a:pt x="2244" y="0"/>
                      <a:pt x="2223" y="0"/>
                    </a:cubicBezTo>
                    <a:close/>
                    <a:moveTo>
                      <a:pt x="8" y="4100"/>
                    </a:moveTo>
                    <a:cubicBezTo>
                      <a:pt x="0" y="4100"/>
                      <a:pt x="3" y="4106"/>
                      <a:pt x="5" y="4106"/>
                    </a:cubicBezTo>
                    <a:cubicBezTo>
                      <a:pt x="7" y="4106"/>
                      <a:pt x="8" y="4104"/>
                      <a:pt x="8" y="41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2"/>
              <p:cNvSpPr/>
              <p:nvPr/>
            </p:nvSpPr>
            <p:spPr>
              <a:xfrm>
                <a:off x="2250275" y="3011425"/>
                <a:ext cx="218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624" extrusionOk="0">
                    <a:moveTo>
                      <a:pt x="831" y="1"/>
                    </a:moveTo>
                    <a:cubicBezTo>
                      <a:pt x="821" y="1"/>
                      <a:pt x="809" y="5"/>
                      <a:pt x="798" y="16"/>
                    </a:cubicBezTo>
                    <a:cubicBezTo>
                      <a:pt x="441" y="456"/>
                      <a:pt x="215" y="1087"/>
                      <a:pt x="0" y="1623"/>
                    </a:cubicBezTo>
                    <a:cubicBezTo>
                      <a:pt x="310" y="1147"/>
                      <a:pt x="703" y="599"/>
                      <a:pt x="858" y="40"/>
                    </a:cubicBezTo>
                    <a:cubicBezTo>
                      <a:pt x="874" y="23"/>
                      <a:pt x="856" y="1"/>
                      <a:pt x="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2"/>
              <p:cNvSpPr/>
              <p:nvPr/>
            </p:nvSpPr>
            <p:spPr>
              <a:xfrm>
                <a:off x="2278850" y="2851725"/>
                <a:ext cx="904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6180" extrusionOk="0">
                    <a:moveTo>
                      <a:pt x="3576" y="1"/>
                    </a:moveTo>
                    <a:cubicBezTo>
                      <a:pt x="3570" y="1"/>
                      <a:pt x="3564" y="4"/>
                      <a:pt x="3560" y="10"/>
                    </a:cubicBezTo>
                    <a:cubicBezTo>
                      <a:pt x="2179" y="1891"/>
                      <a:pt x="881" y="3987"/>
                      <a:pt x="0" y="6166"/>
                    </a:cubicBezTo>
                    <a:cubicBezTo>
                      <a:pt x="0" y="6173"/>
                      <a:pt x="12" y="6180"/>
                      <a:pt x="22" y="6180"/>
                    </a:cubicBezTo>
                    <a:cubicBezTo>
                      <a:pt x="30" y="6180"/>
                      <a:pt x="36" y="6176"/>
                      <a:pt x="36" y="6166"/>
                    </a:cubicBezTo>
                    <a:cubicBezTo>
                      <a:pt x="1060" y="3999"/>
                      <a:pt x="2358" y="2082"/>
                      <a:pt x="3608" y="46"/>
                    </a:cubicBezTo>
                    <a:cubicBezTo>
                      <a:pt x="3616" y="20"/>
                      <a:pt x="3594" y="1"/>
                      <a:pt x="3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2"/>
              <p:cNvSpPr/>
              <p:nvPr/>
            </p:nvSpPr>
            <p:spPr>
              <a:xfrm>
                <a:off x="2265225" y="3031650"/>
                <a:ext cx="225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712" extrusionOk="0">
                    <a:moveTo>
                      <a:pt x="847" y="0"/>
                    </a:moveTo>
                    <a:cubicBezTo>
                      <a:pt x="840" y="0"/>
                      <a:pt x="834" y="2"/>
                      <a:pt x="831" y="5"/>
                    </a:cubicBezTo>
                    <a:cubicBezTo>
                      <a:pt x="664" y="243"/>
                      <a:pt x="569" y="528"/>
                      <a:pt x="450" y="790"/>
                    </a:cubicBezTo>
                    <a:cubicBezTo>
                      <a:pt x="295" y="1088"/>
                      <a:pt x="129" y="1374"/>
                      <a:pt x="9" y="1671"/>
                    </a:cubicBezTo>
                    <a:cubicBezTo>
                      <a:pt x="1" y="1698"/>
                      <a:pt x="25" y="1712"/>
                      <a:pt x="43" y="1712"/>
                    </a:cubicBezTo>
                    <a:cubicBezTo>
                      <a:pt x="49" y="1712"/>
                      <a:pt x="54" y="1710"/>
                      <a:pt x="57" y="1707"/>
                    </a:cubicBezTo>
                    <a:cubicBezTo>
                      <a:pt x="236" y="1457"/>
                      <a:pt x="390" y="1171"/>
                      <a:pt x="521" y="886"/>
                    </a:cubicBezTo>
                    <a:cubicBezTo>
                      <a:pt x="652" y="624"/>
                      <a:pt x="831" y="338"/>
                      <a:pt x="891" y="40"/>
                    </a:cubicBezTo>
                    <a:cubicBezTo>
                      <a:pt x="899" y="14"/>
                      <a:pt x="868" y="0"/>
                      <a:pt x="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2"/>
              <p:cNvSpPr/>
              <p:nvPr/>
            </p:nvSpPr>
            <p:spPr>
              <a:xfrm>
                <a:off x="2292825" y="2880825"/>
                <a:ext cx="879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5812" extrusionOk="0">
                    <a:moveTo>
                      <a:pt x="3489" y="0"/>
                    </a:moveTo>
                    <a:cubicBezTo>
                      <a:pt x="3480" y="0"/>
                      <a:pt x="3470" y="4"/>
                      <a:pt x="3466" y="13"/>
                    </a:cubicBezTo>
                    <a:cubicBezTo>
                      <a:pt x="2382" y="1930"/>
                      <a:pt x="727" y="3728"/>
                      <a:pt x="1" y="5811"/>
                    </a:cubicBezTo>
                    <a:lnTo>
                      <a:pt x="13" y="5811"/>
                    </a:lnTo>
                    <a:cubicBezTo>
                      <a:pt x="1049" y="3847"/>
                      <a:pt x="2692" y="2097"/>
                      <a:pt x="3501" y="25"/>
                    </a:cubicBezTo>
                    <a:cubicBezTo>
                      <a:pt x="3516" y="10"/>
                      <a:pt x="3503" y="0"/>
                      <a:pt x="3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2"/>
              <p:cNvSpPr/>
              <p:nvPr/>
            </p:nvSpPr>
            <p:spPr>
              <a:xfrm>
                <a:off x="2368300" y="2888250"/>
                <a:ext cx="15950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38" extrusionOk="0">
                    <a:moveTo>
                      <a:pt x="605" y="1"/>
                    </a:moveTo>
                    <a:cubicBezTo>
                      <a:pt x="596" y="1"/>
                      <a:pt x="589" y="5"/>
                      <a:pt x="589" y="14"/>
                    </a:cubicBezTo>
                    <a:cubicBezTo>
                      <a:pt x="482" y="216"/>
                      <a:pt x="399" y="430"/>
                      <a:pt x="292" y="621"/>
                    </a:cubicBezTo>
                    <a:cubicBezTo>
                      <a:pt x="208" y="788"/>
                      <a:pt x="101" y="942"/>
                      <a:pt x="18" y="1109"/>
                    </a:cubicBezTo>
                    <a:cubicBezTo>
                      <a:pt x="1" y="1127"/>
                      <a:pt x="15" y="1138"/>
                      <a:pt x="29" y="1138"/>
                    </a:cubicBezTo>
                    <a:cubicBezTo>
                      <a:pt x="34" y="1138"/>
                      <a:pt x="39" y="1136"/>
                      <a:pt x="42" y="1133"/>
                    </a:cubicBezTo>
                    <a:cubicBezTo>
                      <a:pt x="316" y="835"/>
                      <a:pt x="506" y="383"/>
                      <a:pt x="637" y="26"/>
                    </a:cubicBezTo>
                    <a:cubicBezTo>
                      <a:pt x="637" y="11"/>
                      <a:pt x="619" y="1"/>
                      <a:pt x="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2"/>
              <p:cNvSpPr/>
              <p:nvPr/>
            </p:nvSpPr>
            <p:spPr>
              <a:xfrm>
                <a:off x="2374100" y="2891250"/>
                <a:ext cx="137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911" extrusionOk="0">
                    <a:moveTo>
                      <a:pt x="524" y="1"/>
                    </a:moveTo>
                    <a:cubicBezTo>
                      <a:pt x="322" y="251"/>
                      <a:pt x="96" y="584"/>
                      <a:pt x="0" y="894"/>
                    </a:cubicBezTo>
                    <a:cubicBezTo>
                      <a:pt x="0" y="902"/>
                      <a:pt x="12" y="911"/>
                      <a:pt x="23" y="911"/>
                    </a:cubicBezTo>
                    <a:cubicBezTo>
                      <a:pt x="28" y="911"/>
                      <a:pt x="32" y="909"/>
                      <a:pt x="36" y="906"/>
                    </a:cubicBezTo>
                    <a:cubicBezTo>
                      <a:pt x="143" y="775"/>
                      <a:pt x="203" y="608"/>
                      <a:pt x="286" y="465"/>
                    </a:cubicBezTo>
                    <a:cubicBezTo>
                      <a:pt x="381" y="310"/>
                      <a:pt x="465" y="168"/>
                      <a:pt x="536" y="13"/>
                    </a:cubicBezTo>
                    <a:cubicBezTo>
                      <a:pt x="548" y="1"/>
                      <a:pt x="536" y="1"/>
                      <a:pt x="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2"/>
              <p:cNvSpPr/>
              <p:nvPr/>
            </p:nvSpPr>
            <p:spPr>
              <a:xfrm>
                <a:off x="2373800" y="2902275"/>
                <a:ext cx="113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756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262" y="215"/>
                      <a:pt x="96" y="465"/>
                      <a:pt x="0" y="739"/>
                    </a:cubicBezTo>
                    <a:cubicBezTo>
                      <a:pt x="0" y="747"/>
                      <a:pt x="6" y="755"/>
                      <a:pt x="18" y="755"/>
                    </a:cubicBezTo>
                    <a:cubicBezTo>
                      <a:pt x="23" y="755"/>
                      <a:pt x="29" y="754"/>
                      <a:pt x="36" y="750"/>
                    </a:cubicBezTo>
                    <a:cubicBezTo>
                      <a:pt x="179" y="512"/>
                      <a:pt x="298" y="26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2"/>
              <p:cNvSpPr/>
              <p:nvPr/>
            </p:nvSpPr>
            <p:spPr>
              <a:xfrm>
                <a:off x="2375275" y="2908125"/>
                <a:ext cx="119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9" extrusionOk="0">
                    <a:moveTo>
                      <a:pt x="462" y="0"/>
                    </a:moveTo>
                    <a:cubicBezTo>
                      <a:pt x="459" y="0"/>
                      <a:pt x="456" y="2"/>
                      <a:pt x="453" y="5"/>
                    </a:cubicBezTo>
                    <a:cubicBezTo>
                      <a:pt x="287" y="266"/>
                      <a:pt x="96" y="528"/>
                      <a:pt x="1" y="826"/>
                    </a:cubicBezTo>
                    <a:cubicBezTo>
                      <a:pt x="1" y="834"/>
                      <a:pt x="7" y="848"/>
                      <a:pt x="18" y="848"/>
                    </a:cubicBezTo>
                    <a:cubicBezTo>
                      <a:pt x="23" y="848"/>
                      <a:pt x="29" y="845"/>
                      <a:pt x="37" y="838"/>
                    </a:cubicBezTo>
                    <a:cubicBezTo>
                      <a:pt x="191" y="588"/>
                      <a:pt x="334" y="290"/>
                      <a:pt x="477" y="40"/>
                    </a:cubicBezTo>
                    <a:cubicBezTo>
                      <a:pt x="477" y="13"/>
                      <a:pt x="470" y="0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2"/>
              <p:cNvSpPr/>
              <p:nvPr/>
            </p:nvSpPr>
            <p:spPr>
              <a:xfrm>
                <a:off x="2274725" y="2923250"/>
                <a:ext cx="1156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6743" extrusionOk="0">
                    <a:moveTo>
                      <a:pt x="4623" y="1"/>
                    </a:moveTo>
                    <a:cubicBezTo>
                      <a:pt x="4621" y="1"/>
                      <a:pt x="4618" y="7"/>
                      <a:pt x="4618" y="19"/>
                    </a:cubicBezTo>
                    <a:cubicBezTo>
                      <a:pt x="4624" y="7"/>
                      <a:pt x="4624" y="1"/>
                      <a:pt x="4623" y="1"/>
                    </a:cubicBezTo>
                    <a:close/>
                    <a:moveTo>
                      <a:pt x="4618" y="19"/>
                    </a:moveTo>
                    <a:lnTo>
                      <a:pt x="4618" y="19"/>
                    </a:lnTo>
                    <a:cubicBezTo>
                      <a:pt x="4059" y="1221"/>
                      <a:pt x="3201" y="2245"/>
                      <a:pt x="2332" y="3245"/>
                    </a:cubicBezTo>
                    <a:cubicBezTo>
                      <a:pt x="1439" y="4281"/>
                      <a:pt x="725" y="5400"/>
                      <a:pt x="34" y="6603"/>
                    </a:cubicBezTo>
                    <a:cubicBezTo>
                      <a:pt x="1" y="6670"/>
                      <a:pt x="62" y="6743"/>
                      <a:pt x="113" y="6743"/>
                    </a:cubicBezTo>
                    <a:cubicBezTo>
                      <a:pt x="135" y="6743"/>
                      <a:pt x="155" y="6730"/>
                      <a:pt x="165" y="6698"/>
                    </a:cubicBezTo>
                    <a:cubicBezTo>
                      <a:pt x="880" y="5412"/>
                      <a:pt x="1630" y="4138"/>
                      <a:pt x="2582" y="3019"/>
                    </a:cubicBezTo>
                    <a:cubicBezTo>
                      <a:pt x="3380" y="2078"/>
                      <a:pt x="4190" y="1185"/>
                      <a:pt x="4618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2"/>
              <p:cNvSpPr/>
              <p:nvPr/>
            </p:nvSpPr>
            <p:spPr>
              <a:xfrm>
                <a:off x="2284275" y="2974700"/>
                <a:ext cx="106850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5268" extrusionOk="0">
                    <a:moveTo>
                      <a:pt x="4199" y="1"/>
                    </a:moveTo>
                    <a:cubicBezTo>
                      <a:pt x="4185" y="1"/>
                      <a:pt x="4172" y="6"/>
                      <a:pt x="4165" y="20"/>
                    </a:cubicBezTo>
                    <a:cubicBezTo>
                      <a:pt x="3569" y="1116"/>
                      <a:pt x="2676" y="1890"/>
                      <a:pt x="1843" y="2795"/>
                    </a:cubicBezTo>
                    <a:cubicBezTo>
                      <a:pt x="1152" y="3557"/>
                      <a:pt x="652" y="4450"/>
                      <a:pt x="9" y="5235"/>
                    </a:cubicBezTo>
                    <a:cubicBezTo>
                      <a:pt x="0" y="5244"/>
                      <a:pt x="26" y="5267"/>
                      <a:pt x="44" y="5267"/>
                    </a:cubicBezTo>
                    <a:cubicBezTo>
                      <a:pt x="49" y="5267"/>
                      <a:pt x="54" y="5265"/>
                      <a:pt x="57" y="5259"/>
                    </a:cubicBezTo>
                    <a:cubicBezTo>
                      <a:pt x="914" y="4366"/>
                      <a:pt x="1462" y="3247"/>
                      <a:pt x="2355" y="2354"/>
                    </a:cubicBezTo>
                    <a:cubicBezTo>
                      <a:pt x="3069" y="1652"/>
                      <a:pt x="3819" y="985"/>
                      <a:pt x="4248" y="68"/>
                    </a:cubicBezTo>
                    <a:cubicBezTo>
                      <a:pt x="4273" y="34"/>
                      <a:pt x="4233" y="1"/>
                      <a:pt x="4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2"/>
              <p:cNvSpPr/>
              <p:nvPr/>
            </p:nvSpPr>
            <p:spPr>
              <a:xfrm>
                <a:off x="2289250" y="3030325"/>
                <a:ext cx="74375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3499" extrusionOk="0">
                    <a:moveTo>
                      <a:pt x="2930" y="0"/>
                    </a:moveTo>
                    <a:cubicBezTo>
                      <a:pt x="2921" y="0"/>
                      <a:pt x="2913" y="3"/>
                      <a:pt x="2906" y="10"/>
                    </a:cubicBezTo>
                    <a:cubicBezTo>
                      <a:pt x="2454" y="546"/>
                      <a:pt x="1894" y="903"/>
                      <a:pt x="1489" y="1498"/>
                    </a:cubicBezTo>
                    <a:cubicBezTo>
                      <a:pt x="1037" y="2177"/>
                      <a:pt x="406" y="2784"/>
                      <a:pt x="1" y="3498"/>
                    </a:cubicBezTo>
                    <a:cubicBezTo>
                      <a:pt x="668" y="3082"/>
                      <a:pt x="1156" y="2344"/>
                      <a:pt x="1585" y="1701"/>
                    </a:cubicBezTo>
                    <a:cubicBezTo>
                      <a:pt x="1989" y="1105"/>
                      <a:pt x="2680" y="701"/>
                      <a:pt x="2966" y="46"/>
                    </a:cubicBezTo>
                    <a:cubicBezTo>
                      <a:pt x="2974" y="20"/>
                      <a:pt x="2952" y="0"/>
                      <a:pt x="2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2"/>
              <p:cNvSpPr/>
              <p:nvPr/>
            </p:nvSpPr>
            <p:spPr>
              <a:xfrm>
                <a:off x="2280225" y="2961500"/>
                <a:ext cx="114425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5603" extrusionOk="0">
                    <a:moveTo>
                      <a:pt x="4577" y="1"/>
                    </a:moveTo>
                    <a:lnTo>
                      <a:pt x="4577" y="1"/>
                    </a:lnTo>
                    <a:cubicBezTo>
                      <a:pt x="3839" y="1120"/>
                      <a:pt x="3065" y="2025"/>
                      <a:pt x="2076" y="2942"/>
                    </a:cubicBezTo>
                    <a:cubicBezTo>
                      <a:pt x="1279" y="3727"/>
                      <a:pt x="814" y="4728"/>
                      <a:pt x="41" y="5525"/>
                    </a:cubicBezTo>
                    <a:cubicBezTo>
                      <a:pt x="0" y="5555"/>
                      <a:pt x="36" y="5602"/>
                      <a:pt x="77" y="5602"/>
                    </a:cubicBezTo>
                    <a:cubicBezTo>
                      <a:pt x="85" y="5602"/>
                      <a:pt x="92" y="5600"/>
                      <a:pt x="100" y="5597"/>
                    </a:cubicBezTo>
                    <a:cubicBezTo>
                      <a:pt x="469" y="5228"/>
                      <a:pt x="731" y="4811"/>
                      <a:pt x="1017" y="4358"/>
                    </a:cubicBezTo>
                    <a:cubicBezTo>
                      <a:pt x="1434" y="3704"/>
                      <a:pt x="1957" y="3180"/>
                      <a:pt x="2529" y="2644"/>
                    </a:cubicBezTo>
                    <a:cubicBezTo>
                      <a:pt x="3374" y="1858"/>
                      <a:pt x="4053" y="1048"/>
                      <a:pt x="4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2"/>
              <p:cNvSpPr/>
              <p:nvPr/>
            </p:nvSpPr>
            <p:spPr>
              <a:xfrm>
                <a:off x="2284850" y="3071925"/>
                <a:ext cx="220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264" extrusionOk="0">
                    <a:moveTo>
                      <a:pt x="844" y="1"/>
                    </a:moveTo>
                    <a:cubicBezTo>
                      <a:pt x="701" y="168"/>
                      <a:pt x="582" y="358"/>
                      <a:pt x="463" y="561"/>
                    </a:cubicBezTo>
                    <a:cubicBezTo>
                      <a:pt x="342" y="747"/>
                      <a:pt x="202" y="943"/>
                      <a:pt x="69" y="1121"/>
                    </a:cubicBezTo>
                    <a:lnTo>
                      <a:pt x="69" y="1121"/>
                    </a:lnTo>
                    <a:cubicBezTo>
                      <a:pt x="59" y="1132"/>
                      <a:pt x="52" y="1141"/>
                      <a:pt x="45" y="1153"/>
                    </a:cubicBezTo>
                    <a:lnTo>
                      <a:pt x="45" y="1153"/>
                    </a:lnTo>
                    <a:cubicBezTo>
                      <a:pt x="41" y="1158"/>
                      <a:pt x="38" y="1163"/>
                      <a:pt x="34" y="1168"/>
                    </a:cubicBezTo>
                    <a:cubicBezTo>
                      <a:pt x="35" y="1168"/>
                      <a:pt x="36" y="1169"/>
                      <a:pt x="38" y="1169"/>
                    </a:cubicBezTo>
                    <a:lnTo>
                      <a:pt x="38" y="1169"/>
                    </a:lnTo>
                    <a:cubicBezTo>
                      <a:pt x="37" y="1173"/>
                      <a:pt x="35" y="1176"/>
                      <a:pt x="34" y="1180"/>
                    </a:cubicBezTo>
                    <a:cubicBezTo>
                      <a:pt x="0" y="1222"/>
                      <a:pt x="38" y="1264"/>
                      <a:pt x="76" y="1264"/>
                    </a:cubicBezTo>
                    <a:cubicBezTo>
                      <a:pt x="91" y="1264"/>
                      <a:pt x="107" y="1257"/>
                      <a:pt x="117" y="1239"/>
                    </a:cubicBezTo>
                    <a:cubicBezTo>
                      <a:pt x="124" y="1230"/>
                      <a:pt x="131" y="1222"/>
                      <a:pt x="138" y="1213"/>
                    </a:cubicBezTo>
                    <a:lnTo>
                      <a:pt x="138" y="1213"/>
                    </a:lnTo>
                    <a:cubicBezTo>
                      <a:pt x="139" y="1214"/>
                      <a:pt x="140" y="1215"/>
                      <a:pt x="141" y="1215"/>
                    </a:cubicBezTo>
                    <a:lnTo>
                      <a:pt x="141" y="1208"/>
                    </a:lnTo>
                    <a:lnTo>
                      <a:pt x="141" y="1208"/>
                    </a:lnTo>
                    <a:cubicBezTo>
                      <a:pt x="411" y="858"/>
                      <a:pt x="740" y="452"/>
                      <a:pt x="868" y="13"/>
                    </a:cubicBezTo>
                    <a:cubicBezTo>
                      <a:pt x="879" y="1"/>
                      <a:pt x="868" y="1"/>
                      <a:pt x="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2"/>
              <p:cNvSpPr/>
              <p:nvPr/>
            </p:nvSpPr>
            <p:spPr>
              <a:xfrm>
                <a:off x="2281050" y="3044975"/>
                <a:ext cx="44575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476" extrusionOk="0">
                    <a:moveTo>
                      <a:pt x="1740" y="1"/>
                    </a:moveTo>
                    <a:cubicBezTo>
                      <a:pt x="1722" y="1"/>
                      <a:pt x="1703" y="10"/>
                      <a:pt x="1698" y="31"/>
                    </a:cubicBezTo>
                    <a:cubicBezTo>
                      <a:pt x="1517" y="385"/>
                      <a:pt x="1281" y="685"/>
                      <a:pt x="1042" y="992"/>
                    </a:cubicBezTo>
                    <a:lnTo>
                      <a:pt x="1042" y="992"/>
                    </a:lnTo>
                    <a:cubicBezTo>
                      <a:pt x="640" y="1360"/>
                      <a:pt x="359" y="1889"/>
                      <a:pt x="82" y="2335"/>
                    </a:cubicBezTo>
                    <a:lnTo>
                      <a:pt x="82" y="2335"/>
                    </a:lnTo>
                    <a:cubicBezTo>
                      <a:pt x="69" y="2349"/>
                      <a:pt x="56" y="2363"/>
                      <a:pt x="43" y="2377"/>
                    </a:cubicBezTo>
                    <a:cubicBezTo>
                      <a:pt x="0" y="2420"/>
                      <a:pt x="51" y="2476"/>
                      <a:pt x="100" y="2476"/>
                    </a:cubicBezTo>
                    <a:cubicBezTo>
                      <a:pt x="119" y="2476"/>
                      <a:pt x="137" y="2468"/>
                      <a:pt x="150" y="2448"/>
                    </a:cubicBezTo>
                    <a:cubicBezTo>
                      <a:pt x="153" y="2444"/>
                      <a:pt x="156" y="2440"/>
                      <a:pt x="159" y="2435"/>
                    </a:cubicBezTo>
                    <a:lnTo>
                      <a:pt x="159" y="2435"/>
                    </a:lnTo>
                    <a:cubicBezTo>
                      <a:pt x="160" y="2436"/>
                      <a:pt x="161" y="2436"/>
                      <a:pt x="162" y="2436"/>
                    </a:cubicBezTo>
                    <a:cubicBezTo>
                      <a:pt x="164" y="2432"/>
                      <a:pt x="166" y="2428"/>
                      <a:pt x="167" y="2424"/>
                    </a:cubicBezTo>
                    <a:lnTo>
                      <a:pt x="167" y="2424"/>
                    </a:lnTo>
                    <a:cubicBezTo>
                      <a:pt x="443" y="2029"/>
                      <a:pt x="685" y="1629"/>
                      <a:pt x="968" y="1253"/>
                    </a:cubicBezTo>
                    <a:lnTo>
                      <a:pt x="968" y="1253"/>
                    </a:lnTo>
                    <a:cubicBezTo>
                      <a:pt x="1038" y="1169"/>
                      <a:pt x="1108" y="1088"/>
                      <a:pt x="1174" y="1008"/>
                    </a:cubicBezTo>
                    <a:cubicBezTo>
                      <a:pt x="1225" y="944"/>
                      <a:pt x="1278" y="880"/>
                      <a:pt x="1330" y="817"/>
                    </a:cubicBezTo>
                    <a:lnTo>
                      <a:pt x="1330" y="817"/>
                    </a:lnTo>
                    <a:cubicBezTo>
                      <a:pt x="1352" y="811"/>
                      <a:pt x="1356" y="800"/>
                      <a:pt x="1351" y="791"/>
                    </a:cubicBezTo>
                    <a:lnTo>
                      <a:pt x="1351" y="791"/>
                    </a:lnTo>
                    <a:cubicBezTo>
                      <a:pt x="1534" y="566"/>
                      <a:pt x="1707" y="332"/>
                      <a:pt x="1770" y="43"/>
                    </a:cubicBezTo>
                    <a:cubicBezTo>
                      <a:pt x="1783" y="16"/>
                      <a:pt x="1763" y="1"/>
                      <a:pt x="17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2"/>
              <p:cNvSpPr/>
              <p:nvPr/>
            </p:nvSpPr>
            <p:spPr>
              <a:xfrm>
                <a:off x="2297950" y="3035725"/>
                <a:ext cx="396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857" extrusionOk="0">
                    <a:moveTo>
                      <a:pt x="1535" y="1"/>
                    </a:moveTo>
                    <a:cubicBezTo>
                      <a:pt x="1527" y="1"/>
                      <a:pt x="1518" y="3"/>
                      <a:pt x="1510" y="8"/>
                    </a:cubicBezTo>
                    <a:cubicBezTo>
                      <a:pt x="998" y="544"/>
                      <a:pt x="415" y="1187"/>
                      <a:pt x="10" y="1806"/>
                    </a:cubicBezTo>
                    <a:cubicBezTo>
                      <a:pt x="0" y="1836"/>
                      <a:pt x="15" y="1857"/>
                      <a:pt x="40" y="1857"/>
                    </a:cubicBezTo>
                    <a:cubicBezTo>
                      <a:pt x="46" y="1857"/>
                      <a:pt x="51" y="1856"/>
                      <a:pt x="58" y="1854"/>
                    </a:cubicBezTo>
                    <a:cubicBezTo>
                      <a:pt x="605" y="1366"/>
                      <a:pt x="1141" y="663"/>
                      <a:pt x="1558" y="56"/>
                    </a:cubicBezTo>
                    <a:cubicBezTo>
                      <a:pt x="1586" y="28"/>
                      <a:pt x="1563" y="1"/>
                      <a:pt x="1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2"/>
              <p:cNvSpPr/>
              <p:nvPr/>
            </p:nvSpPr>
            <p:spPr>
              <a:xfrm>
                <a:off x="2110075" y="2694975"/>
                <a:ext cx="152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718" extrusionOk="0">
                    <a:moveTo>
                      <a:pt x="594" y="1"/>
                    </a:moveTo>
                    <a:cubicBezTo>
                      <a:pt x="591" y="1"/>
                      <a:pt x="587" y="2"/>
                      <a:pt x="584" y="6"/>
                    </a:cubicBezTo>
                    <a:cubicBezTo>
                      <a:pt x="131" y="827"/>
                      <a:pt x="417" y="1839"/>
                      <a:pt x="0" y="2673"/>
                    </a:cubicBezTo>
                    <a:cubicBezTo>
                      <a:pt x="0" y="2701"/>
                      <a:pt x="9" y="2717"/>
                      <a:pt x="16" y="2717"/>
                    </a:cubicBezTo>
                    <a:cubicBezTo>
                      <a:pt x="21" y="2717"/>
                      <a:pt x="24" y="2711"/>
                      <a:pt x="24" y="2696"/>
                    </a:cubicBezTo>
                    <a:cubicBezTo>
                      <a:pt x="500" y="1911"/>
                      <a:pt x="310" y="887"/>
                      <a:pt x="608" y="18"/>
                    </a:cubicBezTo>
                    <a:cubicBezTo>
                      <a:pt x="608" y="9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2"/>
              <p:cNvSpPr/>
              <p:nvPr/>
            </p:nvSpPr>
            <p:spPr>
              <a:xfrm>
                <a:off x="2126150" y="2674350"/>
                <a:ext cx="30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590" extrusionOk="0">
                    <a:moveTo>
                      <a:pt x="108" y="0"/>
                    </a:moveTo>
                    <a:cubicBezTo>
                      <a:pt x="102" y="0"/>
                      <a:pt x="96" y="3"/>
                      <a:pt x="96" y="9"/>
                    </a:cubicBezTo>
                    <a:cubicBezTo>
                      <a:pt x="36" y="188"/>
                      <a:pt x="24" y="390"/>
                      <a:pt x="0" y="581"/>
                    </a:cubicBezTo>
                    <a:cubicBezTo>
                      <a:pt x="0" y="587"/>
                      <a:pt x="6" y="590"/>
                      <a:pt x="12" y="590"/>
                    </a:cubicBezTo>
                    <a:cubicBezTo>
                      <a:pt x="18" y="590"/>
                      <a:pt x="24" y="587"/>
                      <a:pt x="24" y="581"/>
                    </a:cubicBezTo>
                    <a:cubicBezTo>
                      <a:pt x="72" y="402"/>
                      <a:pt x="119" y="212"/>
                      <a:pt x="119" y="9"/>
                    </a:cubicBezTo>
                    <a:cubicBezTo>
                      <a:pt x="119" y="3"/>
                      <a:pt x="11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2"/>
              <p:cNvSpPr/>
              <p:nvPr/>
            </p:nvSpPr>
            <p:spPr>
              <a:xfrm>
                <a:off x="2105025" y="2714225"/>
                <a:ext cx="865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853" extrusionOk="0">
                    <a:moveTo>
                      <a:pt x="338" y="1"/>
                    </a:moveTo>
                    <a:cubicBezTo>
                      <a:pt x="333" y="1"/>
                      <a:pt x="327" y="4"/>
                      <a:pt x="321" y="10"/>
                    </a:cubicBezTo>
                    <a:cubicBezTo>
                      <a:pt x="107" y="593"/>
                      <a:pt x="24" y="1224"/>
                      <a:pt x="0" y="1843"/>
                    </a:cubicBezTo>
                    <a:cubicBezTo>
                      <a:pt x="6" y="1849"/>
                      <a:pt x="12" y="1852"/>
                      <a:pt x="16" y="1852"/>
                    </a:cubicBezTo>
                    <a:cubicBezTo>
                      <a:pt x="21" y="1852"/>
                      <a:pt x="24" y="1849"/>
                      <a:pt x="24" y="1843"/>
                    </a:cubicBezTo>
                    <a:cubicBezTo>
                      <a:pt x="83" y="1212"/>
                      <a:pt x="214" y="617"/>
                      <a:pt x="345" y="10"/>
                    </a:cubicBezTo>
                    <a:cubicBezTo>
                      <a:pt x="345" y="4"/>
                      <a:pt x="342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2"/>
              <p:cNvSpPr/>
              <p:nvPr/>
            </p:nvSpPr>
            <p:spPr>
              <a:xfrm>
                <a:off x="2098475" y="2703175"/>
                <a:ext cx="15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047" extrusionOk="0">
                    <a:moveTo>
                      <a:pt x="594" y="1"/>
                    </a:moveTo>
                    <a:cubicBezTo>
                      <a:pt x="591" y="1"/>
                      <a:pt x="587" y="4"/>
                      <a:pt x="583" y="11"/>
                    </a:cubicBezTo>
                    <a:cubicBezTo>
                      <a:pt x="226" y="559"/>
                      <a:pt x="0" y="1392"/>
                      <a:pt x="48" y="2047"/>
                    </a:cubicBezTo>
                    <a:cubicBezTo>
                      <a:pt x="119" y="1690"/>
                      <a:pt x="155" y="1321"/>
                      <a:pt x="250" y="964"/>
                    </a:cubicBezTo>
                    <a:cubicBezTo>
                      <a:pt x="345" y="630"/>
                      <a:pt x="488" y="333"/>
                      <a:pt x="607" y="23"/>
                    </a:cubicBezTo>
                    <a:cubicBezTo>
                      <a:pt x="607" y="15"/>
                      <a:pt x="602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2"/>
              <p:cNvSpPr/>
              <p:nvPr/>
            </p:nvSpPr>
            <p:spPr>
              <a:xfrm>
                <a:off x="2147275" y="3114800"/>
                <a:ext cx="1396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1439" extrusionOk="0">
                    <a:moveTo>
                      <a:pt x="5585" y="0"/>
                    </a:moveTo>
                    <a:lnTo>
                      <a:pt x="5585" y="0"/>
                    </a:lnTo>
                    <a:cubicBezTo>
                      <a:pt x="4692" y="596"/>
                      <a:pt x="3739" y="393"/>
                      <a:pt x="2787" y="631"/>
                    </a:cubicBezTo>
                    <a:cubicBezTo>
                      <a:pt x="2465" y="715"/>
                      <a:pt x="2203" y="941"/>
                      <a:pt x="1906" y="1072"/>
                    </a:cubicBezTo>
                    <a:cubicBezTo>
                      <a:pt x="1382" y="1299"/>
                      <a:pt x="899" y="1379"/>
                      <a:pt x="361" y="1379"/>
                    </a:cubicBezTo>
                    <a:cubicBezTo>
                      <a:pt x="252" y="1379"/>
                      <a:pt x="140" y="1376"/>
                      <a:pt x="25" y="1370"/>
                    </a:cubicBezTo>
                    <a:cubicBezTo>
                      <a:pt x="13" y="1370"/>
                      <a:pt x="1" y="1405"/>
                      <a:pt x="25" y="1405"/>
                    </a:cubicBezTo>
                    <a:cubicBezTo>
                      <a:pt x="170" y="1428"/>
                      <a:pt x="311" y="1438"/>
                      <a:pt x="447" y="1438"/>
                    </a:cubicBezTo>
                    <a:cubicBezTo>
                      <a:pt x="1530" y="1438"/>
                      <a:pt x="2331" y="794"/>
                      <a:pt x="3442" y="667"/>
                    </a:cubicBezTo>
                    <a:cubicBezTo>
                      <a:pt x="4049" y="620"/>
                      <a:pt x="5204" y="584"/>
                      <a:pt x="5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2"/>
              <p:cNvSpPr/>
              <p:nvPr/>
            </p:nvSpPr>
            <p:spPr>
              <a:xfrm>
                <a:off x="2156200" y="3123725"/>
                <a:ext cx="10927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775" extrusionOk="0">
                    <a:moveTo>
                      <a:pt x="4347" y="1"/>
                    </a:moveTo>
                    <a:cubicBezTo>
                      <a:pt x="3692" y="1"/>
                      <a:pt x="3073" y="96"/>
                      <a:pt x="2454" y="274"/>
                    </a:cubicBezTo>
                    <a:cubicBezTo>
                      <a:pt x="1632" y="536"/>
                      <a:pt x="822" y="548"/>
                      <a:pt x="1" y="775"/>
                    </a:cubicBezTo>
                    <a:cubicBezTo>
                      <a:pt x="632" y="655"/>
                      <a:pt x="1275" y="715"/>
                      <a:pt x="1918" y="536"/>
                    </a:cubicBezTo>
                    <a:cubicBezTo>
                      <a:pt x="2751" y="310"/>
                      <a:pt x="3501" y="155"/>
                      <a:pt x="4347" y="48"/>
                    </a:cubicBezTo>
                    <a:cubicBezTo>
                      <a:pt x="4370" y="48"/>
                      <a:pt x="4370" y="1"/>
                      <a:pt x="4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2"/>
              <p:cNvSpPr/>
              <p:nvPr/>
            </p:nvSpPr>
            <p:spPr>
              <a:xfrm>
                <a:off x="2092900" y="3105575"/>
                <a:ext cx="1850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716" extrusionOk="0">
                    <a:moveTo>
                      <a:pt x="7319" y="0"/>
                    </a:moveTo>
                    <a:cubicBezTo>
                      <a:pt x="5819" y="48"/>
                      <a:pt x="4319" y="238"/>
                      <a:pt x="2842" y="500"/>
                    </a:cubicBezTo>
                    <a:cubicBezTo>
                      <a:pt x="2570" y="551"/>
                      <a:pt x="2323" y="572"/>
                      <a:pt x="2085" y="572"/>
                    </a:cubicBezTo>
                    <a:cubicBezTo>
                      <a:pt x="1656" y="572"/>
                      <a:pt x="1253" y="505"/>
                      <a:pt x="771" y="429"/>
                    </a:cubicBezTo>
                    <a:cubicBezTo>
                      <a:pt x="652" y="410"/>
                      <a:pt x="555" y="398"/>
                      <a:pt x="465" y="398"/>
                    </a:cubicBezTo>
                    <a:cubicBezTo>
                      <a:pt x="328" y="398"/>
                      <a:pt x="204" y="424"/>
                      <a:pt x="33" y="488"/>
                    </a:cubicBezTo>
                    <a:cubicBezTo>
                      <a:pt x="1" y="499"/>
                      <a:pt x="16" y="538"/>
                      <a:pt x="37" y="538"/>
                    </a:cubicBezTo>
                    <a:cubicBezTo>
                      <a:pt x="39" y="538"/>
                      <a:pt x="42" y="537"/>
                      <a:pt x="44" y="536"/>
                    </a:cubicBezTo>
                    <a:cubicBezTo>
                      <a:pt x="170" y="495"/>
                      <a:pt x="295" y="479"/>
                      <a:pt x="420" y="479"/>
                    </a:cubicBezTo>
                    <a:cubicBezTo>
                      <a:pt x="878" y="479"/>
                      <a:pt x="1334" y="696"/>
                      <a:pt x="1783" y="715"/>
                    </a:cubicBezTo>
                    <a:cubicBezTo>
                      <a:pt x="1803" y="715"/>
                      <a:pt x="1824" y="715"/>
                      <a:pt x="1844" y="715"/>
                    </a:cubicBezTo>
                    <a:cubicBezTo>
                      <a:pt x="2302" y="715"/>
                      <a:pt x="2780" y="593"/>
                      <a:pt x="3235" y="524"/>
                    </a:cubicBezTo>
                    <a:cubicBezTo>
                      <a:pt x="4581" y="310"/>
                      <a:pt x="5950" y="191"/>
                      <a:pt x="7319" y="72"/>
                    </a:cubicBezTo>
                    <a:cubicBezTo>
                      <a:pt x="7403" y="60"/>
                      <a:pt x="7379" y="0"/>
                      <a:pt x="7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2"/>
              <p:cNvSpPr/>
              <p:nvPr/>
            </p:nvSpPr>
            <p:spPr>
              <a:xfrm>
                <a:off x="2059175" y="3113600"/>
                <a:ext cx="25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5" extrusionOk="0">
                    <a:moveTo>
                      <a:pt x="12" y="1"/>
                    </a:moveTo>
                    <a:cubicBezTo>
                      <a:pt x="0" y="1"/>
                      <a:pt x="0" y="25"/>
                      <a:pt x="12" y="25"/>
                    </a:cubicBezTo>
                    <a:cubicBezTo>
                      <a:pt x="174" y="99"/>
                      <a:pt x="370" y="135"/>
                      <a:pt x="570" y="135"/>
                    </a:cubicBezTo>
                    <a:cubicBezTo>
                      <a:pt x="724" y="135"/>
                      <a:pt x="880" y="114"/>
                      <a:pt x="1024" y="72"/>
                    </a:cubicBezTo>
                    <a:lnTo>
                      <a:pt x="1024" y="72"/>
                    </a:lnTo>
                    <a:cubicBezTo>
                      <a:pt x="935" y="84"/>
                      <a:pt x="846" y="90"/>
                      <a:pt x="756" y="90"/>
                    </a:cubicBezTo>
                    <a:cubicBezTo>
                      <a:pt x="667" y="90"/>
                      <a:pt x="578" y="84"/>
                      <a:pt x="489" y="72"/>
                    </a:cubicBezTo>
                    <a:cubicBezTo>
                      <a:pt x="322" y="60"/>
                      <a:pt x="179" y="25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2"/>
              <p:cNvSpPr/>
              <p:nvPr/>
            </p:nvSpPr>
            <p:spPr>
              <a:xfrm>
                <a:off x="2051200" y="3100075"/>
                <a:ext cx="315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9" extrusionOk="0">
                    <a:moveTo>
                      <a:pt x="6" y="1"/>
                    </a:moveTo>
                    <a:cubicBezTo>
                      <a:pt x="1" y="1"/>
                      <a:pt x="6" y="6"/>
                      <a:pt x="22" y="6"/>
                    </a:cubicBezTo>
                    <a:cubicBezTo>
                      <a:pt x="14" y="2"/>
                      <a:pt x="9" y="1"/>
                      <a:pt x="6" y="1"/>
                    </a:cubicBezTo>
                    <a:close/>
                    <a:moveTo>
                      <a:pt x="22" y="6"/>
                    </a:moveTo>
                    <a:lnTo>
                      <a:pt x="22" y="6"/>
                    </a:lnTo>
                    <a:cubicBezTo>
                      <a:pt x="415" y="54"/>
                      <a:pt x="831" y="113"/>
                      <a:pt x="1236" y="149"/>
                    </a:cubicBezTo>
                    <a:cubicBezTo>
                      <a:pt x="1260" y="149"/>
                      <a:pt x="1260" y="101"/>
                      <a:pt x="1236" y="101"/>
                    </a:cubicBezTo>
                    <a:cubicBezTo>
                      <a:pt x="831" y="54"/>
                      <a:pt x="415" y="18"/>
                      <a:pt x="22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2"/>
              <p:cNvSpPr/>
              <p:nvPr/>
            </p:nvSpPr>
            <p:spPr>
              <a:xfrm>
                <a:off x="2043700" y="3089475"/>
                <a:ext cx="23035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9214" h="573" extrusionOk="0">
                    <a:moveTo>
                      <a:pt x="8616" y="0"/>
                    </a:moveTo>
                    <a:cubicBezTo>
                      <a:pt x="8387" y="0"/>
                      <a:pt x="8157" y="55"/>
                      <a:pt x="7894" y="120"/>
                    </a:cubicBezTo>
                    <a:cubicBezTo>
                      <a:pt x="6965" y="370"/>
                      <a:pt x="6132" y="454"/>
                      <a:pt x="5168" y="466"/>
                    </a:cubicBezTo>
                    <a:cubicBezTo>
                      <a:pt x="5041" y="467"/>
                      <a:pt x="4915" y="468"/>
                      <a:pt x="4789" y="468"/>
                    </a:cubicBezTo>
                    <a:cubicBezTo>
                      <a:pt x="3194" y="468"/>
                      <a:pt x="1625" y="332"/>
                      <a:pt x="36" y="144"/>
                    </a:cubicBezTo>
                    <a:cubicBezTo>
                      <a:pt x="0" y="144"/>
                      <a:pt x="0" y="180"/>
                      <a:pt x="24" y="180"/>
                    </a:cubicBezTo>
                    <a:cubicBezTo>
                      <a:pt x="1584" y="466"/>
                      <a:pt x="3191" y="573"/>
                      <a:pt x="4787" y="573"/>
                    </a:cubicBezTo>
                    <a:cubicBezTo>
                      <a:pt x="5394" y="573"/>
                      <a:pt x="6025" y="573"/>
                      <a:pt x="6644" y="513"/>
                    </a:cubicBezTo>
                    <a:cubicBezTo>
                      <a:pt x="7258" y="440"/>
                      <a:pt x="7950" y="113"/>
                      <a:pt x="8595" y="113"/>
                    </a:cubicBezTo>
                    <a:cubicBezTo>
                      <a:pt x="8787" y="113"/>
                      <a:pt x="8975" y="142"/>
                      <a:pt x="9156" y="216"/>
                    </a:cubicBezTo>
                    <a:cubicBezTo>
                      <a:pt x="9160" y="217"/>
                      <a:pt x="9164" y="217"/>
                      <a:pt x="9168" y="217"/>
                    </a:cubicBezTo>
                    <a:cubicBezTo>
                      <a:pt x="9206" y="217"/>
                      <a:pt x="9214" y="165"/>
                      <a:pt x="9192" y="132"/>
                    </a:cubicBezTo>
                    <a:cubicBezTo>
                      <a:pt x="8989" y="36"/>
                      <a:pt x="8803" y="0"/>
                      <a:pt x="8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2"/>
              <p:cNvSpPr/>
              <p:nvPr/>
            </p:nvSpPr>
            <p:spPr>
              <a:xfrm>
                <a:off x="2123775" y="3060375"/>
                <a:ext cx="1380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921" extrusionOk="0">
                    <a:moveTo>
                      <a:pt x="167" y="1"/>
                    </a:moveTo>
                    <a:cubicBezTo>
                      <a:pt x="116" y="1"/>
                      <a:pt x="65" y="4"/>
                      <a:pt x="12" y="11"/>
                    </a:cubicBezTo>
                    <a:cubicBezTo>
                      <a:pt x="0" y="11"/>
                      <a:pt x="0" y="34"/>
                      <a:pt x="12" y="34"/>
                    </a:cubicBezTo>
                    <a:cubicBezTo>
                      <a:pt x="869" y="94"/>
                      <a:pt x="1429" y="820"/>
                      <a:pt x="2262" y="880"/>
                    </a:cubicBezTo>
                    <a:cubicBezTo>
                      <a:pt x="2296" y="883"/>
                      <a:pt x="2329" y="884"/>
                      <a:pt x="2361" y="884"/>
                    </a:cubicBezTo>
                    <a:cubicBezTo>
                      <a:pt x="2712" y="884"/>
                      <a:pt x="3021" y="722"/>
                      <a:pt x="3370" y="689"/>
                    </a:cubicBezTo>
                    <a:cubicBezTo>
                      <a:pt x="3470" y="677"/>
                      <a:pt x="3573" y="672"/>
                      <a:pt x="3676" y="672"/>
                    </a:cubicBezTo>
                    <a:cubicBezTo>
                      <a:pt x="4283" y="672"/>
                      <a:pt x="4931" y="854"/>
                      <a:pt x="5501" y="915"/>
                    </a:cubicBezTo>
                    <a:cubicBezTo>
                      <a:pt x="4894" y="796"/>
                      <a:pt x="4227" y="618"/>
                      <a:pt x="3608" y="606"/>
                    </a:cubicBezTo>
                    <a:cubicBezTo>
                      <a:pt x="3586" y="605"/>
                      <a:pt x="3563" y="604"/>
                      <a:pt x="3542" y="604"/>
                    </a:cubicBezTo>
                    <a:cubicBezTo>
                      <a:pt x="3109" y="604"/>
                      <a:pt x="2728" y="776"/>
                      <a:pt x="2307" y="776"/>
                    </a:cubicBezTo>
                    <a:cubicBezTo>
                      <a:pt x="2200" y="776"/>
                      <a:pt x="2090" y="765"/>
                      <a:pt x="1977" y="737"/>
                    </a:cubicBezTo>
                    <a:cubicBezTo>
                      <a:pt x="1311" y="570"/>
                      <a:pt x="852" y="1"/>
                      <a:pt x="167" y="1"/>
                    </a:cubicBezTo>
                    <a:close/>
                    <a:moveTo>
                      <a:pt x="5501" y="915"/>
                    </a:moveTo>
                    <a:cubicBezTo>
                      <a:pt x="5509" y="919"/>
                      <a:pt x="5514" y="921"/>
                      <a:pt x="5517" y="921"/>
                    </a:cubicBezTo>
                    <a:cubicBezTo>
                      <a:pt x="5522" y="921"/>
                      <a:pt x="5517" y="915"/>
                      <a:pt x="5501" y="9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2"/>
              <p:cNvSpPr/>
              <p:nvPr/>
            </p:nvSpPr>
            <p:spPr>
              <a:xfrm>
                <a:off x="2025250" y="3049600"/>
                <a:ext cx="884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406" extrusionOk="0">
                    <a:moveTo>
                      <a:pt x="24" y="1"/>
                    </a:moveTo>
                    <a:cubicBezTo>
                      <a:pt x="12" y="1"/>
                      <a:pt x="0" y="37"/>
                      <a:pt x="12" y="37"/>
                    </a:cubicBezTo>
                    <a:cubicBezTo>
                      <a:pt x="769" y="377"/>
                      <a:pt x="1653" y="395"/>
                      <a:pt x="2509" y="395"/>
                    </a:cubicBezTo>
                    <a:cubicBezTo>
                      <a:pt x="2612" y="395"/>
                      <a:pt x="2714" y="395"/>
                      <a:pt x="2816" y="395"/>
                    </a:cubicBezTo>
                    <a:cubicBezTo>
                      <a:pt x="3053" y="395"/>
                      <a:pt x="3286" y="396"/>
                      <a:pt x="3512" y="406"/>
                    </a:cubicBezTo>
                    <a:cubicBezTo>
                      <a:pt x="3536" y="406"/>
                      <a:pt x="3536" y="394"/>
                      <a:pt x="3524" y="394"/>
                    </a:cubicBezTo>
                    <a:cubicBezTo>
                      <a:pt x="2346" y="203"/>
                      <a:pt x="1191" y="382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2"/>
              <p:cNvSpPr/>
              <p:nvPr/>
            </p:nvSpPr>
            <p:spPr>
              <a:xfrm>
                <a:off x="2015425" y="3043900"/>
                <a:ext cx="339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5" extrusionOk="0">
                    <a:moveTo>
                      <a:pt x="23" y="0"/>
                    </a:moveTo>
                    <a:cubicBezTo>
                      <a:pt x="1" y="0"/>
                      <a:pt x="4" y="27"/>
                      <a:pt x="24" y="27"/>
                    </a:cubicBezTo>
                    <a:cubicBezTo>
                      <a:pt x="385" y="130"/>
                      <a:pt x="773" y="224"/>
                      <a:pt x="1165" y="224"/>
                    </a:cubicBezTo>
                    <a:cubicBezTo>
                      <a:pt x="1225" y="224"/>
                      <a:pt x="1285" y="222"/>
                      <a:pt x="1346" y="217"/>
                    </a:cubicBezTo>
                    <a:cubicBezTo>
                      <a:pt x="1358" y="217"/>
                      <a:pt x="1358" y="181"/>
                      <a:pt x="1346" y="181"/>
                    </a:cubicBezTo>
                    <a:cubicBezTo>
                      <a:pt x="893" y="134"/>
                      <a:pt x="465" y="98"/>
                      <a:pt x="36" y="3"/>
                    </a:cubicBezTo>
                    <a:cubicBezTo>
                      <a:pt x="31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2"/>
              <p:cNvSpPr/>
              <p:nvPr/>
            </p:nvSpPr>
            <p:spPr>
              <a:xfrm>
                <a:off x="2007975" y="3032650"/>
                <a:ext cx="35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98" extrusionOk="0">
                    <a:moveTo>
                      <a:pt x="1" y="0"/>
                    </a:moveTo>
                    <a:cubicBezTo>
                      <a:pt x="215" y="72"/>
                      <a:pt x="441" y="119"/>
                      <a:pt x="655" y="167"/>
                    </a:cubicBezTo>
                    <a:cubicBezTo>
                      <a:pt x="905" y="203"/>
                      <a:pt x="1155" y="286"/>
                      <a:pt x="1406" y="298"/>
                    </a:cubicBezTo>
                    <a:cubicBezTo>
                      <a:pt x="1417" y="298"/>
                      <a:pt x="1429" y="262"/>
                      <a:pt x="1417" y="262"/>
                    </a:cubicBezTo>
                    <a:cubicBezTo>
                      <a:pt x="1215" y="191"/>
                      <a:pt x="977" y="155"/>
                      <a:pt x="763" y="119"/>
                    </a:cubicBezTo>
                    <a:cubicBezTo>
                      <a:pt x="513" y="72"/>
                      <a:pt x="263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2"/>
              <p:cNvSpPr/>
              <p:nvPr/>
            </p:nvSpPr>
            <p:spPr>
              <a:xfrm>
                <a:off x="2007975" y="3037100"/>
                <a:ext cx="4020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309" extrusionOk="0">
                    <a:moveTo>
                      <a:pt x="36" y="1"/>
                    </a:moveTo>
                    <a:cubicBezTo>
                      <a:pt x="1" y="1"/>
                      <a:pt x="1" y="25"/>
                      <a:pt x="24" y="25"/>
                    </a:cubicBezTo>
                    <a:cubicBezTo>
                      <a:pt x="434" y="189"/>
                      <a:pt x="932" y="308"/>
                      <a:pt x="1381" y="308"/>
                    </a:cubicBezTo>
                    <a:cubicBezTo>
                      <a:pt x="1454" y="308"/>
                      <a:pt x="1526" y="305"/>
                      <a:pt x="1596" y="299"/>
                    </a:cubicBezTo>
                    <a:cubicBezTo>
                      <a:pt x="1608" y="299"/>
                      <a:pt x="1608" y="275"/>
                      <a:pt x="1596" y="263"/>
                    </a:cubicBezTo>
                    <a:cubicBezTo>
                      <a:pt x="1334" y="239"/>
                      <a:pt x="1060" y="215"/>
                      <a:pt x="810" y="180"/>
                    </a:cubicBezTo>
                    <a:cubicBezTo>
                      <a:pt x="536" y="132"/>
                      <a:pt x="286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2"/>
              <p:cNvSpPr/>
              <p:nvPr/>
            </p:nvSpPr>
            <p:spPr>
              <a:xfrm>
                <a:off x="2046425" y="3040600"/>
                <a:ext cx="1047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31" extrusionOk="0">
                    <a:moveTo>
                      <a:pt x="9" y="0"/>
                    </a:moveTo>
                    <a:cubicBezTo>
                      <a:pt x="7" y="0"/>
                      <a:pt x="1" y="16"/>
                      <a:pt x="10" y="16"/>
                    </a:cubicBezTo>
                    <a:cubicBezTo>
                      <a:pt x="508" y="231"/>
                      <a:pt x="995" y="338"/>
                      <a:pt x="1522" y="338"/>
                    </a:cubicBezTo>
                    <a:cubicBezTo>
                      <a:pt x="1550" y="338"/>
                      <a:pt x="1578" y="338"/>
                      <a:pt x="1606" y="337"/>
                    </a:cubicBezTo>
                    <a:cubicBezTo>
                      <a:pt x="1808" y="326"/>
                      <a:pt x="2007" y="315"/>
                      <a:pt x="2205" y="315"/>
                    </a:cubicBezTo>
                    <a:cubicBezTo>
                      <a:pt x="2427" y="315"/>
                      <a:pt x="2648" y="329"/>
                      <a:pt x="2868" y="373"/>
                    </a:cubicBezTo>
                    <a:cubicBezTo>
                      <a:pt x="3308" y="456"/>
                      <a:pt x="3725" y="635"/>
                      <a:pt x="4154" y="730"/>
                    </a:cubicBezTo>
                    <a:cubicBezTo>
                      <a:pt x="4178" y="730"/>
                      <a:pt x="4189" y="706"/>
                      <a:pt x="4166" y="694"/>
                    </a:cubicBezTo>
                    <a:cubicBezTo>
                      <a:pt x="3606" y="421"/>
                      <a:pt x="2951" y="242"/>
                      <a:pt x="2320" y="230"/>
                    </a:cubicBezTo>
                    <a:cubicBezTo>
                      <a:pt x="2147" y="223"/>
                      <a:pt x="1981" y="221"/>
                      <a:pt x="1820" y="221"/>
                    </a:cubicBezTo>
                    <a:cubicBezTo>
                      <a:pt x="1737" y="221"/>
                      <a:pt x="1655" y="222"/>
                      <a:pt x="1575" y="222"/>
                    </a:cubicBezTo>
                    <a:cubicBezTo>
                      <a:pt x="1054" y="222"/>
                      <a:pt x="566" y="208"/>
                      <a:pt x="10" y="4"/>
                    </a:cubicBezTo>
                    <a:cubicBezTo>
                      <a:pt x="10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2"/>
              <p:cNvSpPr/>
              <p:nvPr/>
            </p:nvSpPr>
            <p:spPr>
              <a:xfrm>
                <a:off x="2154725" y="3055575"/>
                <a:ext cx="1054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620" extrusionOk="0">
                    <a:moveTo>
                      <a:pt x="24" y="24"/>
                    </a:moveTo>
                    <a:cubicBezTo>
                      <a:pt x="0" y="36"/>
                      <a:pt x="0" y="60"/>
                      <a:pt x="12" y="60"/>
                    </a:cubicBezTo>
                    <a:cubicBezTo>
                      <a:pt x="1334" y="512"/>
                      <a:pt x="2798" y="286"/>
                      <a:pt x="4168" y="619"/>
                    </a:cubicBezTo>
                    <a:cubicBezTo>
                      <a:pt x="4191" y="619"/>
                      <a:pt x="4215" y="584"/>
                      <a:pt x="4179" y="572"/>
                    </a:cubicBezTo>
                    <a:cubicBezTo>
                      <a:pt x="2917" y="0"/>
                      <a:pt x="1370" y="298"/>
                      <a:pt x="24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2"/>
              <p:cNvSpPr/>
              <p:nvPr/>
            </p:nvSpPr>
            <p:spPr>
              <a:xfrm>
                <a:off x="2217225" y="3055275"/>
                <a:ext cx="411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3" extrusionOk="0">
                    <a:moveTo>
                      <a:pt x="24" y="0"/>
                    </a:moveTo>
                    <a:cubicBezTo>
                      <a:pt x="13" y="0"/>
                      <a:pt x="1" y="36"/>
                      <a:pt x="13" y="36"/>
                    </a:cubicBezTo>
                    <a:cubicBezTo>
                      <a:pt x="536" y="167"/>
                      <a:pt x="1072" y="238"/>
                      <a:pt x="1608" y="357"/>
                    </a:cubicBezTo>
                    <a:cubicBezTo>
                      <a:pt x="1615" y="361"/>
                      <a:pt x="1622" y="362"/>
                      <a:pt x="1627" y="362"/>
                    </a:cubicBezTo>
                    <a:cubicBezTo>
                      <a:pt x="1641" y="362"/>
                      <a:pt x="1645" y="354"/>
                      <a:pt x="1620" y="345"/>
                    </a:cubicBezTo>
                    <a:cubicBezTo>
                      <a:pt x="1132" y="167"/>
                      <a:pt x="548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2"/>
              <p:cNvSpPr/>
              <p:nvPr/>
            </p:nvSpPr>
            <p:spPr>
              <a:xfrm>
                <a:off x="2211875" y="3049600"/>
                <a:ext cx="39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394" extrusionOk="0">
                    <a:moveTo>
                      <a:pt x="36" y="1"/>
                    </a:moveTo>
                    <a:cubicBezTo>
                      <a:pt x="0" y="1"/>
                      <a:pt x="0" y="37"/>
                      <a:pt x="36" y="37"/>
                    </a:cubicBezTo>
                    <a:cubicBezTo>
                      <a:pt x="298" y="96"/>
                      <a:pt x="572" y="108"/>
                      <a:pt x="822" y="180"/>
                    </a:cubicBezTo>
                    <a:cubicBezTo>
                      <a:pt x="1072" y="239"/>
                      <a:pt x="1334" y="334"/>
                      <a:pt x="1596" y="394"/>
                    </a:cubicBezTo>
                    <a:cubicBezTo>
                      <a:pt x="1155" y="168"/>
                      <a:pt x="536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2"/>
              <p:cNvSpPr/>
              <p:nvPr/>
            </p:nvSpPr>
            <p:spPr>
              <a:xfrm>
                <a:off x="2212775" y="3044850"/>
                <a:ext cx="377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321" extrusionOk="0">
                    <a:moveTo>
                      <a:pt x="208" y="1"/>
                    </a:moveTo>
                    <a:cubicBezTo>
                      <a:pt x="142" y="1"/>
                      <a:pt x="76" y="4"/>
                      <a:pt x="12" y="12"/>
                    </a:cubicBezTo>
                    <a:cubicBezTo>
                      <a:pt x="0" y="12"/>
                      <a:pt x="0" y="48"/>
                      <a:pt x="12" y="48"/>
                    </a:cubicBezTo>
                    <a:cubicBezTo>
                      <a:pt x="238" y="108"/>
                      <a:pt x="453" y="108"/>
                      <a:pt x="679" y="131"/>
                    </a:cubicBezTo>
                    <a:cubicBezTo>
                      <a:pt x="953" y="179"/>
                      <a:pt x="1238" y="239"/>
                      <a:pt x="1500" y="310"/>
                    </a:cubicBezTo>
                    <a:cubicBezTo>
                      <a:pt x="1500" y="317"/>
                      <a:pt x="1501" y="320"/>
                      <a:pt x="1503" y="320"/>
                    </a:cubicBezTo>
                    <a:cubicBezTo>
                      <a:pt x="1505" y="320"/>
                      <a:pt x="1508" y="306"/>
                      <a:pt x="1500" y="298"/>
                    </a:cubicBezTo>
                    <a:cubicBezTo>
                      <a:pt x="1109" y="154"/>
                      <a:pt x="63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2"/>
              <p:cNvSpPr/>
              <p:nvPr/>
            </p:nvSpPr>
            <p:spPr>
              <a:xfrm>
                <a:off x="2178350" y="3033975"/>
                <a:ext cx="71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626" extrusionOk="0">
                    <a:moveTo>
                      <a:pt x="31" y="0"/>
                    </a:moveTo>
                    <a:cubicBezTo>
                      <a:pt x="13" y="0"/>
                      <a:pt x="0" y="37"/>
                      <a:pt x="20" y="66"/>
                    </a:cubicBezTo>
                    <a:cubicBezTo>
                      <a:pt x="782" y="626"/>
                      <a:pt x="1996" y="376"/>
                      <a:pt x="2877" y="519"/>
                    </a:cubicBezTo>
                    <a:lnTo>
                      <a:pt x="2877" y="507"/>
                    </a:lnTo>
                    <a:cubicBezTo>
                      <a:pt x="2461" y="376"/>
                      <a:pt x="2044" y="364"/>
                      <a:pt x="1615" y="328"/>
                    </a:cubicBezTo>
                    <a:cubicBezTo>
                      <a:pt x="1056" y="281"/>
                      <a:pt x="591" y="162"/>
                      <a:pt x="44" y="7"/>
                    </a:cubicBezTo>
                    <a:cubicBezTo>
                      <a:pt x="39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2"/>
              <p:cNvSpPr/>
              <p:nvPr/>
            </p:nvSpPr>
            <p:spPr>
              <a:xfrm>
                <a:off x="1995575" y="3010875"/>
                <a:ext cx="176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7057" h="883" extrusionOk="0">
                    <a:moveTo>
                      <a:pt x="46" y="1"/>
                    </a:moveTo>
                    <a:cubicBezTo>
                      <a:pt x="7" y="1"/>
                      <a:pt x="0" y="63"/>
                      <a:pt x="44" y="74"/>
                    </a:cubicBezTo>
                    <a:cubicBezTo>
                      <a:pt x="229" y="144"/>
                      <a:pt x="400" y="163"/>
                      <a:pt x="570" y="163"/>
                    </a:cubicBezTo>
                    <a:cubicBezTo>
                      <a:pt x="784" y="163"/>
                      <a:pt x="998" y="132"/>
                      <a:pt x="1238" y="132"/>
                    </a:cubicBezTo>
                    <a:cubicBezTo>
                      <a:pt x="1261" y="132"/>
                      <a:pt x="1283" y="133"/>
                      <a:pt x="1306" y="133"/>
                    </a:cubicBezTo>
                    <a:cubicBezTo>
                      <a:pt x="1902" y="169"/>
                      <a:pt x="2556" y="407"/>
                      <a:pt x="3152" y="514"/>
                    </a:cubicBezTo>
                    <a:cubicBezTo>
                      <a:pt x="4279" y="721"/>
                      <a:pt x="5415" y="883"/>
                      <a:pt x="6544" y="883"/>
                    </a:cubicBezTo>
                    <a:cubicBezTo>
                      <a:pt x="6715" y="883"/>
                      <a:pt x="6886" y="879"/>
                      <a:pt x="7057" y="871"/>
                    </a:cubicBezTo>
                    <a:cubicBezTo>
                      <a:pt x="5747" y="764"/>
                      <a:pt x="4461" y="693"/>
                      <a:pt x="3164" y="419"/>
                    </a:cubicBezTo>
                    <a:cubicBezTo>
                      <a:pt x="2592" y="300"/>
                      <a:pt x="2032" y="109"/>
                      <a:pt x="1473" y="38"/>
                    </a:cubicBezTo>
                    <a:cubicBezTo>
                      <a:pt x="1368" y="25"/>
                      <a:pt x="1264" y="20"/>
                      <a:pt x="1160" y="20"/>
                    </a:cubicBezTo>
                    <a:cubicBezTo>
                      <a:pt x="939" y="20"/>
                      <a:pt x="718" y="41"/>
                      <a:pt x="497" y="41"/>
                    </a:cubicBezTo>
                    <a:cubicBezTo>
                      <a:pt x="351" y="41"/>
                      <a:pt x="204" y="32"/>
                      <a:pt x="56" y="2"/>
                    </a:cubicBezTo>
                    <a:cubicBezTo>
                      <a:pt x="52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2"/>
              <p:cNvSpPr/>
              <p:nvPr/>
            </p:nvSpPr>
            <p:spPr>
              <a:xfrm>
                <a:off x="1996075" y="3007050"/>
                <a:ext cx="22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9" extrusionOk="0">
                    <a:moveTo>
                      <a:pt x="568" y="0"/>
                    </a:moveTo>
                    <a:cubicBezTo>
                      <a:pt x="384" y="0"/>
                      <a:pt x="195" y="17"/>
                      <a:pt x="24" y="24"/>
                    </a:cubicBezTo>
                    <a:cubicBezTo>
                      <a:pt x="0" y="24"/>
                      <a:pt x="0" y="60"/>
                      <a:pt x="24" y="60"/>
                    </a:cubicBezTo>
                    <a:cubicBezTo>
                      <a:pt x="191" y="67"/>
                      <a:pt x="375" y="79"/>
                      <a:pt x="555" y="79"/>
                    </a:cubicBezTo>
                    <a:cubicBezTo>
                      <a:pt x="671" y="79"/>
                      <a:pt x="786" y="74"/>
                      <a:pt x="893" y="60"/>
                    </a:cubicBezTo>
                    <a:cubicBezTo>
                      <a:pt x="917" y="60"/>
                      <a:pt x="917" y="24"/>
                      <a:pt x="893" y="24"/>
                    </a:cubicBezTo>
                    <a:cubicBezTo>
                      <a:pt x="790" y="6"/>
                      <a:pt x="680" y="0"/>
                      <a:pt x="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2"/>
              <p:cNvSpPr/>
              <p:nvPr/>
            </p:nvSpPr>
            <p:spPr>
              <a:xfrm>
                <a:off x="1998525" y="3002825"/>
                <a:ext cx="237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57" extrusionOk="0">
                    <a:moveTo>
                      <a:pt x="32" y="0"/>
                    </a:moveTo>
                    <a:cubicBezTo>
                      <a:pt x="7" y="0"/>
                      <a:pt x="1" y="28"/>
                      <a:pt x="21" y="38"/>
                    </a:cubicBezTo>
                    <a:cubicBezTo>
                      <a:pt x="215" y="97"/>
                      <a:pt x="456" y="156"/>
                      <a:pt x="678" y="156"/>
                    </a:cubicBezTo>
                    <a:cubicBezTo>
                      <a:pt x="770" y="156"/>
                      <a:pt x="858" y="146"/>
                      <a:pt x="938" y="122"/>
                    </a:cubicBezTo>
                    <a:cubicBezTo>
                      <a:pt x="950" y="122"/>
                      <a:pt x="950" y="86"/>
                      <a:pt x="938" y="74"/>
                    </a:cubicBezTo>
                    <a:cubicBezTo>
                      <a:pt x="883" y="61"/>
                      <a:pt x="830" y="58"/>
                      <a:pt x="777" y="58"/>
                    </a:cubicBezTo>
                    <a:cubicBezTo>
                      <a:pt x="704" y="58"/>
                      <a:pt x="631" y="65"/>
                      <a:pt x="557" y="65"/>
                    </a:cubicBezTo>
                    <a:cubicBezTo>
                      <a:pt x="533" y="65"/>
                      <a:pt x="510" y="64"/>
                      <a:pt x="486" y="62"/>
                    </a:cubicBezTo>
                    <a:cubicBezTo>
                      <a:pt x="343" y="38"/>
                      <a:pt x="188" y="27"/>
                      <a:pt x="45" y="3"/>
                    </a:cubicBezTo>
                    <a:cubicBezTo>
                      <a:pt x="40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2"/>
              <p:cNvSpPr/>
              <p:nvPr/>
            </p:nvSpPr>
            <p:spPr>
              <a:xfrm>
                <a:off x="1996225" y="2998625"/>
                <a:ext cx="207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5" extrusionOk="0">
                    <a:moveTo>
                      <a:pt x="29" y="1"/>
                    </a:moveTo>
                    <a:cubicBezTo>
                      <a:pt x="11" y="1"/>
                      <a:pt x="1" y="20"/>
                      <a:pt x="30" y="40"/>
                    </a:cubicBezTo>
                    <a:cubicBezTo>
                      <a:pt x="196" y="81"/>
                      <a:pt x="397" y="134"/>
                      <a:pt x="584" y="134"/>
                    </a:cubicBezTo>
                    <a:cubicBezTo>
                      <a:pt x="665" y="134"/>
                      <a:pt x="744" y="124"/>
                      <a:pt x="816" y="99"/>
                    </a:cubicBezTo>
                    <a:cubicBezTo>
                      <a:pt x="828" y="99"/>
                      <a:pt x="828" y="64"/>
                      <a:pt x="816" y="64"/>
                    </a:cubicBezTo>
                    <a:cubicBezTo>
                      <a:pt x="765" y="48"/>
                      <a:pt x="709" y="44"/>
                      <a:pt x="653" y="44"/>
                    </a:cubicBezTo>
                    <a:cubicBezTo>
                      <a:pt x="579" y="44"/>
                      <a:pt x="503" y="52"/>
                      <a:pt x="435" y="52"/>
                    </a:cubicBezTo>
                    <a:cubicBezTo>
                      <a:pt x="292" y="28"/>
                      <a:pt x="173" y="16"/>
                      <a:pt x="42" y="4"/>
                    </a:cubicBezTo>
                    <a:cubicBezTo>
                      <a:pt x="38" y="2"/>
                      <a:pt x="33" y="1"/>
                      <a:pt x="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2"/>
              <p:cNvSpPr/>
              <p:nvPr/>
            </p:nvSpPr>
            <p:spPr>
              <a:xfrm>
                <a:off x="1989525" y="2985750"/>
                <a:ext cx="1557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996" extrusionOk="0">
                    <a:moveTo>
                      <a:pt x="1086" y="1"/>
                    </a:moveTo>
                    <a:cubicBezTo>
                      <a:pt x="724" y="1"/>
                      <a:pt x="365" y="28"/>
                      <a:pt x="12" y="90"/>
                    </a:cubicBezTo>
                    <a:cubicBezTo>
                      <a:pt x="0" y="90"/>
                      <a:pt x="0" y="126"/>
                      <a:pt x="24" y="126"/>
                    </a:cubicBezTo>
                    <a:cubicBezTo>
                      <a:pt x="126" y="122"/>
                      <a:pt x="227" y="119"/>
                      <a:pt x="327" y="119"/>
                    </a:cubicBezTo>
                    <a:cubicBezTo>
                      <a:pt x="2341" y="119"/>
                      <a:pt x="4196" y="984"/>
                      <a:pt x="6192" y="995"/>
                    </a:cubicBezTo>
                    <a:cubicBezTo>
                      <a:pt x="6227" y="995"/>
                      <a:pt x="6227" y="936"/>
                      <a:pt x="6192" y="924"/>
                    </a:cubicBezTo>
                    <a:cubicBezTo>
                      <a:pt x="4572" y="600"/>
                      <a:pt x="2790" y="1"/>
                      <a:pt x="1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2"/>
              <p:cNvSpPr/>
              <p:nvPr/>
            </p:nvSpPr>
            <p:spPr>
              <a:xfrm>
                <a:off x="2060275" y="3001850"/>
                <a:ext cx="682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435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873" y="232"/>
                      <a:pt x="1838" y="363"/>
                      <a:pt x="2719" y="435"/>
                    </a:cubicBezTo>
                    <a:cubicBezTo>
                      <a:pt x="2731" y="435"/>
                      <a:pt x="2731" y="411"/>
                      <a:pt x="2719" y="411"/>
                    </a:cubicBezTo>
                    <a:cubicBezTo>
                      <a:pt x="1861" y="208"/>
                      <a:pt x="909" y="42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2"/>
              <p:cNvSpPr/>
              <p:nvPr/>
            </p:nvSpPr>
            <p:spPr>
              <a:xfrm>
                <a:off x="2110075" y="3001100"/>
                <a:ext cx="1311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1053" extrusionOk="0">
                    <a:moveTo>
                      <a:pt x="12" y="0"/>
                    </a:moveTo>
                    <a:cubicBezTo>
                      <a:pt x="12" y="0"/>
                      <a:pt x="0" y="12"/>
                      <a:pt x="12" y="12"/>
                    </a:cubicBezTo>
                    <a:cubicBezTo>
                      <a:pt x="965" y="250"/>
                      <a:pt x="1953" y="381"/>
                      <a:pt x="2858" y="750"/>
                    </a:cubicBezTo>
                    <a:cubicBezTo>
                      <a:pt x="3227" y="907"/>
                      <a:pt x="3593" y="922"/>
                      <a:pt x="3957" y="922"/>
                    </a:cubicBezTo>
                    <a:cubicBezTo>
                      <a:pt x="4042" y="922"/>
                      <a:pt x="4127" y="921"/>
                      <a:pt x="4211" y="921"/>
                    </a:cubicBezTo>
                    <a:cubicBezTo>
                      <a:pt x="4536" y="921"/>
                      <a:pt x="4859" y="933"/>
                      <a:pt x="5180" y="1048"/>
                    </a:cubicBezTo>
                    <a:cubicBezTo>
                      <a:pt x="5184" y="1051"/>
                      <a:pt x="5188" y="1052"/>
                      <a:pt x="5193" y="1052"/>
                    </a:cubicBezTo>
                    <a:cubicBezTo>
                      <a:pt x="5223" y="1052"/>
                      <a:pt x="5245" y="987"/>
                      <a:pt x="5203" y="977"/>
                    </a:cubicBezTo>
                    <a:cubicBezTo>
                      <a:pt x="4965" y="893"/>
                      <a:pt x="4775" y="858"/>
                      <a:pt x="4525" y="858"/>
                    </a:cubicBezTo>
                    <a:cubicBezTo>
                      <a:pt x="4384" y="858"/>
                      <a:pt x="4251" y="859"/>
                      <a:pt x="4122" y="859"/>
                    </a:cubicBezTo>
                    <a:cubicBezTo>
                      <a:pt x="3650" y="859"/>
                      <a:pt x="3237" y="837"/>
                      <a:pt x="2751" y="631"/>
                    </a:cubicBezTo>
                    <a:cubicBezTo>
                      <a:pt x="1905" y="274"/>
                      <a:pt x="917" y="155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2"/>
              <p:cNvSpPr/>
              <p:nvPr/>
            </p:nvSpPr>
            <p:spPr>
              <a:xfrm>
                <a:off x="2177075" y="3015200"/>
                <a:ext cx="586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70" extrusionOk="0">
                    <a:moveTo>
                      <a:pt x="3" y="21"/>
                    </a:moveTo>
                    <a:cubicBezTo>
                      <a:pt x="1" y="21"/>
                      <a:pt x="3" y="32"/>
                      <a:pt x="11" y="32"/>
                    </a:cubicBezTo>
                    <a:cubicBezTo>
                      <a:pt x="7" y="24"/>
                      <a:pt x="5" y="21"/>
                      <a:pt x="3" y="21"/>
                    </a:cubicBezTo>
                    <a:close/>
                    <a:moveTo>
                      <a:pt x="597" y="1"/>
                    </a:moveTo>
                    <a:cubicBezTo>
                      <a:pt x="402" y="1"/>
                      <a:pt x="207" y="11"/>
                      <a:pt x="11" y="32"/>
                    </a:cubicBezTo>
                    <a:cubicBezTo>
                      <a:pt x="404" y="32"/>
                      <a:pt x="785" y="43"/>
                      <a:pt x="1154" y="91"/>
                    </a:cubicBezTo>
                    <a:cubicBezTo>
                      <a:pt x="1357" y="103"/>
                      <a:pt x="1547" y="127"/>
                      <a:pt x="1738" y="163"/>
                    </a:cubicBezTo>
                    <a:cubicBezTo>
                      <a:pt x="1822" y="173"/>
                      <a:pt x="2039" y="250"/>
                      <a:pt x="2136" y="250"/>
                    </a:cubicBezTo>
                    <a:cubicBezTo>
                      <a:pt x="2148" y="250"/>
                      <a:pt x="2158" y="249"/>
                      <a:pt x="2166" y="246"/>
                    </a:cubicBezTo>
                    <a:lnTo>
                      <a:pt x="2166" y="246"/>
                    </a:lnTo>
                    <a:cubicBezTo>
                      <a:pt x="2166" y="246"/>
                      <a:pt x="2154" y="270"/>
                      <a:pt x="2166" y="270"/>
                    </a:cubicBezTo>
                    <a:lnTo>
                      <a:pt x="2309" y="270"/>
                    </a:lnTo>
                    <a:cubicBezTo>
                      <a:pt x="2333" y="270"/>
                      <a:pt x="2345" y="222"/>
                      <a:pt x="2309" y="210"/>
                    </a:cubicBezTo>
                    <a:cubicBezTo>
                      <a:pt x="1748" y="86"/>
                      <a:pt x="117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2"/>
              <p:cNvSpPr/>
              <p:nvPr/>
            </p:nvSpPr>
            <p:spPr>
              <a:xfrm>
                <a:off x="2188950" y="3010625"/>
                <a:ext cx="4645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39" extrusionOk="0">
                    <a:moveTo>
                      <a:pt x="12" y="0"/>
                    </a:moveTo>
                    <a:cubicBezTo>
                      <a:pt x="1" y="12"/>
                      <a:pt x="1" y="24"/>
                      <a:pt x="12" y="24"/>
                    </a:cubicBezTo>
                    <a:cubicBezTo>
                      <a:pt x="608" y="107"/>
                      <a:pt x="1215" y="167"/>
                      <a:pt x="1810" y="238"/>
                    </a:cubicBezTo>
                    <a:cubicBezTo>
                      <a:pt x="1858" y="238"/>
                      <a:pt x="1858" y="179"/>
                      <a:pt x="1810" y="179"/>
                    </a:cubicBezTo>
                    <a:cubicBezTo>
                      <a:pt x="1215" y="84"/>
                      <a:pt x="608" y="24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2"/>
              <p:cNvSpPr/>
              <p:nvPr/>
            </p:nvSpPr>
            <p:spPr>
              <a:xfrm>
                <a:off x="1979400" y="2961500"/>
                <a:ext cx="2470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466" extrusionOk="0">
                    <a:moveTo>
                      <a:pt x="48" y="1"/>
                    </a:moveTo>
                    <a:cubicBezTo>
                      <a:pt x="1" y="1"/>
                      <a:pt x="1" y="60"/>
                      <a:pt x="48" y="60"/>
                    </a:cubicBezTo>
                    <a:cubicBezTo>
                      <a:pt x="1775" y="298"/>
                      <a:pt x="3561" y="429"/>
                      <a:pt x="5275" y="763"/>
                    </a:cubicBezTo>
                    <a:cubicBezTo>
                      <a:pt x="5954" y="894"/>
                      <a:pt x="6561" y="1168"/>
                      <a:pt x="7263" y="1203"/>
                    </a:cubicBezTo>
                    <a:cubicBezTo>
                      <a:pt x="8168" y="1263"/>
                      <a:pt x="8990" y="1287"/>
                      <a:pt x="9883" y="1465"/>
                    </a:cubicBezTo>
                    <a:lnTo>
                      <a:pt x="9883" y="1441"/>
                    </a:lnTo>
                    <a:cubicBezTo>
                      <a:pt x="9252" y="1263"/>
                      <a:pt x="8621" y="1144"/>
                      <a:pt x="7966" y="1120"/>
                    </a:cubicBezTo>
                    <a:cubicBezTo>
                      <a:pt x="7359" y="1084"/>
                      <a:pt x="6859" y="1132"/>
                      <a:pt x="6251" y="953"/>
                    </a:cubicBezTo>
                    <a:cubicBezTo>
                      <a:pt x="5966" y="882"/>
                      <a:pt x="5716" y="775"/>
                      <a:pt x="5430" y="715"/>
                    </a:cubicBezTo>
                    <a:cubicBezTo>
                      <a:pt x="3680" y="310"/>
                      <a:pt x="1822" y="203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2"/>
              <p:cNvSpPr/>
              <p:nvPr/>
            </p:nvSpPr>
            <p:spPr>
              <a:xfrm>
                <a:off x="1961650" y="2926850"/>
                <a:ext cx="8595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6" extrusionOk="0">
                    <a:moveTo>
                      <a:pt x="5" y="0"/>
                    </a:moveTo>
                    <a:cubicBezTo>
                      <a:pt x="3" y="0"/>
                      <a:pt x="0" y="6"/>
                      <a:pt x="8" y="6"/>
                    </a:cubicBezTo>
                    <a:cubicBezTo>
                      <a:pt x="8" y="2"/>
                      <a:pt x="7" y="0"/>
                      <a:pt x="5" y="0"/>
                    </a:cubicBezTo>
                    <a:close/>
                    <a:moveTo>
                      <a:pt x="101" y="5"/>
                    </a:moveTo>
                    <a:cubicBezTo>
                      <a:pt x="70" y="5"/>
                      <a:pt x="39" y="5"/>
                      <a:pt x="8" y="6"/>
                    </a:cubicBezTo>
                    <a:cubicBezTo>
                      <a:pt x="1115" y="268"/>
                      <a:pt x="2306" y="291"/>
                      <a:pt x="3425" y="506"/>
                    </a:cubicBezTo>
                    <a:cubicBezTo>
                      <a:pt x="3437" y="506"/>
                      <a:pt x="3437" y="494"/>
                      <a:pt x="3425" y="494"/>
                    </a:cubicBezTo>
                    <a:cubicBezTo>
                      <a:pt x="2384" y="204"/>
                      <a:pt x="1185" y="5"/>
                      <a:pt x="101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2"/>
              <p:cNvSpPr/>
              <p:nvPr/>
            </p:nvSpPr>
            <p:spPr>
              <a:xfrm>
                <a:off x="2055300" y="2941850"/>
                <a:ext cx="16135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10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18"/>
                      <a:pt x="1941" y="465"/>
                      <a:pt x="2918" y="596"/>
                    </a:cubicBezTo>
                    <a:cubicBezTo>
                      <a:pt x="4073" y="763"/>
                      <a:pt x="5251" y="918"/>
                      <a:pt x="6418" y="1072"/>
                    </a:cubicBezTo>
                    <a:cubicBezTo>
                      <a:pt x="6454" y="1072"/>
                      <a:pt x="6454" y="1013"/>
                      <a:pt x="6418" y="1013"/>
                    </a:cubicBezTo>
                    <a:cubicBezTo>
                      <a:pt x="5394" y="858"/>
                      <a:pt x="4346" y="727"/>
                      <a:pt x="3323" y="596"/>
                    </a:cubicBezTo>
                    <a:cubicBezTo>
                      <a:pt x="2239" y="441"/>
                      <a:pt x="1048" y="38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2"/>
              <p:cNvSpPr/>
              <p:nvPr/>
            </p:nvSpPr>
            <p:spPr>
              <a:xfrm>
                <a:off x="2158600" y="2971325"/>
                <a:ext cx="667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3" extrusionOk="0">
                    <a:moveTo>
                      <a:pt x="36" y="1"/>
                    </a:moveTo>
                    <a:cubicBezTo>
                      <a:pt x="0" y="1"/>
                      <a:pt x="0" y="36"/>
                      <a:pt x="36" y="36"/>
                    </a:cubicBezTo>
                    <a:cubicBezTo>
                      <a:pt x="706" y="150"/>
                      <a:pt x="1429" y="233"/>
                      <a:pt x="2127" y="233"/>
                    </a:cubicBezTo>
                    <a:cubicBezTo>
                      <a:pt x="2309" y="233"/>
                      <a:pt x="2490" y="227"/>
                      <a:pt x="2667" y="215"/>
                    </a:cubicBezTo>
                    <a:cubicBezTo>
                      <a:pt x="1810" y="84"/>
                      <a:pt x="905" y="6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2"/>
              <p:cNvSpPr/>
              <p:nvPr/>
            </p:nvSpPr>
            <p:spPr>
              <a:xfrm>
                <a:off x="2036250" y="2962100"/>
                <a:ext cx="108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453" extrusionOk="0">
                    <a:moveTo>
                      <a:pt x="24" y="1"/>
                    </a:moveTo>
                    <a:cubicBezTo>
                      <a:pt x="1" y="1"/>
                      <a:pt x="1" y="24"/>
                      <a:pt x="24" y="24"/>
                    </a:cubicBezTo>
                    <a:cubicBezTo>
                      <a:pt x="1453" y="203"/>
                      <a:pt x="2882" y="334"/>
                      <a:pt x="4323" y="453"/>
                    </a:cubicBezTo>
                    <a:cubicBezTo>
                      <a:pt x="4335" y="453"/>
                      <a:pt x="4346" y="405"/>
                      <a:pt x="4323" y="405"/>
                    </a:cubicBezTo>
                    <a:cubicBezTo>
                      <a:pt x="2894" y="239"/>
                      <a:pt x="1465" y="96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2"/>
              <p:cNvSpPr/>
              <p:nvPr/>
            </p:nvSpPr>
            <p:spPr>
              <a:xfrm>
                <a:off x="2189250" y="2976400"/>
                <a:ext cx="366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320" extrusionOk="0">
                    <a:moveTo>
                      <a:pt x="36" y="0"/>
                    </a:moveTo>
                    <a:cubicBezTo>
                      <a:pt x="12" y="0"/>
                      <a:pt x="0" y="36"/>
                      <a:pt x="36" y="36"/>
                    </a:cubicBezTo>
                    <a:cubicBezTo>
                      <a:pt x="239" y="119"/>
                      <a:pt x="477" y="131"/>
                      <a:pt x="703" y="179"/>
                    </a:cubicBezTo>
                    <a:lnTo>
                      <a:pt x="1455" y="308"/>
                    </a:lnTo>
                    <a:lnTo>
                      <a:pt x="1455" y="308"/>
                    </a:lnTo>
                    <a:cubicBezTo>
                      <a:pt x="1451" y="304"/>
                      <a:pt x="1447" y="301"/>
                      <a:pt x="1441" y="298"/>
                    </a:cubicBezTo>
                    <a:cubicBezTo>
                      <a:pt x="1203" y="238"/>
                      <a:pt x="965" y="191"/>
                      <a:pt x="751" y="131"/>
                    </a:cubicBezTo>
                    <a:cubicBezTo>
                      <a:pt x="524" y="95"/>
                      <a:pt x="262" y="0"/>
                      <a:pt x="36" y="0"/>
                    </a:cubicBezTo>
                    <a:close/>
                    <a:moveTo>
                      <a:pt x="1455" y="308"/>
                    </a:moveTo>
                    <a:lnTo>
                      <a:pt x="1455" y="308"/>
                    </a:lnTo>
                    <a:cubicBezTo>
                      <a:pt x="1461" y="314"/>
                      <a:pt x="1463" y="320"/>
                      <a:pt x="1464" y="320"/>
                    </a:cubicBezTo>
                    <a:cubicBezTo>
                      <a:pt x="1465" y="320"/>
                      <a:pt x="1465" y="317"/>
                      <a:pt x="1465" y="310"/>
                    </a:cubicBezTo>
                    <a:lnTo>
                      <a:pt x="1455" y="3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2"/>
              <p:cNvSpPr/>
              <p:nvPr/>
            </p:nvSpPr>
            <p:spPr>
              <a:xfrm>
                <a:off x="2198175" y="2984725"/>
                <a:ext cx="285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92" extrusionOk="0">
                    <a:moveTo>
                      <a:pt x="1132" y="155"/>
                    </a:moveTo>
                    <a:cubicBezTo>
                      <a:pt x="1136" y="159"/>
                      <a:pt x="1138" y="160"/>
                      <a:pt x="1140" y="160"/>
                    </a:cubicBezTo>
                    <a:cubicBezTo>
                      <a:pt x="1142" y="160"/>
                      <a:pt x="1140" y="155"/>
                      <a:pt x="1132" y="155"/>
                    </a:cubicBezTo>
                    <a:close/>
                    <a:moveTo>
                      <a:pt x="24" y="0"/>
                    </a:moveTo>
                    <a:cubicBezTo>
                      <a:pt x="13" y="0"/>
                      <a:pt x="1" y="12"/>
                      <a:pt x="13" y="24"/>
                    </a:cubicBezTo>
                    <a:cubicBezTo>
                      <a:pt x="167" y="119"/>
                      <a:pt x="358" y="131"/>
                      <a:pt x="536" y="155"/>
                    </a:cubicBezTo>
                    <a:cubicBezTo>
                      <a:pt x="643" y="175"/>
                      <a:pt x="757" y="191"/>
                      <a:pt x="870" y="191"/>
                    </a:cubicBezTo>
                    <a:cubicBezTo>
                      <a:pt x="959" y="191"/>
                      <a:pt x="1048" y="181"/>
                      <a:pt x="1132" y="155"/>
                    </a:cubicBezTo>
                    <a:cubicBezTo>
                      <a:pt x="953" y="119"/>
                      <a:pt x="763" y="119"/>
                      <a:pt x="584" y="96"/>
                    </a:cubicBezTo>
                    <a:cubicBezTo>
                      <a:pt x="405" y="72"/>
                      <a:pt x="227" y="12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2"/>
              <p:cNvSpPr/>
              <p:nvPr/>
            </p:nvSpPr>
            <p:spPr>
              <a:xfrm>
                <a:off x="1962425" y="2891850"/>
                <a:ext cx="247375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2073" extrusionOk="0">
                    <a:moveTo>
                      <a:pt x="72" y="1"/>
                    </a:moveTo>
                    <a:cubicBezTo>
                      <a:pt x="13" y="1"/>
                      <a:pt x="1" y="96"/>
                      <a:pt x="49" y="96"/>
                    </a:cubicBezTo>
                    <a:cubicBezTo>
                      <a:pt x="3394" y="513"/>
                      <a:pt x="6585" y="1465"/>
                      <a:pt x="9895" y="2072"/>
                    </a:cubicBezTo>
                    <a:cubicBezTo>
                      <a:pt x="6728" y="1132"/>
                      <a:pt x="3347" y="358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2"/>
              <p:cNvSpPr/>
              <p:nvPr/>
            </p:nvSpPr>
            <p:spPr>
              <a:xfrm>
                <a:off x="1954100" y="2852275"/>
                <a:ext cx="2332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361" extrusionOk="0">
                    <a:moveTo>
                      <a:pt x="12" y="0"/>
                    </a:moveTo>
                    <a:cubicBezTo>
                      <a:pt x="1" y="0"/>
                      <a:pt x="1" y="12"/>
                      <a:pt x="1" y="12"/>
                    </a:cubicBezTo>
                    <a:cubicBezTo>
                      <a:pt x="1429" y="738"/>
                      <a:pt x="3215" y="667"/>
                      <a:pt x="4739" y="1131"/>
                    </a:cubicBezTo>
                    <a:cubicBezTo>
                      <a:pt x="6239" y="1584"/>
                      <a:pt x="7680" y="2167"/>
                      <a:pt x="9264" y="2358"/>
                    </a:cubicBezTo>
                    <a:cubicBezTo>
                      <a:pt x="9268" y="2360"/>
                      <a:pt x="9273" y="2361"/>
                      <a:pt x="9277" y="2361"/>
                    </a:cubicBezTo>
                    <a:cubicBezTo>
                      <a:pt x="9315" y="2361"/>
                      <a:pt x="9329" y="2272"/>
                      <a:pt x="9276" y="2250"/>
                    </a:cubicBezTo>
                    <a:cubicBezTo>
                      <a:pt x="7609" y="2012"/>
                      <a:pt x="6049" y="1405"/>
                      <a:pt x="4442" y="953"/>
                    </a:cubicBezTo>
                    <a:cubicBezTo>
                      <a:pt x="2977" y="536"/>
                      <a:pt x="1429" y="548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2"/>
              <p:cNvSpPr/>
              <p:nvPr/>
            </p:nvSpPr>
            <p:spPr>
              <a:xfrm>
                <a:off x="2124650" y="2907025"/>
                <a:ext cx="672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653" extrusionOk="0">
                    <a:moveTo>
                      <a:pt x="13" y="1"/>
                    </a:moveTo>
                    <a:cubicBezTo>
                      <a:pt x="1" y="1"/>
                      <a:pt x="1" y="25"/>
                      <a:pt x="1" y="25"/>
                    </a:cubicBezTo>
                    <a:cubicBezTo>
                      <a:pt x="799" y="394"/>
                      <a:pt x="1763" y="620"/>
                      <a:pt x="2656" y="644"/>
                    </a:cubicBezTo>
                    <a:cubicBezTo>
                      <a:pt x="2665" y="650"/>
                      <a:pt x="2672" y="652"/>
                      <a:pt x="2676" y="652"/>
                    </a:cubicBezTo>
                    <a:cubicBezTo>
                      <a:pt x="2691" y="652"/>
                      <a:pt x="2689" y="632"/>
                      <a:pt x="2680" y="632"/>
                    </a:cubicBezTo>
                    <a:cubicBezTo>
                      <a:pt x="1751" y="501"/>
                      <a:pt x="906" y="287"/>
                      <a:pt x="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2"/>
              <p:cNvSpPr/>
              <p:nvPr/>
            </p:nvSpPr>
            <p:spPr>
              <a:xfrm>
                <a:off x="1952900" y="2878750"/>
                <a:ext cx="1470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04" extrusionOk="0">
                    <a:moveTo>
                      <a:pt x="37" y="1"/>
                    </a:moveTo>
                    <a:cubicBezTo>
                      <a:pt x="1" y="1"/>
                      <a:pt x="1" y="37"/>
                      <a:pt x="37" y="48"/>
                    </a:cubicBezTo>
                    <a:cubicBezTo>
                      <a:pt x="1965" y="310"/>
                      <a:pt x="3930" y="501"/>
                      <a:pt x="5883" y="703"/>
                    </a:cubicBezTo>
                    <a:cubicBezTo>
                      <a:pt x="3930" y="489"/>
                      <a:pt x="1989" y="215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2"/>
              <p:cNvSpPr/>
              <p:nvPr/>
            </p:nvSpPr>
            <p:spPr>
              <a:xfrm>
                <a:off x="1952100" y="2832275"/>
                <a:ext cx="21157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8463" h="1922" extrusionOk="0">
                    <a:moveTo>
                      <a:pt x="47" y="1"/>
                    </a:moveTo>
                    <a:cubicBezTo>
                      <a:pt x="17" y="1"/>
                      <a:pt x="0" y="51"/>
                      <a:pt x="33" y="62"/>
                    </a:cubicBezTo>
                    <a:cubicBezTo>
                      <a:pt x="1557" y="586"/>
                      <a:pt x="3164" y="872"/>
                      <a:pt x="4736" y="1205"/>
                    </a:cubicBezTo>
                    <a:cubicBezTo>
                      <a:pt x="5569" y="1395"/>
                      <a:pt x="6391" y="1586"/>
                      <a:pt x="7236" y="1753"/>
                    </a:cubicBezTo>
                    <a:cubicBezTo>
                      <a:pt x="7481" y="1786"/>
                      <a:pt x="7839" y="1922"/>
                      <a:pt x="8137" y="1922"/>
                    </a:cubicBezTo>
                    <a:cubicBezTo>
                      <a:pt x="8259" y="1922"/>
                      <a:pt x="8372" y="1899"/>
                      <a:pt x="8463" y="1836"/>
                    </a:cubicBezTo>
                    <a:lnTo>
                      <a:pt x="8463" y="1824"/>
                    </a:lnTo>
                    <a:cubicBezTo>
                      <a:pt x="8451" y="1800"/>
                      <a:pt x="8451" y="1776"/>
                      <a:pt x="8427" y="1765"/>
                    </a:cubicBezTo>
                    <a:cubicBezTo>
                      <a:pt x="8422" y="1749"/>
                      <a:pt x="8417" y="1745"/>
                      <a:pt x="8413" y="1745"/>
                    </a:cubicBezTo>
                    <a:cubicBezTo>
                      <a:pt x="8409" y="1745"/>
                      <a:pt x="8408" y="1753"/>
                      <a:pt x="8415" y="1753"/>
                    </a:cubicBezTo>
                    <a:cubicBezTo>
                      <a:pt x="8415" y="1754"/>
                      <a:pt x="8411" y="1755"/>
                      <a:pt x="8403" y="1755"/>
                    </a:cubicBezTo>
                    <a:cubicBezTo>
                      <a:pt x="8172" y="1755"/>
                      <a:pt x="4596" y="1120"/>
                      <a:pt x="4343" y="1062"/>
                    </a:cubicBezTo>
                    <a:cubicBezTo>
                      <a:pt x="2890" y="753"/>
                      <a:pt x="1450" y="467"/>
                      <a:pt x="57" y="2"/>
                    </a:cubicBezTo>
                    <a:cubicBezTo>
                      <a:pt x="54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2"/>
              <p:cNvSpPr/>
              <p:nvPr/>
            </p:nvSpPr>
            <p:spPr>
              <a:xfrm>
                <a:off x="1946950" y="2823100"/>
                <a:ext cx="369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49" extrusionOk="0">
                    <a:moveTo>
                      <a:pt x="37" y="0"/>
                    </a:moveTo>
                    <a:cubicBezTo>
                      <a:pt x="25" y="0"/>
                      <a:pt x="1" y="12"/>
                      <a:pt x="25" y="12"/>
                    </a:cubicBezTo>
                    <a:cubicBezTo>
                      <a:pt x="453" y="274"/>
                      <a:pt x="953" y="524"/>
                      <a:pt x="1465" y="548"/>
                    </a:cubicBezTo>
                    <a:cubicBezTo>
                      <a:pt x="1477" y="548"/>
                      <a:pt x="1477" y="536"/>
                      <a:pt x="1465" y="524"/>
                    </a:cubicBezTo>
                    <a:cubicBezTo>
                      <a:pt x="1227" y="441"/>
                      <a:pt x="989" y="405"/>
                      <a:pt x="763" y="334"/>
                    </a:cubicBezTo>
                    <a:cubicBezTo>
                      <a:pt x="513" y="238"/>
                      <a:pt x="275" y="131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2"/>
              <p:cNvSpPr/>
              <p:nvPr/>
            </p:nvSpPr>
            <p:spPr>
              <a:xfrm>
                <a:off x="1952025" y="2819825"/>
                <a:ext cx="217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9" y="84"/>
                      <a:pt x="274" y="143"/>
                      <a:pt x="429" y="179"/>
                    </a:cubicBezTo>
                    <a:cubicBezTo>
                      <a:pt x="560" y="215"/>
                      <a:pt x="715" y="262"/>
                      <a:pt x="857" y="262"/>
                    </a:cubicBezTo>
                    <a:cubicBezTo>
                      <a:pt x="869" y="262"/>
                      <a:pt x="869" y="238"/>
                      <a:pt x="857" y="238"/>
                    </a:cubicBezTo>
                    <a:cubicBezTo>
                      <a:pt x="715" y="179"/>
                      <a:pt x="548" y="179"/>
                      <a:pt x="393" y="131"/>
                    </a:cubicBezTo>
                    <a:cubicBezTo>
                      <a:pt x="262" y="84"/>
                      <a:pt x="131" y="2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2"/>
              <p:cNvSpPr/>
              <p:nvPr/>
            </p:nvSpPr>
            <p:spPr>
              <a:xfrm>
                <a:off x="1945475" y="2806125"/>
                <a:ext cx="1989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7957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1" y="739"/>
                      <a:pt x="2203" y="775"/>
                      <a:pt x="3334" y="989"/>
                    </a:cubicBezTo>
                    <a:cubicBezTo>
                      <a:pt x="4084" y="1144"/>
                      <a:pt x="4751" y="1465"/>
                      <a:pt x="5489" y="1644"/>
                    </a:cubicBezTo>
                    <a:cubicBezTo>
                      <a:pt x="6287" y="1846"/>
                      <a:pt x="7144" y="1679"/>
                      <a:pt x="7835" y="2203"/>
                    </a:cubicBezTo>
                    <a:cubicBezTo>
                      <a:pt x="7844" y="2209"/>
                      <a:pt x="7853" y="2211"/>
                      <a:pt x="7862" y="2211"/>
                    </a:cubicBezTo>
                    <a:cubicBezTo>
                      <a:pt x="7913" y="2211"/>
                      <a:pt x="7956" y="2137"/>
                      <a:pt x="7906" y="2096"/>
                    </a:cubicBezTo>
                    <a:cubicBezTo>
                      <a:pt x="7513" y="1799"/>
                      <a:pt x="7132" y="1703"/>
                      <a:pt x="6656" y="1668"/>
                    </a:cubicBezTo>
                    <a:cubicBezTo>
                      <a:pt x="5787" y="1572"/>
                      <a:pt x="5060" y="1334"/>
                      <a:pt x="4215" y="1096"/>
                    </a:cubicBezTo>
                    <a:cubicBezTo>
                      <a:pt x="2798" y="679"/>
                      <a:pt x="1358" y="71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2"/>
              <p:cNvSpPr/>
              <p:nvPr/>
            </p:nvSpPr>
            <p:spPr>
              <a:xfrm>
                <a:off x="2135850" y="2856950"/>
                <a:ext cx="224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421" extrusionOk="0">
                    <a:moveTo>
                      <a:pt x="39" y="0"/>
                    </a:moveTo>
                    <a:cubicBezTo>
                      <a:pt x="18" y="0"/>
                      <a:pt x="0" y="18"/>
                      <a:pt x="29" y="27"/>
                    </a:cubicBezTo>
                    <a:cubicBezTo>
                      <a:pt x="160" y="135"/>
                      <a:pt x="303" y="206"/>
                      <a:pt x="458" y="289"/>
                    </a:cubicBezTo>
                    <a:cubicBezTo>
                      <a:pt x="589" y="349"/>
                      <a:pt x="755" y="420"/>
                      <a:pt x="886" y="420"/>
                    </a:cubicBezTo>
                    <a:cubicBezTo>
                      <a:pt x="898" y="420"/>
                      <a:pt x="898" y="385"/>
                      <a:pt x="898" y="385"/>
                    </a:cubicBezTo>
                    <a:cubicBezTo>
                      <a:pt x="779" y="313"/>
                      <a:pt x="636" y="277"/>
                      <a:pt x="505" y="242"/>
                    </a:cubicBezTo>
                    <a:cubicBezTo>
                      <a:pt x="339" y="182"/>
                      <a:pt x="208" y="87"/>
                      <a:pt x="53" y="4"/>
                    </a:cubicBezTo>
                    <a:cubicBezTo>
                      <a:pt x="48" y="1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2"/>
              <p:cNvSpPr/>
              <p:nvPr/>
            </p:nvSpPr>
            <p:spPr>
              <a:xfrm>
                <a:off x="2136850" y="2857325"/>
                <a:ext cx="235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406" extrusionOk="0">
                    <a:moveTo>
                      <a:pt x="49" y="1"/>
                    </a:moveTo>
                    <a:cubicBezTo>
                      <a:pt x="13" y="1"/>
                      <a:pt x="1" y="36"/>
                      <a:pt x="13" y="48"/>
                    </a:cubicBezTo>
                    <a:cubicBezTo>
                      <a:pt x="263" y="227"/>
                      <a:pt x="608" y="370"/>
                      <a:pt x="918" y="405"/>
                    </a:cubicBezTo>
                    <a:cubicBezTo>
                      <a:pt x="942" y="405"/>
                      <a:pt x="942" y="393"/>
                      <a:pt x="918" y="370"/>
                    </a:cubicBezTo>
                    <a:cubicBezTo>
                      <a:pt x="775" y="310"/>
                      <a:pt x="620" y="262"/>
                      <a:pt x="477" y="203"/>
                    </a:cubicBezTo>
                    <a:cubicBezTo>
                      <a:pt x="322" y="155"/>
                      <a:pt x="180" y="72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2"/>
              <p:cNvSpPr/>
              <p:nvPr/>
            </p:nvSpPr>
            <p:spPr>
              <a:xfrm>
                <a:off x="2136625" y="2858425"/>
                <a:ext cx="196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74" extrusionOk="0">
                    <a:moveTo>
                      <a:pt x="26" y="1"/>
                    </a:moveTo>
                    <a:cubicBezTo>
                      <a:pt x="14" y="1"/>
                      <a:pt x="0" y="18"/>
                      <a:pt x="10" y="28"/>
                    </a:cubicBezTo>
                    <a:cubicBezTo>
                      <a:pt x="194" y="201"/>
                      <a:pt x="479" y="374"/>
                      <a:pt x="746" y="374"/>
                    </a:cubicBezTo>
                    <a:cubicBezTo>
                      <a:pt x="755" y="374"/>
                      <a:pt x="763" y="374"/>
                      <a:pt x="772" y="373"/>
                    </a:cubicBezTo>
                    <a:cubicBezTo>
                      <a:pt x="784" y="373"/>
                      <a:pt x="784" y="338"/>
                      <a:pt x="772" y="338"/>
                    </a:cubicBezTo>
                    <a:cubicBezTo>
                      <a:pt x="653" y="302"/>
                      <a:pt x="510" y="278"/>
                      <a:pt x="391" y="218"/>
                    </a:cubicBezTo>
                    <a:cubicBezTo>
                      <a:pt x="260" y="159"/>
                      <a:pt x="141" y="88"/>
                      <a:pt x="34" y="4"/>
                    </a:cubicBezTo>
                    <a:cubicBezTo>
                      <a:pt x="32" y="2"/>
                      <a:pt x="29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2"/>
              <p:cNvSpPr/>
              <p:nvPr/>
            </p:nvSpPr>
            <p:spPr>
              <a:xfrm>
                <a:off x="1933200" y="2767775"/>
                <a:ext cx="202800" cy="7500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3000" extrusionOk="0">
                    <a:moveTo>
                      <a:pt x="54" y="1"/>
                    </a:moveTo>
                    <a:cubicBezTo>
                      <a:pt x="24" y="1"/>
                      <a:pt x="0" y="53"/>
                      <a:pt x="39" y="82"/>
                    </a:cubicBezTo>
                    <a:cubicBezTo>
                      <a:pt x="1063" y="868"/>
                      <a:pt x="2432" y="1142"/>
                      <a:pt x="3646" y="1511"/>
                    </a:cubicBezTo>
                    <a:cubicBezTo>
                      <a:pt x="5123" y="1963"/>
                      <a:pt x="6766" y="2213"/>
                      <a:pt x="8099" y="2999"/>
                    </a:cubicBezTo>
                    <a:cubicBezTo>
                      <a:pt x="8099" y="2987"/>
                      <a:pt x="8111" y="2975"/>
                      <a:pt x="8099" y="2975"/>
                    </a:cubicBezTo>
                    <a:cubicBezTo>
                      <a:pt x="5778" y="1320"/>
                      <a:pt x="2372" y="1749"/>
                      <a:pt x="75" y="11"/>
                    </a:cubicBezTo>
                    <a:cubicBezTo>
                      <a:pt x="68" y="4"/>
                      <a:pt x="60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2"/>
              <p:cNvSpPr/>
              <p:nvPr/>
            </p:nvSpPr>
            <p:spPr>
              <a:xfrm>
                <a:off x="1934525" y="2763750"/>
                <a:ext cx="270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601" extrusionOk="0">
                    <a:moveTo>
                      <a:pt x="22" y="0"/>
                    </a:moveTo>
                    <a:cubicBezTo>
                      <a:pt x="5" y="0"/>
                      <a:pt x="1" y="11"/>
                      <a:pt x="10" y="29"/>
                    </a:cubicBezTo>
                    <a:cubicBezTo>
                      <a:pt x="260" y="303"/>
                      <a:pt x="664" y="565"/>
                      <a:pt x="1057" y="600"/>
                    </a:cubicBezTo>
                    <a:cubicBezTo>
                      <a:pt x="1081" y="600"/>
                      <a:pt x="1081" y="576"/>
                      <a:pt x="1069" y="565"/>
                    </a:cubicBezTo>
                    <a:cubicBezTo>
                      <a:pt x="879" y="505"/>
                      <a:pt x="700" y="446"/>
                      <a:pt x="522" y="350"/>
                    </a:cubicBezTo>
                    <a:cubicBezTo>
                      <a:pt x="343" y="267"/>
                      <a:pt x="188" y="148"/>
                      <a:pt x="45" y="5"/>
                    </a:cubicBezTo>
                    <a:cubicBezTo>
                      <a:pt x="36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2"/>
              <p:cNvSpPr/>
              <p:nvPr/>
            </p:nvSpPr>
            <p:spPr>
              <a:xfrm>
                <a:off x="1932075" y="2758800"/>
                <a:ext cx="29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656" extrusionOk="0">
                    <a:moveTo>
                      <a:pt x="48" y="1"/>
                    </a:moveTo>
                    <a:cubicBezTo>
                      <a:pt x="36" y="1"/>
                      <a:pt x="0" y="12"/>
                      <a:pt x="24" y="24"/>
                    </a:cubicBezTo>
                    <a:cubicBezTo>
                      <a:pt x="298" y="298"/>
                      <a:pt x="751" y="596"/>
                      <a:pt x="1155" y="655"/>
                    </a:cubicBezTo>
                    <a:cubicBezTo>
                      <a:pt x="1167" y="655"/>
                      <a:pt x="1179" y="620"/>
                      <a:pt x="1167" y="620"/>
                    </a:cubicBezTo>
                    <a:cubicBezTo>
                      <a:pt x="989" y="524"/>
                      <a:pt x="798" y="477"/>
                      <a:pt x="620" y="370"/>
                    </a:cubicBezTo>
                    <a:cubicBezTo>
                      <a:pt x="417" y="263"/>
                      <a:pt x="227" y="132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2"/>
              <p:cNvSpPr/>
              <p:nvPr/>
            </p:nvSpPr>
            <p:spPr>
              <a:xfrm>
                <a:off x="1935775" y="2756450"/>
                <a:ext cx="332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774" extrusionOk="0">
                    <a:moveTo>
                      <a:pt x="5" y="1"/>
                    </a:moveTo>
                    <a:cubicBezTo>
                      <a:pt x="1" y="1"/>
                      <a:pt x="1" y="10"/>
                      <a:pt x="7" y="23"/>
                    </a:cubicBezTo>
                    <a:cubicBezTo>
                      <a:pt x="364" y="321"/>
                      <a:pt x="829" y="654"/>
                      <a:pt x="1281" y="773"/>
                    </a:cubicBezTo>
                    <a:cubicBezTo>
                      <a:pt x="1305" y="773"/>
                      <a:pt x="1329" y="761"/>
                      <a:pt x="1305" y="749"/>
                    </a:cubicBezTo>
                    <a:cubicBezTo>
                      <a:pt x="1091" y="618"/>
                      <a:pt x="865" y="523"/>
                      <a:pt x="650" y="404"/>
                    </a:cubicBezTo>
                    <a:cubicBezTo>
                      <a:pt x="436" y="285"/>
                      <a:pt x="233" y="154"/>
                      <a:pt x="19" y="23"/>
                    </a:cubicBezTo>
                    <a:cubicBezTo>
                      <a:pt x="14" y="7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2"/>
              <p:cNvSpPr/>
              <p:nvPr/>
            </p:nvSpPr>
            <p:spPr>
              <a:xfrm>
                <a:off x="1944175" y="2741875"/>
                <a:ext cx="16175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2513" extrusionOk="0">
                    <a:moveTo>
                      <a:pt x="25" y="1"/>
                    </a:moveTo>
                    <a:cubicBezTo>
                      <a:pt x="12" y="1"/>
                      <a:pt x="0" y="15"/>
                      <a:pt x="17" y="23"/>
                    </a:cubicBezTo>
                    <a:cubicBezTo>
                      <a:pt x="814" y="856"/>
                      <a:pt x="1922" y="868"/>
                      <a:pt x="2993" y="1082"/>
                    </a:cubicBezTo>
                    <a:cubicBezTo>
                      <a:pt x="4005" y="1273"/>
                      <a:pt x="4565" y="1832"/>
                      <a:pt x="5446" y="2285"/>
                    </a:cubicBezTo>
                    <a:cubicBezTo>
                      <a:pt x="5763" y="2449"/>
                      <a:pt x="6020" y="2513"/>
                      <a:pt x="6355" y="2513"/>
                    </a:cubicBezTo>
                    <a:cubicBezTo>
                      <a:pt x="6385" y="2513"/>
                      <a:pt x="6415" y="2512"/>
                      <a:pt x="6446" y="2511"/>
                    </a:cubicBezTo>
                    <a:cubicBezTo>
                      <a:pt x="6470" y="2511"/>
                      <a:pt x="6470" y="2452"/>
                      <a:pt x="6446" y="2452"/>
                    </a:cubicBezTo>
                    <a:cubicBezTo>
                      <a:pt x="5267" y="2404"/>
                      <a:pt x="4458" y="1321"/>
                      <a:pt x="3326" y="1047"/>
                    </a:cubicBezTo>
                    <a:cubicBezTo>
                      <a:pt x="2172" y="785"/>
                      <a:pt x="993" y="844"/>
                      <a:pt x="40" y="11"/>
                    </a:cubicBezTo>
                    <a:cubicBezTo>
                      <a:pt x="37" y="3"/>
                      <a:pt x="31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2"/>
              <p:cNvSpPr/>
              <p:nvPr/>
            </p:nvSpPr>
            <p:spPr>
              <a:xfrm>
                <a:off x="1953875" y="2755750"/>
                <a:ext cx="164250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2350" extrusionOk="0">
                    <a:moveTo>
                      <a:pt x="14" y="0"/>
                    </a:moveTo>
                    <a:cubicBezTo>
                      <a:pt x="6" y="0"/>
                      <a:pt x="0" y="15"/>
                      <a:pt x="10" y="15"/>
                    </a:cubicBezTo>
                    <a:cubicBezTo>
                      <a:pt x="795" y="849"/>
                      <a:pt x="2069" y="730"/>
                      <a:pt x="3081" y="1087"/>
                    </a:cubicBezTo>
                    <a:cubicBezTo>
                      <a:pt x="4248" y="1516"/>
                      <a:pt x="5284" y="2337"/>
                      <a:pt x="6570" y="2349"/>
                    </a:cubicBezTo>
                    <a:cubicBezTo>
                      <a:pt x="5320" y="2206"/>
                      <a:pt x="4367" y="1539"/>
                      <a:pt x="3224" y="1099"/>
                    </a:cubicBezTo>
                    <a:cubicBezTo>
                      <a:pt x="2153" y="694"/>
                      <a:pt x="914" y="825"/>
                      <a:pt x="21" y="4"/>
                    </a:cubicBezTo>
                    <a:cubicBezTo>
                      <a:pt x="19" y="1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2"/>
              <p:cNvSpPr/>
              <p:nvPr/>
            </p:nvSpPr>
            <p:spPr>
              <a:xfrm>
                <a:off x="1963500" y="2704225"/>
                <a:ext cx="1361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949" extrusionOk="0">
                    <a:moveTo>
                      <a:pt x="28" y="0"/>
                    </a:moveTo>
                    <a:cubicBezTo>
                      <a:pt x="14" y="0"/>
                      <a:pt x="0" y="11"/>
                      <a:pt x="17" y="29"/>
                    </a:cubicBezTo>
                    <a:cubicBezTo>
                      <a:pt x="220" y="398"/>
                      <a:pt x="470" y="576"/>
                      <a:pt x="851" y="755"/>
                    </a:cubicBezTo>
                    <a:cubicBezTo>
                      <a:pt x="1208" y="922"/>
                      <a:pt x="1530" y="969"/>
                      <a:pt x="1863" y="1195"/>
                    </a:cubicBezTo>
                    <a:cubicBezTo>
                      <a:pt x="2113" y="1362"/>
                      <a:pt x="2303" y="1600"/>
                      <a:pt x="2577" y="1743"/>
                    </a:cubicBezTo>
                    <a:cubicBezTo>
                      <a:pt x="3125" y="2076"/>
                      <a:pt x="3744" y="2386"/>
                      <a:pt x="4328" y="2672"/>
                    </a:cubicBezTo>
                    <a:cubicBezTo>
                      <a:pt x="4649" y="2838"/>
                      <a:pt x="4917" y="2941"/>
                      <a:pt x="5256" y="2941"/>
                    </a:cubicBezTo>
                    <a:cubicBezTo>
                      <a:pt x="5296" y="2941"/>
                      <a:pt x="5336" y="2939"/>
                      <a:pt x="5378" y="2936"/>
                    </a:cubicBezTo>
                    <a:lnTo>
                      <a:pt x="5378" y="2936"/>
                    </a:lnTo>
                    <a:cubicBezTo>
                      <a:pt x="4483" y="2780"/>
                      <a:pt x="3655" y="2247"/>
                      <a:pt x="2839" y="1850"/>
                    </a:cubicBezTo>
                    <a:cubicBezTo>
                      <a:pt x="2399" y="1636"/>
                      <a:pt x="2077" y="1255"/>
                      <a:pt x="1649" y="1017"/>
                    </a:cubicBezTo>
                    <a:cubicBezTo>
                      <a:pt x="1053" y="695"/>
                      <a:pt x="470" y="719"/>
                      <a:pt x="41" y="5"/>
                    </a:cubicBezTo>
                    <a:cubicBezTo>
                      <a:pt x="38" y="2"/>
                      <a:pt x="33" y="0"/>
                      <a:pt x="28" y="0"/>
                    </a:cubicBezTo>
                    <a:close/>
                    <a:moveTo>
                      <a:pt x="5411" y="2934"/>
                    </a:moveTo>
                    <a:cubicBezTo>
                      <a:pt x="5400" y="2935"/>
                      <a:pt x="5389" y="2935"/>
                      <a:pt x="5378" y="2936"/>
                    </a:cubicBezTo>
                    <a:lnTo>
                      <a:pt x="5378" y="2936"/>
                    </a:lnTo>
                    <a:cubicBezTo>
                      <a:pt x="5395" y="2939"/>
                      <a:pt x="5413" y="2942"/>
                      <a:pt x="5430" y="2945"/>
                    </a:cubicBezTo>
                    <a:lnTo>
                      <a:pt x="5430" y="2945"/>
                    </a:lnTo>
                    <a:cubicBezTo>
                      <a:pt x="5425" y="2943"/>
                      <a:pt x="5419" y="2939"/>
                      <a:pt x="5411" y="2934"/>
                    </a:cubicBezTo>
                    <a:close/>
                    <a:moveTo>
                      <a:pt x="5430" y="2945"/>
                    </a:moveTo>
                    <a:cubicBezTo>
                      <a:pt x="5436" y="2948"/>
                      <a:pt x="5439" y="2949"/>
                      <a:pt x="5441" y="2949"/>
                    </a:cubicBezTo>
                    <a:cubicBezTo>
                      <a:pt x="5444" y="2949"/>
                      <a:pt x="5441" y="2946"/>
                      <a:pt x="5435" y="2946"/>
                    </a:cubicBezTo>
                    <a:cubicBezTo>
                      <a:pt x="5433" y="2945"/>
                      <a:pt x="5431" y="2945"/>
                      <a:pt x="5430" y="29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2"/>
              <p:cNvSpPr/>
              <p:nvPr/>
            </p:nvSpPr>
            <p:spPr>
              <a:xfrm>
                <a:off x="1962825" y="2698875"/>
                <a:ext cx="309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922" extrusionOk="0">
                    <a:moveTo>
                      <a:pt x="18" y="1"/>
                    </a:moveTo>
                    <a:cubicBezTo>
                      <a:pt x="4" y="1"/>
                      <a:pt x="1" y="20"/>
                      <a:pt x="9" y="28"/>
                    </a:cubicBezTo>
                    <a:cubicBezTo>
                      <a:pt x="318" y="421"/>
                      <a:pt x="723" y="755"/>
                      <a:pt x="1199" y="921"/>
                    </a:cubicBezTo>
                    <a:cubicBezTo>
                      <a:pt x="1211" y="921"/>
                      <a:pt x="1235" y="909"/>
                      <a:pt x="1211" y="909"/>
                    </a:cubicBezTo>
                    <a:cubicBezTo>
                      <a:pt x="771" y="659"/>
                      <a:pt x="366" y="397"/>
                      <a:pt x="44" y="16"/>
                    </a:cubicBezTo>
                    <a:cubicBezTo>
                      <a:pt x="33" y="5"/>
                      <a:pt x="24" y="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2"/>
              <p:cNvSpPr/>
              <p:nvPr/>
            </p:nvSpPr>
            <p:spPr>
              <a:xfrm>
                <a:off x="1968000" y="2696750"/>
                <a:ext cx="316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007" extrusionOk="0">
                    <a:moveTo>
                      <a:pt x="11" y="1"/>
                    </a:moveTo>
                    <a:cubicBezTo>
                      <a:pt x="5" y="1"/>
                      <a:pt x="0" y="6"/>
                      <a:pt x="16" y="6"/>
                    </a:cubicBezTo>
                    <a:cubicBezTo>
                      <a:pt x="16" y="2"/>
                      <a:pt x="13" y="1"/>
                      <a:pt x="11" y="1"/>
                    </a:cubicBezTo>
                    <a:close/>
                    <a:moveTo>
                      <a:pt x="16" y="6"/>
                    </a:moveTo>
                    <a:lnTo>
                      <a:pt x="16" y="6"/>
                    </a:lnTo>
                    <a:cubicBezTo>
                      <a:pt x="314" y="447"/>
                      <a:pt x="730" y="840"/>
                      <a:pt x="1230" y="1006"/>
                    </a:cubicBezTo>
                    <a:cubicBezTo>
                      <a:pt x="1242" y="1006"/>
                      <a:pt x="1266" y="994"/>
                      <a:pt x="1242" y="994"/>
                    </a:cubicBezTo>
                    <a:cubicBezTo>
                      <a:pt x="766" y="720"/>
                      <a:pt x="349" y="459"/>
                      <a:pt x="16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2"/>
              <p:cNvSpPr/>
              <p:nvPr/>
            </p:nvSpPr>
            <p:spPr>
              <a:xfrm>
                <a:off x="1966300" y="2687375"/>
                <a:ext cx="309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77" extrusionOk="0">
                    <a:moveTo>
                      <a:pt x="25" y="0"/>
                    </a:moveTo>
                    <a:cubicBezTo>
                      <a:pt x="25" y="0"/>
                      <a:pt x="1" y="0"/>
                      <a:pt x="1" y="12"/>
                    </a:cubicBezTo>
                    <a:cubicBezTo>
                      <a:pt x="275" y="429"/>
                      <a:pt x="715" y="822"/>
                      <a:pt x="1215" y="976"/>
                    </a:cubicBezTo>
                    <a:cubicBezTo>
                      <a:pt x="1227" y="976"/>
                      <a:pt x="1239" y="965"/>
                      <a:pt x="1227" y="953"/>
                    </a:cubicBezTo>
                    <a:cubicBezTo>
                      <a:pt x="751" y="679"/>
                      <a:pt x="382" y="417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2"/>
              <p:cNvSpPr/>
              <p:nvPr/>
            </p:nvSpPr>
            <p:spPr>
              <a:xfrm>
                <a:off x="1970625" y="2678200"/>
                <a:ext cx="1219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3070" extrusionOk="0">
                    <a:moveTo>
                      <a:pt x="2" y="1"/>
                    </a:moveTo>
                    <a:cubicBezTo>
                      <a:pt x="0" y="1"/>
                      <a:pt x="0" y="4"/>
                      <a:pt x="6" y="10"/>
                    </a:cubicBezTo>
                    <a:cubicBezTo>
                      <a:pt x="6" y="4"/>
                      <a:pt x="3" y="1"/>
                      <a:pt x="2" y="1"/>
                    </a:cubicBezTo>
                    <a:close/>
                    <a:moveTo>
                      <a:pt x="6" y="10"/>
                    </a:moveTo>
                    <a:cubicBezTo>
                      <a:pt x="697" y="867"/>
                      <a:pt x="1709" y="1284"/>
                      <a:pt x="2602" y="1879"/>
                    </a:cubicBezTo>
                    <a:cubicBezTo>
                      <a:pt x="3292" y="2344"/>
                      <a:pt x="3935" y="3034"/>
                      <a:pt x="4816" y="3070"/>
                    </a:cubicBezTo>
                    <a:cubicBezTo>
                      <a:pt x="4864" y="3070"/>
                      <a:pt x="4876" y="2998"/>
                      <a:pt x="4828" y="2998"/>
                    </a:cubicBezTo>
                    <a:cubicBezTo>
                      <a:pt x="3876" y="2832"/>
                      <a:pt x="3221" y="2117"/>
                      <a:pt x="2423" y="1629"/>
                    </a:cubicBezTo>
                    <a:cubicBezTo>
                      <a:pt x="1590" y="1105"/>
                      <a:pt x="744" y="689"/>
                      <a:pt x="6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2"/>
              <p:cNvSpPr/>
              <p:nvPr/>
            </p:nvSpPr>
            <p:spPr>
              <a:xfrm>
                <a:off x="1973500" y="2676000"/>
                <a:ext cx="10832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777" extrusionOk="0">
                    <a:moveTo>
                      <a:pt x="32" y="0"/>
                    </a:moveTo>
                    <a:cubicBezTo>
                      <a:pt x="7" y="0"/>
                      <a:pt x="0" y="28"/>
                      <a:pt x="10" y="38"/>
                    </a:cubicBezTo>
                    <a:cubicBezTo>
                      <a:pt x="1415" y="979"/>
                      <a:pt x="2832" y="1955"/>
                      <a:pt x="4320" y="2777"/>
                    </a:cubicBezTo>
                    <a:cubicBezTo>
                      <a:pt x="4332" y="2777"/>
                      <a:pt x="4332" y="2765"/>
                      <a:pt x="4332" y="2765"/>
                    </a:cubicBezTo>
                    <a:cubicBezTo>
                      <a:pt x="2892" y="1848"/>
                      <a:pt x="1487" y="919"/>
                      <a:pt x="46" y="3"/>
                    </a:cubicBezTo>
                    <a:cubicBezTo>
                      <a:pt x="41" y="1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2"/>
              <p:cNvSpPr/>
              <p:nvPr/>
            </p:nvSpPr>
            <p:spPr>
              <a:xfrm>
                <a:off x="1977925" y="2630800"/>
                <a:ext cx="94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22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31" y="906"/>
                      <a:pt x="2334" y="1834"/>
                      <a:pt x="3762" y="2204"/>
                    </a:cubicBezTo>
                    <a:cubicBezTo>
                      <a:pt x="3786" y="2204"/>
                      <a:pt x="3798" y="2192"/>
                      <a:pt x="3786" y="2168"/>
                    </a:cubicBezTo>
                    <a:cubicBezTo>
                      <a:pt x="2393" y="1608"/>
                      <a:pt x="1191" y="9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2"/>
              <p:cNvSpPr/>
              <p:nvPr/>
            </p:nvSpPr>
            <p:spPr>
              <a:xfrm>
                <a:off x="1985475" y="2625075"/>
                <a:ext cx="76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909" extrusionOk="0">
                    <a:moveTo>
                      <a:pt x="31" y="1"/>
                    </a:moveTo>
                    <a:cubicBezTo>
                      <a:pt x="12" y="1"/>
                      <a:pt x="0" y="20"/>
                      <a:pt x="20" y="39"/>
                    </a:cubicBezTo>
                    <a:cubicBezTo>
                      <a:pt x="972" y="718"/>
                      <a:pt x="1984" y="1361"/>
                      <a:pt x="3032" y="1909"/>
                    </a:cubicBezTo>
                    <a:cubicBezTo>
                      <a:pt x="3032" y="1909"/>
                      <a:pt x="3044" y="1885"/>
                      <a:pt x="3032" y="1885"/>
                    </a:cubicBezTo>
                    <a:cubicBezTo>
                      <a:pt x="2008" y="1301"/>
                      <a:pt x="1008" y="694"/>
                      <a:pt x="43" y="4"/>
                    </a:cubicBezTo>
                    <a:cubicBezTo>
                      <a:pt x="39" y="2"/>
                      <a:pt x="35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2"/>
              <p:cNvSpPr/>
              <p:nvPr/>
            </p:nvSpPr>
            <p:spPr>
              <a:xfrm>
                <a:off x="1987825" y="2620875"/>
                <a:ext cx="7155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544" extrusionOk="0">
                    <a:moveTo>
                      <a:pt x="12" y="0"/>
                    </a:moveTo>
                    <a:cubicBezTo>
                      <a:pt x="4" y="0"/>
                      <a:pt x="0" y="11"/>
                      <a:pt x="9" y="29"/>
                    </a:cubicBezTo>
                    <a:cubicBezTo>
                      <a:pt x="890" y="624"/>
                      <a:pt x="1819" y="1136"/>
                      <a:pt x="2819" y="1541"/>
                    </a:cubicBezTo>
                    <a:cubicBezTo>
                      <a:pt x="2824" y="1543"/>
                      <a:pt x="2828" y="1543"/>
                      <a:pt x="2832" y="1543"/>
                    </a:cubicBezTo>
                    <a:cubicBezTo>
                      <a:pt x="2857" y="1543"/>
                      <a:pt x="2861" y="1514"/>
                      <a:pt x="2831" y="1493"/>
                    </a:cubicBezTo>
                    <a:cubicBezTo>
                      <a:pt x="1854" y="1065"/>
                      <a:pt x="926" y="577"/>
                      <a:pt x="21" y="5"/>
                    </a:cubicBezTo>
                    <a:cubicBezTo>
                      <a:pt x="18" y="2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2"/>
              <p:cNvSpPr/>
              <p:nvPr/>
            </p:nvSpPr>
            <p:spPr>
              <a:xfrm>
                <a:off x="1999150" y="2614350"/>
                <a:ext cx="46875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141" extrusionOk="0">
                    <a:moveTo>
                      <a:pt x="35" y="1"/>
                    </a:moveTo>
                    <a:cubicBezTo>
                      <a:pt x="21" y="1"/>
                      <a:pt x="1" y="18"/>
                      <a:pt x="20" y="28"/>
                    </a:cubicBezTo>
                    <a:cubicBezTo>
                      <a:pt x="627" y="409"/>
                      <a:pt x="1223" y="790"/>
                      <a:pt x="1842" y="1135"/>
                    </a:cubicBezTo>
                    <a:cubicBezTo>
                      <a:pt x="1849" y="1139"/>
                      <a:pt x="1855" y="1140"/>
                      <a:pt x="1859" y="1140"/>
                    </a:cubicBezTo>
                    <a:cubicBezTo>
                      <a:pt x="1871" y="1140"/>
                      <a:pt x="1874" y="1132"/>
                      <a:pt x="1866" y="1123"/>
                    </a:cubicBezTo>
                    <a:cubicBezTo>
                      <a:pt x="1270" y="730"/>
                      <a:pt x="651" y="373"/>
                      <a:pt x="44" y="4"/>
                    </a:cubicBezTo>
                    <a:cubicBezTo>
                      <a:pt x="42" y="2"/>
                      <a:pt x="39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2"/>
              <p:cNvSpPr/>
              <p:nvPr/>
            </p:nvSpPr>
            <p:spPr>
              <a:xfrm>
                <a:off x="1972950" y="2650075"/>
                <a:ext cx="1032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374" extrusionOk="0">
                    <a:moveTo>
                      <a:pt x="38" y="1"/>
                    </a:moveTo>
                    <a:cubicBezTo>
                      <a:pt x="14" y="1"/>
                      <a:pt x="1" y="22"/>
                      <a:pt x="20" y="51"/>
                    </a:cubicBezTo>
                    <a:cubicBezTo>
                      <a:pt x="1306" y="968"/>
                      <a:pt x="2676" y="1790"/>
                      <a:pt x="4128" y="2373"/>
                    </a:cubicBezTo>
                    <a:cubicBezTo>
                      <a:pt x="2711" y="1671"/>
                      <a:pt x="1342" y="921"/>
                      <a:pt x="56" y="4"/>
                    </a:cubicBezTo>
                    <a:cubicBezTo>
                      <a:pt x="50" y="2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2"/>
              <p:cNvSpPr/>
              <p:nvPr/>
            </p:nvSpPr>
            <p:spPr>
              <a:xfrm>
                <a:off x="1971075" y="2662425"/>
                <a:ext cx="113250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696" extrusionOk="0">
                    <a:moveTo>
                      <a:pt x="3" y="1"/>
                    </a:moveTo>
                    <a:cubicBezTo>
                      <a:pt x="0" y="1"/>
                      <a:pt x="0" y="4"/>
                      <a:pt x="12" y="10"/>
                    </a:cubicBezTo>
                    <a:cubicBezTo>
                      <a:pt x="12" y="4"/>
                      <a:pt x="6" y="1"/>
                      <a:pt x="3" y="1"/>
                    </a:cubicBezTo>
                    <a:close/>
                    <a:moveTo>
                      <a:pt x="12" y="10"/>
                    </a:moveTo>
                    <a:lnTo>
                      <a:pt x="12" y="10"/>
                    </a:lnTo>
                    <a:cubicBezTo>
                      <a:pt x="1405" y="1022"/>
                      <a:pt x="2846" y="2129"/>
                      <a:pt x="4489" y="2689"/>
                    </a:cubicBezTo>
                    <a:cubicBezTo>
                      <a:pt x="4493" y="2693"/>
                      <a:pt x="4498" y="2695"/>
                      <a:pt x="4502" y="2695"/>
                    </a:cubicBezTo>
                    <a:cubicBezTo>
                      <a:pt x="4520" y="2695"/>
                      <a:pt x="4529" y="2663"/>
                      <a:pt x="4501" y="2653"/>
                    </a:cubicBezTo>
                    <a:cubicBezTo>
                      <a:pt x="2846" y="2034"/>
                      <a:pt x="1477" y="950"/>
                      <a:pt x="12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2"/>
              <p:cNvSpPr/>
              <p:nvPr/>
            </p:nvSpPr>
            <p:spPr>
              <a:xfrm>
                <a:off x="2210375" y="28887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50" y="1"/>
                    </a:moveTo>
                    <a:cubicBezTo>
                      <a:pt x="746" y="1"/>
                      <a:pt x="742" y="2"/>
                      <a:pt x="739" y="6"/>
                    </a:cubicBezTo>
                    <a:cubicBezTo>
                      <a:pt x="549" y="244"/>
                      <a:pt x="477" y="518"/>
                      <a:pt x="394" y="780"/>
                    </a:cubicBezTo>
                    <a:cubicBezTo>
                      <a:pt x="287" y="1077"/>
                      <a:pt x="108" y="1351"/>
                      <a:pt x="1" y="1649"/>
                    </a:cubicBezTo>
                    <a:cubicBezTo>
                      <a:pt x="1" y="1657"/>
                      <a:pt x="13" y="1666"/>
                      <a:pt x="24" y="1666"/>
                    </a:cubicBezTo>
                    <a:cubicBezTo>
                      <a:pt x="29" y="1666"/>
                      <a:pt x="33" y="1664"/>
                      <a:pt x="37" y="1661"/>
                    </a:cubicBezTo>
                    <a:cubicBezTo>
                      <a:pt x="465" y="1232"/>
                      <a:pt x="501" y="529"/>
                      <a:pt x="775" y="29"/>
                    </a:cubicBezTo>
                    <a:cubicBezTo>
                      <a:pt x="775" y="12"/>
                      <a:pt x="762" y="1"/>
                      <a:pt x="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2"/>
              <p:cNvSpPr/>
              <p:nvPr/>
            </p:nvSpPr>
            <p:spPr>
              <a:xfrm>
                <a:off x="2206600" y="2886500"/>
                <a:ext cx="21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0" extrusionOk="0">
                    <a:moveTo>
                      <a:pt x="830" y="0"/>
                    </a:moveTo>
                    <a:cubicBezTo>
                      <a:pt x="652" y="262"/>
                      <a:pt x="545" y="596"/>
                      <a:pt x="414" y="893"/>
                    </a:cubicBezTo>
                    <a:cubicBezTo>
                      <a:pt x="271" y="1215"/>
                      <a:pt x="92" y="1560"/>
                      <a:pt x="9" y="1917"/>
                    </a:cubicBezTo>
                    <a:cubicBezTo>
                      <a:pt x="0" y="1951"/>
                      <a:pt x="29" y="1979"/>
                      <a:pt x="54" y="1979"/>
                    </a:cubicBezTo>
                    <a:cubicBezTo>
                      <a:pt x="64" y="1979"/>
                      <a:pt x="74" y="1975"/>
                      <a:pt x="80" y="1965"/>
                    </a:cubicBezTo>
                    <a:cubicBezTo>
                      <a:pt x="247" y="1667"/>
                      <a:pt x="366" y="1310"/>
                      <a:pt x="485" y="989"/>
                    </a:cubicBezTo>
                    <a:cubicBezTo>
                      <a:pt x="604" y="679"/>
                      <a:pt x="771" y="334"/>
                      <a:pt x="830" y="12"/>
                    </a:cubicBezTo>
                    <a:cubicBezTo>
                      <a:pt x="842" y="0"/>
                      <a:pt x="830" y="0"/>
                      <a:pt x="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2"/>
              <p:cNvSpPr/>
              <p:nvPr/>
            </p:nvSpPr>
            <p:spPr>
              <a:xfrm>
                <a:off x="2205925" y="2885475"/>
                <a:ext cx="232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859" extrusionOk="0">
                    <a:moveTo>
                      <a:pt x="911" y="1"/>
                    </a:moveTo>
                    <a:cubicBezTo>
                      <a:pt x="906" y="1"/>
                      <a:pt x="900" y="2"/>
                      <a:pt x="893" y="6"/>
                    </a:cubicBezTo>
                    <a:cubicBezTo>
                      <a:pt x="476" y="482"/>
                      <a:pt x="36" y="1196"/>
                      <a:pt x="0" y="1839"/>
                    </a:cubicBezTo>
                    <a:cubicBezTo>
                      <a:pt x="0" y="1853"/>
                      <a:pt x="12" y="1859"/>
                      <a:pt x="25" y="1859"/>
                    </a:cubicBezTo>
                    <a:cubicBezTo>
                      <a:pt x="34" y="1859"/>
                      <a:pt x="43" y="1856"/>
                      <a:pt x="48" y="1851"/>
                    </a:cubicBezTo>
                    <a:cubicBezTo>
                      <a:pt x="179" y="1553"/>
                      <a:pt x="250" y="1244"/>
                      <a:pt x="393" y="946"/>
                    </a:cubicBezTo>
                    <a:cubicBezTo>
                      <a:pt x="536" y="613"/>
                      <a:pt x="715" y="315"/>
                      <a:pt x="929" y="18"/>
                    </a:cubicBezTo>
                    <a:cubicBezTo>
                      <a:pt x="929" y="9"/>
                      <a:pt x="923" y="1"/>
                      <a:pt x="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2"/>
              <p:cNvSpPr/>
              <p:nvPr/>
            </p:nvSpPr>
            <p:spPr>
              <a:xfrm>
                <a:off x="2208600" y="2897175"/>
                <a:ext cx="198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671" extrusionOk="0">
                    <a:moveTo>
                      <a:pt x="772" y="1"/>
                    </a:moveTo>
                    <a:cubicBezTo>
                      <a:pt x="765" y="1"/>
                      <a:pt x="755" y="5"/>
                      <a:pt x="750" y="14"/>
                    </a:cubicBezTo>
                    <a:cubicBezTo>
                      <a:pt x="519" y="487"/>
                      <a:pt x="297" y="960"/>
                      <a:pt x="93" y="1432"/>
                    </a:cubicBezTo>
                    <a:lnTo>
                      <a:pt x="93" y="1432"/>
                    </a:lnTo>
                    <a:cubicBezTo>
                      <a:pt x="0" y="1491"/>
                      <a:pt x="0" y="1539"/>
                      <a:pt x="0" y="1633"/>
                    </a:cubicBezTo>
                    <a:cubicBezTo>
                      <a:pt x="0" y="1659"/>
                      <a:pt x="17" y="1671"/>
                      <a:pt x="35" y="1671"/>
                    </a:cubicBezTo>
                    <a:cubicBezTo>
                      <a:pt x="51" y="1671"/>
                      <a:pt x="66" y="1662"/>
                      <a:pt x="72" y="1645"/>
                    </a:cubicBezTo>
                    <a:cubicBezTo>
                      <a:pt x="75" y="1637"/>
                      <a:pt x="79" y="1629"/>
                      <a:pt x="82" y="1621"/>
                    </a:cubicBezTo>
                    <a:lnTo>
                      <a:pt x="96" y="1621"/>
                    </a:lnTo>
                    <a:cubicBezTo>
                      <a:pt x="99" y="1602"/>
                      <a:pt x="103" y="1584"/>
                      <a:pt x="107" y="1566"/>
                    </a:cubicBezTo>
                    <a:lnTo>
                      <a:pt x="107" y="1566"/>
                    </a:lnTo>
                    <a:cubicBezTo>
                      <a:pt x="333" y="1056"/>
                      <a:pt x="559" y="535"/>
                      <a:pt x="762" y="26"/>
                    </a:cubicBezTo>
                    <a:cubicBezTo>
                      <a:pt x="792" y="11"/>
                      <a:pt x="785" y="1"/>
                      <a:pt x="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2"/>
              <p:cNvSpPr/>
              <p:nvPr/>
            </p:nvSpPr>
            <p:spPr>
              <a:xfrm>
                <a:off x="2211350" y="2901550"/>
                <a:ext cx="18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621" extrusionOk="0">
                    <a:moveTo>
                      <a:pt x="680" y="1"/>
                    </a:moveTo>
                    <a:cubicBezTo>
                      <a:pt x="673" y="1"/>
                      <a:pt x="667" y="2"/>
                      <a:pt x="664" y="6"/>
                    </a:cubicBezTo>
                    <a:cubicBezTo>
                      <a:pt x="545" y="256"/>
                      <a:pt x="462" y="518"/>
                      <a:pt x="331" y="791"/>
                    </a:cubicBezTo>
                    <a:cubicBezTo>
                      <a:pt x="238" y="1035"/>
                      <a:pt x="100" y="1301"/>
                      <a:pt x="16" y="1546"/>
                    </a:cubicBezTo>
                    <a:lnTo>
                      <a:pt x="16" y="1546"/>
                    </a:lnTo>
                    <a:cubicBezTo>
                      <a:pt x="13" y="1552"/>
                      <a:pt x="11" y="1558"/>
                      <a:pt x="9" y="1565"/>
                    </a:cubicBezTo>
                    <a:cubicBezTo>
                      <a:pt x="0" y="1593"/>
                      <a:pt x="20" y="1621"/>
                      <a:pt x="45" y="1621"/>
                    </a:cubicBezTo>
                    <a:cubicBezTo>
                      <a:pt x="53" y="1621"/>
                      <a:pt x="61" y="1618"/>
                      <a:pt x="69" y="1613"/>
                    </a:cubicBezTo>
                    <a:cubicBezTo>
                      <a:pt x="355" y="1149"/>
                      <a:pt x="557" y="553"/>
                      <a:pt x="712" y="29"/>
                    </a:cubicBezTo>
                    <a:cubicBezTo>
                      <a:pt x="721" y="12"/>
                      <a:pt x="697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2"/>
              <p:cNvSpPr/>
              <p:nvPr/>
            </p:nvSpPr>
            <p:spPr>
              <a:xfrm>
                <a:off x="2212150" y="2908825"/>
                <a:ext cx="185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485" extrusionOk="0">
                    <a:moveTo>
                      <a:pt x="739" y="0"/>
                    </a:moveTo>
                    <a:lnTo>
                      <a:pt x="739" y="0"/>
                    </a:lnTo>
                    <a:cubicBezTo>
                      <a:pt x="525" y="488"/>
                      <a:pt x="275" y="965"/>
                      <a:pt x="25" y="1429"/>
                    </a:cubicBezTo>
                    <a:cubicBezTo>
                      <a:pt x="0" y="1454"/>
                      <a:pt x="33" y="1485"/>
                      <a:pt x="60" y="1485"/>
                    </a:cubicBezTo>
                    <a:cubicBezTo>
                      <a:pt x="71" y="1485"/>
                      <a:pt x="81" y="1479"/>
                      <a:pt x="85" y="1465"/>
                    </a:cubicBezTo>
                    <a:cubicBezTo>
                      <a:pt x="382" y="1012"/>
                      <a:pt x="585" y="512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2"/>
              <p:cNvSpPr/>
              <p:nvPr/>
            </p:nvSpPr>
            <p:spPr>
              <a:xfrm>
                <a:off x="2215525" y="2903000"/>
                <a:ext cx="261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2247" extrusionOk="0">
                    <a:moveTo>
                      <a:pt x="1020" y="1"/>
                    </a:moveTo>
                    <a:cubicBezTo>
                      <a:pt x="1014" y="1"/>
                      <a:pt x="1009" y="6"/>
                      <a:pt x="1009" y="19"/>
                    </a:cubicBezTo>
                    <a:cubicBezTo>
                      <a:pt x="771" y="530"/>
                      <a:pt x="575" y="1047"/>
                      <a:pt x="335" y="1557"/>
                    </a:cubicBezTo>
                    <a:lnTo>
                      <a:pt x="335" y="1557"/>
                    </a:lnTo>
                    <a:cubicBezTo>
                      <a:pt x="451" y="1227"/>
                      <a:pt x="575" y="903"/>
                      <a:pt x="712" y="579"/>
                    </a:cubicBezTo>
                    <a:cubicBezTo>
                      <a:pt x="712" y="564"/>
                      <a:pt x="698" y="554"/>
                      <a:pt x="685" y="554"/>
                    </a:cubicBezTo>
                    <a:cubicBezTo>
                      <a:pt x="677" y="554"/>
                      <a:pt x="669" y="558"/>
                      <a:pt x="664" y="567"/>
                    </a:cubicBezTo>
                    <a:cubicBezTo>
                      <a:pt x="390" y="1091"/>
                      <a:pt x="188" y="1626"/>
                      <a:pt x="9" y="2174"/>
                    </a:cubicBezTo>
                    <a:cubicBezTo>
                      <a:pt x="1" y="2207"/>
                      <a:pt x="33" y="2247"/>
                      <a:pt x="62" y="2247"/>
                    </a:cubicBezTo>
                    <a:cubicBezTo>
                      <a:pt x="74" y="2247"/>
                      <a:pt x="85" y="2239"/>
                      <a:pt x="92" y="2222"/>
                    </a:cubicBezTo>
                    <a:cubicBezTo>
                      <a:pt x="96" y="2216"/>
                      <a:pt x="100" y="2209"/>
                      <a:pt x="103" y="2203"/>
                    </a:cubicBezTo>
                    <a:lnTo>
                      <a:pt x="103" y="2203"/>
                    </a:lnTo>
                    <a:lnTo>
                      <a:pt x="116" y="2210"/>
                    </a:lnTo>
                    <a:cubicBezTo>
                      <a:pt x="123" y="2189"/>
                      <a:pt x="130" y="2168"/>
                      <a:pt x="136" y="2147"/>
                    </a:cubicBezTo>
                    <a:lnTo>
                      <a:pt x="136" y="2147"/>
                    </a:lnTo>
                    <a:cubicBezTo>
                      <a:pt x="516" y="1499"/>
                      <a:pt x="907" y="776"/>
                      <a:pt x="1045" y="31"/>
                    </a:cubicBezTo>
                    <a:cubicBezTo>
                      <a:pt x="1045" y="16"/>
                      <a:pt x="1031" y="1"/>
                      <a:pt x="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2"/>
              <p:cNvSpPr/>
              <p:nvPr/>
            </p:nvSpPr>
            <p:spPr>
              <a:xfrm>
                <a:off x="2234200" y="2843025"/>
                <a:ext cx="457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475" extrusionOk="0">
                    <a:moveTo>
                      <a:pt x="1794" y="0"/>
                    </a:moveTo>
                    <a:cubicBezTo>
                      <a:pt x="1787" y="0"/>
                      <a:pt x="1780" y="4"/>
                      <a:pt x="1774" y="13"/>
                    </a:cubicBezTo>
                    <a:cubicBezTo>
                      <a:pt x="941" y="882"/>
                      <a:pt x="298" y="2275"/>
                      <a:pt x="0" y="3430"/>
                    </a:cubicBezTo>
                    <a:cubicBezTo>
                      <a:pt x="0" y="3459"/>
                      <a:pt x="18" y="3475"/>
                      <a:pt x="34" y="3475"/>
                    </a:cubicBezTo>
                    <a:cubicBezTo>
                      <a:pt x="45" y="3475"/>
                      <a:pt x="55" y="3468"/>
                      <a:pt x="60" y="3454"/>
                    </a:cubicBezTo>
                    <a:cubicBezTo>
                      <a:pt x="298" y="2894"/>
                      <a:pt x="488" y="2323"/>
                      <a:pt x="774" y="1775"/>
                    </a:cubicBezTo>
                    <a:cubicBezTo>
                      <a:pt x="1084" y="1180"/>
                      <a:pt x="1489" y="644"/>
                      <a:pt x="1822" y="49"/>
                    </a:cubicBezTo>
                    <a:cubicBezTo>
                      <a:pt x="1831" y="31"/>
                      <a:pt x="1813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2"/>
              <p:cNvSpPr/>
              <p:nvPr/>
            </p:nvSpPr>
            <p:spPr>
              <a:xfrm>
                <a:off x="2271850" y="2808575"/>
                <a:ext cx="2997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64" extrusionOk="0">
                    <a:moveTo>
                      <a:pt x="1175" y="0"/>
                    </a:moveTo>
                    <a:cubicBezTo>
                      <a:pt x="1166" y="0"/>
                      <a:pt x="1154" y="7"/>
                      <a:pt x="1149" y="22"/>
                    </a:cubicBezTo>
                    <a:cubicBezTo>
                      <a:pt x="816" y="653"/>
                      <a:pt x="376" y="1212"/>
                      <a:pt x="18" y="1820"/>
                    </a:cubicBezTo>
                    <a:cubicBezTo>
                      <a:pt x="0" y="1838"/>
                      <a:pt x="17" y="1863"/>
                      <a:pt x="36" y="1863"/>
                    </a:cubicBezTo>
                    <a:cubicBezTo>
                      <a:pt x="42" y="1863"/>
                      <a:pt x="49" y="1861"/>
                      <a:pt x="54" y="1855"/>
                    </a:cubicBezTo>
                    <a:cubicBezTo>
                      <a:pt x="554" y="1355"/>
                      <a:pt x="887" y="665"/>
                      <a:pt x="1185" y="34"/>
                    </a:cubicBezTo>
                    <a:cubicBezTo>
                      <a:pt x="1199" y="13"/>
                      <a:pt x="1189" y="0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2"/>
              <p:cNvSpPr/>
              <p:nvPr/>
            </p:nvSpPr>
            <p:spPr>
              <a:xfrm>
                <a:off x="2296875" y="2769525"/>
                <a:ext cx="26350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2030" extrusionOk="0">
                    <a:moveTo>
                      <a:pt x="1053" y="0"/>
                    </a:moveTo>
                    <a:lnTo>
                      <a:pt x="1053" y="0"/>
                    </a:lnTo>
                    <a:cubicBezTo>
                      <a:pt x="910" y="369"/>
                      <a:pt x="744" y="726"/>
                      <a:pt x="565" y="1084"/>
                    </a:cubicBezTo>
                    <a:cubicBezTo>
                      <a:pt x="398" y="1393"/>
                      <a:pt x="172" y="1691"/>
                      <a:pt x="17" y="2012"/>
                    </a:cubicBezTo>
                    <a:cubicBezTo>
                      <a:pt x="1" y="2021"/>
                      <a:pt x="14" y="2029"/>
                      <a:pt x="27" y="2029"/>
                    </a:cubicBezTo>
                    <a:cubicBezTo>
                      <a:pt x="32" y="2029"/>
                      <a:pt x="38" y="2028"/>
                      <a:pt x="41" y="2024"/>
                    </a:cubicBezTo>
                    <a:cubicBezTo>
                      <a:pt x="553" y="1500"/>
                      <a:pt x="887" y="703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2"/>
              <p:cNvSpPr/>
              <p:nvPr/>
            </p:nvSpPr>
            <p:spPr>
              <a:xfrm>
                <a:off x="2122275" y="2868275"/>
                <a:ext cx="3455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408" extrusionOk="0">
                    <a:moveTo>
                      <a:pt x="182" y="1"/>
                    </a:moveTo>
                    <a:cubicBezTo>
                      <a:pt x="135" y="1"/>
                      <a:pt x="90" y="5"/>
                      <a:pt x="48" y="15"/>
                    </a:cubicBezTo>
                    <a:cubicBezTo>
                      <a:pt x="12" y="15"/>
                      <a:pt x="1" y="51"/>
                      <a:pt x="36" y="51"/>
                    </a:cubicBezTo>
                    <a:cubicBezTo>
                      <a:pt x="239" y="158"/>
                      <a:pt x="489" y="158"/>
                      <a:pt x="715" y="217"/>
                    </a:cubicBezTo>
                    <a:cubicBezTo>
                      <a:pt x="905" y="277"/>
                      <a:pt x="1132" y="396"/>
                      <a:pt x="1346" y="408"/>
                    </a:cubicBezTo>
                    <a:cubicBezTo>
                      <a:pt x="1370" y="408"/>
                      <a:pt x="1382" y="384"/>
                      <a:pt x="1370" y="372"/>
                    </a:cubicBezTo>
                    <a:cubicBezTo>
                      <a:pt x="1203" y="217"/>
                      <a:pt x="941" y="158"/>
                      <a:pt x="727" y="110"/>
                    </a:cubicBezTo>
                    <a:cubicBezTo>
                      <a:pt x="566" y="63"/>
                      <a:pt x="361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2"/>
              <p:cNvSpPr/>
              <p:nvPr/>
            </p:nvSpPr>
            <p:spPr>
              <a:xfrm>
                <a:off x="2117800" y="2864775"/>
                <a:ext cx="4350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477" extrusionOk="0">
                    <a:moveTo>
                      <a:pt x="13" y="0"/>
                    </a:moveTo>
                    <a:cubicBezTo>
                      <a:pt x="1" y="0"/>
                      <a:pt x="1" y="60"/>
                      <a:pt x="37" y="60"/>
                    </a:cubicBezTo>
                    <a:cubicBezTo>
                      <a:pt x="346" y="107"/>
                      <a:pt x="656" y="167"/>
                      <a:pt x="953" y="250"/>
                    </a:cubicBezTo>
                    <a:cubicBezTo>
                      <a:pt x="1204" y="322"/>
                      <a:pt x="1442" y="429"/>
                      <a:pt x="1692" y="476"/>
                    </a:cubicBezTo>
                    <a:cubicBezTo>
                      <a:pt x="1727" y="476"/>
                      <a:pt x="1739" y="429"/>
                      <a:pt x="1715" y="417"/>
                    </a:cubicBezTo>
                    <a:cubicBezTo>
                      <a:pt x="1251" y="119"/>
                      <a:pt x="549" y="24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2"/>
              <p:cNvSpPr/>
              <p:nvPr/>
            </p:nvSpPr>
            <p:spPr>
              <a:xfrm>
                <a:off x="2132475" y="2855425"/>
                <a:ext cx="3225" cy="16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65" extrusionOk="0">
                    <a:moveTo>
                      <a:pt x="31" y="0"/>
                    </a:moveTo>
                    <a:cubicBezTo>
                      <a:pt x="7" y="0"/>
                      <a:pt x="1" y="53"/>
                      <a:pt x="21" y="53"/>
                    </a:cubicBezTo>
                    <a:cubicBezTo>
                      <a:pt x="69" y="65"/>
                      <a:pt x="57" y="65"/>
                      <a:pt x="105" y="65"/>
                    </a:cubicBezTo>
                    <a:cubicBezTo>
                      <a:pt x="116" y="65"/>
                      <a:pt x="128" y="53"/>
                      <a:pt x="116" y="29"/>
                    </a:cubicBezTo>
                    <a:cubicBezTo>
                      <a:pt x="81" y="17"/>
                      <a:pt x="81" y="17"/>
                      <a:pt x="45" y="5"/>
                    </a:cubicBezTo>
                    <a:cubicBezTo>
                      <a:pt x="40" y="2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2"/>
              <p:cNvSpPr/>
              <p:nvPr/>
            </p:nvSpPr>
            <p:spPr>
              <a:xfrm>
                <a:off x="2087750" y="2863575"/>
                <a:ext cx="434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34" extrusionOk="0">
                    <a:moveTo>
                      <a:pt x="24" y="1"/>
                    </a:moveTo>
                    <a:cubicBezTo>
                      <a:pt x="0" y="1"/>
                      <a:pt x="0" y="36"/>
                      <a:pt x="12" y="48"/>
                    </a:cubicBezTo>
                    <a:cubicBezTo>
                      <a:pt x="548" y="215"/>
                      <a:pt x="1132" y="286"/>
                      <a:pt x="1691" y="334"/>
                    </a:cubicBezTo>
                    <a:cubicBezTo>
                      <a:pt x="1727" y="334"/>
                      <a:pt x="1739" y="286"/>
                      <a:pt x="1715" y="286"/>
                    </a:cubicBezTo>
                    <a:cubicBezTo>
                      <a:pt x="1179" y="155"/>
                      <a:pt x="596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2"/>
              <p:cNvSpPr/>
              <p:nvPr/>
            </p:nvSpPr>
            <p:spPr>
              <a:xfrm>
                <a:off x="2078825" y="2859700"/>
                <a:ext cx="553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3" extrusionOk="0">
                    <a:moveTo>
                      <a:pt x="24" y="1"/>
                    </a:moveTo>
                    <a:cubicBezTo>
                      <a:pt x="12" y="1"/>
                      <a:pt x="0" y="25"/>
                      <a:pt x="24" y="25"/>
                    </a:cubicBezTo>
                    <a:cubicBezTo>
                      <a:pt x="429" y="120"/>
                      <a:pt x="834" y="156"/>
                      <a:pt x="1239" y="203"/>
                    </a:cubicBezTo>
                    <a:cubicBezTo>
                      <a:pt x="1429" y="239"/>
                      <a:pt x="1608" y="251"/>
                      <a:pt x="1798" y="275"/>
                    </a:cubicBezTo>
                    <a:cubicBezTo>
                      <a:pt x="1830" y="275"/>
                      <a:pt x="1899" y="270"/>
                      <a:pt x="1970" y="270"/>
                    </a:cubicBezTo>
                    <a:cubicBezTo>
                      <a:pt x="2053" y="270"/>
                      <a:pt x="2138" y="277"/>
                      <a:pt x="2163" y="305"/>
                    </a:cubicBezTo>
                    <a:lnTo>
                      <a:pt x="2163" y="305"/>
                    </a:lnTo>
                    <a:cubicBezTo>
                      <a:pt x="2161" y="306"/>
                      <a:pt x="2160" y="310"/>
                      <a:pt x="2167" y="310"/>
                    </a:cubicBezTo>
                    <a:cubicBezTo>
                      <a:pt x="2191" y="322"/>
                      <a:pt x="2191" y="322"/>
                      <a:pt x="2203" y="322"/>
                    </a:cubicBezTo>
                    <a:lnTo>
                      <a:pt x="2215" y="310"/>
                    </a:lnTo>
                    <a:lnTo>
                      <a:pt x="2215" y="298"/>
                    </a:lnTo>
                    <a:cubicBezTo>
                      <a:pt x="2096" y="132"/>
                      <a:pt x="1631" y="156"/>
                      <a:pt x="1453" y="144"/>
                    </a:cubicBezTo>
                    <a:cubicBezTo>
                      <a:pt x="977" y="84"/>
                      <a:pt x="500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2"/>
              <p:cNvSpPr/>
              <p:nvPr/>
            </p:nvSpPr>
            <p:spPr>
              <a:xfrm>
                <a:off x="2005600" y="2847200"/>
                <a:ext cx="9107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685" extrusionOk="0">
                    <a:moveTo>
                      <a:pt x="24" y="1"/>
                    </a:moveTo>
                    <a:cubicBezTo>
                      <a:pt x="12" y="1"/>
                      <a:pt x="0" y="36"/>
                      <a:pt x="24" y="36"/>
                    </a:cubicBezTo>
                    <a:cubicBezTo>
                      <a:pt x="1203" y="346"/>
                      <a:pt x="2441" y="477"/>
                      <a:pt x="3632" y="679"/>
                    </a:cubicBezTo>
                    <a:cubicBezTo>
                      <a:pt x="2441" y="441"/>
                      <a:pt x="1227" y="120"/>
                      <a:pt x="24" y="1"/>
                    </a:cubicBezTo>
                    <a:close/>
                    <a:moveTo>
                      <a:pt x="3632" y="679"/>
                    </a:moveTo>
                    <a:cubicBezTo>
                      <a:pt x="3636" y="683"/>
                      <a:pt x="3638" y="685"/>
                      <a:pt x="3640" y="685"/>
                    </a:cubicBezTo>
                    <a:cubicBezTo>
                      <a:pt x="3642" y="685"/>
                      <a:pt x="3640" y="679"/>
                      <a:pt x="3632" y="6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2"/>
              <p:cNvSpPr/>
              <p:nvPr/>
            </p:nvSpPr>
            <p:spPr>
              <a:xfrm>
                <a:off x="1946350" y="2734100"/>
                <a:ext cx="18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119"/>
                      <a:pt x="203" y="203"/>
                      <a:pt x="311" y="262"/>
                    </a:cubicBezTo>
                    <a:cubicBezTo>
                      <a:pt x="418" y="322"/>
                      <a:pt x="561" y="405"/>
                      <a:pt x="703" y="405"/>
                    </a:cubicBezTo>
                    <a:cubicBezTo>
                      <a:pt x="715" y="405"/>
                      <a:pt x="727" y="393"/>
                      <a:pt x="715" y="381"/>
                    </a:cubicBezTo>
                    <a:cubicBezTo>
                      <a:pt x="596" y="298"/>
                      <a:pt x="465" y="274"/>
                      <a:pt x="346" y="203"/>
                    </a:cubicBezTo>
                    <a:cubicBezTo>
                      <a:pt x="227" y="143"/>
                      <a:pt x="120" y="4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2"/>
              <p:cNvSpPr/>
              <p:nvPr/>
            </p:nvSpPr>
            <p:spPr>
              <a:xfrm>
                <a:off x="1944625" y="2728950"/>
                <a:ext cx="26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05" extrusionOk="0">
                    <a:moveTo>
                      <a:pt x="22" y="1"/>
                    </a:moveTo>
                    <a:cubicBezTo>
                      <a:pt x="7" y="1"/>
                      <a:pt x="1" y="18"/>
                      <a:pt x="10" y="28"/>
                    </a:cubicBezTo>
                    <a:cubicBezTo>
                      <a:pt x="260" y="266"/>
                      <a:pt x="653" y="480"/>
                      <a:pt x="1011" y="504"/>
                    </a:cubicBezTo>
                    <a:cubicBezTo>
                      <a:pt x="1034" y="504"/>
                      <a:pt x="1046" y="468"/>
                      <a:pt x="1022" y="444"/>
                    </a:cubicBezTo>
                    <a:cubicBezTo>
                      <a:pt x="856" y="385"/>
                      <a:pt x="689" y="361"/>
                      <a:pt x="534" y="290"/>
                    </a:cubicBezTo>
                    <a:cubicBezTo>
                      <a:pt x="356" y="206"/>
                      <a:pt x="201" y="111"/>
                      <a:pt x="34" y="4"/>
                    </a:cubicBezTo>
                    <a:cubicBezTo>
                      <a:pt x="30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2"/>
              <p:cNvSpPr/>
              <p:nvPr/>
            </p:nvSpPr>
            <p:spPr>
              <a:xfrm>
                <a:off x="1948450" y="2724275"/>
                <a:ext cx="2710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579" extrusionOk="0">
                    <a:moveTo>
                      <a:pt x="36" y="0"/>
                    </a:moveTo>
                    <a:cubicBezTo>
                      <a:pt x="24" y="0"/>
                      <a:pt x="0" y="12"/>
                      <a:pt x="0" y="24"/>
                    </a:cubicBezTo>
                    <a:cubicBezTo>
                      <a:pt x="143" y="179"/>
                      <a:pt x="298" y="298"/>
                      <a:pt x="477" y="393"/>
                    </a:cubicBezTo>
                    <a:cubicBezTo>
                      <a:pt x="623" y="477"/>
                      <a:pt x="814" y="578"/>
                      <a:pt x="987" y="578"/>
                    </a:cubicBezTo>
                    <a:cubicBezTo>
                      <a:pt x="1012" y="578"/>
                      <a:pt x="1036" y="576"/>
                      <a:pt x="1060" y="572"/>
                    </a:cubicBezTo>
                    <a:cubicBezTo>
                      <a:pt x="1072" y="572"/>
                      <a:pt x="1084" y="548"/>
                      <a:pt x="1072" y="536"/>
                    </a:cubicBezTo>
                    <a:cubicBezTo>
                      <a:pt x="929" y="441"/>
                      <a:pt x="739" y="417"/>
                      <a:pt x="572" y="334"/>
                    </a:cubicBezTo>
                    <a:cubicBezTo>
                      <a:pt x="381" y="250"/>
                      <a:pt x="203" y="131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2"/>
              <p:cNvSpPr/>
              <p:nvPr/>
            </p:nvSpPr>
            <p:spPr>
              <a:xfrm>
                <a:off x="1953925" y="2721125"/>
                <a:ext cx="2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722" extrusionOk="0">
                    <a:moveTo>
                      <a:pt x="36" y="1"/>
                    </a:moveTo>
                    <a:cubicBezTo>
                      <a:pt x="12" y="1"/>
                      <a:pt x="0" y="34"/>
                      <a:pt x="19" y="43"/>
                    </a:cubicBezTo>
                    <a:cubicBezTo>
                      <a:pt x="162" y="222"/>
                      <a:pt x="341" y="376"/>
                      <a:pt x="531" y="496"/>
                    </a:cubicBezTo>
                    <a:cubicBezTo>
                      <a:pt x="698" y="603"/>
                      <a:pt x="912" y="722"/>
                      <a:pt x="1115" y="722"/>
                    </a:cubicBezTo>
                    <a:cubicBezTo>
                      <a:pt x="1139" y="722"/>
                      <a:pt x="1151" y="686"/>
                      <a:pt x="1127" y="674"/>
                    </a:cubicBezTo>
                    <a:cubicBezTo>
                      <a:pt x="948" y="555"/>
                      <a:pt x="734" y="507"/>
                      <a:pt x="555" y="388"/>
                    </a:cubicBezTo>
                    <a:cubicBezTo>
                      <a:pt x="377" y="281"/>
                      <a:pt x="222" y="138"/>
                      <a:pt x="55" y="7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2"/>
              <p:cNvSpPr/>
              <p:nvPr/>
            </p:nvSpPr>
            <p:spPr>
              <a:xfrm>
                <a:off x="1955700" y="2721025"/>
                <a:ext cx="276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679" extrusionOk="0">
                    <a:moveTo>
                      <a:pt x="12" y="1"/>
                    </a:moveTo>
                    <a:cubicBezTo>
                      <a:pt x="3" y="1"/>
                      <a:pt x="0" y="11"/>
                      <a:pt x="8" y="11"/>
                    </a:cubicBezTo>
                    <a:cubicBezTo>
                      <a:pt x="91" y="202"/>
                      <a:pt x="341" y="333"/>
                      <a:pt x="508" y="440"/>
                    </a:cubicBezTo>
                    <a:cubicBezTo>
                      <a:pt x="663" y="547"/>
                      <a:pt x="865" y="678"/>
                      <a:pt x="1068" y="678"/>
                    </a:cubicBezTo>
                    <a:cubicBezTo>
                      <a:pt x="1080" y="678"/>
                      <a:pt x="1103" y="642"/>
                      <a:pt x="1080" y="631"/>
                    </a:cubicBezTo>
                    <a:cubicBezTo>
                      <a:pt x="949" y="488"/>
                      <a:pt x="722" y="428"/>
                      <a:pt x="544" y="333"/>
                    </a:cubicBezTo>
                    <a:cubicBezTo>
                      <a:pt x="389" y="226"/>
                      <a:pt x="222" y="47"/>
                      <a:pt x="32" y="11"/>
                    </a:cubicBezTo>
                    <a:cubicBezTo>
                      <a:pt x="24" y="3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2"/>
              <p:cNvSpPr/>
              <p:nvPr/>
            </p:nvSpPr>
            <p:spPr>
              <a:xfrm>
                <a:off x="1951425" y="2726350"/>
                <a:ext cx="318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609" extrusionOk="0">
                    <a:moveTo>
                      <a:pt x="0" y="1"/>
                    </a:moveTo>
                    <a:lnTo>
                      <a:pt x="0" y="13"/>
                    </a:lnTo>
                    <a:cubicBezTo>
                      <a:pt x="60" y="215"/>
                      <a:pt x="381" y="346"/>
                      <a:pt x="536" y="418"/>
                    </a:cubicBezTo>
                    <a:cubicBezTo>
                      <a:pt x="762" y="525"/>
                      <a:pt x="1001" y="608"/>
                      <a:pt x="1239" y="608"/>
                    </a:cubicBezTo>
                    <a:cubicBezTo>
                      <a:pt x="1274" y="608"/>
                      <a:pt x="1251" y="584"/>
                      <a:pt x="1239" y="572"/>
                    </a:cubicBezTo>
                    <a:cubicBezTo>
                      <a:pt x="1012" y="465"/>
                      <a:pt x="798" y="406"/>
                      <a:pt x="572" y="298"/>
                    </a:cubicBezTo>
                    <a:cubicBezTo>
                      <a:pt x="453" y="239"/>
                      <a:pt x="346" y="179"/>
                      <a:pt x="239" y="120"/>
                    </a:cubicBezTo>
                    <a:cubicBezTo>
                      <a:pt x="155" y="60"/>
                      <a:pt x="9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2"/>
              <p:cNvSpPr/>
              <p:nvPr/>
            </p:nvSpPr>
            <p:spPr>
              <a:xfrm>
                <a:off x="1975825" y="2734100"/>
                <a:ext cx="6725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1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0" y="274"/>
                      <a:pt x="787" y="405"/>
                      <a:pt x="1215" y="560"/>
                    </a:cubicBezTo>
                    <a:cubicBezTo>
                      <a:pt x="1727" y="715"/>
                      <a:pt x="2203" y="917"/>
                      <a:pt x="2656" y="1179"/>
                    </a:cubicBezTo>
                    <a:cubicBezTo>
                      <a:pt x="2660" y="1181"/>
                      <a:pt x="2664" y="1182"/>
                      <a:pt x="2668" y="1182"/>
                    </a:cubicBezTo>
                    <a:cubicBezTo>
                      <a:pt x="2683" y="1182"/>
                      <a:pt x="2689" y="1165"/>
                      <a:pt x="2680" y="1155"/>
                    </a:cubicBezTo>
                    <a:cubicBezTo>
                      <a:pt x="1965" y="524"/>
                      <a:pt x="846" y="4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2"/>
              <p:cNvSpPr/>
              <p:nvPr/>
            </p:nvSpPr>
            <p:spPr>
              <a:xfrm>
                <a:off x="2044600" y="2766850"/>
                <a:ext cx="577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826" extrusionOk="0">
                    <a:moveTo>
                      <a:pt x="24" y="0"/>
                    </a:moveTo>
                    <a:cubicBezTo>
                      <a:pt x="12" y="24"/>
                      <a:pt x="0" y="48"/>
                      <a:pt x="12" y="48"/>
                    </a:cubicBezTo>
                    <a:cubicBezTo>
                      <a:pt x="429" y="274"/>
                      <a:pt x="881" y="464"/>
                      <a:pt x="1334" y="607"/>
                    </a:cubicBezTo>
                    <a:cubicBezTo>
                      <a:pt x="1497" y="671"/>
                      <a:pt x="1856" y="825"/>
                      <a:pt x="2101" y="825"/>
                    </a:cubicBezTo>
                    <a:cubicBezTo>
                      <a:pt x="2176" y="825"/>
                      <a:pt x="2241" y="810"/>
                      <a:pt x="2286" y="774"/>
                    </a:cubicBezTo>
                    <a:cubicBezTo>
                      <a:pt x="2310" y="762"/>
                      <a:pt x="2310" y="750"/>
                      <a:pt x="2310" y="738"/>
                    </a:cubicBezTo>
                    <a:cubicBezTo>
                      <a:pt x="2286" y="691"/>
                      <a:pt x="2274" y="691"/>
                      <a:pt x="2227" y="679"/>
                    </a:cubicBezTo>
                    <a:cubicBezTo>
                      <a:pt x="2215" y="679"/>
                      <a:pt x="2203" y="691"/>
                      <a:pt x="2203" y="703"/>
                    </a:cubicBezTo>
                    <a:lnTo>
                      <a:pt x="2203" y="714"/>
                    </a:lnTo>
                    <a:cubicBezTo>
                      <a:pt x="2203" y="732"/>
                      <a:pt x="2209" y="743"/>
                      <a:pt x="2217" y="743"/>
                    </a:cubicBezTo>
                    <a:cubicBezTo>
                      <a:pt x="2220" y="743"/>
                      <a:pt x="2223" y="742"/>
                      <a:pt x="2226" y="739"/>
                    </a:cubicBezTo>
                    <a:lnTo>
                      <a:pt x="2226" y="739"/>
                    </a:lnTo>
                    <a:cubicBezTo>
                      <a:pt x="2217" y="747"/>
                      <a:pt x="2199" y="751"/>
                      <a:pt x="2176" y="751"/>
                    </a:cubicBezTo>
                    <a:cubicBezTo>
                      <a:pt x="2040" y="751"/>
                      <a:pt x="1706" y="629"/>
                      <a:pt x="1655" y="619"/>
                    </a:cubicBezTo>
                    <a:cubicBezTo>
                      <a:pt x="1453" y="572"/>
                      <a:pt x="1262" y="512"/>
                      <a:pt x="1072" y="452"/>
                    </a:cubicBezTo>
                    <a:cubicBezTo>
                      <a:pt x="714" y="333"/>
                      <a:pt x="369" y="179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2"/>
              <p:cNvSpPr/>
              <p:nvPr/>
            </p:nvSpPr>
            <p:spPr>
              <a:xfrm>
                <a:off x="2065125" y="2772200"/>
                <a:ext cx="357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61" extrusionOk="0">
                    <a:moveTo>
                      <a:pt x="60" y="0"/>
                    </a:moveTo>
                    <a:cubicBezTo>
                      <a:pt x="24" y="0"/>
                      <a:pt x="1" y="36"/>
                      <a:pt x="24" y="60"/>
                    </a:cubicBezTo>
                    <a:cubicBezTo>
                      <a:pt x="239" y="179"/>
                      <a:pt x="477" y="262"/>
                      <a:pt x="715" y="334"/>
                    </a:cubicBezTo>
                    <a:cubicBezTo>
                      <a:pt x="887" y="384"/>
                      <a:pt x="1093" y="461"/>
                      <a:pt x="1283" y="461"/>
                    </a:cubicBezTo>
                    <a:cubicBezTo>
                      <a:pt x="1316" y="461"/>
                      <a:pt x="1349" y="458"/>
                      <a:pt x="1382" y="453"/>
                    </a:cubicBezTo>
                    <a:cubicBezTo>
                      <a:pt x="1429" y="453"/>
                      <a:pt x="1429" y="381"/>
                      <a:pt x="1394" y="369"/>
                    </a:cubicBezTo>
                    <a:cubicBezTo>
                      <a:pt x="1191" y="274"/>
                      <a:pt x="929" y="262"/>
                      <a:pt x="727" y="203"/>
                    </a:cubicBezTo>
                    <a:cubicBezTo>
                      <a:pt x="501" y="143"/>
                      <a:pt x="274" y="72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2"/>
              <p:cNvSpPr/>
              <p:nvPr/>
            </p:nvSpPr>
            <p:spPr>
              <a:xfrm>
                <a:off x="2067500" y="2769825"/>
                <a:ext cx="339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466" extrusionOk="0">
                    <a:moveTo>
                      <a:pt x="37" y="0"/>
                    </a:moveTo>
                    <a:cubicBezTo>
                      <a:pt x="1" y="0"/>
                      <a:pt x="1" y="24"/>
                      <a:pt x="25" y="36"/>
                    </a:cubicBezTo>
                    <a:cubicBezTo>
                      <a:pt x="215" y="167"/>
                      <a:pt x="453" y="238"/>
                      <a:pt x="679" y="322"/>
                    </a:cubicBezTo>
                    <a:cubicBezTo>
                      <a:pt x="859" y="378"/>
                      <a:pt x="1081" y="465"/>
                      <a:pt x="1275" y="465"/>
                    </a:cubicBezTo>
                    <a:cubicBezTo>
                      <a:pt x="1287" y="465"/>
                      <a:pt x="1299" y="465"/>
                      <a:pt x="1311" y="464"/>
                    </a:cubicBezTo>
                    <a:cubicBezTo>
                      <a:pt x="1346" y="464"/>
                      <a:pt x="1358" y="417"/>
                      <a:pt x="1334" y="405"/>
                    </a:cubicBezTo>
                    <a:cubicBezTo>
                      <a:pt x="1156" y="286"/>
                      <a:pt x="882" y="262"/>
                      <a:pt x="691" y="203"/>
                    </a:cubicBezTo>
                    <a:cubicBezTo>
                      <a:pt x="477" y="143"/>
                      <a:pt x="263" y="36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2"/>
              <p:cNvSpPr/>
              <p:nvPr/>
            </p:nvSpPr>
            <p:spPr>
              <a:xfrm>
                <a:off x="2048275" y="2757525"/>
                <a:ext cx="4567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16" extrusionOk="0">
                    <a:moveTo>
                      <a:pt x="35" y="1"/>
                    </a:moveTo>
                    <a:cubicBezTo>
                      <a:pt x="21" y="1"/>
                      <a:pt x="0" y="20"/>
                      <a:pt x="20" y="40"/>
                    </a:cubicBezTo>
                    <a:cubicBezTo>
                      <a:pt x="429" y="507"/>
                      <a:pt x="1147" y="814"/>
                      <a:pt x="1770" y="814"/>
                    </a:cubicBezTo>
                    <a:cubicBezTo>
                      <a:pt x="1782" y="814"/>
                      <a:pt x="1794" y="814"/>
                      <a:pt x="1806" y="814"/>
                    </a:cubicBezTo>
                    <a:cubicBezTo>
                      <a:pt x="1807" y="815"/>
                      <a:pt x="1809" y="816"/>
                      <a:pt x="1811" y="816"/>
                    </a:cubicBezTo>
                    <a:cubicBezTo>
                      <a:pt x="1820" y="816"/>
                      <a:pt x="1826" y="788"/>
                      <a:pt x="1806" y="778"/>
                    </a:cubicBezTo>
                    <a:cubicBezTo>
                      <a:pt x="1472" y="706"/>
                      <a:pt x="1175" y="647"/>
                      <a:pt x="865" y="516"/>
                    </a:cubicBezTo>
                    <a:cubicBezTo>
                      <a:pt x="567" y="373"/>
                      <a:pt x="317" y="183"/>
                      <a:pt x="44" y="4"/>
                    </a:cubicBezTo>
                    <a:cubicBezTo>
                      <a:pt x="41" y="2"/>
                      <a:pt x="3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2"/>
              <p:cNvSpPr/>
              <p:nvPr/>
            </p:nvSpPr>
            <p:spPr>
              <a:xfrm>
                <a:off x="2183600" y="2660275"/>
                <a:ext cx="1575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267" extrusionOk="0">
                    <a:moveTo>
                      <a:pt x="543" y="0"/>
                    </a:moveTo>
                    <a:cubicBezTo>
                      <a:pt x="527" y="0"/>
                      <a:pt x="511" y="7"/>
                      <a:pt x="500" y="24"/>
                    </a:cubicBezTo>
                    <a:cubicBezTo>
                      <a:pt x="500" y="24"/>
                      <a:pt x="500" y="24"/>
                      <a:pt x="500" y="24"/>
                    </a:cubicBezTo>
                    <a:lnTo>
                      <a:pt x="500" y="24"/>
                    </a:lnTo>
                    <a:cubicBezTo>
                      <a:pt x="417" y="120"/>
                      <a:pt x="357" y="215"/>
                      <a:pt x="298" y="310"/>
                    </a:cubicBezTo>
                    <a:cubicBezTo>
                      <a:pt x="285" y="323"/>
                      <a:pt x="286" y="342"/>
                      <a:pt x="295" y="354"/>
                    </a:cubicBezTo>
                    <a:lnTo>
                      <a:pt x="295" y="354"/>
                    </a:lnTo>
                    <a:cubicBezTo>
                      <a:pt x="250" y="442"/>
                      <a:pt x="208" y="532"/>
                      <a:pt x="167" y="620"/>
                    </a:cubicBezTo>
                    <a:cubicBezTo>
                      <a:pt x="96" y="798"/>
                      <a:pt x="0" y="1036"/>
                      <a:pt x="48" y="1227"/>
                    </a:cubicBezTo>
                    <a:cubicBezTo>
                      <a:pt x="55" y="1255"/>
                      <a:pt x="78" y="1266"/>
                      <a:pt x="101" y="1266"/>
                    </a:cubicBezTo>
                    <a:cubicBezTo>
                      <a:pt x="117" y="1266"/>
                      <a:pt x="133" y="1261"/>
                      <a:pt x="143" y="1251"/>
                    </a:cubicBezTo>
                    <a:cubicBezTo>
                      <a:pt x="226" y="1072"/>
                      <a:pt x="226" y="858"/>
                      <a:pt x="298" y="667"/>
                    </a:cubicBezTo>
                    <a:cubicBezTo>
                      <a:pt x="376" y="466"/>
                      <a:pt x="465" y="295"/>
                      <a:pt x="575" y="127"/>
                    </a:cubicBezTo>
                    <a:lnTo>
                      <a:pt x="575" y="127"/>
                    </a:lnTo>
                    <a:cubicBezTo>
                      <a:pt x="578" y="125"/>
                      <a:pt x="581" y="122"/>
                      <a:pt x="584" y="120"/>
                    </a:cubicBezTo>
                    <a:lnTo>
                      <a:pt x="581" y="117"/>
                    </a:lnTo>
                    <a:lnTo>
                      <a:pt x="581" y="117"/>
                    </a:lnTo>
                    <a:cubicBezTo>
                      <a:pt x="586" y="110"/>
                      <a:pt x="591" y="103"/>
                      <a:pt x="596" y="96"/>
                    </a:cubicBezTo>
                    <a:cubicBezTo>
                      <a:pt x="630" y="45"/>
                      <a:pt x="585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2"/>
              <p:cNvSpPr/>
              <p:nvPr/>
            </p:nvSpPr>
            <p:spPr>
              <a:xfrm>
                <a:off x="2188950" y="2668850"/>
                <a:ext cx="1015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933" extrusionOk="0">
                    <a:moveTo>
                      <a:pt x="346" y="0"/>
                    </a:moveTo>
                    <a:cubicBezTo>
                      <a:pt x="333" y="0"/>
                      <a:pt x="321" y="4"/>
                      <a:pt x="310" y="15"/>
                    </a:cubicBezTo>
                    <a:cubicBezTo>
                      <a:pt x="215" y="146"/>
                      <a:pt x="167" y="289"/>
                      <a:pt x="120" y="455"/>
                    </a:cubicBezTo>
                    <a:cubicBezTo>
                      <a:pt x="72" y="586"/>
                      <a:pt x="1" y="765"/>
                      <a:pt x="48" y="908"/>
                    </a:cubicBezTo>
                    <a:cubicBezTo>
                      <a:pt x="56" y="923"/>
                      <a:pt x="67" y="933"/>
                      <a:pt x="84" y="933"/>
                    </a:cubicBezTo>
                    <a:cubicBezTo>
                      <a:pt x="94" y="933"/>
                      <a:pt x="106" y="929"/>
                      <a:pt x="120" y="920"/>
                    </a:cubicBezTo>
                    <a:cubicBezTo>
                      <a:pt x="191" y="801"/>
                      <a:pt x="191" y="634"/>
                      <a:pt x="239" y="503"/>
                    </a:cubicBezTo>
                    <a:cubicBezTo>
                      <a:pt x="274" y="348"/>
                      <a:pt x="346" y="205"/>
                      <a:pt x="405" y="51"/>
                    </a:cubicBezTo>
                    <a:cubicBezTo>
                      <a:pt x="405" y="25"/>
                      <a:pt x="37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2"/>
              <p:cNvSpPr/>
              <p:nvPr/>
            </p:nvSpPr>
            <p:spPr>
              <a:xfrm>
                <a:off x="2192525" y="2666700"/>
                <a:ext cx="123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953" extrusionOk="0">
                    <a:moveTo>
                      <a:pt x="435" y="0"/>
                    </a:moveTo>
                    <a:cubicBezTo>
                      <a:pt x="429" y="0"/>
                      <a:pt x="423" y="2"/>
                      <a:pt x="417" y="6"/>
                    </a:cubicBezTo>
                    <a:cubicBezTo>
                      <a:pt x="298" y="125"/>
                      <a:pt x="215" y="291"/>
                      <a:pt x="143" y="458"/>
                    </a:cubicBezTo>
                    <a:cubicBezTo>
                      <a:pt x="96" y="589"/>
                      <a:pt x="0" y="791"/>
                      <a:pt x="60" y="934"/>
                    </a:cubicBezTo>
                    <a:cubicBezTo>
                      <a:pt x="72" y="946"/>
                      <a:pt x="84" y="952"/>
                      <a:pt x="94" y="952"/>
                    </a:cubicBezTo>
                    <a:cubicBezTo>
                      <a:pt x="105" y="952"/>
                      <a:pt x="114" y="946"/>
                      <a:pt x="120" y="934"/>
                    </a:cubicBezTo>
                    <a:cubicBezTo>
                      <a:pt x="203" y="815"/>
                      <a:pt x="203" y="649"/>
                      <a:pt x="239" y="518"/>
                    </a:cubicBezTo>
                    <a:cubicBezTo>
                      <a:pt x="298" y="351"/>
                      <a:pt x="393" y="220"/>
                      <a:pt x="465" y="65"/>
                    </a:cubicBezTo>
                    <a:cubicBezTo>
                      <a:pt x="495" y="45"/>
                      <a:pt x="466" y="0"/>
                      <a:pt x="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2"/>
              <p:cNvSpPr/>
              <p:nvPr/>
            </p:nvSpPr>
            <p:spPr>
              <a:xfrm>
                <a:off x="2193425" y="2668550"/>
                <a:ext cx="95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871" extrusionOk="0">
                    <a:moveTo>
                      <a:pt x="343" y="1"/>
                    </a:moveTo>
                    <a:cubicBezTo>
                      <a:pt x="340" y="1"/>
                      <a:pt x="337" y="1"/>
                      <a:pt x="334" y="3"/>
                    </a:cubicBezTo>
                    <a:cubicBezTo>
                      <a:pt x="226" y="110"/>
                      <a:pt x="155" y="241"/>
                      <a:pt x="119" y="396"/>
                    </a:cubicBezTo>
                    <a:cubicBezTo>
                      <a:pt x="72" y="527"/>
                      <a:pt x="0" y="705"/>
                      <a:pt x="36" y="836"/>
                    </a:cubicBezTo>
                    <a:cubicBezTo>
                      <a:pt x="36" y="853"/>
                      <a:pt x="60" y="870"/>
                      <a:pt x="78" y="870"/>
                    </a:cubicBezTo>
                    <a:cubicBezTo>
                      <a:pt x="85" y="870"/>
                      <a:pt x="92" y="867"/>
                      <a:pt x="95" y="860"/>
                    </a:cubicBezTo>
                    <a:cubicBezTo>
                      <a:pt x="155" y="741"/>
                      <a:pt x="179" y="586"/>
                      <a:pt x="214" y="455"/>
                    </a:cubicBezTo>
                    <a:cubicBezTo>
                      <a:pt x="262" y="301"/>
                      <a:pt x="334" y="170"/>
                      <a:pt x="381" y="39"/>
                    </a:cubicBezTo>
                    <a:cubicBezTo>
                      <a:pt x="381" y="28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2"/>
              <p:cNvSpPr/>
              <p:nvPr/>
            </p:nvSpPr>
            <p:spPr>
              <a:xfrm>
                <a:off x="2174150" y="2679900"/>
                <a:ext cx="136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936" extrusionOk="0">
                    <a:moveTo>
                      <a:pt x="502" y="0"/>
                    </a:moveTo>
                    <a:cubicBezTo>
                      <a:pt x="492" y="0"/>
                      <a:pt x="485" y="4"/>
                      <a:pt x="485" y="13"/>
                    </a:cubicBezTo>
                    <a:cubicBezTo>
                      <a:pt x="319" y="430"/>
                      <a:pt x="188" y="883"/>
                      <a:pt x="200" y="1323"/>
                    </a:cubicBezTo>
                    <a:cubicBezTo>
                      <a:pt x="223" y="1906"/>
                      <a:pt x="343" y="2383"/>
                      <a:pt x="9" y="2918"/>
                    </a:cubicBezTo>
                    <a:cubicBezTo>
                      <a:pt x="1" y="2927"/>
                      <a:pt x="10" y="2935"/>
                      <a:pt x="25" y="2935"/>
                    </a:cubicBezTo>
                    <a:cubicBezTo>
                      <a:pt x="31" y="2935"/>
                      <a:pt x="38" y="2934"/>
                      <a:pt x="45" y="2930"/>
                    </a:cubicBezTo>
                    <a:cubicBezTo>
                      <a:pt x="259" y="2692"/>
                      <a:pt x="307" y="2383"/>
                      <a:pt x="307" y="2073"/>
                    </a:cubicBezTo>
                    <a:cubicBezTo>
                      <a:pt x="307" y="1775"/>
                      <a:pt x="235" y="1478"/>
                      <a:pt x="247" y="1180"/>
                    </a:cubicBezTo>
                    <a:cubicBezTo>
                      <a:pt x="259" y="775"/>
                      <a:pt x="414" y="406"/>
                      <a:pt x="545" y="25"/>
                    </a:cubicBezTo>
                    <a:cubicBezTo>
                      <a:pt x="538" y="11"/>
                      <a:pt x="517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2"/>
              <p:cNvSpPr/>
              <p:nvPr/>
            </p:nvSpPr>
            <p:spPr>
              <a:xfrm>
                <a:off x="2178525" y="2717500"/>
                <a:ext cx="837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372" extrusionOk="0">
                    <a:moveTo>
                      <a:pt x="315" y="1"/>
                    </a:moveTo>
                    <a:cubicBezTo>
                      <a:pt x="310" y="1"/>
                      <a:pt x="304" y="4"/>
                      <a:pt x="299" y="10"/>
                    </a:cubicBezTo>
                    <a:cubicBezTo>
                      <a:pt x="251" y="271"/>
                      <a:pt x="227" y="510"/>
                      <a:pt x="168" y="760"/>
                    </a:cubicBezTo>
                    <a:cubicBezTo>
                      <a:pt x="120" y="950"/>
                      <a:pt x="1" y="1164"/>
                      <a:pt x="13" y="1355"/>
                    </a:cubicBezTo>
                    <a:cubicBezTo>
                      <a:pt x="13" y="1363"/>
                      <a:pt x="31" y="1372"/>
                      <a:pt x="45" y="1372"/>
                    </a:cubicBezTo>
                    <a:cubicBezTo>
                      <a:pt x="51" y="1372"/>
                      <a:pt x="57" y="1370"/>
                      <a:pt x="60" y="1367"/>
                    </a:cubicBezTo>
                    <a:cubicBezTo>
                      <a:pt x="203" y="1236"/>
                      <a:pt x="239" y="962"/>
                      <a:pt x="263" y="772"/>
                    </a:cubicBezTo>
                    <a:cubicBezTo>
                      <a:pt x="322" y="521"/>
                      <a:pt x="334" y="271"/>
                      <a:pt x="322" y="10"/>
                    </a:cubicBezTo>
                    <a:cubicBezTo>
                      <a:pt x="322" y="4"/>
                      <a:pt x="319" y="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2"/>
              <p:cNvSpPr/>
              <p:nvPr/>
            </p:nvSpPr>
            <p:spPr>
              <a:xfrm>
                <a:off x="2180625" y="2716350"/>
                <a:ext cx="1042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335" extrusionOk="0">
                    <a:moveTo>
                      <a:pt x="376" y="0"/>
                    </a:moveTo>
                    <a:cubicBezTo>
                      <a:pt x="357" y="0"/>
                      <a:pt x="339" y="10"/>
                      <a:pt x="334" y="32"/>
                    </a:cubicBezTo>
                    <a:cubicBezTo>
                      <a:pt x="274" y="270"/>
                      <a:pt x="215" y="508"/>
                      <a:pt x="155" y="734"/>
                    </a:cubicBezTo>
                    <a:cubicBezTo>
                      <a:pt x="107" y="913"/>
                      <a:pt x="0" y="1115"/>
                      <a:pt x="36" y="1306"/>
                    </a:cubicBezTo>
                    <a:cubicBezTo>
                      <a:pt x="36" y="1323"/>
                      <a:pt x="49" y="1334"/>
                      <a:pt x="60" y="1334"/>
                    </a:cubicBezTo>
                    <a:cubicBezTo>
                      <a:pt x="64" y="1334"/>
                      <a:pt x="68" y="1333"/>
                      <a:pt x="72" y="1329"/>
                    </a:cubicBezTo>
                    <a:cubicBezTo>
                      <a:pt x="215" y="1175"/>
                      <a:pt x="238" y="925"/>
                      <a:pt x="286" y="734"/>
                    </a:cubicBezTo>
                    <a:cubicBezTo>
                      <a:pt x="345" y="508"/>
                      <a:pt x="393" y="270"/>
                      <a:pt x="417" y="32"/>
                    </a:cubicBezTo>
                    <a:cubicBezTo>
                      <a:pt x="417" y="13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2"/>
              <p:cNvSpPr/>
              <p:nvPr/>
            </p:nvSpPr>
            <p:spPr>
              <a:xfrm>
                <a:off x="2184475" y="2713400"/>
                <a:ext cx="10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524" extrusionOk="0">
                    <a:moveTo>
                      <a:pt x="391" y="0"/>
                    </a:moveTo>
                    <a:cubicBezTo>
                      <a:pt x="378" y="0"/>
                      <a:pt x="363" y="10"/>
                      <a:pt x="358" y="31"/>
                    </a:cubicBezTo>
                    <a:cubicBezTo>
                      <a:pt x="311" y="293"/>
                      <a:pt x="263" y="566"/>
                      <a:pt x="191" y="828"/>
                    </a:cubicBezTo>
                    <a:cubicBezTo>
                      <a:pt x="132" y="1043"/>
                      <a:pt x="13" y="1281"/>
                      <a:pt x="1" y="1483"/>
                    </a:cubicBezTo>
                    <a:cubicBezTo>
                      <a:pt x="1" y="1510"/>
                      <a:pt x="28" y="1523"/>
                      <a:pt x="46" y="1523"/>
                    </a:cubicBezTo>
                    <a:cubicBezTo>
                      <a:pt x="52" y="1523"/>
                      <a:pt x="58" y="1522"/>
                      <a:pt x="61" y="1519"/>
                    </a:cubicBezTo>
                    <a:cubicBezTo>
                      <a:pt x="203" y="1352"/>
                      <a:pt x="251" y="1055"/>
                      <a:pt x="311" y="828"/>
                    </a:cubicBezTo>
                    <a:cubicBezTo>
                      <a:pt x="370" y="578"/>
                      <a:pt x="406" y="304"/>
                      <a:pt x="418" y="43"/>
                    </a:cubicBezTo>
                    <a:cubicBezTo>
                      <a:pt x="424" y="16"/>
                      <a:pt x="409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2"/>
              <p:cNvSpPr/>
              <p:nvPr/>
            </p:nvSpPr>
            <p:spPr>
              <a:xfrm>
                <a:off x="2189075" y="2675425"/>
                <a:ext cx="18050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2981" extrusionOk="0">
                    <a:moveTo>
                      <a:pt x="687" y="1"/>
                    </a:moveTo>
                    <a:cubicBezTo>
                      <a:pt x="677" y="1"/>
                      <a:pt x="667" y="5"/>
                      <a:pt x="662" y="14"/>
                    </a:cubicBezTo>
                    <a:cubicBezTo>
                      <a:pt x="321" y="921"/>
                      <a:pt x="189" y="1933"/>
                      <a:pt x="13" y="2889"/>
                    </a:cubicBezTo>
                    <a:lnTo>
                      <a:pt x="13" y="2889"/>
                    </a:lnTo>
                    <a:cubicBezTo>
                      <a:pt x="11" y="2895"/>
                      <a:pt x="9" y="2901"/>
                      <a:pt x="7" y="2907"/>
                    </a:cubicBezTo>
                    <a:cubicBezTo>
                      <a:pt x="8" y="2907"/>
                      <a:pt x="9" y="2907"/>
                      <a:pt x="10" y="2907"/>
                    </a:cubicBezTo>
                    <a:lnTo>
                      <a:pt x="10" y="2907"/>
                    </a:lnTo>
                    <a:cubicBezTo>
                      <a:pt x="9" y="2911"/>
                      <a:pt x="8" y="2915"/>
                      <a:pt x="7" y="2919"/>
                    </a:cubicBezTo>
                    <a:cubicBezTo>
                      <a:pt x="1" y="2959"/>
                      <a:pt x="36" y="2981"/>
                      <a:pt x="70" y="2981"/>
                    </a:cubicBezTo>
                    <a:cubicBezTo>
                      <a:pt x="96" y="2981"/>
                      <a:pt x="121" y="2968"/>
                      <a:pt x="127" y="2943"/>
                    </a:cubicBezTo>
                    <a:cubicBezTo>
                      <a:pt x="311" y="2390"/>
                      <a:pt x="450" y="1827"/>
                      <a:pt x="502" y="1242"/>
                    </a:cubicBezTo>
                    <a:lnTo>
                      <a:pt x="502" y="1242"/>
                    </a:lnTo>
                    <a:cubicBezTo>
                      <a:pt x="592" y="840"/>
                      <a:pt x="672" y="436"/>
                      <a:pt x="722" y="26"/>
                    </a:cubicBezTo>
                    <a:cubicBezTo>
                      <a:pt x="722" y="11"/>
                      <a:pt x="704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2"/>
              <p:cNvSpPr/>
              <p:nvPr/>
            </p:nvSpPr>
            <p:spPr>
              <a:xfrm>
                <a:off x="2199975" y="2670700"/>
                <a:ext cx="143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414" extrusionOk="0">
                    <a:moveTo>
                      <a:pt x="536" y="0"/>
                    </a:moveTo>
                    <a:cubicBezTo>
                      <a:pt x="274" y="393"/>
                      <a:pt x="60" y="905"/>
                      <a:pt x="0" y="1393"/>
                    </a:cubicBezTo>
                    <a:cubicBezTo>
                      <a:pt x="0" y="1407"/>
                      <a:pt x="12" y="1413"/>
                      <a:pt x="25" y="1413"/>
                    </a:cubicBezTo>
                    <a:cubicBezTo>
                      <a:pt x="34" y="1413"/>
                      <a:pt x="43" y="1410"/>
                      <a:pt x="48" y="1405"/>
                    </a:cubicBezTo>
                    <a:cubicBezTo>
                      <a:pt x="131" y="1167"/>
                      <a:pt x="191" y="929"/>
                      <a:pt x="286" y="715"/>
                    </a:cubicBezTo>
                    <a:cubicBezTo>
                      <a:pt x="369" y="477"/>
                      <a:pt x="464" y="250"/>
                      <a:pt x="548" y="12"/>
                    </a:cubicBezTo>
                    <a:cubicBezTo>
                      <a:pt x="572" y="0"/>
                      <a:pt x="560" y="0"/>
                      <a:pt x="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Google Shape;4589;p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5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7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1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5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99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21289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4735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8034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4035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6309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9259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7446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9.xml"/><Relationship Id="rId18" Type="http://schemas.microsoft.com/office/2007/relationships/hdphoto" Target="../media/hdphoto5.wdp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12" Type="http://schemas.openxmlformats.org/officeDocument/2006/relationships/slide" Target="slide18.xml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11" Type="http://schemas.openxmlformats.org/officeDocument/2006/relationships/slide" Target="slide16.xml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10" Type="http://schemas.openxmlformats.org/officeDocument/2006/relationships/slide" Target="slide17.xml"/><Relationship Id="rId19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microsoft.com/office/2007/relationships/hdphoto" Target="../media/hdphoto3.wdp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17" name="图片 16" descr="组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383980" y="4138665"/>
            <a:ext cx="2350852" cy="2350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94" y="1054805"/>
            <a:ext cx="1384144" cy="138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08" y="6067161"/>
            <a:ext cx="413092" cy="702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49" y="1602927"/>
            <a:ext cx="9102117" cy="34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052655"/>
              </p:ext>
            </p:extLst>
          </p:nvPr>
        </p:nvGraphicFramePr>
        <p:xfrm>
          <a:off x="880802" y="4200590"/>
          <a:ext cx="10430396" cy="85344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Diện tích mảnh vườn trồng hoa hồng bằng diện tích mảnh vườn 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ồ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74321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224" y="4989402"/>
            <a:ext cx="75209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 trồng hoa hồng là: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x 10 = 140 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 trồng hoa cúc là:</a:t>
            </a:r>
          </a:p>
          <a:p>
            <a:pPr algn="ctr"/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144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8679" y="4957088"/>
            <a:ext cx="4904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 144 m</a:t>
            </a:r>
            <a:r>
              <a:rPr lang="en-US" sz="2400" baseline="30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vi-VN" sz="2400" b="1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38598" y="4291051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5991172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05710"/>
              </p:ext>
            </p:extLst>
          </p:nvPr>
        </p:nvGraphicFramePr>
        <p:xfrm>
          <a:off x="880802" y="4200590"/>
          <a:ext cx="10430396" cy="85344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Diện tích mảnh vườn trồng hoa hồng bé hơn diện tích mảnh vườn trồng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13432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27023" y="4330051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10865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组合 20"/>
          <p:cNvGrpSpPr/>
          <p:nvPr/>
        </p:nvGrpSpPr>
        <p:grpSpPr>
          <a:xfrm>
            <a:off x="274065" y="178472"/>
            <a:ext cx="1223645" cy="979805"/>
            <a:chOff x="4541795" y="2134111"/>
            <a:chExt cx="1318662" cy="1093400"/>
          </a:xfrm>
        </p:grpSpPr>
        <p:sp>
          <p:nvSpPr>
            <p:cNvPr id="45" name="云形 21"/>
            <p:cNvSpPr/>
            <p:nvPr/>
          </p:nvSpPr>
          <p:spPr>
            <a:xfrm>
              <a:off x="4541795" y="2178356"/>
              <a:ext cx="1318662" cy="1049155"/>
            </a:xfrm>
            <a:prstGeom prst="cloud">
              <a:avLst/>
            </a:prstGeom>
            <a:solidFill>
              <a:srgbClr val="FDA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6" name="云形 22"/>
            <p:cNvSpPr/>
            <p:nvPr/>
          </p:nvSpPr>
          <p:spPr>
            <a:xfrm>
              <a:off x="4598602" y="2222939"/>
              <a:ext cx="1188869" cy="931109"/>
            </a:xfrm>
            <a:prstGeom prst="cloud">
              <a:avLst/>
            </a:prstGeom>
            <a:solidFill>
              <a:srgbClr val="FDAD1A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7" name="文本框 23"/>
            <p:cNvSpPr txBox="1"/>
            <p:nvPr/>
          </p:nvSpPr>
          <p:spPr>
            <a:xfrm>
              <a:off x="4893605" y="2134111"/>
              <a:ext cx="659331" cy="9258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48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4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756444" y="570053"/>
            <a:ext cx="9447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4 của Trường Tiểu học Nguyễn Trãi gồm 1 lớp có 27 học sinh và 6 lớp mỗi lớp có 34 học sinh. Hỏi trung bình mỗi lớp khối 4 của trường tiểu học đó có bao nhiêu học sinh?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888" y="2682820"/>
            <a:ext cx="10718157" cy="353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i="1" u="sng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u="sng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i="1" u="sng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4 của trường Tiểu học Nguyễn Trãi có tất cả số lớp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+ 6 = 7 (lớp)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học sinh của trường Tiểu học Nguyễn Trãi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+ 34 × 6 = 231 (học sinh)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lớp khối 4 của trường tiểu học đó có số học sinh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231 : 7 = 33 (học sinh)</a:t>
            </a: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33 học sinh.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444" y="2446619"/>
            <a:ext cx="98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1851" y="3365374"/>
            <a:ext cx="651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2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4013" y="1837685"/>
            <a:ext cx="7126842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76F0EC-7A1B-C176-959F-E87FC3FD7E42}"/>
              </a:ext>
            </a:extLst>
          </p:cNvPr>
          <p:cNvSpPr/>
          <p:nvPr/>
        </p:nvSpPr>
        <p:spPr>
          <a:xfrm>
            <a:off x="5130485" y="508548"/>
            <a:ext cx="6518224" cy="3200400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p:sp>
        <p:nvSpPr>
          <p:cNvPr id="8030" name="Google Shape;8030;p15"/>
          <p:cNvSpPr txBox="1">
            <a:spLocks noGrp="1"/>
          </p:cNvSpPr>
          <p:nvPr>
            <p:ph type="ctrTitle"/>
          </p:nvPr>
        </p:nvSpPr>
        <p:spPr>
          <a:xfrm>
            <a:off x="4899234" y="332948"/>
            <a:ext cx="6965533" cy="355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 Trứng Khủng Long</a:t>
            </a:r>
            <a:endParaRPr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DFE43-A455-670F-1255-F46632E62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1252" y="955525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066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CF386EA-E854-6F06-4929-A0566A37B5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000"/>
          <a:stretch/>
        </p:blipFill>
        <p:spPr>
          <a:xfrm>
            <a:off x="5867400" y="3429001"/>
            <a:ext cx="5410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Shape 8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D5175F-4EEE-6881-E627-9289E865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1DDC45C-C913-1EB6-8F8A-5EA2FA8B8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6148" y="451448"/>
            <a:ext cx="7587296" cy="75872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C5293F7-A2C3-6E9E-6DD1-7163745051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68622" t="55744"/>
          <a:stretch/>
        </p:blipFill>
        <p:spPr>
          <a:xfrm>
            <a:off x="5578326" y="4507897"/>
            <a:ext cx="3725484" cy="303504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07E5231-EBAF-7E4B-42D4-01AE74A90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9" b="92961" l="5133" r="92772">
                        <a14:foregroundMark x1="8340" y1="38848" x2="6387" y2="60855"/>
                        <a14:foregroundMark x1="90690" y1="37689" x2="92772" y2="65192"/>
                        <a14:foregroundMark x1="41531" y1="9920" x2="39022" y2="9653"/>
                        <a14:foregroundMark x1="54862" y1="10217" x2="57499" y2="11078"/>
                        <a14:foregroundMark x1="58469" y1="7039" x2="57357" y2="12236"/>
                        <a14:foregroundMark x1="30553" y1="88922" x2="42643" y2="85447"/>
                        <a14:foregroundMark x1="44867" y1="83427" x2="50969" y2="90644"/>
                        <a14:foregroundMark x1="52082" y1="89783" x2="61106" y2="88239"/>
                        <a14:foregroundMark x1="61106" y1="88239" x2="61948" y2="87467"/>
                        <a14:foregroundMark x1="5133" y1="41758" x2="5275" y2="66350"/>
                        <a14:foregroundMark x1="16396" y1="89189" x2="26804" y2="80814"/>
                        <a14:foregroundMark x1="23054" y1="81972" x2="29356" y2="85209"/>
                        <a14:foregroundMark x1="29356" y1="85209" x2="33476" y2="91506"/>
                        <a14:foregroundMark x1="32635" y1="90941" x2="39521" y2="88773"/>
                        <a14:foregroundMark x1="39521" y1="88773" x2="39578" y2="88625"/>
                        <a14:foregroundMark x1="72227" y1="84586" x2="86940" y2="80814"/>
                        <a14:foregroundMark x1="65840" y1="92961" x2="72355" y2="84140"/>
                        <a14:foregroundMark x1="72355" y1="84140" x2="72640" y2="839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911" y="4462713"/>
            <a:ext cx="5618612" cy="2697160"/>
          </a:xfrm>
          <a:prstGeom prst="rect">
            <a:avLst/>
          </a:prstGeom>
        </p:spPr>
      </p:pic>
      <p:pic>
        <p:nvPicPr>
          <p:cNvPr id="52" name="Picture 51">
            <a:hlinkClick r:id="rId10" action="ppaction://hlinksldjump"/>
            <a:extLst>
              <a:ext uri="{FF2B5EF4-FFF2-40B4-BE49-F238E27FC236}">
                <a16:creationId xmlns:a16="http://schemas.microsoft.com/office/drawing/2014/main" id="{B46D727B-F700-2363-AEA0-C5AEA6FF87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33514" t="12138" r="49999" b="43606"/>
          <a:stretch/>
        </p:blipFill>
        <p:spPr>
          <a:xfrm>
            <a:off x="6829255" y="2952289"/>
            <a:ext cx="1128903" cy="1750432"/>
          </a:xfrm>
          <a:prstGeom prst="rect">
            <a:avLst/>
          </a:prstGeom>
        </p:spPr>
      </p:pic>
      <p:pic>
        <p:nvPicPr>
          <p:cNvPr id="53" name="Picture 52">
            <a:hlinkClick r:id="rId11" action="ppaction://hlinksldjump"/>
            <a:extLst>
              <a:ext uri="{FF2B5EF4-FFF2-40B4-BE49-F238E27FC236}">
                <a16:creationId xmlns:a16="http://schemas.microsoft.com/office/drawing/2014/main" id="{9E76CFC6-AE37-5744-EE71-872B5DFF7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37924" t="55744" r="49405"/>
          <a:stretch/>
        </p:blipFill>
        <p:spPr>
          <a:xfrm>
            <a:off x="5522005" y="2718976"/>
            <a:ext cx="886743" cy="1788920"/>
          </a:xfrm>
          <a:prstGeom prst="rect">
            <a:avLst/>
          </a:prstGeom>
        </p:spPr>
      </p:pic>
      <p:pic>
        <p:nvPicPr>
          <p:cNvPr id="54" name="Picture 53">
            <a:hlinkClick r:id="rId12" action="ppaction://hlinksldjump"/>
            <a:extLst>
              <a:ext uri="{FF2B5EF4-FFF2-40B4-BE49-F238E27FC236}">
                <a16:creationId xmlns:a16="http://schemas.microsoft.com/office/drawing/2014/main" id="{1B6A1FDC-EFCF-E5AB-82BC-9C3FB47970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21447" t="50724" r="64041" b="5020"/>
          <a:stretch/>
        </p:blipFill>
        <p:spPr>
          <a:xfrm>
            <a:off x="8522657" y="3110438"/>
            <a:ext cx="856268" cy="1508317"/>
          </a:xfrm>
          <a:prstGeom prst="rect">
            <a:avLst/>
          </a:prstGeom>
        </p:spPr>
      </p:pic>
      <p:pic>
        <p:nvPicPr>
          <p:cNvPr id="55" name="Picture 54">
            <a:hlinkClick r:id="rId13" action="ppaction://hlinksldjump"/>
            <a:extLst>
              <a:ext uri="{FF2B5EF4-FFF2-40B4-BE49-F238E27FC236}">
                <a16:creationId xmlns:a16="http://schemas.microsoft.com/office/drawing/2014/main" id="{2287A547-A782-7869-3474-35A269C1E7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6402" t="50154" r="79086" b="5590"/>
          <a:stretch/>
        </p:blipFill>
        <p:spPr>
          <a:xfrm>
            <a:off x="9625322" y="3325486"/>
            <a:ext cx="1128903" cy="1508317"/>
          </a:xfrm>
          <a:prstGeom prst="rect">
            <a:avLst/>
          </a:prstGeom>
        </p:spPr>
      </p:pic>
      <p:pic>
        <p:nvPicPr>
          <p:cNvPr id="56" name="Picture 55">
            <a:hlinkClick r:id="rId14" action="ppaction://hlinksldjump"/>
            <a:extLst>
              <a:ext uri="{FF2B5EF4-FFF2-40B4-BE49-F238E27FC236}">
                <a16:creationId xmlns:a16="http://schemas.microsoft.com/office/drawing/2014/main" id="{7AF2ED4B-3B83-D5DB-1C05-80ED61CB50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63402" t="13740" r="21396" b="51515"/>
          <a:stretch/>
        </p:blipFill>
        <p:spPr>
          <a:xfrm>
            <a:off x="11196938" y="4890902"/>
            <a:ext cx="886743" cy="1170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3C1B5-0CA9-051C-7523-A9B2D3DC5B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90" b="89985" l="7847" r="92579">
                        <a14:foregroundMark x1="10030" y1="39934" x2="7847" y2="47414"/>
                        <a14:foregroundMark x1="30996" y1="36182" x2="34937" y2="40847"/>
                        <a14:foregroundMark x1="90609" y1="18078" x2="92579" y2="11841"/>
                        <a14:backgroundMark x1="13971" y1="33063" x2="14841" y2="38666"/>
                        <a14:backgroundMark x1="10918" y1="68611" x2="12871" y2="66734"/>
                        <a14:backgroundMark x1="17025" y1="75482" x2="19208" y2="69853"/>
                        <a14:backgroundMark x1="40174" y1="17165" x2="38647" y2="28702"/>
                        <a14:backgroundMark x1="89739" y1="29944" x2="79922" y2="43661"/>
                        <a14:backgroundMark x1="67477" y1="71425" x2="69661" y2="72667"/>
                        <a14:backgroundMark x1="77738" y1="83900" x2="77951" y2="87018"/>
                        <a14:backgroundMark x1="63323" y1="81719" x2="64850" y2="82961"/>
                        <a14:backgroundMark x1="50222" y1="85142" x2="53488" y2="8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5322" y="383163"/>
            <a:ext cx="2206591" cy="154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8F3B0-BD41-0033-9EC5-8D1EF5AE18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329" y1="50216" x2="40329" y2="50216"/>
                        <a14:backgroundMark x1="41265" y1="52400" x2="41265" y2="50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8061" y="-438247"/>
            <a:ext cx="3187785" cy="3187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B5717A-F1B7-0B07-F2A5-FCA81B064D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5086" r="94448">
                        <a14:foregroundMark x1="8883" y1="32100" x2="5086" y2="29650"/>
                        <a14:foregroundMark x1="89542" y1="21200" x2="94448" y2="21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5786" y="173934"/>
            <a:ext cx="3878585" cy="277835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09D02D8-C703-A861-FB34-F77074D2D477}"/>
              </a:ext>
            </a:extLst>
          </p:cNvPr>
          <p:cNvSpPr/>
          <p:nvPr/>
        </p:nvSpPr>
        <p:spPr>
          <a:xfrm>
            <a:off x="5730713" y="1123127"/>
            <a:ext cx="5878585" cy="3007796"/>
          </a:xfrm>
          <a:prstGeom prst="wedgeRoundRectCallout">
            <a:avLst>
              <a:gd name="adj1" fmla="val -59402"/>
              <a:gd name="adj2" fmla="val 46144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Bọn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khủng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long bay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xấu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xa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cách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ăn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hãy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đưa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này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tổ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bảo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vệ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này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!</a:t>
            </a: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F46579E1-DC56-C456-8280-99CE6723588D}"/>
              </a:ext>
            </a:extLst>
          </p:cNvPr>
          <p:cNvSpPr/>
          <p:nvPr/>
        </p:nvSpPr>
        <p:spPr>
          <a:xfrm>
            <a:off x="5328721" y="1232960"/>
            <a:ext cx="5878585" cy="2156024"/>
          </a:xfrm>
          <a:prstGeom prst="wedgeRoundRectCallout">
            <a:avLst>
              <a:gd name="adj1" fmla="val -59402"/>
              <a:gd name="adj2" fmla="val 46144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thì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an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toàn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cảm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ơn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endParaRPr lang="en-US" sz="3200" kern="0" dirty="0">
              <a:solidFill>
                <a:srgbClr val="2B282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6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5957 L -0.03143 0.15587 L -0.00677 0.25587 " pathEditMode="relative" ptsTypes="AAA">
                                      <p:cBhvr>
                                        <p:cTn id="6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534 L -0.07829 0.15618 L -0.06788 0.21235 " pathEditMode="relative" ptsTypes="AAA">
                                      <p:cBhvr>
                                        <p:cTn id="6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 0.08241 L -0.09896 0.1571 L -0.14983 0.24445 " pathEditMode="relative" ptsTypes="AAA">
                                      <p:cBhvr>
                                        <p:cTn id="7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08519 L -0.07968 0.11945 L -0.19184 0.16327 " pathEditMode="relative" ptsTypes="AAA">
                                      <p:cBhvr>
                                        <p:cTn id="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5 0.02191 L -0.09514 0.03734 L -0.33368 0.04043 " pathEditMode="relative" ptsTypes="AAA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5 0.03734 L 0.12483 -0.01883 L 0.1441 -0.12192 L 0.25469 -0.35247 " pathEditMode="relative" ptsTypes="AA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3 -0.04383 L -0.21702 -0.04383 L -0.31163 -0.08148 L -0.3625 -0.14074 L -0.45365 -0.35556 L -0.50799 -0.45556 " pathEditMode="relative" ptsTypes="AAAAAA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25 0.01852 L -0.20104 0.00278 L -0.27292 -0.00031 L -0.31858 -0.05957 L -0.36771 -0.13117 L -0.41163 -0.25864 L -0.45712 -0.41482 " pathEditMode="relative" ptsTypes="AAAAAAA"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096950" y="1004213"/>
              <a:ext cx="632991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Có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lang="en-US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112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quyển vở xếp đều vào 9 thùng. Vậy 5 thùng như thế xếp được ... quyển vở.</a:t>
              </a:r>
              <a:endParaRPr lang="en-US" sz="8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39" y="3429001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6612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2 840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898518" y="27208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2 480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841922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2 408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770036" y="2710523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2 804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46" name="Picture 45">
            <a:hlinkClick r:id="rId8" action="ppaction://hlinksldjump"/>
            <a:extLst>
              <a:ext uri="{FF2B5EF4-FFF2-40B4-BE49-F238E27FC236}">
                <a16:creationId xmlns:a16="http://schemas.microsoft.com/office/drawing/2014/main" id="{72B5C65E-5F07-AD52-C8F2-59D3D4A312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6524" b="15335"/>
          <a:stretch/>
        </p:blipFill>
        <p:spPr>
          <a:xfrm flipH="1">
            <a:off x="9516531" y="-372531"/>
            <a:ext cx="3748167" cy="3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-1482226" y="-1554747"/>
            <a:ext cx="14479927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2213810" y="1170553"/>
              <a:ext cx="47163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2 350 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x 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1 000 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= ?</a:t>
              </a:r>
              <a:endParaRPr lang="en-US" sz="115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-438912" y="5083617"/>
            <a:ext cx="6748808" cy="2107988"/>
            <a:chOff x="353879" y="2571750"/>
            <a:chExt cx="4378542" cy="15809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612711" y="2729178"/>
              <a:ext cx="2406315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2 350 000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4502055" y="3429001"/>
            <a:ext cx="6748808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97768" y="2756009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235 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4544833" y="5208442"/>
            <a:ext cx="6748808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662514" y="2749667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235 000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-438912" y="3443310"/>
            <a:ext cx="6748808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954717" y="2746097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23 500 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3895301" y="5268645"/>
            <a:ext cx="241459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541517" y="3568136"/>
            <a:ext cx="2538230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462110" y="5384060"/>
            <a:ext cx="2538230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3715753" y="3517343"/>
            <a:ext cx="2538230" cy="1529789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85B2F091-78DB-4A8C-D303-254CEC721F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6087" b="15336"/>
          <a:stretch/>
        </p:blipFill>
        <p:spPr>
          <a:xfrm flipH="1">
            <a:off x="8909144" y="-372531"/>
            <a:ext cx="4355555" cy="3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67327" y="1168412"/>
              <a:ext cx="613757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/>
                <a:t>Cho </a:t>
              </a:r>
              <a:r>
                <a:rPr lang="en-US" sz="3400" dirty="0" err="1"/>
                <a:t>dãy</a:t>
              </a:r>
              <a:r>
                <a:rPr lang="en-US" sz="3400" dirty="0"/>
                <a:t> </a:t>
              </a:r>
              <a:r>
                <a:rPr lang="en-US" sz="3400" dirty="0" err="1"/>
                <a:t>số</a:t>
              </a:r>
              <a:r>
                <a:rPr lang="en-US" sz="3400" dirty="0"/>
                <a:t> 40; 42; 44; 46; 48; 50; 52; 54</a:t>
              </a:r>
            </a:p>
            <a:p>
              <a:r>
                <a:rPr lang="en-US" sz="3400" dirty="0" err="1"/>
                <a:t>Số</a:t>
              </a:r>
              <a:r>
                <a:rPr lang="en-US" sz="3400" dirty="0"/>
                <a:t> </a:t>
              </a:r>
              <a:r>
                <a:rPr lang="en-US" sz="3400" dirty="0" err="1"/>
                <a:t>trung</a:t>
              </a:r>
              <a:r>
                <a:rPr lang="en-US" sz="3400" dirty="0"/>
                <a:t> </a:t>
              </a:r>
              <a:r>
                <a:rPr lang="en-US" sz="3400" dirty="0" err="1"/>
                <a:t>bình</a:t>
              </a:r>
              <a:r>
                <a:rPr lang="en-US" sz="3400" dirty="0"/>
                <a:t> </a:t>
              </a:r>
              <a:r>
                <a:rPr lang="en-US" sz="3400" dirty="0" err="1"/>
                <a:t>cộng</a:t>
              </a:r>
              <a:r>
                <a:rPr lang="en-US" sz="3400" dirty="0"/>
                <a:t> </a:t>
              </a:r>
              <a:r>
                <a:rPr lang="en-US" sz="3400" dirty="0" err="1"/>
                <a:t>của</a:t>
              </a:r>
              <a:r>
                <a:rPr lang="en-US" sz="3400" dirty="0"/>
                <a:t> </a:t>
              </a:r>
              <a:r>
                <a:rPr lang="en-US" sz="3400" dirty="0" err="1"/>
                <a:t>dãy</a:t>
              </a:r>
              <a:r>
                <a:rPr lang="en-US" sz="3400" dirty="0"/>
                <a:t> </a:t>
              </a:r>
              <a:r>
                <a:rPr lang="en-US" sz="3400" dirty="0" err="1"/>
                <a:t>số</a:t>
              </a:r>
              <a:r>
                <a:rPr lang="en-US" sz="3400" dirty="0"/>
                <a:t> </a:t>
              </a:r>
              <a:r>
                <a:rPr lang="en-US" sz="3400" dirty="0" err="1"/>
                <a:t>là</a:t>
              </a:r>
              <a:r>
                <a:rPr lang="en-US" sz="3400" dirty="0"/>
                <a:t>    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370028" y="5032824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343983" y="2703464"/>
              <a:ext cx="3228017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47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381347" y="2703464"/>
              <a:ext cx="319065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46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300721" y="3392518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395666" y="2703464"/>
              <a:ext cx="3176334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48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354240" y="2703464"/>
              <a:ext cx="321776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42</a:t>
              </a:r>
              <a:endParaRPr lang="en-US" sz="5867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9119339" y="5217853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3649780" y="3568136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C6D5D4EB-4F11-39C1-D48A-61AC27A248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5611" b="14698"/>
          <a:stretch/>
        </p:blipFill>
        <p:spPr>
          <a:xfrm flipH="1">
            <a:off x="9475537" y="-372530"/>
            <a:ext cx="3789163" cy="38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9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67326" y="1115322"/>
              <a:ext cx="588745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314 x 20</a:t>
              </a:r>
              <a:endParaRPr lang="en-US" sz="8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455585" y="3435705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00676" y="2703464"/>
              <a:ext cx="2771324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6 280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471837" y="3451708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605988" y="2703464"/>
              <a:ext cx="221365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628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644418" y="2703464"/>
              <a:ext cx="292758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9 280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684118" y="2703464"/>
              <a:ext cx="288788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62 800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9204896" y="3620735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3943081" y="3590843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583DFBA2-228F-F3DE-2F6B-45D9B6D59E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7040" b="15542"/>
          <a:stretch/>
        </p:blipFill>
        <p:spPr>
          <a:xfrm flipH="1">
            <a:off x="9539708" y="-372531"/>
            <a:ext cx="3724992" cy="37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0"/>
            <a:ext cx="12057380" cy="702437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855210" y="1155065"/>
            <a:ext cx="4634865" cy="940435"/>
            <a:chOff x="8938" y="2054"/>
            <a:chExt cx="7299" cy="1481"/>
          </a:xfrm>
        </p:grpSpPr>
        <p:sp>
          <p:nvSpPr>
            <p:cNvPr id="8" name="文本框 7"/>
            <p:cNvSpPr txBox="1"/>
            <p:nvPr/>
          </p:nvSpPr>
          <p:spPr>
            <a:xfrm>
              <a:off x="10539" y="2276"/>
              <a:ext cx="5698" cy="1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6865A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KHỞI ĐỘNG</a:t>
              </a:r>
              <a:endParaRPr lang="zh-CN" alt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938" y="2054"/>
              <a:ext cx="1927" cy="1481"/>
              <a:chOff x="4541875" y="2180904"/>
              <a:chExt cx="1318662" cy="1049155"/>
            </a:xfrm>
          </p:grpSpPr>
          <p:sp>
            <p:nvSpPr>
              <p:cNvPr id="11" name="云形 10"/>
              <p:cNvSpPr/>
              <p:nvPr/>
            </p:nvSpPr>
            <p:spPr>
              <a:xfrm>
                <a:off x="4541875" y="2180904"/>
                <a:ext cx="1318662" cy="1049155"/>
              </a:xfrm>
              <a:prstGeom prst="cloud">
                <a:avLst/>
              </a:prstGeom>
              <a:solidFill>
                <a:srgbClr val="F686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10" name="云形 9"/>
              <p:cNvSpPr/>
              <p:nvPr/>
            </p:nvSpPr>
            <p:spPr>
              <a:xfrm>
                <a:off x="4598682" y="2226964"/>
                <a:ext cx="1188869" cy="931109"/>
              </a:xfrm>
              <a:prstGeom prst="cloud">
                <a:avLst/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4905318" y="2190301"/>
                <a:ext cx="659331" cy="10303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sz="5400" b="1" dirty="0" smtClean="0">
                    <a:solidFill>
                      <a:schemeClr val="tx1"/>
                    </a:solidFill>
                    <a:latin typeface="SVN-Poky's" panose="020B0606040200020203" pitchFamily="34" charset="0"/>
                    <a:ea typeface="字魂201号-萌趣樱花体" panose="00000500000000000000" charset="-122"/>
                  </a:rPr>
                  <a:t>1</a:t>
                </a: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4855210" y="2392045"/>
            <a:ext cx="4549140" cy="979805"/>
            <a:chOff x="8938" y="1988"/>
            <a:chExt cx="7164" cy="1543"/>
          </a:xfrm>
        </p:grpSpPr>
        <p:sp>
          <p:nvSpPr>
            <p:cNvPr id="20" name="文本框 19"/>
            <p:cNvSpPr txBox="1"/>
            <p:nvPr/>
          </p:nvSpPr>
          <p:spPr>
            <a:xfrm>
              <a:off x="10707" y="2299"/>
              <a:ext cx="5395" cy="1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DAD1A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LUYỆN TẬP</a:t>
              </a:r>
              <a:endParaRPr lang="zh-CN" alt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FDAD1A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938" y="1988"/>
              <a:ext cx="1927" cy="1543"/>
              <a:chOff x="4541795" y="2134111"/>
              <a:chExt cx="1318662" cy="1093400"/>
            </a:xfrm>
          </p:grpSpPr>
          <p:sp>
            <p:nvSpPr>
              <p:cNvPr id="22" name="云形 21"/>
              <p:cNvSpPr/>
              <p:nvPr/>
            </p:nvSpPr>
            <p:spPr>
              <a:xfrm>
                <a:off x="4541795" y="2178356"/>
                <a:ext cx="1318662" cy="1049155"/>
              </a:xfrm>
              <a:prstGeom prst="cloud">
                <a:avLst/>
              </a:prstGeom>
              <a:solidFill>
                <a:srgbClr val="FDAD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23" name="云形 22"/>
              <p:cNvSpPr/>
              <p:nvPr/>
            </p:nvSpPr>
            <p:spPr>
              <a:xfrm>
                <a:off x="4598602" y="2222939"/>
                <a:ext cx="1188869" cy="931109"/>
              </a:xfrm>
              <a:prstGeom prst="cloud">
                <a:avLst/>
              </a:prstGeom>
              <a:solidFill>
                <a:srgbClr val="FDAD1A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4893605" y="2134111"/>
                <a:ext cx="659331" cy="9258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sz="4800" b="1" dirty="0" smtClean="0">
                    <a:solidFill>
                      <a:schemeClr val="tx1"/>
                    </a:solidFill>
                    <a:latin typeface="SVN-Poky's" panose="020B0606040200020203" pitchFamily="34" charset="0"/>
                    <a:ea typeface="字魂201号-萌趣樱花体" panose="00000500000000000000" charset="-122"/>
                  </a:rPr>
                  <a:t>2</a:t>
                </a:r>
              </a:p>
            </p:txBody>
          </p:sp>
        </p:grpSp>
      </p:grpSp>
      <p:sp>
        <p:nvSpPr>
          <p:cNvPr id="29" name="云形 28"/>
          <p:cNvSpPr/>
          <p:nvPr/>
        </p:nvSpPr>
        <p:spPr>
          <a:xfrm>
            <a:off x="-2579571" y="-856649"/>
            <a:ext cx="7247823" cy="3869355"/>
          </a:xfrm>
          <a:prstGeom prst="cloud">
            <a:avLst/>
          </a:prstGeom>
          <a:solidFill>
            <a:srgbClr val="FDAD1A"/>
          </a:solidFill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-396875" y="781685"/>
            <a:ext cx="4039870" cy="899160"/>
            <a:chOff x="-625" y="1231"/>
            <a:chExt cx="6362" cy="1416"/>
          </a:xfrm>
        </p:grpSpPr>
        <p:sp>
          <p:nvSpPr>
            <p:cNvPr id="31" name="文本框 30"/>
            <p:cNvSpPr txBox="1"/>
            <p:nvPr/>
          </p:nvSpPr>
          <p:spPr>
            <a:xfrm>
              <a:off x="-623" y="1341"/>
              <a:ext cx="6360" cy="13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800" dirty="0" smtClean="0">
                  <a:ln w="19050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SVN-Prima" panose="02040603050506020204" pitchFamily="18" charset="0"/>
                  <a:ea typeface="字魂201号-萌趣樱花体" panose="00000500000000000000" charset="-122"/>
                </a:rPr>
                <a:t>NỘI DUNG</a:t>
              </a:r>
              <a:endParaRPr lang="zh-CN" altLang="en-US" sz="4800" dirty="0" smtClean="0">
                <a:ln w="19050">
                  <a:solidFill>
                    <a:schemeClr val="tx1"/>
                  </a:solidFill>
                </a:ln>
                <a:solidFill>
                  <a:schemeClr val="tx1"/>
                </a:solidFill>
                <a:latin typeface="SVN-Prima" panose="02040603050506020204" pitchFamily="18" charset="0"/>
                <a:ea typeface="字魂201号-萌趣樱花体" panose="00000500000000000000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-625" y="1231"/>
              <a:ext cx="6360" cy="13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800" dirty="0" smtClean="0">
                  <a:ln w="19050">
                    <a:solidFill>
                      <a:schemeClr val="tx1"/>
                    </a:solidFill>
                  </a:ln>
                  <a:solidFill>
                    <a:srgbClr val="DD3D05"/>
                  </a:solidFill>
                  <a:latin typeface="SVN-Prima" panose="02040603050506020204" pitchFamily="18" charset="0"/>
                  <a:ea typeface="字魂201号-萌趣樱花体" panose="00000500000000000000" charset="-122"/>
                </a:rPr>
                <a:t>NỘI DUNG</a:t>
              </a:r>
              <a:endParaRPr lang="zh-CN" altLang="en-US" sz="4800" dirty="0" smtClean="0">
                <a:ln w="19050">
                  <a:solidFill>
                    <a:schemeClr val="tx1"/>
                  </a:solidFill>
                </a:ln>
                <a:solidFill>
                  <a:srgbClr val="FDAD1A"/>
                </a:solidFill>
                <a:latin typeface="SVN-Prima" panose="02040603050506020204" pitchFamily="18" charset="0"/>
                <a:ea typeface="字魂201号-萌趣樱花体" panose="00000500000000000000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855210" y="3709670"/>
            <a:ext cx="4082415" cy="940435"/>
            <a:chOff x="8938" y="2054"/>
            <a:chExt cx="6429" cy="1481"/>
          </a:xfrm>
        </p:grpSpPr>
        <p:sp>
          <p:nvSpPr>
            <p:cNvPr id="47" name="文本框 46"/>
            <p:cNvSpPr txBox="1"/>
            <p:nvPr/>
          </p:nvSpPr>
          <p:spPr>
            <a:xfrm>
              <a:off x="11056" y="2301"/>
              <a:ext cx="4311" cy="1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6865A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VẬN DỤNG</a:t>
              </a:r>
              <a:endParaRPr lang="zh-CN" alt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8938" y="2054"/>
              <a:ext cx="1927" cy="1481"/>
              <a:chOff x="4541875" y="2180904"/>
              <a:chExt cx="1318662" cy="1049155"/>
            </a:xfrm>
          </p:grpSpPr>
          <p:sp>
            <p:nvSpPr>
              <p:cNvPr id="49" name="云形 48"/>
              <p:cNvSpPr/>
              <p:nvPr/>
            </p:nvSpPr>
            <p:spPr>
              <a:xfrm>
                <a:off x="4541875" y="2180904"/>
                <a:ext cx="1318662" cy="1049155"/>
              </a:xfrm>
              <a:prstGeom prst="cloud">
                <a:avLst/>
              </a:prstGeom>
              <a:solidFill>
                <a:srgbClr val="F686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50" name="云形 49"/>
              <p:cNvSpPr/>
              <p:nvPr/>
            </p:nvSpPr>
            <p:spPr>
              <a:xfrm>
                <a:off x="4598682" y="2226964"/>
                <a:ext cx="1188869" cy="931109"/>
              </a:xfrm>
              <a:prstGeom prst="cloud">
                <a:avLst/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4905318" y="2191174"/>
                <a:ext cx="659331" cy="102861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sz="5400" b="1" dirty="0" smtClean="0">
                    <a:solidFill>
                      <a:schemeClr val="tx1"/>
                    </a:solidFill>
                    <a:latin typeface="SVN-Poky's" panose="020B0606040200020203" pitchFamily="34" charset="0"/>
                    <a:ea typeface="字魂201号-萌趣樱花体" panose="00000500000000000000" charset="-122"/>
                  </a:rPr>
                  <a:t>3</a:t>
                </a:r>
              </a:p>
            </p:txBody>
          </p:sp>
        </p:grpSp>
      </p:grpSp>
      <p:sp>
        <p:nvSpPr>
          <p:cNvPr id="54" name="云形 53"/>
          <p:cNvSpPr/>
          <p:nvPr/>
        </p:nvSpPr>
        <p:spPr>
          <a:xfrm>
            <a:off x="8988859" y="4962491"/>
            <a:ext cx="7247823" cy="3869355"/>
          </a:xfrm>
          <a:prstGeom prst="cloud">
            <a:avLst/>
          </a:prstGeom>
          <a:solidFill>
            <a:srgbClr val="FDAD1A"/>
          </a:solidFill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611505" y="3143885"/>
            <a:ext cx="3547745" cy="2875280"/>
            <a:chOff x="963" y="4951"/>
            <a:chExt cx="5587" cy="4528"/>
          </a:xfrm>
        </p:grpSpPr>
        <p:pic>
          <p:nvPicPr>
            <p:cNvPr id="56" name="图片 55" descr="矢量智能对象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" y="5504"/>
              <a:ext cx="3189" cy="3883"/>
            </a:xfrm>
            <a:prstGeom prst="rect">
              <a:avLst/>
            </a:prstGeom>
          </p:spPr>
        </p:pic>
        <p:pic>
          <p:nvPicPr>
            <p:cNvPr id="57" name="图片 56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700000">
              <a:off x="2013" y="4942"/>
              <a:ext cx="4529" cy="4546"/>
            </a:xfrm>
            <a:prstGeom prst="rect">
              <a:avLst/>
            </a:prstGeom>
          </p:spPr>
        </p:pic>
      </p:grpSp>
      <p:pic>
        <p:nvPicPr>
          <p:cNvPr id="59" name="图片 58" descr="图层 5 拷贝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8595" y="3937000"/>
            <a:ext cx="43834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/>
      <p:bldP spid="5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41285" y="987550"/>
              <a:ext cx="605076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Một huyện miền núi có 8 xã vùng thấp và 9 xã vùng cao. Mỗi xã vùng thấp được cấp 850 quyển truyện, mỗi xã vùng ca được cấp 980 quyển truyện. Hỏi huyện đó được cấp bao nhiêu quyển truyện?</a:t>
              </a:r>
              <a:endPara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39" y="3429001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533335" y="2703464"/>
              <a:ext cx="303866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15 620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446934" y="2703464"/>
              <a:ext cx="312506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16 520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566289" y="2703464"/>
              <a:ext cx="3005711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16 250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533337" y="2703464"/>
              <a:ext cx="3038663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15 260</a:t>
              </a:r>
              <a:endPara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544BA620-35BC-650E-AD19-D60AEAF4B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6087" b="15336"/>
          <a:stretch/>
        </p:blipFill>
        <p:spPr>
          <a:xfrm flipH="1">
            <a:off x="9496927" y="-372531"/>
            <a:ext cx="3767773" cy="3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10669410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480" y="1181735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224" y="2719562"/>
            <a:ext cx="2862617" cy="4035536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7645338" y="4349043"/>
            <a:ext cx="3438525" cy="3776980"/>
          </a:xfrm>
          <a:prstGeom prst="rect">
            <a:avLst/>
          </a:prstGeom>
        </p:spPr>
      </p:pic>
      <p:sp>
        <p:nvSpPr>
          <p:cNvPr id="35" name="文本框 7"/>
          <p:cNvSpPr txBox="1"/>
          <p:nvPr/>
        </p:nvSpPr>
        <p:spPr>
          <a:xfrm rot="20867698">
            <a:off x="2657699" y="1166841"/>
            <a:ext cx="6994515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Chúc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các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con </a:t>
            </a:r>
          </a:p>
          <a:p>
            <a:pPr algn="ctr"/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có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những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</a:p>
          <a:p>
            <a:pPr algn="ctr"/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tiết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học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vui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  <a:r>
              <a:rPr lang="en-US" altLang="zh-CN" sz="9600" b="1" dirty="0" err="1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vẻ</a:t>
            </a:r>
            <a:r>
              <a:rPr lang="en-US" altLang="zh-CN" sz="9600" b="1" dirty="0" smtClean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!!!</a:t>
            </a:r>
            <a:endParaRPr lang="zh-CN" altLang="en-US" sz="9600" b="1" dirty="0" smtClean="0">
              <a:ln w="19050">
                <a:solidFill>
                  <a:schemeClr val="tx1"/>
                </a:solidFill>
              </a:ln>
              <a:solidFill>
                <a:srgbClr val="F6865A"/>
              </a:solidFill>
              <a:latin typeface="SVN-Poky's" panose="020B0606040200020203" pitchFamily="34" charset="0"/>
              <a:ea typeface="字魂201号-萌趣樱花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159" y="1837685"/>
            <a:ext cx="7126842" cy="3005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08" y="6067161"/>
            <a:ext cx="413092" cy="70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1" y="3119058"/>
            <a:ext cx="3830406" cy="3738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3524" y="1631104"/>
            <a:ext cx="8260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2795" y="3185883"/>
            <a:ext cx="5995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037" y="1837685"/>
            <a:ext cx="7126842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621292" y="497973"/>
            <a:ext cx="10272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400" b="1" dirty="0" err="1" smtClean="0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r>
              <a:rPr lang="en-US" altLang="zh-CN" sz="4400" b="1" dirty="0" smtClean="0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nhẩm</a:t>
            </a:r>
            <a:endParaRPr lang="zh-CN" altLang="en-US" sz="4400" b="1" dirty="0">
              <a:solidFill>
                <a:srgbClr val="004F4A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7751" y="288100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1</a:t>
              </a:r>
            </a:p>
          </p:txBody>
        </p:sp>
      </p:grpSp>
      <p:sp>
        <p:nvSpPr>
          <p:cNvPr id="35" name="矩形 70"/>
          <p:cNvSpPr/>
          <p:nvPr/>
        </p:nvSpPr>
        <p:spPr>
          <a:xfrm>
            <a:off x="1085173" y="1503409"/>
            <a:ext cx="8617627" cy="2092881"/>
          </a:xfrm>
          <a:prstGeom prst="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buAutoNum type="alphaLcParenR"/>
            </a:pP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48 256 x 10	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5 437 x 100	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7 192 x 1 000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5173" y="3986114"/>
            <a:ext cx="8617627" cy="2092881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b) 625 400 : </a:t>
            </a: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100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 395 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800 : 10	</a:t>
            </a:r>
            <a:endParaRPr lang="en-US" altLang="zh-CN" sz="4000" b="1" i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思源宋体 CN Medium" panose="02020500000000000000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 960 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000 : 1 000</a:t>
            </a:r>
            <a:endParaRPr lang="zh-CN" altLang="en-US" sz="40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459" y="2314437"/>
            <a:ext cx="3523793" cy="4590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1503409"/>
            <a:ext cx="254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482 560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63678" y="2195906"/>
            <a:ext cx="254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543 700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63678" y="2866040"/>
            <a:ext cx="2957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7 192 000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02164" y="398865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62 540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41442" y="468115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39 580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41442" y="5351287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960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96307" y="1286809"/>
            <a:ext cx="5115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10, 100, 1 000,…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7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5" grpId="0"/>
      <p:bldP spid="4" grpId="0"/>
      <p:bldP spid="8" grpId="0"/>
      <p:bldP spid="28" grpId="0"/>
      <p:bldP spid="29" grpId="0"/>
      <p:bldP spid="30" grpId="0"/>
      <p:bldP spid="34" grpId="0"/>
      <p:bldP spid="36" grpId="0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43224" y="374904"/>
            <a:ext cx="11450331" cy="61841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组合 20"/>
          <p:cNvGrpSpPr/>
          <p:nvPr/>
        </p:nvGrpSpPr>
        <p:grpSpPr>
          <a:xfrm>
            <a:off x="274066" y="340518"/>
            <a:ext cx="1223645" cy="979805"/>
            <a:chOff x="4541795" y="2134111"/>
            <a:chExt cx="1318662" cy="1093400"/>
          </a:xfrm>
        </p:grpSpPr>
        <p:sp>
          <p:nvSpPr>
            <p:cNvPr id="45" name="云形 21"/>
            <p:cNvSpPr/>
            <p:nvPr/>
          </p:nvSpPr>
          <p:spPr>
            <a:xfrm>
              <a:off x="4541795" y="2178356"/>
              <a:ext cx="1318662" cy="1049155"/>
            </a:xfrm>
            <a:prstGeom prst="cloud">
              <a:avLst/>
            </a:prstGeom>
            <a:solidFill>
              <a:srgbClr val="FDA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6" name="云形 22"/>
            <p:cNvSpPr/>
            <p:nvPr/>
          </p:nvSpPr>
          <p:spPr>
            <a:xfrm>
              <a:off x="4598602" y="2222939"/>
              <a:ext cx="1188869" cy="931109"/>
            </a:xfrm>
            <a:prstGeom prst="cloud">
              <a:avLst/>
            </a:prstGeom>
            <a:solidFill>
              <a:srgbClr val="FDAD1A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7" name="文本框 23"/>
            <p:cNvSpPr txBox="1"/>
            <p:nvPr/>
          </p:nvSpPr>
          <p:spPr>
            <a:xfrm>
              <a:off x="4893605" y="2134111"/>
              <a:ext cx="659331" cy="9258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4800" b="1" dirty="0" smtClean="0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2</a:t>
              </a:r>
            </a:p>
          </p:txBody>
        </p:sp>
      </p:grpSp>
      <p:sp>
        <p:nvSpPr>
          <p:cNvPr id="48" name="矩形 70"/>
          <p:cNvSpPr/>
          <p:nvPr/>
        </p:nvSpPr>
        <p:spPr>
          <a:xfrm>
            <a:off x="1635827" y="467863"/>
            <a:ext cx="9834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Đặt</a:t>
            </a:r>
            <a:r>
              <a:rPr lang="en-US" altLang="zh-CN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r>
              <a:rPr lang="en-US" altLang="zh-CN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rồi</a:t>
            </a:r>
            <a:r>
              <a:rPr lang="en-US" altLang="zh-CN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endParaRPr lang="zh-CN" altLang="en-US" sz="4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1251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91 207 x 8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67916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37 872 : 9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0834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2 615 x 63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37499" y="1569225"/>
            <a:ext cx="2666689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175 937 : 35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" y="4062714"/>
            <a:ext cx="2936385" cy="27952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1251" y="2637277"/>
            <a:ext cx="1999265" cy="1938992"/>
            <a:chOff x="751251" y="2637277"/>
            <a:chExt cx="1999265" cy="1938992"/>
          </a:xfrm>
        </p:grpSpPr>
        <p:sp>
          <p:nvSpPr>
            <p:cNvPr id="4" name="TextBox 3"/>
            <p:cNvSpPr txBox="1"/>
            <p:nvPr/>
          </p:nvSpPr>
          <p:spPr>
            <a:xfrm>
              <a:off x="751251" y="2637277"/>
              <a:ext cx="199926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91 207</a:t>
              </a:r>
            </a:p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729 656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1251" y="3179001"/>
              <a:ext cx="362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</a:rPr>
                <a:t>x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51251" y="3912609"/>
              <a:ext cx="199926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93384" y="2637277"/>
            <a:ext cx="3220955" cy="2696487"/>
            <a:chOff x="3359603" y="2637277"/>
            <a:chExt cx="3220955" cy="2696487"/>
          </a:xfrm>
        </p:grpSpPr>
        <p:sp>
          <p:nvSpPr>
            <p:cNvPr id="28" name="TextBox 27"/>
            <p:cNvSpPr txBox="1"/>
            <p:nvPr/>
          </p:nvSpPr>
          <p:spPr>
            <a:xfrm>
              <a:off x="3359603" y="2637277"/>
              <a:ext cx="23358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37 872   9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6200000">
              <a:off x="4459496" y="3306572"/>
              <a:ext cx="12801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5082658" y="3345163"/>
              <a:ext cx="11887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148756" y="3325867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4 208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32333" y="3306571"/>
              <a:ext cx="971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1  8 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68937" y="3975865"/>
              <a:ext cx="10383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072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48653" y="4625878"/>
              <a:ext cx="4432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14577" y="2542734"/>
            <a:ext cx="3448616" cy="2696488"/>
            <a:chOff x="3152401" y="2637276"/>
            <a:chExt cx="3448616" cy="2696488"/>
          </a:xfrm>
        </p:grpSpPr>
        <p:sp>
          <p:nvSpPr>
            <p:cNvPr id="40" name="TextBox 39"/>
            <p:cNvSpPr txBox="1"/>
            <p:nvPr/>
          </p:nvSpPr>
          <p:spPr>
            <a:xfrm>
              <a:off x="3152401" y="2637276"/>
              <a:ext cx="2791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175 937  35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6200000">
              <a:off x="4528946" y="3306572"/>
              <a:ext cx="12801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>
              <a:off x="5163683" y="3345163"/>
              <a:ext cx="11887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169215" y="353951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5 026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13334" y="3179001"/>
              <a:ext cx="1208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0 93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074947" y="3972997"/>
              <a:ext cx="10383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237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37409" y="4625878"/>
              <a:ext cx="754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27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9646" y="2542735"/>
            <a:ext cx="2009317" cy="3170099"/>
            <a:chOff x="6379646" y="2542735"/>
            <a:chExt cx="2009317" cy="3170099"/>
          </a:xfrm>
        </p:grpSpPr>
        <p:grpSp>
          <p:nvGrpSpPr>
            <p:cNvPr id="35" name="Group 34"/>
            <p:cNvGrpSpPr/>
            <p:nvPr/>
          </p:nvGrpSpPr>
          <p:grpSpPr>
            <a:xfrm>
              <a:off x="6379646" y="2542735"/>
              <a:ext cx="1999265" cy="3170099"/>
              <a:chOff x="751251" y="2637277"/>
              <a:chExt cx="1999265" cy="317009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61303" y="2637277"/>
                <a:ext cx="198921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2 615</a:t>
                </a:r>
              </a:p>
              <a:p>
                <a:pPr algn="r"/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63</a:t>
                </a:r>
              </a:p>
              <a:p>
                <a:pPr algn="r"/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7 845</a:t>
                </a:r>
              </a:p>
              <a:p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156 90</a:t>
                </a:r>
              </a:p>
              <a:p>
                <a:r>
                  <a:rPr lang="en-US" sz="400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164 745</a:t>
                </a:r>
                <a:endPara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1251" y="3179001"/>
                <a:ext cx="3626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x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51251" y="3912609"/>
                <a:ext cx="1999265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6389698" y="5046914"/>
              <a:ext cx="199926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379609" y="5521425"/>
            <a:ext cx="732849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 animBg="1"/>
      <p:bldP spid="18" grpId="0" animBg="1"/>
      <p:bldP spid="21" grpId="0" animBg="1"/>
      <p:bldP spid="2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77869"/>
              </p:ext>
            </p:extLst>
          </p:nvPr>
        </p:nvGraphicFramePr>
        <p:xfrm>
          <a:off x="880802" y="4200590"/>
          <a:ext cx="10430396" cy="213360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Chu vi của hai mảnh vườn bằng nhau.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26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Diện tích mảnh vườn trồng hoa hồng bằng diện tích mảnh vườn trông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74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Diện tích mảnh vườn trồng hoa hồng bé hơn diện tích mảnh vườn trồng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13432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7" y="2212879"/>
            <a:ext cx="2413755" cy="1785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05518"/>
              </p:ext>
            </p:extLst>
          </p:nvPr>
        </p:nvGraphicFramePr>
        <p:xfrm>
          <a:off x="880802" y="4200590"/>
          <a:ext cx="10430396" cy="42672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Chu vi của hai mảnh vườn bằng nhau.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26810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7223" y="462731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vườn trồng hoa hồng là: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(14 + 10) × 2 = 48 (m)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vườn trồng hoa cúc là: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4 = 48 (m)</a:t>
            </a:r>
            <a:endParaRPr lang="vi-VN" sz="28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5398" y="4152340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8337" y="3877424"/>
            <a:ext cx="700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/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World Wildlife Day Infographics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oodle World Wildlife Day Infographics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oodle World Wildlife Day Infographics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oodle World Wildlife Day Infographics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oodle World Wildlife Day Infographics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Doodle World Wildlife Day Infographics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Doodle World Wildlife Day Infographics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945</Words>
  <Application>Microsoft Office PowerPoint</Application>
  <PresentationFormat>Widescreen</PresentationFormat>
  <Paragraphs>152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宋体</vt:lpstr>
      <vt:lpstr>#9Slide05 Dancing Script</vt:lpstr>
      <vt:lpstr>#9Slide07 HoneyCream</vt:lpstr>
      <vt:lpstr>#9Slide07 SVNSalty Sans</vt:lpstr>
      <vt:lpstr>Arial</vt:lpstr>
      <vt:lpstr>Calibri</vt:lpstr>
      <vt:lpstr>Calibri Light</vt:lpstr>
      <vt:lpstr>Cambria</vt:lpstr>
      <vt:lpstr>等线</vt:lpstr>
      <vt:lpstr>Karla</vt:lpstr>
      <vt:lpstr>Open Sans</vt:lpstr>
      <vt:lpstr>SVN-Newton</vt:lpstr>
      <vt:lpstr>SVN-Poky's</vt:lpstr>
      <vt:lpstr>SVN-Prima</vt:lpstr>
      <vt:lpstr>Times New Roman</vt:lpstr>
      <vt:lpstr>字魂201号-萌趣樱花体</vt:lpstr>
      <vt:lpstr>思源宋体 CN Medium</vt:lpstr>
      <vt:lpstr>Office 主题​​</vt:lpstr>
      <vt:lpstr>Office Theme</vt:lpstr>
      <vt:lpstr>Doodle World Wildlife Day Infographics by Slidesgo</vt:lpstr>
      <vt:lpstr>1_Doodle World Wildlife Day Infographics by Slidesgo</vt:lpstr>
      <vt:lpstr>2_Doodle World Wildlife Day Infographics by Slidesgo</vt:lpstr>
      <vt:lpstr>3_Doodle World Wildlife Day Infographics by Slidesgo</vt:lpstr>
      <vt:lpstr>4_Doodle World Wildlife Day Infographics by Slidesgo</vt:lpstr>
      <vt:lpstr>5_Doodle World Wildlife Day Infographics by Slidesgo</vt:lpstr>
      <vt:lpstr>6_Doodle World Wildlife Day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Trứng 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Administrator</cp:lastModifiedBy>
  <cp:revision>74</cp:revision>
  <dcterms:created xsi:type="dcterms:W3CDTF">2018-05-14T15:22:00Z</dcterms:created>
  <dcterms:modified xsi:type="dcterms:W3CDTF">2024-01-31T07:35:43Z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0A03D362D5B4444CAEC8D677655A7A80</vt:lpwstr>
  </property>
  <property fmtid="{D5CDD505-2E9C-101B-9397-08002B2CF9AE}" pid="3" name="KSOProductBuildVer">
    <vt:lpwstr>2052-11.1.0.10463</vt:lpwstr>
  </property>
</Properties>
</file>