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4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2772864" y="325344"/>
            <a:ext cx="681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4505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ctr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903029" y="970671"/>
            <a:ext cx="3238583" cy="3119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54629" y="1546149"/>
            <a:ext cx="282157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44601" y="1542174"/>
            <a:ext cx="2743218" cy="3975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306163" y="1791559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6206" y="2507425"/>
            <a:ext cx="9982199" cy="2141218"/>
            <a:chOff x="1235873" y="3466206"/>
            <a:chExt cx="9292167" cy="1543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45C490-70F9-4EBF-98D9-96E47D3E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931" t="51335"/>
            <a:stretch/>
          </p:blipFill>
          <p:spPr>
            <a:xfrm>
              <a:off x="3057695" y="4286195"/>
              <a:ext cx="7040880" cy="72391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235873" y="3466206"/>
              <a:ext cx="9292167" cy="767170"/>
              <a:chOff x="645421" y="1628372"/>
              <a:chExt cx="10305227" cy="76717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D45C490-70F9-4EBF-98D9-96E47D3EB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500" t="48428" r="75533"/>
              <a:stretch/>
            </p:blipFill>
            <p:spPr>
              <a:xfrm>
                <a:off x="9265539" y="1628372"/>
                <a:ext cx="1685109" cy="76717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D45C490-70F9-4EBF-98D9-96E47D3EB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54564"/>
              <a:stretch/>
            </p:blipFill>
            <p:spPr>
              <a:xfrm>
                <a:off x="645421" y="1674017"/>
                <a:ext cx="9379131" cy="675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500</Words>
  <Application>Microsoft Office PowerPoint</Application>
  <PresentationFormat>Widescreen</PresentationFormat>
  <Paragraphs>75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等线</vt:lpstr>
      <vt:lpstr>inpin heiti</vt:lpstr>
      <vt:lpstr>Montserrat Alternates Black</vt:lpstr>
      <vt:lpstr>SVN-Gretoon</vt:lpstr>
      <vt:lpstr>Tahoma</vt:lpstr>
      <vt:lpstr>Times New Roman</vt:lpstr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51</cp:revision>
  <dcterms:created xsi:type="dcterms:W3CDTF">2022-11-03T06:26:31Z</dcterms:created>
  <dcterms:modified xsi:type="dcterms:W3CDTF">2024-02-06T07:44:18Z</dcterms:modified>
</cp:coreProperties>
</file>