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16"/>
  </p:notesMasterIdLst>
  <p:sldIdLst>
    <p:sldId id="313" r:id="rId2"/>
    <p:sldId id="256" r:id="rId3"/>
    <p:sldId id="259" r:id="rId4"/>
    <p:sldId id="260" r:id="rId5"/>
    <p:sldId id="314" r:id="rId6"/>
    <p:sldId id="315" r:id="rId7"/>
    <p:sldId id="272" r:id="rId8"/>
    <p:sldId id="324" r:id="rId9"/>
    <p:sldId id="282" r:id="rId10"/>
    <p:sldId id="322" r:id="rId11"/>
    <p:sldId id="323" r:id="rId12"/>
    <p:sldId id="280" r:id="rId13"/>
    <p:sldId id="289" r:id="rId14"/>
    <p:sldId id="290" r:id="rId15"/>
  </p:sldIdLst>
  <p:sldSz cx="9144000" cy="5143500" type="screen16x9"/>
  <p:notesSz cx="6858000" cy="9144000"/>
  <p:embeddedFontLst>
    <p:embeddedFont>
      <p:font typeface="Fredoka One" panose="020B0604020202020204" charset="0"/>
      <p:regular r:id="rId17"/>
    </p:embeddedFont>
    <p:embeddedFont>
      <p:font typeface="Raleway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aleway Medium" panose="020B0604020202020204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429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7" r:id="rId3"/>
    <p:sldLayoutId id="2147483658" r:id="rId4"/>
    <p:sldLayoutId id="2147483659" r:id="rId5"/>
    <p:sldLayoutId id="2147483666" r:id="rId6"/>
    <p:sldLayoutId id="2147483670" r:id="rId7"/>
    <p:sldLayoutId id="2147483672" r:id="rId8"/>
    <p:sldLayoutId id="2147483673" r:id="rId9"/>
    <p:sldLayoutId id="2147483675" r:id="rId10"/>
    <p:sldLayoutId id="2147483676" r:id="rId11"/>
    <p:sldLayoutId id="2147483677" r:id="rId12"/>
    <p:sldLayoutId id="214748367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1B724-8DAA-242D-175D-78C05B57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:a16="http://schemas.microsoft.com/office/drawing/2014/main" id="{586B9DD3-67B9-3D3E-EC82-4A4C671F891B}"/>
              </a:ext>
            </a:extLst>
          </p:cNvPr>
          <p:cNvSpPr/>
          <p:nvPr/>
        </p:nvSpPr>
        <p:spPr>
          <a:xfrm>
            <a:off x="1422722" y="400472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2647;p41">
            <a:extLst>
              <a:ext uri="{FF2B5EF4-FFF2-40B4-BE49-F238E27FC236}">
                <a16:creationId xmlns:a16="http://schemas.microsoft.com/office/drawing/2014/main" id="{0C6CCAA1-734E-E809-FEFE-FA4F1AA7BDA8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:a16="http://schemas.microsoft.com/office/drawing/2014/main" id="{9890F52E-CC03-87B9-4235-44876AB723FC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:a16="http://schemas.microsoft.com/office/drawing/2014/main" id="{70103C9F-A3EA-B68C-3C86-35A560B8A526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:a16="http://schemas.microsoft.com/office/drawing/2014/main" id="{B7A5B8CC-D9B7-03DE-03B3-C689FCC6CC3D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:a16="http://schemas.microsoft.com/office/drawing/2014/main" id="{8A92681B-4DB7-3FDB-2F47-E0A5BC45932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:a16="http://schemas.microsoft.com/office/drawing/2014/main" id="{01D01BC4-A9E5-8ADC-9F28-20C08459ADBA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:a16="http://schemas.microsoft.com/office/drawing/2014/main" id="{88918B16-CB07-86F3-9271-8438FFDBEF33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:a16="http://schemas.microsoft.com/office/drawing/2014/main" id="{DB1C7237-055F-8E68-CEE8-A9AA68721FE9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:a16="http://schemas.microsoft.com/office/drawing/2014/main" id="{27A5E9F5-A579-D947-45F8-A93EE510A2D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:a16="http://schemas.microsoft.com/office/drawing/2014/main" id="{7A81BB11-138F-206F-084B-5CDE47C9F6F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:a16="http://schemas.microsoft.com/office/drawing/2014/main" id="{7DE320F4-A8C2-8711-69D9-25E79CBA097E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:a16="http://schemas.microsoft.com/office/drawing/2014/main" id="{8AB447E2-82D1-DEE0-8D88-C64553A739B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:a16="http://schemas.microsoft.com/office/drawing/2014/main" id="{A1286B52-32DA-7211-F93C-FE48B28A1AAB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:a16="http://schemas.microsoft.com/office/drawing/2014/main" id="{6E35B076-93E9-B517-142B-5BD1979CB199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:a16="http://schemas.microsoft.com/office/drawing/2014/main" id="{F430FB29-C398-E9A1-3473-6511C1DFE79E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:a16="http://schemas.microsoft.com/office/drawing/2014/main" id="{BBE384D2-451F-6D87-3AD2-9359376B4478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:a16="http://schemas.microsoft.com/office/drawing/2014/main" id="{AFC3C951-DA50-69BB-DBFC-444DB1EE8370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:a16="http://schemas.microsoft.com/office/drawing/2014/main" id="{23187763-CE0D-E0BA-5A17-F7AAB534713B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:a16="http://schemas.microsoft.com/office/drawing/2014/main" id="{F521E2AA-F71D-BD02-979A-19BC42ED954E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:a16="http://schemas.microsoft.com/office/drawing/2014/main" id="{B3586E64-2DD5-DB54-565A-B1B5861D78BC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:a16="http://schemas.microsoft.com/office/drawing/2014/main" id="{29143CF5-5A6C-A2D5-022B-69E3747A91FF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:a16="http://schemas.microsoft.com/office/drawing/2014/main" id="{C0F4F643-A9B3-C125-B59F-7603BBDAA7EA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:a16="http://schemas.microsoft.com/office/drawing/2014/main" id="{5522CB7C-AAFC-DF65-71D1-816F6BE96B59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:a16="http://schemas.microsoft.com/office/drawing/2014/main" id="{0FC837BC-3877-D2A2-4F48-3EC662B2DD09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:a16="http://schemas.microsoft.com/office/drawing/2014/main" id="{D4BD361D-89D8-391B-B195-920DA70BFA85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:a16="http://schemas.microsoft.com/office/drawing/2014/main" id="{05F97011-D8B6-D908-8CB1-4833E335D541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:a16="http://schemas.microsoft.com/office/drawing/2014/main" id="{8B907A68-532D-3BE1-9633-4A564D28162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:a16="http://schemas.microsoft.com/office/drawing/2014/main" id="{C7A8E7DF-50F5-7A53-D0F9-9DC2C91C430A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:a16="http://schemas.microsoft.com/office/drawing/2014/main" id="{CB52A704-CCCD-9635-0D36-3D38D5539F26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:a16="http://schemas.microsoft.com/office/drawing/2014/main" id="{94828DD4-C05B-AE0D-3336-A259B2C02BA9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:a16="http://schemas.microsoft.com/office/drawing/2014/main" id="{3B4A545E-4EDA-F368-85AD-A1509CDCF6A3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:a16="http://schemas.microsoft.com/office/drawing/2014/main" id="{6E9D8AE9-FFD2-DBD7-73B7-3E19BBB0F78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:a16="http://schemas.microsoft.com/office/drawing/2014/main" id="{8FB1691B-4EE1-6FAE-51EC-ADBAF08FA346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:a16="http://schemas.microsoft.com/office/drawing/2014/main" id="{02191623-5FE9-B4D1-2540-126B33EB5888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:a16="http://schemas.microsoft.com/office/drawing/2014/main" id="{949883B4-1A6F-CA16-9295-12FF0E140B91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:a16="http://schemas.microsoft.com/office/drawing/2014/main" id="{34DC182C-5115-829C-6B37-1D2918EFA87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:a16="http://schemas.microsoft.com/office/drawing/2014/main" id="{1B47AB87-DCD7-6467-2339-DBAD983A7F2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:a16="http://schemas.microsoft.com/office/drawing/2014/main" id="{07679DE2-A618-2FE8-B3DC-0E031D3AB0C2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:a16="http://schemas.microsoft.com/office/drawing/2014/main" id="{B3CD27C1-B5CA-080A-15DC-E2FA229854C4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:a16="http://schemas.microsoft.com/office/drawing/2014/main" id="{CF86F795-AE6F-800A-63EF-D47C0B46CC76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:a16="http://schemas.microsoft.com/office/drawing/2014/main" id="{F040463F-B2E0-2A94-E381-E96761FD267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:a16="http://schemas.microsoft.com/office/drawing/2014/main" id="{1FDD7D64-89A8-40D6-C414-C5A87E1FFF1C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:a16="http://schemas.microsoft.com/office/drawing/2014/main" id="{BC7125E6-27C2-89EC-A592-41A81ED6593F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:a16="http://schemas.microsoft.com/office/drawing/2014/main" id="{CF60EA44-37B1-E243-3038-FB7184972795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:a16="http://schemas.microsoft.com/office/drawing/2014/main" id="{99DF4C98-65FE-F411-CF50-6AE41E000A13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:a16="http://schemas.microsoft.com/office/drawing/2014/main" id="{1BABABF5-3E25-0051-8596-8F996F49F890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:a16="http://schemas.microsoft.com/office/drawing/2014/main" id="{510E092F-FEE7-B7C2-7C69-20D60308D73E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:a16="http://schemas.microsoft.com/office/drawing/2014/main" id="{EB299840-5DE7-544C-66F3-2706A501139F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:a16="http://schemas.microsoft.com/office/drawing/2014/main" id="{995A287B-AD7A-B734-9DF4-BBC3EBB6968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:a16="http://schemas.microsoft.com/office/drawing/2014/main" id="{8815BB6A-D99E-A6D6-6C0F-0A6E9E41F7A0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:a16="http://schemas.microsoft.com/office/drawing/2014/main" id="{66AC5023-4874-E912-BF76-870D7BFEF00A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:a16="http://schemas.microsoft.com/office/drawing/2014/main" id="{C9E27FDC-0686-68C7-8E96-FEBB479881D9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:a16="http://schemas.microsoft.com/office/drawing/2014/main" id="{8904E9E4-CB13-04BA-3A28-56E1D85E6240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:a16="http://schemas.microsoft.com/office/drawing/2014/main" id="{0B2823AE-8BE7-30A9-2889-09CD5BEB0E81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:a16="http://schemas.microsoft.com/office/drawing/2014/main" id="{7DFD354A-90BA-E2E8-A8A6-82C59DF29328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:a16="http://schemas.microsoft.com/office/drawing/2014/main" id="{676571F1-E2BB-8395-E92C-9FDA011CAB68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:a16="http://schemas.microsoft.com/office/drawing/2014/main" id="{809B3825-C408-49EF-D3D7-87E2F88453CF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:a16="http://schemas.microsoft.com/office/drawing/2014/main" id="{2AC5BE31-AB19-543A-FB57-84AB4BC8E5B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:a16="http://schemas.microsoft.com/office/drawing/2014/main" id="{F4BB681E-592F-4A48-DDC3-33F838B07B9C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:a16="http://schemas.microsoft.com/office/drawing/2014/main" id="{BB98E504-514F-C121-C350-689F9FC3F9DB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:a16="http://schemas.microsoft.com/office/drawing/2014/main" id="{5BA454DA-A4BC-9B16-B0DC-A1B78A5C118F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:a16="http://schemas.microsoft.com/office/drawing/2014/main" id="{167429BC-2E85-3A24-01AA-B2F5F65CC5E2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:a16="http://schemas.microsoft.com/office/drawing/2014/main" id="{A7BE7E10-C170-F7B1-84C9-AB3B1563B484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:a16="http://schemas.microsoft.com/office/drawing/2014/main" id="{A881FA49-D0ED-B6B8-A4BB-CF6E2F8C59AF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:a16="http://schemas.microsoft.com/office/drawing/2014/main" id="{EA7EB98A-FF65-0BC5-8514-7AA742E32F03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:a16="http://schemas.microsoft.com/office/drawing/2014/main" id="{77459747-EDE3-A5B6-8673-5ABABA275C47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:a16="http://schemas.microsoft.com/office/drawing/2014/main" id="{923C759B-7148-409B-05CF-9735073F7FD2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:a16="http://schemas.microsoft.com/office/drawing/2014/main" id="{B3D0C944-C727-6675-43D0-7BD205E19D9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:a16="http://schemas.microsoft.com/office/drawing/2014/main" id="{3A7EDFC0-6016-2479-181A-895456526554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:a16="http://schemas.microsoft.com/office/drawing/2014/main" id="{2875D7E3-25C8-E5D8-12BE-4E0A41A03E15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:a16="http://schemas.microsoft.com/office/drawing/2014/main" id="{0D5CF835-47B3-9FB2-DA84-72CBE8EFAA89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:a16="http://schemas.microsoft.com/office/drawing/2014/main" id="{0CE2FEC3-F53B-BB7B-4CA1-3C10EF85118E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:a16="http://schemas.microsoft.com/office/drawing/2014/main" id="{EF796BB9-6338-D541-2222-41F5320B94C0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:a16="http://schemas.microsoft.com/office/drawing/2014/main" id="{6D8BBEDC-65F0-AA17-DCA6-9A3E59FF1BFD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:a16="http://schemas.microsoft.com/office/drawing/2014/main" id="{FD741CD6-4ED0-479A-9622-972352E2FC3B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:a16="http://schemas.microsoft.com/office/drawing/2014/main" id="{9B9C194A-85DD-7F4A-58B4-AE3D35FD4263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:a16="http://schemas.microsoft.com/office/drawing/2014/main" id="{D9A5562F-D058-C34B-B9D2-61C99659F4A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:a16="http://schemas.microsoft.com/office/drawing/2014/main" id="{0C83AC46-1EA7-7CAF-4414-84A5E7EEFA4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:a16="http://schemas.microsoft.com/office/drawing/2014/main" id="{CFB2E731-E922-5188-C496-740F947BD042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:a16="http://schemas.microsoft.com/office/drawing/2014/main" id="{FA6914CF-A48B-A4D9-8C9A-A20E9554AF0D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:a16="http://schemas.microsoft.com/office/drawing/2014/main" id="{4512BC5B-936A-3128-E971-80742C918CD4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:a16="http://schemas.microsoft.com/office/drawing/2014/main" id="{EE3BDD06-53E5-CD41-650B-EDF6E3B347FB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:a16="http://schemas.microsoft.com/office/drawing/2014/main" id="{324538A8-4ECA-A610-D63E-F13B81470F0B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:a16="http://schemas.microsoft.com/office/drawing/2014/main" id="{059D2B4E-17EE-89B8-4223-0CFEBF336D62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:a16="http://schemas.microsoft.com/office/drawing/2014/main" id="{627EC236-22C8-A759-1DE2-DBE8AFB6FF2C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:a16="http://schemas.microsoft.com/office/drawing/2014/main" id="{175CDE26-E5BF-34D6-3ED7-4B8414718034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:a16="http://schemas.microsoft.com/office/drawing/2014/main" id="{9663DEB4-12DF-A6F6-421D-EB92D43F11DD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:a16="http://schemas.microsoft.com/office/drawing/2014/main" id="{D4C9F1F9-B36C-1E56-D340-12A90B23E45D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:a16="http://schemas.microsoft.com/office/drawing/2014/main" id="{2B612281-EDF7-AF89-1746-70C5F2A273E3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:a16="http://schemas.microsoft.com/office/drawing/2014/main" id="{F4050B25-BFA7-F85F-7864-75E6B866CE5E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:a16="http://schemas.microsoft.com/office/drawing/2014/main" id="{1C5A41BF-02A2-D83A-A232-46FE17295E35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:a16="http://schemas.microsoft.com/office/drawing/2014/main" id="{ED05F832-77DF-D33D-4BE8-A03B645230D3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:a16="http://schemas.microsoft.com/office/drawing/2014/main" id="{C78C1BFE-CE70-EFE7-24BF-944929376758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:a16="http://schemas.microsoft.com/office/drawing/2014/main" id="{D5E3942A-B093-0949-07C2-352944DEDE1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:a16="http://schemas.microsoft.com/office/drawing/2014/main" id="{92AE78B2-4116-41C6-1BAA-295CC023B6F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:a16="http://schemas.microsoft.com/office/drawing/2014/main" id="{4971F79F-43B7-C1D6-A29B-AE7DA33E2DF5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:a16="http://schemas.microsoft.com/office/drawing/2014/main" id="{FD6D136C-B28A-D63C-2271-83B0F9345C2D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:a16="http://schemas.microsoft.com/office/drawing/2014/main" id="{18B7B5D9-50FF-3B11-61A1-541247BC9D1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:a16="http://schemas.microsoft.com/office/drawing/2014/main" id="{960F4858-2AEB-7173-D939-72817A4AFF2B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:a16="http://schemas.microsoft.com/office/drawing/2014/main" id="{5188EDAA-6077-D9C7-43FE-613E76D9C6A5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:a16="http://schemas.microsoft.com/office/drawing/2014/main" id="{394CCFCE-34DD-E58C-86B6-BD6C79FE0742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:a16="http://schemas.microsoft.com/office/drawing/2014/main" id="{70B45123-75A5-AFC0-C811-85CFB08B5481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:a16="http://schemas.microsoft.com/office/drawing/2014/main" id="{8ED4665F-21BD-C91A-EEE4-CE9DB3C2F6D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:a16="http://schemas.microsoft.com/office/drawing/2014/main" id="{CC8CE7E5-6C1D-2E47-D5CE-2BCEC8FFE04B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:a16="http://schemas.microsoft.com/office/drawing/2014/main" id="{9A183DFA-44A6-31B2-F9E1-4405E331E59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:a16="http://schemas.microsoft.com/office/drawing/2014/main" id="{5E5809A8-FC74-BAEE-512B-62D4D2CED460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:a16="http://schemas.microsoft.com/office/drawing/2014/main" id="{CACF1666-44D6-7978-E200-A283F629A1E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:a16="http://schemas.microsoft.com/office/drawing/2014/main" id="{91411FDE-42A9-1252-5C78-2D4260833AC5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:a16="http://schemas.microsoft.com/office/drawing/2014/main" id="{0CD4503B-53E4-D97E-6A2B-B169632F8B28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:a16="http://schemas.microsoft.com/office/drawing/2014/main" id="{C629F059-215D-4129-3F54-351A25FBD1F5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:a16="http://schemas.microsoft.com/office/drawing/2014/main" id="{1D3D7CD7-4B18-76CA-06D9-661C4CCEE0AB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:a16="http://schemas.microsoft.com/office/drawing/2014/main" id="{664671C6-E8AE-9CBA-EB54-2BB34AC2A0DF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:a16="http://schemas.microsoft.com/office/drawing/2014/main" id="{C1AFC595-8E31-7F76-DC4D-CC634D358FC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:a16="http://schemas.microsoft.com/office/drawing/2014/main" id="{627FB723-95BB-7ACC-CA8C-E2AABD52F5D9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:a16="http://schemas.microsoft.com/office/drawing/2014/main" id="{8BA19034-3BE9-AD07-3B16-EEF2E23381C2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:a16="http://schemas.microsoft.com/office/drawing/2014/main" id="{90B22412-AD19-C029-284F-B0E1708CEDCD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:a16="http://schemas.microsoft.com/office/drawing/2014/main" id="{0A18941F-FD82-3BDA-8034-F71045D6EA4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:a16="http://schemas.microsoft.com/office/drawing/2014/main" id="{E8919C0D-BC3A-0692-D5F8-E87133640E3B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:a16="http://schemas.microsoft.com/office/drawing/2014/main" id="{E57526D4-A317-EE0A-4913-C161A43BE933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:a16="http://schemas.microsoft.com/office/drawing/2014/main" id="{7A5BF333-F8B1-90AE-4257-99BA00507620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:a16="http://schemas.microsoft.com/office/drawing/2014/main" id="{BDD7060B-7905-A5D6-A92B-B25881D3FC3F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:a16="http://schemas.microsoft.com/office/drawing/2014/main" id="{0991B8AE-C3AD-C3EE-18C1-F65231EDA7BA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:a16="http://schemas.microsoft.com/office/drawing/2014/main" id="{D2FF9103-E563-D242-3777-8C29C0D6B4F8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:a16="http://schemas.microsoft.com/office/drawing/2014/main" id="{4797DB99-0853-653D-05F9-92705FC45B46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:a16="http://schemas.microsoft.com/office/drawing/2014/main" id="{62C97BDD-EF20-76D7-3B5A-5DC8FE3958E2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:a16="http://schemas.microsoft.com/office/drawing/2014/main" id="{2FBC83F2-366A-B9D2-94C5-A0995964CE8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:a16="http://schemas.microsoft.com/office/drawing/2014/main" id="{7554E3E9-6E12-5C2C-1E1C-54D66F3645BC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:a16="http://schemas.microsoft.com/office/drawing/2014/main" id="{953069EF-3412-4BD4-7715-98CB279E5FC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:a16="http://schemas.microsoft.com/office/drawing/2014/main" id="{3F75B4AA-7909-39E3-F698-31E69AE20C2E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:a16="http://schemas.microsoft.com/office/drawing/2014/main" id="{F31370E7-AF70-24D1-9F10-CB2E7BD89CA5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:a16="http://schemas.microsoft.com/office/drawing/2014/main" id="{C5777BA1-92D3-74D1-80E0-0963FDA107E6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:a16="http://schemas.microsoft.com/office/drawing/2014/main" id="{7D4CE960-6FA1-2F7A-8E3C-A5D2E271BD19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:a16="http://schemas.microsoft.com/office/drawing/2014/main" id="{9B7CED8E-BA1C-BB58-1E39-BC18E0189E2A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:a16="http://schemas.microsoft.com/office/drawing/2014/main" id="{1453F144-65BA-0EE3-B0AC-92C3FB357F1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:a16="http://schemas.microsoft.com/office/drawing/2014/main" id="{CEACCFD4-0620-6A7D-0CDC-B0777ACA5605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:a16="http://schemas.microsoft.com/office/drawing/2014/main" id="{4A8328D7-0677-C31D-4596-FFE38008A3B2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:a16="http://schemas.microsoft.com/office/drawing/2014/main" id="{75479888-3A30-569F-4B1D-640AB987FD97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:a16="http://schemas.microsoft.com/office/drawing/2014/main" id="{1D46FAA9-55BB-B2D3-285B-2494E9804E8E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:a16="http://schemas.microsoft.com/office/drawing/2014/main" id="{6A8B912F-E61A-ECDD-0306-9F00AC333E5C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:a16="http://schemas.microsoft.com/office/drawing/2014/main" id="{9B39E92A-884A-DE03-B10D-04BC632BC463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:a16="http://schemas.microsoft.com/office/drawing/2014/main" id="{F70AF1BD-7493-BA5D-E21D-A6802FE74262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:a16="http://schemas.microsoft.com/office/drawing/2014/main" id="{3DAE6C35-264C-FD98-46C6-A210FDCEA91B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:a16="http://schemas.microsoft.com/office/drawing/2014/main" id="{967CDA02-1C87-15E3-FA7A-8ABB54471B7F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:a16="http://schemas.microsoft.com/office/drawing/2014/main" id="{B1545A01-A568-3317-0196-90F038BEFCF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:a16="http://schemas.microsoft.com/office/drawing/2014/main" id="{93A0E58F-9658-FCD2-ED37-305AFDDD3FE1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:a16="http://schemas.microsoft.com/office/drawing/2014/main" id="{A49E3DE7-17E0-5C09-5028-5FD29B78FC7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:a16="http://schemas.microsoft.com/office/drawing/2014/main" id="{23F06E4B-84FB-490D-F3BE-22E03B6BCAA9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:a16="http://schemas.microsoft.com/office/drawing/2014/main" id="{CE202735-5863-A3EC-F26B-8F135900B401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:a16="http://schemas.microsoft.com/office/drawing/2014/main" id="{872E8BD4-4A31-320A-9152-07E1889F03FA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:a16="http://schemas.microsoft.com/office/drawing/2014/main" id="{BDBA432B-BDA0-04F2-9347-207379A873BA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:a16="http://schemas.microsoft.com/office/drawing/2014/main" id="{71F6F175-6952-A754-D0CE-8E26D9C32490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:a16="http://schemas.microsoft.com/office/drawing/2014/main" id="{9EEE42C6-85E1-18ED-872A-466DB4C224A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:a16="http://schemas.microsoft.com/office/drawing/2014/main" id="{1116B2ED-E813-21CD-BB56-4E5C33B79614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:a16="http://schemas.microsoft.com/office/drawing/2014/main" id="{EBA5531C-39B5-D22F-EE77-244B4452DDF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:a16="http://schemas.microsoft.com/office/drawing/2014/main" id="{0587826C-7E5C-1CEA-9BF4-15A15DB9F0BD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:a16="http://schemas.microsoft.com/office/drawing/2014/main" id="{CBACB1D8-583C-FCC5-236C-D829854489CC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:a16="http://schemas.microsoft.com/office/drawing/2014/main" id="{1D77FB63-DEF8-1A8B-8D1F-B856A5F78D2E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:a16="http://schemas.microsoft.com/office/drawing/2014/main" id="{A682B76C-5B24-5CAC-1534-905CF115D4C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:a16="http://schemas.microsoft.com/office/drawing/2014/main" id="{3D8F7BA2-E2FB-847E-BF9D-8F283C1E2AE8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:a16="http://schemas.microsoft.com/office/drawing/2014/main" id="{EA8AFA3F-47C6-F40B-BA7F-0D687ADCA258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:a16="http://schemas.microsoft.com/office/drawing/2014/main" id="{04DFE17A-5459-DD2D-8DC0-ECE4B63F9A71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:a16="http://schemas.microsoft.com/office/drawing/2014/main" id="{BF4E5313-EABC-ABE9-5AE7-012D604619EB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:a16="http://schemas.microsoft.com/office/drawing/2014/main" id="{DA79A786-7423-EE38-33C9-A4525F20E785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:a16="http://schemas.microsoft.com/office/drawing/2014/main" id="{D8D08202-5155-0ACB-C745-F08714509D94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:a16="http://schemas.microsoft.com/office/drawing/2014/main" id="{CC5D1FA3-8A73-410B-A3D3-1779595B8CDB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:a16="http://schemas.microsoft.com/office/drawing/2014/main" id="{F65EB29B-5BC8-4D10-5971-76A95927D5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:a16="http://schemas.microsoft.com/office/drawing/2014/main" id="{44AA352D-B89B-E911-0E24-1731B4138107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:a16="http://schemas.microsoft.com/office/drawing/2014/main" id="{0D622942-F0E8-4626-40DC-FB140F86DF2E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:a16="http://schemas.microsoft.com/office/drawing/2014/main" id="{9FB8BAAA-5270-9CC5-B49A-50483CE589F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:a16="http://schemas.microsoft.com/office/drawing/2014/main" id="{47C304F2-A124-F264-5A7E-307A6599C09E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:a16="http://schemas.microsoft.com/office/drawing/2014/main" id="{E544A45C-496C-1ED0-BF02-CD17D89F3A52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:a16="http://schemas.microsoft.com/office/drawing/2014/main" id="{656A9537-023C-1833-C16B-38CB9EDE8EC0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:a16="http://schemas.microsoft.com/office/drawing/2014/main" id="{1D957DF2-72CC-BA7D-81D3-4879A23F6BF4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:a16="http://schemas.microsoft.com/office/drawing/2014/main" id="{785C325A-F95A-C276-6DC4-3DE25E66EAE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:a16="http://schemas.microsoft.com/office/drawing/2014/main" id="{DDD43823-B268-E52A-1A12-44DBA6BBC4C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:a16="http://schemas.microsoft.com/office/drawing/2014/main" id="{6EFBA7B1-9767-3EDC-23F2-0825F61F0A6E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:a16="http://schemas.microsoft.com/office/drawing/2014/main" id="{ED09D22B-7840-56FB-0FEC-3F499673AA4D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:a16="http://schemas.microsoft.com/office/drawing/2014/main" id="{4CD8C894-36EB-661A-E2BB-CD0A976CA738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:a16="http://schemas.microsoft.com/office/drawing/2014/main" id="{FFF72017-9E9E-FD4B-72FA-71570065D13F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:a16="http://schemas.microsoft.com/office/drawing/2014/main" id="{A4CA8710-5310-5417-95B5-A59C50F0EFF8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:a16="http://schemas.microsoft.com/office/drawing/2014/main" id="{CA5FABA3-1465-8A18-3635-EC942EB6769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:a16="http://schemas.microsoft.com/office/drawing/2014/main" id="{D50C7F5B-DA65-5907-6470-49EFC4FED72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:a16="http://schemas.microsoft.com/office/drawing/2014/main" id="{01F10A9F-851C-691D-F884-53D8632ABED6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:a16="http://schemas.microsoft.com/office/drawing/2014/main" id="{3BE8D9E2-DAAA-B557-5B33-87E1188198DD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:a16="http://schemas.microsoft.com/office/drawing/2014/main" id="{DDE5295E-2446-7239-2B36-AD38A712F47B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:a16="http://schemas.microsoft.com/office/drawing/2014/main" id="{4F447D39-4DB5-4032-B9AF-571D8B6B479C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:a16="http://schemas.microsoft.com/office/drawing/2014/main" id="{32BDC579-1B37-8BF3-64BE-B27023D94203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:a16="http://schemas.microsoft.com/office/drawing/2014/main" id="{2DEBC27D-828F-03AC-D90E-A00305F7A02E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:a16="http://schemas.microsoft.com/office/drawing/2014/main" id="{8269DFB5-C4E7-EFAE-CDA4-5B173E843B4B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:a16="http://schemas.microsoft.com/office/drawing/2014/main" id="{53CBD3C8-F80A-2C46-78E7-EB91A37785F1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:a16="http://schemas.microsoft.com/office/drawing/2014/main" id="{E0BE66D4-4646-35F7-C105-10B4CE90411A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:a16="http://schemas.microsoft.com/office/drawing/2014/main" id="{EA382E67-7E33-494C-7AC7-D42394CB6E17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:a16="http://schemas.microsoft.com/office/drawing/2014/main" id="{A66AF6D2-06BA-AC2D-1DA4-951E3F4B8D20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:a16="http://schemas.microsoft.com/office/drawing/2014/main" id="{EE55B25D-92DF-86DD-B763-B42771251011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:a16="http://schemas.microsoft.com/office/drawing/2014/main" id="{8F97D591-76AE-C0C3-418E-2D3C3ECC9375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:a16="http://schemas.microsoft.com/office/drawing/2014/main" id="{8614B192-D298-839A-48F2-81629B60F8ED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:a16="http://schemas.microsoft.com/office/drawing/2014/main" id="{E8A08357-0915-2A68-26C5-D82A218E7C94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:a16="http://schemas.microsoft.com/office/drawing/2014/main" id="{3EC558AB-4F68-B619-79C4-A003DB18057B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:a16="http://schemas.microsoft.com/office/drawing/2014/main" id="{C061CDAD-65C5-5B7B-04F0-91D6F5DDB8C6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:a16="http://schemas.microsoft.com/office/drawing/2014/main" id="{CEE5E88D-73DF-D18A-F2D1-30B481757BF5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:a16="http://schemas.microsoft.com/office/drawing/2014/main" id="{9005AC65-2847-343E-3DE0-4B8A0DCDDB75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:a16="http://schemas.microsoft.com/office/drawing/2014/main" id="{92D88574-23A2-F4C1-C8C9-323AE15FFE91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:a16="http://schemas.microsoft.com/office/drawing/2014/main" id="{BEF35F6C-EA8B-BBC0-A0DA-841B95EE696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:a16="http://schemas.microsoft.com/office/drawing/2014/main" id="{48246659-F129-B04A-4B77-9B2E93B80710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:a16="http://schemas.microsoft.com/office/drawing/2014/main" id="{4616B2D1-E252-3706-85CA-06861707265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:a16="http://schemas.microsoft.com/office/drawing/2014/main" id="{3DFDB34C-F4F6-5EA2-787A-B93DE40E8DE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:a16="http://schemas.microsoft.com/office/drawing/2014/main" id="{963A9FF4-777A-9A38-3D60-31C4970A340A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:a16="http://schemas.microsoft.com/office/drawing/2014/main" id="{1651F8C3-CD66-1DFB-394A-91786224A6D6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:a16="http://schemas.microsoft.com/office/drawing/2014/main" id="{C8C21783-CC8F-5A72-8CD1-7B792B6603B9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:a16="http://schemas.microsoft.com/office/drawing/2014/main" id="{5A85EABB-C797-5249-9FC3-2E6B92B77EFB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:a16="http://schemas.microsoft.com/office/drawing/2014/main" id="{194E2984-1476-82A2-88A3-8713F5775653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:a16="http://schemas.microsoft.com/office/drawing/2014/main" id="{B328B2A4-46FA-B94F-CD1E-D4781E9AACD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:a16="http://schemas.microsoft.com/office/drawing/2014/main" id="{BFBC1FAC-6E35-83A4-DC5F-1602FEE5A898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:a16="http://schemas.microsoft.com/office/drawing/2014/main" id="{7AD3397C-86AA-CBDB-DE75-76CDB979D6B3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:a16="http://schemas.microsoft.com/office/drawing/2014/main" id="{4BFAF0D3-DE19-56F4-0660-D895B2236A1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:a16="http://schemas.microsoft.com/office/drawing/2014/main" id="{2EEAE1B2-6F37-3574-5373-418CA9B423C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:a16="http://schemas.microsoft.com/office/drawing/2014/main" id="{77EBEEF8-EF6B-A62A-A111-28C52F8AB406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:a16="http://schemas.microsoft.com/office/drawing/2014/main" id="{9D8BFF6C-2A61-69FE-BBE2-59F6ECB2526F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:a16="http://schemas.microsoft.com/office/drawing/2014/main" id="{E82D6D9D-9B24-64B4-2C65-B06A318A289D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:a16="http://schemas.microsoft.com/office/drawing/2014/main" id="{A4F1AF27-F4ED-4A7C-C2A8-D6F8F9919597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:a16="http://schemas.microsoft.com/office/drawing/2014/main" id="{DB94B532-83C0-4FED-ADBF-14449E94B9D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:a16="http://schemas.microsoft.com/office/drawing/2014/main" id="{8703B1B7-060E-4D52-4A48-B276AB710A75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:a16="http://schemas.microsoft.com/office/drawing/2014/main" id="{2B127654-3AE9-37F2-0464-6BAE749C1EE8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:a16="http://schemas.microsoft.com/office/drawing/2014/main" id="{7BC79B15-695A-7E50-AF8F-5EE1D65973B5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:a16="http://schemas.microsoft.com/office/drawing/2014/main" id="{2EE6641F-9BD6-0919-97AF-A1C362100235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:a16="http://schemas.microsoft.com/office/drawing/2014/main" id="{EE66D48C-0560-B2D8-D778-1B5B28B1A9A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:a16="http://schemas.microsoft.com/office/drawing/2014/main" id="{CC9F00B6-BECD-962E-00A4-F57C968F45F6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:a16="http://schemas.microsoft.com/office/drawing/2014/main" id="{7996EA0E-6A31-049A-5AB9-3E7C0900BE7E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:a16="http://schemas.microsoft.com/office/drawing/2014/main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2317620" y="10637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MÔN: 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ĐẠO ĐỨC</a:t>
            </a:r>
            <a:endParaRPr lang="en-US" sz="2800" b="1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  <p:sp>
        <p:nvSpPr>
          <p:cNvPr id="234" name="Google Shape;769;p37">
            <a:extLst>
              <a:ext uri="{FF2B5EF4-FFF2-40B4-BE49-F238E27FC236}">
                <a16:creationId xmlns:a16="http://schemas.microsoft.com/office/drawing/2014/main" id="{521DA7F1-F098-11C7-BB38-6D433438CDF0}"/>
              </a:ext>
            </a:extLst>
          </p:cNvPr>
          <p:cNvSpPr txBox="1">
            <a:spLocks/>
          </p:cNvSpPr>
          <p:nvPr/>
        </p:nvSpPr>
        <p:spPr>
          <a:xfrm>
            <a:off x="1068508" y="406461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236" name="Google Shape;2504;p41">
            <a:extLst>
              <a:ext uri="{FF2B5EF4-FFF2-40B4-BE49-F238E27FC236}">
                <a16:creationId xmlns:a16="http://schemas.microsoft.com/office/drawing/2014/main" id="{8615D543-C9FF-30EB-A9AF-C2AB4A88C43D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C5E2EE3-DF26-84D5-4006-F895B30FFFB6}"/>
              </a:ext>
            </a:extLst>
          </p:cNvPr>
          <p:cNvSpPr txBox="1"/>
          <p:nvPr/>
        </p:nvSpPr>
        <p:spPr>
          <a:xfrm>
            <a:off x="2230910" y="2424980"/>
            <a:ext cx="5386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smtClean="0">
                <a:solidFill>
                  <a:srgbClr val="EE7D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HÀNH GIỮA HỌC KÌ 1</a:t>
            </a:r>
            <a:endParaRPr lang="en-US" sz="2800" b="1" dirty="0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4" grpId="0"/>
      <p:bldP spid="2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3697212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619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3200" b="1" dirty="0" smtClean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 Xử lý tình huống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584305" y="1530927"/>
            <a:ext cx="2180462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5127" y="1708152"/>
            <a:ext cx="1835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TH1: Bác Hoa hàng xóm nhờ em trông giúp em bé, trong khi các bạn đến rủ em đi chơi.</a:t>
            </a:r>
            <a:endParaRPr lang="en-US" dirty="0"/>
          </a:p>
        </p:txBody>
      </p:sp>
      <p:sp>
        <p:nvSpPr>
          <p:cNvPr id="18" name="Oval Callout 17"/>
          <p:cNvSpPr/>
          <p:nvPr/>
        </p:nvSpPr>
        <p:spPr>
          <a:xfrm>
            <a:off x="5042375" y="1447800"/>
            <a:ext cx="2432151" cy="1572491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6564938" y="3233877"/>
            <a:ext cx="2416687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2478544" y="3135737"/>
            <a:ext cx="2180462" cy="1454728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8284" y="3278325"/>
            <a:ext cx="16209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TH2: Nhà cô Liên bên cạnh nhà em có chuyện buồn, em sẽ có hành động ra sao.?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76273" y="1696245"/>
            <a:ext cx="2135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TH3: Trên đường đi học về em gặp một cụ già muốn hỏi đường đến nhà bác hàng xóm cạnh nhà em.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13416" y="3376465"/>
            <a:ext cx="19257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TH4: Hồng và Mai không muốnchơi với bạn Chi cùng xóm khiến cho bạn rất buồn. Em sẽ làm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95945" y="4021282"/>
            <a:ext cx="4551219" cy="1122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51365" y="4042064"/>
            <a:ext cx="44957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Chúng ta nên thể hiện sự quan tâm đến hàng xóm láng giềng và mọi người xung quanh bằng nhiều hành động như: hỏi thăm, chia sẻ, động viên, giúp đỡ,... Đừng thể hiện những hành động thờ ơ khó chịu với hàng xóm láng giềng và mọi người xung quanh.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DB7E1-FEC1-A3A9-4DBD-48DAD8C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045087" y="389510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984763" y="2078572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3384615" y="719180"/>
            <a:ext cx="4554119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tình yêu đất nước, tổ quốc.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1135787" y="3268699"/>
            <a:ext cx="455411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một số việc em đã làm và sẽ làm để thể hiện sự quan tâm giúp đỡ hàng xóm láng giềng và mọi người xung quanh.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B533E7-1DCA-3AFB-0E88-31EA665874FF}"/>
              </a:ext>
            </a:extLst>
          </p:cNvPr>
          <p:cNvSpPr/>
          <p:nvPr/>
        </p:nvSpPr>
        <p:spPr>
          <a:xfrm>
            <a:off x="2562045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 txBox="1">
            <a:spLocks noGrp="1"/>
          </p:cNvSpPr>
          <p:nvPr>
            <p:ph type="ctrTitle"/>
          </p:nvPr>
        </p:nvSpPr>
        <p:spPr>
          <a:xfrm>
            <a:off x="2567806" y="510823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  <a:endParaRPr sz="6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7" name="Google Shape;677;p35"/>
          <p:cNvGrpSpPr/>
          <p:nvPr/>
        </p:nvGrpSpPr>
        <p:grpSpPr>
          <a:xfrm>
            <a:off x="491368" y="1039734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6339257" y="1108066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F46AF3B-6024-4C16-4CFD-2E8268827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:a16="http://schemas.microsoft.com/office/drawing/2014/main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:a16="http://schemas.microsoft.com/office/drawing/2014/main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:a16="http://schemas.microsoft.com/office/drawing/2014/main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:a16="http://schemas.microsoft.com/office/drawing/2014/main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:a16="http://schemas.microsoft.com/office/drawing/2014/main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:a16="http://schemas.microsoft.com/office/drawing/2014/main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:a16="http://schemas.microsoft.com/office/drawing/2014/main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:a16="http://schemas.microsoft.com/office/drawing/2014/main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:a16="http://schemas.microsoft.com/office/drawing/2014/main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:a16="http://schemas.microsoft.com/office/drawing/2014/main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:a16="http://schemas.microsoft.com/office/drawing/2014/main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:a16="http://schemas.microsoft.com/office/drawing/2014/main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:a16="http://schemas.microsoft.com/office/drawing/2014/main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:a16="http://schemas.microsoft.com/office/drawing/2014/main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:a16="http://schemas.microsoft.com/office/drawing/2014/main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:a16="http://schemas.microsoft.com/office/drawing/2014/main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:a16="http://schemas.microsoft.com/office/drawing/2014/main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:a16="http://schemas.microsoft.com/office/drawing/2014/main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:a16="http://schemas.microsoft.com/office/drawing/2014/main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:a16="http://schemas.microsoft.com/office/drawing/2014/main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:a16="http://schemas.microsoft.com/office/drawing/2014/main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:a16="http://schemas.microsoft.com/office/drawing/2014/main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:a16="http://schemas.microsoft.com/office/drawing/2014/main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:a16="http://schemas.microsoft.com/office/drawing/2014/main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:a16="http://schemas.microsoft.com/office/drawing/2014/main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:a16="http://schemas.microsoft.com/office/drawing/2014/main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:a16="http://schemas.microsoft.com/office/drawing/2014/main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:a16="http://schemas.microsoft.com/office/drawing/2014/main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:a16="http://schemas.microsoft.com/office/drawing/2014/main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:a16="http://schemas.microsoft.com/office/drawing/2014/main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:a16="http://schemas.microsoft.com/office/drawing/2014/main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:a16="http://schemas.microsoft.com/office/drawing/2014/main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:a16="http://schemas.microsoft.com/office/drawing/2014/main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:a16="http://schemas.microsoft.com/office/drawing/2014/main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:a16="http://schemas.microsoft.com/office/drawing/2014/main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:a16="http://schemas.microsoft.com/office/drawing/2014/main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:a16="http://schemas.microsoft.com/office/drawing/2014/main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:a16="http://schemas.microsoft.com/office/drawing/2014/main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:a16="http://schemas.microsoft.com/office/drawing/2014/main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:a16="http://schemas.microsoft.com/office/drawing/2014/main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:a16="http://schemas.microsoft.com/office/drawing/2014/main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:a16="http://schemas.microsoft.com/office/drawing/2014/main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:a16="http://schemas.microsoft.com/office/drawing/2014/main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:a16="http://schemas.microsoft.com/office/drawing/2014/main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:a16="http://schemas.microsoft.com/office/drawing/2014/main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:a16="http://schemas.microsoft.com/office/drawing/2014/main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:a16="http://schemas.microsoft.com/office/drawing/2014/main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:a16="http://schemas.microsoft.com/office/drawing/2014/main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:a16="http://schemas.microsoft.com/office/drawing/2014/main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:a16="http://schemas.microsoft.com/office/drawing/2014/main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:a16="http://schemas.microsoft.com/office/drawing/2014/main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:a16="http://schemas.microsoft.com/office/drawing/2014/main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:a16="http://schemas.microsoft.com/office/drawing/2014/main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:a16="http://schemas.microsoft.com/office/drawing/2014/main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:a16="http://schemas.microsoft.com/office/drawing/2014/main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:a16="http://schemas.microsoft.com/office/drawing/2014/main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:a16="http://schemas.microsoft.com/office/drawing/2014/main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:a16="http://schemas.microsoft.com/office/drawing/2014/main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:a16="http://schemas.microsoft.com/office/drawing/2014/main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:a16="http://schemas.microsoft.com/office/drawing/2014/main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:a16="http://schemas.microsoft.com/office/drawing/2014/main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:a16="http://schemas.microsoft.com/office/drawing/2014/main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:a16="http://schemas.microsoft.com/office/drawing/2014/main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:a16="http://schemas.microsoft.com/office/drawing/2014/main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:a16="http://schemas.microsoft.com/office/drawing/2014/main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:a16="http://schemas.microsoft.com/office/drawing/2014/main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:a16="http://schemas.microsoft.com/office/drawing/2014/main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:a16="http://schemas.microsoft.com/office/drawing/2014/main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:a16="http://schemas.microsoft.com/office/drawing/2014/main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:a16="http://schemas.microsoft.com/office/drawing/2014/main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:a16="http://schemas.microsoft.com/office/drawing/2014/main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:a16="http://schemas.microsoft.com/office/drawing/2014/main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:a16="http://schemas.microsoft.com/office/drawing/2014/main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:a16="http://schemas.microsoft.com/office/drawing/2014/main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:a16="http://schemas.microsoft.com/office/drawing/2014/main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:a16="http://schemas.microsoft.com/office/drawing/2014/main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:a16="http://schemas.microsoft.com/office/drawing/2014/main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:a16="http://schemas.microsoft.com/office/drawing/2014/main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:a16="http://schemas.microsoft.com/office/drawing/2014/main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:a16="http://schemas.microsoft.com/office/drawing/2014/main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:a16="http://schemas.microsoft.com/office/drawing/2014/main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:a16="http://schemas.microsoft.com/office/drawing/2014/main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:a16="http://schemas.microsoft.com/office/drawing/2014/main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:a16="http://schemas.microsoft.com/office/drawing/2014/main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:a16="http://schemas.microsoft.com/office/drawing/2014/main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:a16="http://schemas.microsoft.com/office/drawing/2014/main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:a16="http://schemas.microsoft.com/office/drawing/2014/main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:a16="http://schemas.microsoft.com/office/drawing/2014/main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:a16="http://schemas.microsoft.com/office/drawing/2014/main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:a16="http://schemas.microsoft.com/office/drawing/2014/main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:a16="http://schemas.microsoft.com/office/drawing/2014/main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:a16="http://schemas.microsoft.com/office/drawing/2014/main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38770" y="2632656"/>
            <a:ext cx="363003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64690" y="1473884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01.</a:t>
            </a:r>
            <a:endParaRPr sz="10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3A091-4DEA-EA1F-9E14-E4FF0E864686}"/>
              </a:ext>
            </a:extLst>
          </p:cNvPr>
          <p:cNvSpPr txBox="1"/>
          <p:nvPr/>
        </p:nvSpPr>
        <p:spPr>
          <a:xfrm>
            <a:off x="5530091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:a16="http://schemas.microsoft.com/office/drawing/2014/main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:a16="http://schemas.microsoft.com/office/drawing/2014/main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:a16="http://schemas.microsoft.com/office/drawing/2014/main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:a16="http://schemas.microsoft.com/office/drawing/2014/main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:a16="http://schemas.microsoft.com/office/drawing/2014/main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:a16="http://schemas.microsoft.com/office/drawing/2014/main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:a16="http://schemas.microsoft.com/office/drawing/2014/main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:a16="http://schemas.microsoft.com/office/drawing/2014/main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:a16="http://schemas.microsoft.com/office/drawing/2014/main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:a16="http://schemas.microsoft.com/office/drawing/2014/main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:a16="http://schemas.microsoft.com/office/drawing/2014/main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:a16="http://schemas.microsoft.com/office/drawing/2014/main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:a16="http://schemas.microsoft.com/office/drawing/2014/main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:a16="http://schemas.microsoft.com/office/drawing/2014/main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:a16="http://schemas.microsoft.com/office/drawing/2014/main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:a16="http://schemas.microsoft.com/office/drawing/2014/main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:a16="http://schemas.microsoft.com/office/drawing/2014/main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:a16="http://schemas.microsoft.com/office/drawing/2014/main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:a16="http://schemas.microsoft.com/office/drawing/2014/main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:a16="http://schemas.microsoft.com/office/drawing/2014/main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:a16="http://schemas.microsoft.com/office/drawing/2014/main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:a16="http://schemas.microsoft.com/office/drawing/2014/main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:a16="http://schemas.microsoft.com/office/drawing/2014/main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:a16="http://schemas.microsoft.com/office/drawing/2014/main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:a16="http://schemas.microsoft.com/office/drawing/2014/main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:a16="http://schemas.microsoft.com/office/drawing/2014/main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:a16="http://schemas.microsoft.com/office/drawing/2014/main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:a16="http://schemas.microsoft.com/office/drawing/2014/main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:a16="http://schemas.microsoft.com/office/drawing/2014/main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:a16="http://schemas.microsoft.com/office/drawing/2014/main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:a16="http://schemas.microsoft.com/office/drawing/2014/main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:a16="http://schemas.microsoft.com/office/drawing/2014/main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:a16="http://schemas.microsoft.com/office/drawing/2014/main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:a16="http://schemas.microsoft.com/office/drawing/2014/main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:a16="http://schemas.microsoft.com/office/drawing/2014/main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:a16="http://schemas.microsoft.com/office/drawing/2014/main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:a16="http://schemas.microsoft.com/office/drawing/2014/main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:a16="http://schemas.microsoft.com/office/drawing/2014/main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:a16="http://schemas.microsoft.com/office/drawing/2014/main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:a16="http://schemas.microsoft.com/office/drawing/2014/main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:a16="http://schemas.microsoft.com/office/drawing/2014/main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:a16="http://schemas.microsoft.com/office/drawing/2014/main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:a16="http://schemas.microsoft.com/office/drawing/2014/main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:a16="http://schemas.microsoft.com/office/drawing/2014/main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:a16="http://schemas.microsoft.com/office/drawing/2014/main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:a16="http://schemas.microsoft.com/office/drawing/2014/main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:a16="http://schemas.microsoft.com/office/drawing/2014/main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:a16="http://schemas.microsoft.com/office/drawing/2014/main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:a16="http://schemas.microsoft.com/office/drawing/2014/main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:a16="http://schemas.microsoft.com/office/drawing/2014/main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:a16="http://schemas.microsoft.com/office/drawing/2014/main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:a16="http://schemas.microsoft.com/office/drawing/2014/main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:a16="http://schemas.microsoft.com/office/drawing/2014/main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:a16="http://schemas.microsoft.com/office/drawing/2014/main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:a16="http://schemas.microsoft.com/office/drawing/2014/main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:a16="http://schemas.microsoft.com/office/drawing/2014/main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:a16="http://schemas.microsoft.com/office/drawing/2014/main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:a16="http://schemas.microsoft.com/office/drawing/2014/main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:a16="http://schemas.microsoft.com/office/drawing/2014/main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:a16="http://schemas.microsoft.com/office/drawing/2014/main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698740" y="448574"/>
            <a:ext cx="5076284" cy="1059495"/>
            <a:chOff x="698740" y="448574"/>
            <a:chExt cx="5076284" cy="10594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1059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840148" y="509149"/>
              <a:ext cx="4812293" cy="876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 vụ: Nêu các câu thơ, các bài hát nói về các danh lam thắng cảnh, con người Việt Nam</a:t>
              </a:r>
              <a:endPara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CD9E0123-F632-7E25-B001-F6ED723AB83C}"/>
              </a:ext>
            </a:extLst>
          </p:cNvPr>
          <p:cNvSpPr txBox="1"/>
          <p:nvPr/>
        </p:nvSpPr>
        <p:spPr>
          <a:xfrm>
            <a:off x="99920" y="400102"/>
            <a:ext cx="4612516" cy="1585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 Long Hà Nội đô thành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 non ai vẽ nên tranh họa đồ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 đô rồi lại tân đô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 năm văn vật bây giờ vẫn đây.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53288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Trên trời có đám mây xanh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Ở giữa mây trắng, chung quanh mây vàng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Ước gì anh lấy được nàng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Để anh mua gạch Bát Tràng về xây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dọc rồi lại xây ngang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Xây hồ bán nguyệt cho nàng rửa chân</a:t>
            </a:r>
            <a:endParaRPr lang="en-US" sz="18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873" y="327831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800" b="1" dirty="0">
                <a:latin typeface="+mj-lt"/>
              </a:rPr>
              <a:t>Ai về qua đất Ninh Bình,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Mà xem phong cảnh hữu tình nên thơ.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Nước non, non nước như mơ,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>Càng nhìn Dục Thúy càng ngơ ngẩn lòng</a:t>
            </a:r>
            <a:br>
              <a:rPr lang="vi-VN" sz="1800" b="1" dirty="0">
                <a:latin typeface="+mj-lt"/>
              </a:rPr>
            </a:br>
            <a:r>
              <a:rPr lang="vi-VN" sz="1800" b="1" dirty="0">
                <a:latin typeface="+mj-lt"/>
              </a:rPr>
              <a:t/>
            </a:r>
            <a:br>
              <a:rPr lang="vi-VN" sz="1800" b="1" dirty="0">
                <a:latin typeface="+mj-lt"/>
              </a:rPr>
            </a:br>
            <a:endParaRPr lang="en-U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119255" y="2164750"/>
            <a:ext cx="3314368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 smtClean="0">
                <a:latin typeface="Calibri" pitchFamily="34" charset="0"/>
                <a:cs typeface="Calibri" pitchFamily="34" charset="0"/>
              </a:rPr>
              <a:t>LUY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s" sz="4800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es" sz="4800" dirty="0">
                <a:latin typeface="Calibri" pitchFamily="34" charset="0"/>
                <a:cs typeface="Calibri" pitchFamily="34" charset="0"/>
              </a:rPr>
              <a:t>TẬP</a:t>
            </a:r>
            <a:endParaRPr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02</a:t>
            </a:r>
            <a:endParaRPr sz="10000" dirty="0"/>
          </a:p>
        </p:txBody>
      </p:sp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 smtClean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52793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c.</a:t>
                      </a:r>
                      <a:r>
                        <a:rPr lang="vi-VN" baseline="0" dirty="0" smtClean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e. Vứt rác bừa bãi,</a:t>
                      </a:r>
                      <a:r>
                        <a:rPr lang="vi-VN" baseline="0" dirty="0" smtClean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3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20A6CD-DD5B-A348-0917-3683DEE1BAF8}"/>
              </a:ext>
            </a:extLst>
          </p:cNvPr>
          <p:cNvGrpSpPr/>
          <p:nvPr/>
        </p:nvGrpSpPr>
        <p:grpSpPr>
          <a:xfrm>
            <a:off x="258261" y="417688"/>
            <a:ext cx="8671250" cy="838367"/>
            <a:chOff x="461674" y="-196802"/>
            <a:chExt cx="5076284" cy="8383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12A1CD-605D-E0D4-5EFE-765B9D4DBF46}"/>
                </a:ext>
              </a:extLst>
            </p:cNvPr>
            <p:cNvSpPr/>
            <p:nvPr/>
          </p:nvSpPr>
          <p:spPr>
            <a:xfrm>
              <a:off x="461674" y="-196802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AECAD2-EC26-28A6-3C95-7D43305F3AF8}"/>
                </a:ext>
              </a:extLst>
            </p:cNvPr>
            <p:cNvSpPr txBox="1"/>
            <p:nvPr/>
          </p:nvSpPr>
          <p:spPr>
            <a:xfrm>
              <a:off x="682268" y="-100379"/>
              <a:ext cx="4612516" cy="4216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 smtClean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Em tán thành hoặc không tán thành với ý kiến nào dưới đây?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7982206-BB7C-9CD3-A4AF-51903B2FD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19845"/>
              </p:ext>
            </p:extLst>
          </p:nvPr>
        </p:nvGraphicFramePr>
        <p:xfrm>
          <a:off x="392733" y="1422078"/>
          <a:ext cx="8232227" cy="3558961"/>
        </p:xfrm>
        <a:graphic>
          <a:graphicData uri="http://schemas.openxmlformats.org/drawingml/2006/table">
            <a:tbl>
              <a:tblPr firstRow="1" bandRow="1">
                <a:tableStyleId>{D9B03360-4142-44F2-A5B0-1A1501B90F6F}</a:tableStyleId>
              </a:tblPr>
              <a:tblGrid>
                <a:gridCol w="4775517">
                  <a:extLst>
                    <a:ext uri="{9D8B030D-6E8A-4147-A177-3AD203B41FA5}">
                      <a16:colId xmlns:a16="http://schemas.microsoft.com/office/drawing/2014/main" val="1973604941"/>
                    </a:ext>
                  </a:extLst>
                </a:gridCol>
                <a:gridCol w="1704110">
                  <a:extLst>
                    <a:ext uri="{9D8B030D-6E8A-4147-A177-3AD203B41FA5}">
                      <a16:colId xmlns:a16="http://schemas.microsoft.com/office/drawing/2014/main" val="17860532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49253652"/>
                    </a:ext>
                  </a:extLst>
                </a:gridCol>
              </a:tblGrid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Các ý kiến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Tán thành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Không tán thành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65496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a. Chỉ cần yêu gia đình mình là đủ.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4513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b. Tìm hiểu lịch sử của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281969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c.</a:t>
                      </a:r>
                      <a:r>
                        <a:rPr lang="vi-VN" baseline="0" dirty="0" smtClean="0"/>
                        <a:t> Biết ơn những người có công với quê hương đất nước.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88441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d. Học tập tốt.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e. Vứt rác bừa bãi,</a:t>
                      </a:r>
                      <a:r>
                        <a:rPr lang="vi-VN" baseline="0" dirty="0" smtClean="0"/>
                        <a:t> bẻ cây hái hoa.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423">
                <a:tc>
                  <a:txBody>
                    <a:bodyPr/>
                    <a:lstStyle/>
                    <a:p>
                      <a:pPr algn="l"/>
                      <a:r>
                        <a:rPr lang="vi-VN" dirty="0" smtClean="0"/>
                        <a:t>g. Tự hào là người Việt Nam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514</Words>
  <Application>Microsoft Office PowerPoint</Application>
  <PresentationFormat>On-screen Show (16:9)</PresentationFormat>
  <Paragraphs>59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Fredoka One</vt:lpstr>
      <vt:lpstr>Raleway</vt:lpstr>
      <vt:lpstr>Calibri</vt:lpstr>
      <vt:lpstr>Arial</vt:lpstr>
      <vt:lpstr>Raleway Medium</vt:lpstr>
      <vt:lpstr>Times New Roman</vt:lpstr>
      <vt:lpstr>UTM Cookies</vt:lpstr>
      <vt:lpstr>Día del Niño by Slidesgo</vt:lpstr>
      <vt:lpstr>PowerPoint Presentation</vt:lpstr>
      <vt:lpstr>KHỞI ĐỘNG</vt:lpstr>
      <vt:lpstr>KHÁM PHÁ</vt:lpstr>
      <vt:lpstr>Ai nhanh hơn</vt:lpstr>
      <vt:lpstr>PowerPoint Presentation</vt:lpstr>
      <vt:lpstr>PowerPoint Presentation</vt:lpstr>
      <vt:lpstr>LUYỆN TẬP</vt:lpstr>
      <vt:lpstr>Tình huống có thể gây bỏng</vt:lpstr>
      <vt:lpstr>Tình huống có thể gây bỏng</vt:lpstr>
      <vt:lpstr>Tình huống có thể gây bỏng</vt:lpstr>
      <vt:lpstr>PowerPoint Presentation</vt:lpstr>
      <vt:lpstr>03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29</cp:revision>
  <dcterms:modified xsi:type="dcterms:W3CDTF">2024-11-07T06:46:26Z</dcterms:modified>
</cp:coreProperties>
</file>