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0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28"/>
  </p:notesMasterIdLst>
  <p:sldIdLst>
    <p:sldId id="318" r:id="rId12"/>
    <p:sldId id="309" r:id="rId13"/>
    <p:sldId id="257" r:id="rId14"/>
    <p:sldId id="321" r:id="rId15"/>
    <p:sldId id="259" r:id="rId16"/>
    <p:sldId id="271" r:id="rId17"/>
    <p:sldId id="294" r:id="rId18"/>
    <p:sldId id="326" r:id="rId19"/>
    <p:sldId id="322" r:id="rId20"/>
    <p:sldId id="314" r:id="rId21"/>
    <p:sldId id="323" r:id="rId22"/>
    <p:sldId id="300" r:id="rId23"/>
    <p:sldId id="290" r:id="rId24"/>
    <p:sldId id="316" r:id="rId25"/>
    <p:sldId id="268" r:id="rId26"/>
    <p:sldId id="30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7.xml"/><Relationship Id="rId18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400.xml"/><Relationship Id="rId39" Type="http://schemas.openxmlformats.org/officeDocument/2006/relationships/slideLayout" Target="../slideLayouts/slideLayout413.xml"/><Relationship Id="rId21" Type="http://schemas.openxmlformats.org/officeDocument/2006/relationships/slideLayout" Target="../slideLayouts/slideLayout395.xml"/><Relationship Id="rId34" Type="http://schemas.openxmlformats.org/officeDocument/2006/relationships/slideLayout" Target="../slideLayouts/slideLayout408.xml"/><Relationship Id="rId42" Type="http://schemas.openxmlformats.org/officeDocument/2006/relationships/slideLayout" Target="../slideLayouts/slideLayout416.xml"/><Relationship Id="rId47" Type="http://schemas.openxmlformats.org/officeDocument/2006/relationships/slideLayout" Target="../slideLayouts/slideLayout421.xml"/><Relationship Id="rId50" Type="http://schemas.openxmlformats.org/officeDocument/2006/relationships/slideLayout" Target="../slideLayouts/slideLayout424.xml"/><Relationship Id="rId55" Type="http://schemas.openxmlformats.org/officeDocument/2006/relationships/slideLayout" Target="../slideLayouts/slideLayout429.xml"/><Relationship Id="rId6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385.xml"/><Relationship Id="rId24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406.xml"/><Relationship Id="rId37" Type="http://schemas.openxmlformats.org/officeDocument/2006/relationships/slideLayout" Target="../slideLayouts/slideLayout411.xml"/><Relationship Id="rId40" Type="http://schemas.openxmlformats.org/officeDocument/2006/relationships/slideLayout" Target="../slideLayouts/slideLayout414.xml"/><Relationship Id="rId45" Type="http://schemas.openxmlformats.org/officeDocument/2006/relationships/slideLayout" Target="../slideLayouts/slideLayout419.xml"/><Relationship Id="rId53" Type="http://schemas.openxmlformats.org/officeDocument/2006/relationships/slideLayout" Target="../slideLayouts/slideLayout427.xml"/><Relationship Id="rId58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79.xml"/><Relationship Id="rId61" Type="http://schemas.openxmlformats.org/officeDocument/2006/relationships/slideLayout" Target="../slideLayouts/slideLayout435.xml"/><Relationship Id="rId1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96.xml"/><Relationship Id="rId27" Type="http://schemas.openxmlformats.org/officeDocument/2006/relationships/slideLayout" Target="../slideLayouts/slideLayout401.xml"/><Relationship Id="rId30" Type="http://schemas.openxmlformats.org/officeDocument/2006/relationships/slideLayout" Target="../slideLayouts/slideLayout404.xml"/><Relationship Id="rId35" Type="http://schemas.openxmlformats.org/officeDocument/2006/relationships/slideLayout" Target="../slideLayouts/slideLayout409.xml"/><Relationship Id="rId43" Type="http://schemas.openxmlformats.org/officeDocument/2006/relationships/slideLayout" Target="../slideLayouts/slideLayout417.xml"/><Relationship Id="rId48" Type="http://schemas.openxmlformats.org/officeDocument/2006/relationships/slideLayout" Target="../slideLayouts/slideLayout422.xml"/><Relationship Id="rId56" Type="http://schemas.openxmlformats.org/officeDocument/2006/relationships/slideLayout" Target="../slideLayouts/slideLayout430.xml"/><Relationship Id="rId64" Type="http://schemas.openxmlformats.org/officeDocument/2006/relationships/theme" Target="../theme/theme10.xml"/><Relationship Id="rId8" Type="http://schemas.openxmlformats.org/officeDocument/2006/relationships/slideLayout" Target="../slideLayouts/slideLayout382.xml"/><Relationship Id="rId51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9.xml"/><Relationship Id="rId33" Type="http://schemas.openxmlformats.org/officeDocument/2006/relationships/slideLayout" Target="../slideLayouts/slideLayout407.xml"/><Relationship Id="rId38" Type="http://schemas.openxmlformats.org/officeDocument/2006/relationships/slideLayout" Target="../slideLayouts/slideLayout412.xml"/><Relationship Id="rId46" Type="http://schemas.openxmlformats.org/officeDocument/2006/relationships/slideLayout" Target="../slideLayouts/slideLayout420.xml"/><Relationship Id="rId59" Type="http://schemas.openxmlformats.org/officeDocument/2006/relationships/slideLayout" Target="../slideLayouts/slideLayout433.xml"/><Relationship Id="rId20" Type="http://schemas.openxmlformats.org/officeDocument/2006/relationships/slideLayout" Target="../slideLayouts/slideLayout394.xml"/><Relationship Id="rId41" Type="http://schemas.openxmlformats.org/officeDocument/2006/relationships/slideLayout" Target="../slideLayouts/slideLayout415.xml"/><Relationship Id="rId54" Type="http://schemas.openxmlformats.org/officeDocument/2006/relationships/slideLayout" Target="../slideLayouts/slideLayout428.xml"/><Relationship Id="rId6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5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7.xml"/><Relationship Id="rId28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10.xml"/><Relationship Id="rId49" Type="http://schemas.openxmlformats.org/officeDocument/2006/relationships/slideLayout" Target="../slideLayouts/slideLayout423.xml"/><Relationship Id="rId57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384.xml"/><Relationship Id="rId31" Type="http://schemas.openxmlformats.org/officeDocument/2006/relationships/slideLayout" Target="../slideLayouts/slideLayout405.xml"/><Relationship Id="rId44" Type="http://schemas.openxmlformats.org/officeDocument/2006/relationships/slideLayout" Target="../slideLayouts/slideLayout418.xml"/><Relationship Id="rId52" Type="http://schemas.openxmlformats.org/officeDocument/2006/relationships/slideLayout" Target="../slideLayouts/slideLayout426.xml"/><Relationship Id="rId6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slideLayout" Target="../slideLayouts/slideLayout463.xml"/><Relationship Id="rId39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58.xml"/><Relationship Id="rId34" Type="http://schemas.openxmlformats.org/officeDocument/2006/relationships/slideLayout" Target="../slideLayouts/slideLayout471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63" Type="http://schemas.openxmlformats.org/officeDocument/2006/relationships/theme" Target="../theme/theme11.xml"/><Relationship Id="rId7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9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48.xml"/><Relationship Id="rId24" Type="http://schemas.openxmlformats.org/officeDocument/2006/relationships/slideLayout" Target="../slideLayouts/slideLayout461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42.xml"/><Relationship Id="rId61" Type="http://schemas.openxmlformats.org/officeDocument/2006/relationships/slideLayout" Target="../slideLayouts/slideLayout498.xml"/><Relationship Id="rId19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51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56" Type="http://schemas.openxmlformats.org/officeDocument/2006/relationships/slideLayout" Target="../slideLayouts/slideLayout493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slideLayout" Target="../slideLayouts/slideLayout462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46" Type="http://schemas.openxmlformats.org/officeDocument/2006/relationships/slideLayout" Target="../slideLayouts/slideLayout483.xml"/><Relationship Id="rId59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457.xml"/><Relationship Id="rId41" Type="http://schemas.openxmlformats.org/officeDocument/2006/relationships/slideLayout" Target="../slideLayouts/slideLayout478.xml"/><Relationship Id="rId54" Type="http://schemas.openxmlformats.org/officeDocument/2006/relationships/slideLayout" Target="../slideLayouts/slideLayout491.xml"/><Relationship Id="rId6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52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36" Type="http://schemas.openxmlformats.org/officeDocument/2006/relationships/slideLayout" Target="../slideLayouts/slideLayout473.xml"/><Relationship Id="rId49" Type="http://schemas.openxmlformats.org/officeDocument/2006/relationships/slideLayout" Target="../slideLayouts/slideLayout486.xml"/><Relationship Id="rId57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47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208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55" Type="http://schemas.openxmlformats.org/officeDocument/2006/relationships/slideLayout" Target="../slideLayouts/slideLayout301.xml"/><Relationship Id="rId6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3" Type="http://schemas.openxmlformats.org/officeDocument/2006/relationships/slideLayout" Target="../slideLayouts/slideLayout299.xml"/><Relationship Id="rId58" Type="http://schemas.openxmlformats.org/officeDocument/2006/relationships/slideLayout" Target="../slideLayouts/slideLayout304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251.xml"/><Relationship Id="rId61" Type="http://schemas.openxmlformats.org/officeDocument/2006/relationships/slideLayout" Target="../slideLayouts/slideLayout307.xml"/><Relationship Id="rId1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56" Type="http://schemas.openxmlformats.org/officeDocument/2006/relationships/slideLayout" Target="../slideLayouts/slideLayout302.xml"/><Relationship Id="rId64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266.xml"/><Relationship Id="rId41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300.xml"/><Relationship Id="rId6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57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56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slideLayout" Target="../slideLayouts/slideLayout298.xml"/><Relationship Id="rId60" Type="http://schemas.openxmlformats.org/officeDocument/2006/relationships/slideLayout" Target="../slideLayouts/slideLayout306.xml"/><Relationship Id="rId65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39" Type="http://schemas.openxmlformats.org/officeDocument/2006/relationships/slideLayout" Target="../slideLayouts/slideLayout28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9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61" Type="http://schemas.openxmlformats.org/officeDocument/2006/relationships/slideLayout" Target="../slideLayouts/slideLayout372.xml"/><Relationship Id="rId1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Relationship Id="rId20" Type="http://schemas.openxmlformats.org/officeDocument/2006/relationships/slideLayout" Target="../slideLayouts/slideLayout331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21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8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46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8.emf"/><Relationship Id="rId5" Type="http://schemas.openxmlformats.org/officeDocument/2006/relationships/image" Target="../media/image21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2.png"/><Relationship Id="rId7" Type="http://schemas.openxmlformats.org/officeDocument/2006/relationships/image" Target="../media/image6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8.xml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cần, điều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GHI 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 smtClean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401</Words>
  <Application>Microsoft Office PowerPoint</Application>
  <PresentationFormat>Widescreen</PresentationFormat>
  <Paragraphs>49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黑体</vt:lpstr>
      <vt:lpstr>Tahoma</vt:lpstr>
      <vt:lpstr>Times New Roman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49</cp:revision>
  <dcterms:created xsi:type="dcterms:W3CDTF">2022-07-20T23:44:39Z</dcterms:created>
  <dcterms:modified xsi:type="dcterms:W3CDTF">2024-10-02T07:40:11Z</dcterms:modified>
</cp:coreProperties>
</file>