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58" r:id="rId3"/>
    <p:sldId id="287" r:id="rId4"/>
    <p:sldId id="263" r:id="rId5"/>
    <p:sldId id="259" r:id="rId6"/>
    <p:sldId id="267" r:id="rId7"/>
    <p:sldId id="318" r:id="rId8"/>
    <p:sldId id="320" r:id="rId9"/>
    <p:sldId id="321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99</Words>
  <Application>Microsoft Office PowerPoint</Application>
  <PresentationFormat>Widescreen</PresentationFormat>
  <Paragraphs>16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等线</vt:lpstr>
      <vt:lpstr>等线 Light</vt:lpstr>
      <vt:lpstr>Georgia</vt:lpstr>
      <vt:lpstr>iCiel Cadena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25</cp:revision>
  <dcterms:created xsi:type="dcterms:W3CDTF">2022-07-20T06:52:57Z</dcterms:created>
  <dcterms:modified xsi:type="dcterms:W3CDTF">2024-10-02T07:34:42Z</dcterms:modified>
</cp:coreProperties>
</file>