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324" r:id="rId2"/>
    <p:sldId id="258" r:id="rId3"/>
    <p:sldId id="261" r:id="rId4"/>
    <p:sldId id="306" r:id="rId5"/>
    <p:sldId id="282" r:id="rId6"/>
    <p:sldId id="318" r:id="rId7"/>
    <p:sldId id="285" r:id="rId8"/>
    <p:sldId id="319" r:id="rId9"/>
    <p:sldId id="283" r:id="rId10"/>
    <p:sldId id="320" r:id="rId11"/>
    <p:sldId id="290" r:id="rId12"/>
    <p:sldId id="313" r:id="rId13"/>
    <p:sldId id="311" r:id="rId14"/>
    <p:sldId id="291" r:id="rId15"/>
    <p:sldId id="297" r:id="rId16"/>
    <p:sldId id="292" r:id="rId17"/>
    <p:sldId id="298" r:id="rId18"/>
    <p:sldId id="299" r:id="rId19"/>
    <p:sldId id="322" r:id="rId20"/>
    <p:sldId id="321" r:id="rId21"/>
    <p:sldId id="293" r:id="rId22"/>
    <p:sldId id="294" r:id="rId23"/>
    <p:sldId id="323" r:id="rId24"/>
    <p:sldId id="279"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9Slide07 SVNZiclets" panose="02000603000000000000" charset="0"/>
      <p:regular r:id="rId31"/>
    </p:embeddedFont>
    <p:embeddedFont>
      <p:font typeface="#9Slide07 SVNStick A Round" panose="02000503000000000000" charset="0"/>
      <p:regular r:id="rId32"/>
    </p:embeddedFont>
    <p:embeddedFont>
      <p:font typeface="Cambria" panose="02040503050406030204" pitchFamily="18" charset="0"/>
      <p:regular r:id="rId33"/>
      <p:bold r:id="rId34"/>
      <p:italic r:id="rId35"/>
      <p:boldItalic r:id="rId36"/>
    </p:embeddedFont>
    <p:embeddedFont>
      <p:font typeface="#9Slide07 HoneyCream" panose="020B0604020202020204" charset="0"/>
      <p:regular r:id="rId37"/>
    </p:embeddedFont>
    <p:embeddedFont>
      <p:font typeface="Calibri Light" panose="020F0302020204030204" pitchFamily="34" charset="0"/>
      <p:regular r:id="rId38"/>
      <p:italic r:id="rId39"/>
    </p:embeddedFont>
    <p:embeddedFont>
      <p:font typeface="宋体" panose="02010600030101010101" pitchFamily="2" charset="-122"/>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3447" autoAdjust="0"/>
  </p:normalViewPr>
  <p:slideViewPr>
    <p:cSldViewPr snapToGrid="0">
      <p:cViewPr varScale="1">
        <p:scale>
          <a:sx n="71" d="100"/>
          <a:sy n="71" d="100"/>
        </p:scale>
        <p:origin x="660" y="45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3C84643A-0AD8-405A-AA91-9C66420E2961}"/>
    <pc:docChg chg="undo custSel addSld delSld modSld sldOrd modMainMaster">
      <pc:chgData name="Tư Bùi" userId="dcfa3037cac84c70" providerId="LiveId" clId="{3C84643A-0AD8-405A-AA91-9C66420E2961}" dt="2023-12-30T10:35:02.374" v="2016" actId="20577"/>
      <pc:docMkLst>
        <pc:docMk/>
      </pc:docMkLst>
      <pc:sldChg chg="addSp delSp modSp mod">
        <pc:chgData name="Tư Bùi" userId="dcfa3037cac84c70" providerId="LiveId" clId="{3C84643A-0AD8-405A-AA91-9C66420E2961}" dt="2023-12-30T06:08:27.773" v="1006" actId="1076"/>
        <pc:sldMkLst>
          <pc:docMk/>
          <pc:sldMk cId="3341695221" sldId="258"/>
        </pc:sldMkLst>
        <pc:picChg chg="mod">
          <ac:chgData name="Tư Bùi" userId="dcfa3037cac84c70" providerId="LiveId" clId="{3C84643A-0AD8-405A-AA91-9C66420E2961}" dt="2023-12-30T06:08:27.773" v="1006" actId="1076"/>
          <ac:picMkLst>
            <pc:docMk/>
            <pc:sldMk cId="3341695221" sldId="258"/>
            <ac:picMk id="2" creationId="{00000000-0000-0000-0000-000000000000}"/>
          </ac:picMkLst>
        </pc:picChg>
        <pc:picChg chg="mod">
          <ac:chgData name="Tư Bùi" userId="dcfa3037cac84c70" providerId="LiveId" clId="{3C84643A-0AD8-405A-AA91-9C66420E2961}" dt="2023-12-30T06:08:27.773" v="1006" actId="1076"/>
          <ac:picMkLst>
            <pc:docMk/>
            <pc:sldMk cId="3341695221" sldId="258"/>
            <ac:picMk id="3" creationId="{00000000-0000-0000-0000-000000000000}"/>
          </ac:picMkLst>
        </pc:picChg>
        <pc:picChg chg="add del mod">
          <ac:chgData name="Tư Bùi" userId="dcfa3037cac84c70" providerId="LiveId" clId="{3C84643A-0AD8-405A-AA91-9C66420E2961}" dt="2023-12-29T14:29:45.975" v="5" actId="21"/>
          <ac:picMkLst>
            <pc:docMk/>
            <pc:sldMk cId="3341695221" sldId="258"/>
            <ac:picMk id="5" creationId="{C10C9621-BFEA-A46F-A9D0-F7EFC67D39BB}"/>
          </ac:picMkLst>
        </pc:picChg>
      </pc:sldChg>
      <pc:sldChg chg="addSp delSp modSp mod modAnim">
        <pc:chgData name="Tư Bùi" userId="dcfa3037cac84c70" providerId="LiveId" clId="{3C84643A-0AD8-405A-AA91-9C66420E2961}" dt="2023-12-30T09:31:00.508" v="2013" actId="1076"/>
        <pc:sldMkLst>
          <pc:docMk/>
          <pc:sldMk cId="115046020" sldId="261"/>
        </pc:sldMkLst>
        <pc:spChg chg="mod">
          <ac:chgData name="Tư Bùi" userId="dcfa3037cac84c70" providerId="LiveId" clId="{3C84643A-0AD8-405A-AA91-9C66420E2961}" dt="2023-12-29T14:58:59.521" v="45" actId="255"/>
          <ac:spMkLst>
            <pc:docMk/>
            <pc:sldMk cId="115046020" sldId="261"/>
            <ac:spMk id="3" creationId="{00000000-0000-0000-0000-000000000000}"/>
          </ac:spMkLst>
        </pc:spChg>
        <pc:spChg chg="mod">
          <ac:chgData name="Tư Bùi" userId="dcfa3037cac84c70" providerId="LiveId" clId="{3C84643A-0AD8-405A-AA91-9C66420E2961}" dt="2023-12-30T09:31:00.508" v="2013" actId="1076"/>
          <ac:spMkLst>
            <pc:docMk/>
            <pc:sldMk cId="115046020" sldId="261"/>
            <ac:spMk id="35" creationId="{00000000-0000-0000-0000-000000000000}"/>
          </ac:spMkLst>
        </pc:spChg>
        <pc:picChg chg="add mod ord modCrop">
          <ac:chgData name="Tư Bùi" userId="dcfa3037cac84c70" providerId="LiveId" clId="{3C84643A-0AD8-405A-AA91-9C66420E2961}" dt="2023-12-29T14:30:28.897" v="16" actId="1076"/>
          <ac:picMkLst>
            <pc:docMk/>
            <pc:sldMk cId="115046020" sldId="261"/>
            <ac:picMk id="4" creationId="{B62DC5D1-6B28-C1B7-F6B7-F6F3836A6097}"/>
          </ac:picMkLst>
        </pc:picChg>
        <pc:picChg chg="del">
          <ac:chgData name="Tư Bùi" userId="dcfa3037cac84c70" providerId="LiveId" clId="{3C84643A-0AD8-405A-AA91-9C66420E2961}" dt="2023-12-29T14:29:50.959" v="6" actId="478"/>
          <ac:picMkLst>
            <pc:docMk/>
            <pc:sldMk cId="115046020" sldId="261"/>
            <ac:picMk id="30" creationId="{6A86776E-9F3A-4367-8E6F-92B90C4C1807}"/>
          </ac:picMkLst>
        </pc:picChg>
      </pc:sldChg>
      <pc:sldChg chg="addSp modSp mod">
        <pc:chgData name="Tư Bùi" userId="dcfa3037cac84c70" providerId="LiveId" clId="{3C84643A-0AD8-405A-AA91-9C66420E2961}" dt="2023-12-30T06:58:32.156" v="1342" actId="1076"/>
        <pc:sldMkLst>
          <pc:docMk/>
          <pc:sldMk cId="1787073323" sldId="279"/>
        </pc:sldMkLst>
        <pc:picChg chg="add mod ord">
          <ac:chgData name="Tư Bùi" userId="dcfa3037cac84c70" providerId="LiveId" clId="{3C84643A-0AD8-405A-AA91-9C66420E2961}" dt="2023-12-30T06:58:25.210" v="1339" actId="167"/>
          <ac:picMkLst>
            <pc:docMk/>
            <pc:sldMk cId="1787073323" sldId="279"/>
            <ac:picMk id="2" creationId="{207FE9BA-DA41-5434-0006-88FB29CBBC56}"/>
          </ac:picMkLst>
        </pc:picChg>
        <pc:picChg chg="mod">
          <ac:chgData name="Tư Bùi" userId="dcfa3037cac84c70" providerId="LiveId" clId="{3C84643A-0AD8-405A-AA91-9C66420E2961}" dt="2023-12-30T06:58:32.156" v="1342" actId="1076"/>
          <ac:picMkLst>
            <pc:docMk/>
            <pc:sldMk cId="1787073323" sldId="279"/>
            <ac:picMk id="4" creationId="{00000000-0000-0000-0000-000000000000}"/>
          </ac:picMkLst>
        </pc:picChg>
      </pc:sldChg>
      <pc:sldChg chg="del">
        <pc:chgData name="Tư Bùi" userId="dcfa3037cac84c70" providerId="LiveId" clId="{3C84643A-0AD8-405A-AA91-9C66420E2961}" dt="2023-12-29T14:36:09.517" v="29" actId="47"/>
        <pc:sldMkLst>
          <pc:docMk/>
          <pc:sldMk cId="1651895565" sldId="281"/>
        </pc:sldMkLst>
      </pc:sldChg>
      <pc:sldChg chg="addSp delSp modSp mod delAnim modAnim">
        <pc:chgData name="Tư Bùi" userId="dcfa3037cac84c70" providerId="LiveId" clId="{3C84643A-0AD8-405A-AA91-9C66420E2961}" dt="2023-12-29T15:15:36.219" v="402"/>
        <pc:sldMkLst>
          <pc:docMk/>
          <pc:sldMk cId="4036102561" sldId="282"/>
        </pc:sldMkLst>
        <pc:spChg chg="del mod">
          <ac:chgData name="Tư Bùi" userId="dcfa3037cac84c70" providerId="LiveId" clId="{3C84643A-0AD8-405A-AA91-9C66420E2961}" dt="2023-12-29T15:07:45.212" v="235" actId="478"/>
          <ac:spMkLst>
            <pc:docMk/>
            <pc:sldMk cId="4036102561" sldId="282"/>
            <ac:spMk id="2" creationId="{00000000-0000-0000-0000-000000000000}"/>
          </ac:spMkLst>
        </pc:spChg>
        <pc:spChg chg="add mod">
          <ac:chgData name="Tư Bùi" userId="dcfa3037cac84c70" providerId="LiveId" clId="{3C84643A-0AD8-405A-AA91-9C66420E2961}" dt="2023-12-29T15:15:00.948" v="400" actId="1076"/>
          <ac:spMkLst>
            <pc:docMk/>
            <pc:sldMk cId="4036102561" sldId="282"/>
            <ac:spMk id="3" creationId="{985D0036-5276-C859-7120-6A59AD697FB5}"/>
          </ac:spMkLst>
        </pc:spChg>
        <pc:spChg chg="add mod">
          <ac:chgData name="Tư Bùi" userId="dcfa3037cac84c70" providerId="LiveId" clId="{3C84643A-0AD8-405A-AA91-9C66420E2961}" dt="2023-12-29T15:15:13.935" v="401" actId="1076"/>
          <ac:spMkLst>
            <pc:docMk/>
            <pc:sldMk cId="4036102561" sldId="282"/>
            <ac:spMk id="4" creationId="{D0FFCEA6-26F7-7723-6079-501B5B4951D1}"/>
          </ac:spMkLst>
        </pc:spChg>
        <pc:spChg chg="del mod">
          <ac:chgData name="Tư Bùi" userId="dcfa3037cac84c70" providerId="LiveId" clId="{3C84643A-0AD8-405A-AA91-9C66420E2961}" dt="2023-12-29T15:14:32.887" v="395" actId="21"/>
          <ac:spMkLst>
            <pc:docMk/>
            <pc:sldMk cId="4036102561" sldId="282"/>
            <ac:spMk id="5" creationId="{00000000-0000-0000-0000-000000000000}"/>
          </ac:spMkLst>
        </pc:spChg>
      </pc:sldChg>
      <pc:sldChg chg="delSp modSp mod delAnim modAnim">
        <pc:chgData name="Tư Bùi" userId="dcfa3037cac84c70" providerId="LiveId" clId="{3C84643A-0AD8-405A-AA91-9C66420E2961}" dt="2023-12-29T15:50:43.730" v="853" actId="1076"/>
        <pc:sldMkLst>
          <pc:docMk/>
          <pc:sldMk cId="1044815677" sldId="283"/>
        </pc:sldMkLst>
        <pc:spChg chg="mod">
          <ac:chgData name="Tư Bùi" userId="dcfa3037cac84c70" providerId="LiveId" clId="{3C84643A-0AD8-405A-AA91-9C66420E2961}" dt="2023-12-29T15:47:19.693" v="825" actId="207"/>
          <ac:spMkLst>
            <pc:docMk/>
            <pc:sldMk cId="1044815677" sldId="283"/>
            <ac:spMk id="11" creationId="{26BE0DB1-98DC-5C4B-C56F-DFB2149B93ED}"/>
          </ac:spMkLst>
        </pc:spChg>
        <pc:spChg chg="mod">
          <ac:chgData name="Tư Bùi" userId="dcfa3037cac84c70" providerId="LiveId" clId="{3C84643A-0AD8-405A-AA91-9C66420E2961}" dt="2023-12-29T15:48:04.478" v="834" actId="255"/>
          <ac:spMkLst>
            <pc:docMk/>
            <pc:sldMk cId="1044815677" sldId="283"/>
            <ac:spMk id="19" creationId="{C7CAD93A-DFC1-3AE0-DE81-9BE1F526F33F}"/>
          </ac:spMkLst>
        </pc:spChg>
        <pc:spChg chg="mod">
          <ac:chgData name="Tư Bùi" userId="dcfa3037cac84c70" providerId="LiveId" clId="{3C84643A-0AD8-405A-AA91-9C66420E2961}" dt="2023-12-29T15:47:33.443" v="828" actId="1076"/>
          <ac:spMkLst>
            <pc:docMk/>
            <pc:sldMk cId="1044815677" sldId="283"/>
            <ac:spMk id="31" creationId="{18D52284-262B-F5F2-2DAB-ABB94EC72394}"/>
          </ac:spMkLst>
        </pc:spChg>
        <pc:spChg chg="mod">
          <ac:chgData name="Tư Bùi" userId="dcfa3037cac84c70" providerId="LiveId" clId="{3C84643A-0AD8-405A-AA91-9C66420E2961}" dt="2023-12-29T15:48:18.103" v="841"/>
          <ac:spMkLst>
            <pc:docMk/>
            <pc:sldMk cId="1044815677" sldId="283"/>
            <ac:spMk id="42" creationId="{18D52284-262B-F5F2-2DAB-ABB94EC72394}"/>
          </ac:spMkLst>
        </pc:spChg>
        <pc:spChg chg="mod">
          <ac:chgData name="Tư Bùi" userId="dcfa3037cac84c70" providerId="LiveId" clId="{3C84643A-0AD8-405A-AA91-9C66420E2961}" dt="2023-12-29T15:48:10.134" v="835" actId="1076"/>
          <ac:spMkLst>
            <pc:docMk/>
            <pc:sldMk cId="1044815677" sldId="283"/>
            <ac:spMk id="43" creationId="{9E465B04-032C-5405-21C4-83186D9FB41C}"/>
          </ac:spMkLst>
        </pc:spChg>
        <pc:grpChg chg="mod">
          <ac:chgData name="Tư Bùi" userId="dcfa3037cac84c70" providerId="LiveId" clId="{3C84643A-0AD8-405A-AA91-9C66420E2961}" dt="2023-12-29T15:46:38.455" v="811" actId="1076"/>
          <ac:grpSpMkLst>
            <pc:docMk/>
            <pc:sldMk cId="1044815677" sldId="283"/>
            <ac:grpSpMk id="9" creationId="{7F189E3D-4A92-0898-D212-05BE8223FB1D}"/>
          </ac:grpSpMkLst>
        </pc:grpChg>
        <pc:grpChg chg="mod">
          <ac:chgData name="Tư Bùi" userId="dcfa3037cac84c70" providerId="LiveId" clId="{3C84643A-0AD8-405A-AA91-9C66420E2961}" dt="2023-12-29T15:46:38.455" v="811" actId="1076"/>
          <ac:grpSpMkLst>
            <pc:docMk/>
            <pc:sldMk cId="1044815677" sldId="283"/>
            <ac:grpSpMk id="14" creationId="{BA1949A0-5FDD-12F2-8101-9150EC441915}"/>
          </ac:grpSpMkLst>
        </pc:grpChg>
        <pc:grpChg chg="del">
          <ac:chgData name="Tư Bùi" userId="dcfa3037cac84c70" providerId="LiveId" clId="{3C84643A-0AD8-405A-AA91-9C66420E2961}" dt="2023-12-29T15:46:18.899" v="807" actId="478"/>
          <ac:grpSpMkLst>
            <pc:docMk/>
            <pc:sldMk cId="1044815677" sldId="283"/>
            <ac:grpSpMk id="24" creationId="{A44338A9-366B-14B4-D9B0-56CBE1F0010E}"/>
          </ac:grpSpMkLst>
        </pc:grpChg>
        <pc:grpChg chg="mod">
          <ac:chgData name="Tư Bùi" userId="dcfa3037cac84c70" providerId="LiveId" clId="{3C84643A-0AD8-405A-AA91-9C66420E2961}" dt="2023-12-29T15:47:03.049" v="817" actId="14100"/>
          <ac:grpSpMkLst>
            <pc:docMk/>
            <pc:sldMk cId="1044815677" sldId="283"/>
            <ac:grpSpMk id="29" creationId="{EF2C2F84-8950-FD38-239C-1F500C1814CB}"/>
          </ac:grpSpMkLst>
        </pc:grpChg>
        <pc:grpChg chg="del">
          <ac:chgData name="Tư Bùi" userId="dcfa3037cac84c70" providerId="LiveId" clId="{3C84643A-0AD8-405A-AA91-9C66420E2961}" dt="2023-12-29T15:46:18.899" v="807" actId="478"/>
          <ac:grpSpMkLst>
            <pc:docMk/>
            <pc:sldMk cId="1044815677" sldId="283"/>
            <ac:grpSpMk id="35" creationId="{A44338A9-366B-14B4-D9B0-56CBE1F0010E}"/>
          </ac:grpSpMkLst>
        </pc:grpChg>
        <pc:grpChg chg="mod">
          <ac:chgData name="Tư Bùi" userId="dcfa3037cac84c70" providerId="LiveId" clId="{3C84643A-0AD8-405A-AA91-9C66420E2961}" dt="2023-12-29T15:47:45.942" v="831" actId="14100"/>
          <ac:grpSpMkLst>
            <pc:docMk/>
            <pc:sldMk cId="1044815677" sldId="283"/>
            <ac:grpSpMk id="40" creationId="{EF2C2F84-8950-FD38-239C-1F500C1814CB}"/>
          </ac:grpSpMkLst>
        </pc:grpChg>
        <pc:picChg chg="mod">
          <ac:chgData name="Tư Bùi" userId="dcfa3037cac84c70" providerId="LiveId" clId="{3C84643A-0AD8-405A-AA91-9C66420E2961}" dt="2023-12-29T15:50:43.730" v="853" actId="1076"/>
          <ac:picMkLst>
            <pc:docMk/>
            <pc:sldMk cId="1044815677" sldId="283"/>
            <ac:picMk id="34" creationId="{AC186C54-EFA0-4A18-A39B-94919C22EE4A}"/>
          </ac:picMkLst>
        </pc:picChg>
      </pc:sldChg>
      <pc:sldChg chg="del">
        <pc:chgData name="Tư Bùi" userId="dcfa3037cac84c70" providerId="LiveId" clId="{3C84643A-0AD8-405A-AA91-9C66420E2961}" dt="2023-12-29T15:50:02.199" v="846" actId="47"/>
        <pc:sldMkLst>
          <pc:docMk/>
          <pc:sldMk cId="4009919071" sldId="284"/>
        </pc:sldMkLst>
      </pc:sldChg>
      <pc:sldChg chg="addSp delSp modSp mod delAnim modAnim">
        <pc:chgData name="Tư Bùi" userId="dcfa3037cac84c70" providerId="LiveId" clId="{3C84643A-0AD8-405A-AA91-9C66420E2961}" dt="2023-12-30T07:05:34.953" v="1804"/>
        <pc:sldMkLst>
          <pc:docMk/>
          <pc:sldMk cId="3218005117" sldId="285"/>
        </pc:sldMkLst>
        <pc:spChg chg="add mod">
          <ac:chgData name="Tư Bùi" userId="dcfa3037cac84c70" providerId="LiveId" clId="{3C84643A-0AD8-405A-AA91-9C66420E2961}" dt="2023-12-29T15:30:59.680" v="446" actId="255"/>
          <ac:spMkLst>
            <pc:docMk/>
            <pc:sldMk cId="3218005117" sldId="285"/>
            <ac:spMk id="3" creationId="{955AF160-1B1E-CAD9-C6B6-600F856FBBBF}"/>
          </ac:spMkLst>
        </pc:spChg>
        <pc:spChg chg="add mod">
          <ac:chgData name="Tư Bùi" userId="dcfa3037cac84c70" providerId="LiveId" clId="{3C84643A-0AD8-405A-AA91-9C66420E2961}" dt="2023-12-29T15:32:54.270" v="456"/>
          <ac:spMkLst>
            <pc:docMk/>
            <pc:sldMk cId="3218005117" sldId="285"/>
            <ac:spMk id="4" creationId="{34802F0B-0126-99E3-1B3E-F017A9EF3871}"/>
          </ac:spMkLst>
        </pc:spChg>
        <pc:spChg chg="add mod">
          <ac:chgData name="Tư Bùi" userId="dcfa3037cac84c70" providerId="LiveId" clId="{3C84643A-0AD8-405A-AA91-9C66420E2961}" dt="2023-12-29T15:32:56.807" v="461"/>
          <ac:spMkLst>
            <pc:docMk/>
            <pc:sldMk cId="3218005117" sldId="285"/>
            <ac:spMk id="5" creationId="{2F4C5640-5B46-6786-B170-A217CBE0A90E}"/>
          </ac:spMkLst>
        </pc:spChg>
        <pc:spChg chg="add mod">
          <ac:chgData name="Tư Bùi" userId="dcfa3037cac84c70" providerId="LiveId" clId="{3C84643A-0AD8-405A-AA91-9C66420E2961}" dt="2023-12-29T15:33:00.415" v="466"/>
          <ac:spMkLst>
            <pc:docMk/>
            <pc:sldMk cId="3218005117" sldId="285"/>
            <ac:spMk id="6" creationId="{FB5A2A96-6DBE-451E-C5DF-3E3510CC70CC}"/>
          </ac:spMkLst>
        </pc:spChg>
        <pc:spChg chg="add mod">
          <ac:chgData name="Tư Bùi" userId="dcfa3037cac84c70" providerId="LiveId" clId="{3C84643A-0AD8-405A-AA91-9C66420E2961}" dt="2023-12-29T15:35:42.253" v="657" actId="1076"/>
          <ac:spMkLst>
            <pc:docMk/>
            <pc:sldMk cId="3218005117" sldId="285"/>
            <ac:spMk id="7" creationId="{74EDB4BE-D7CC-3D93-BE1C-EAC2C4EF09B6}"/>
          </ac:spMkLst>
        </pc:spChg>
        <pc:spChg chg="mod">
          <ac:chgData name="Tư Bùi" userId="dcfa3037cac84c70" providerId="LiveId" clId="{3C84643A-0AD8-405A-AA91-9C66420E2961}" dt="2023-12-29T15:36:44.471" v="665" actId="1076"/>
          <ac:spMkLst>
            <pc:docMk/>
            <pc:sldMk cId="3218005117" sldId="285"/>
            <ac:spMk id="10" creationId="{36157325-1EA1-BC43-76A4-81B3D0429005}"/>
          </ac:spMkLst>
        </pc:spChg>
        <pc:spChg chg="mod">
          <ac:chgData name="Tư Bùi" userId="dcfa3037cac84c70" providerId="LiveId" clId="{3C84643A-0AD8-405A-AA91-9C66420E2961}" dt="2023-12-29T15:35:55.217" v="658" actId="255"/>
          <ac:spMkLst>
            <pc:docMk/>
            <pc:sldMk cId="3218005117" sldId="285"/>
            <ac:spMk id="11" creationId="{15251111-3619-3E30-19BC-1ACB0186D8C4}"/>
          </ac:spMkLst>
        </pc:spChg>
        <pc:spChg chg="mod">
          <ac:chgData name="Tư Bùi" userId="dcfa3037cac84c70" providerId="LiveId" clId="{3C84643A-0AD8-405A-AA91-9C66420E2961}" dt="2023-12-29T15:35:55.217" v="658" actId="255"/>
          <ac:spMkLst>
            <pc:docMk/>
            <pc:sldMk cId="3218005117" sldId="285"/>
            <ac:spMk id="12" creationId="{BFD21F37-602D-D277-E07F-3EFD30AE6869}"/>
          </ac:spMkLst>
        </pc:spChg>
        <pc:spChg chg="mod">
          <ac:chgData name="Tư Bùi" userId="dcfa3037cac84c70" providerId="LiveId" clId="{3C84643A-0AD8-405A-AA91-9C66420E2961}" dt="2023-12-29T15:35:55.217" v="658" actId="255"/>
          <ac:spMkLst>
            <pc:docMk/>
            <pc:sldMk cId="3218005117" sldId="285"/>
            <ac:spMk id="25" creationId="{08C0AB92-8CFF-0402-0DEF-FDC8C6055AEC}"/>
          </ac:spMkLst>
        </pc:spChg>
        <pc:spChg chg="mod">
          <ac:chgData name="Tư Bùi" userId="dcfa3037cac84c70" providerId="LiveId" clId="{3C84643A-0AD8-405A-AA91-9C66420E2961}" dt="2023-12-29T15:35:55.217" v="658" actId="255"/>
          <ac:spMkLst>
            <pc:docMk/>
            <pc:sldMk cId="3218005117" sldId="285"/>
            <ac:spMk id="26" creationId="{305A463D-AEF9-6C58-5431-6E9B1E2356F6}"/>
          </ac:spMkLst>
        </pc:spChg>
        <pc:spChg chg="mod">
          <ac:chgData name="Tư Bùi" userId="dcfa3037cac84c70" providerId="LiveId" clId="{3C84643A-0AD8-405A-AA91-9C66420E2961}" dt="2023-12-29T15:35:55.217" v="658" actId="255"/>
          <ac:spMkLst>
            <pc:docMk/>
            <pc:sldMk cId="3218005117" sldId="285"/>
            <ac:spMk id="27" creationId="{C7F9C397-E9BF-FAAA-364F-AE2A86E20D34}"/>
          </ac:spMkLst>
        </pc:spChg>
        <pc:spChg chg="mod">
          <ac:chgData name="Tư Bùi" userId="dcfa3037cac84c70" providerId="LiveId" clId="{3C84643A-0AD8-405A-AA91-9C66420E2961}" dt="2023-12-29T15:36:59.602" v="668" actId="114"/>
          <ac:spMkLst>
            <pc:docMk/>
            <pc:sldMk cId="3218005117" sldId="285"/>
            <ac:spMk id="30" creationId="{D2A0FFC3-DD0C-D576-6C42-AAB6BBD22D5C}"/>
          </ac:spMkLst>
        </pc:spChg>
        <pc:spChg chg="mod">
          <ac:chgData name="Tư Bùi" userId="dcfa3037cac84c70" providerId="LiveId" clId="{3C84643A-0AD8-405A-AA91-9C66420E2961}" dt="2023-12-29T15:35:55.217" v="658" actId="255"/>
          <ac:spMkLst>
            <pc:docMk/>
            <pc:sldMk cId="3218005117" sldId="285"/>
            <ac:spMk id="31" creationId="{B3043BB5-AD57-B2D5-6D2D-69341894C604}"/>
          </ac:spMkLst>
        </pc:spChg>
        <pc:spChg chg="mod">
          <ac:chgData name="Tư Bùi" userId="dcfa3037cac84c70" providerId="LiveId" clId="{3C84643A-0AD8-405A-AA91-9C66420E2961}" dt="2023-12-29T15:36:06.086" v="660" actId="14100"/>
          <ac:spMkLst>
            <pc:docMk/>
            <pc:sldMk cId="3218005117" sldId="285"/>
            <ac:spMk id="32" creationId="{A0266E30-1C73-3D46-3B16-8183BEB9E67A}"/>
          </ac:spMkLst>
        </pc:spChg>
        <pc:spChg chg="mod">
          <ac:chgData name="Tư Bùi" userId="dcfa3037cac84c70" providerId="LiveId" clId="{3C84643A-0AD8-405A-AA91-9C66420E2961}" dt="2023-12-29T15:36:53.260" v="667" actId="114"/>
          <ac:spMkLst>
            <pc:docMk/>
            <pc:sldMk cId="3218005117" sldId="285"/>
            <ac:spMk id="41" creationId="{AC7EB92A-6D9C-B0C5-B0C8-2310E572E608}"/>
          </ac:spMkLst>
        </pc:spChg>
        <pc:spChg chg="mod">
          <ac:chgData name="Tư Bùi" userId="dcfa3037cac84c70" providerId="LiveId" clId="{3C84643A-0AD8-405A-AA91-9C66420E2961}" dt="2023-12-29T15:36:13.845" v="661" actId="14100"/>
          <ac:spMkLst>
            <pc:docMk/>
            <pc:sldMk cId="3218005117" sldId="285"/>
            <ac:spMk id="42" creationId="{27117D37-45D5-E4D3-6A39-85D2964E83EE}"/>
          </ac:spMkLst>
        </pc:spChg>
        <pc:spChg chg="mod">
          <ac:chgData name="Tư Bùi" userId="dcfa3037cac84c70" providerId="LiveId" clId="{3C84643A-0AD8-405A-AA91-9C66420E2961}" dt="2023-12-29T15:36:19.067" v="662" actId="14100"/>
          <ac:spMkLst>
            <pc:docMk/>
            <pc:sldMk cId="3218005117" sldId="285"/>
            <ac:spMk id="43" creationId="{F401C8CC-6A58-D256-410C-A36A5303FFD3}"/>
          </ac:spMkLst>
        </pc:spChg>
        <pc:spChg chg="mod">
          <ac:chgData name="Tư Bùi" userId="dcfa3037cac84c70" providerId="LiveId" clId="{3C84643A-0AD8-405A-AA91-9C66420E2961}" dt="2023-12-29T15:36:49.210" v="666" actId="114"/>
          <ac:spMkLst>
            <pc:docMk/>
            <pc:sldMk cId="3218005117" sldId="285"/>
            <ac:spMk id="46" creationId="{0415F265-4CA9-C970-025A-178E9226D3B1}"/>
          </ac:spMkLst>
        </pc:spChg>
        <pc:spChg chg="mod">
          <ac:chgData name="Tư Bùi" userId="dcfa3037cac84c70" providerId="LiveId" clId="{3C84643A-0AD8-405A-AA91-9C66420E2961}" dt="2023-12-29T15:36:27.185" v="663" actId="14100"/>
          <ac:spMkLst>
            <pc:docMk/>
            <pc:sldMk cId="3218005117" sldId="285"/>
            <ac:spMk id="47" creationId="{BFB3CE5E-6E45-AF1B-2ADE-9ED009B3E2EF}"/>
          </ac:spMkLst>
        </pc:spChg>
        <pc:spChg chg="mod">
          <ac:chgData name="Tư Bùi" userId="dcfa3037cac84c70" providerId="LiveId" clId="{3C84643A-0AD8-405A-AA91-9C66420E2961}" dt="2023-12-29T15:36:32.508" v="664" actId="14100"/>
          <ac:spMkLst>
            <pc:docMk/>
            <pc:sldMk cId="3218005117" sldId="285"/>
            <ac:spMk id="48" creationId="{634673C6-F57D-84A9-2912-32248C2E2D93}"/>
          </ac:spMkLst>
        </pc:spChg>
        <pc:grpChg chg="add mod">
          <ac:chgData name="Tư Bùi" userId="dcfa3037cac84c70" providerId="LiveId" clId="{3C84643A-0AD8-405A-AA91-9C66420E2961}" dt="2023-12-29T15:33:07.957" v="473" actId="1076"/>
          <ac:grpSpMkLst>
            <pc:docMk/>
            <pc:sldMk cId="3218005117" sldId="285"/>
            <ac:grpSpMk id="8" creationId="{191AE890-81D2-67B8-7D08-A440C2A5CF0B}"/>
          </ac:grpSpMkLst>
        </pc:grpChg>
        <pc:grpChg chg="mod">
          <ac:chgData name="Tư Bùi" userId="dcfa3037cac84c70" providerId="LiveId" clId="{3C84643A-0AD8-405A-AA91-9C66420E2961}" dt="2023-12-29T15:33:05.577" v="472"/>
          <ac:grpSpMkLst>
            <pc:docMk/>
            <pc:sldMk cId="3218005117" sldId="285"/>
            <ac:grpSpMk id="9" creationId="{F5A91FD8-B98E-F09B-099E-F722C81820F2}"/>
          </ac:grpSpMkLst>
        </pc:grpChg>
        <pc:grpChg chg="mod">
          <ac:chgData name="Tư Bùi" userId="dcfa3037cac84c70" providerId="LiveId" clId="{3C84643A-0AD8-405A-AA91-9C66420E2961}" dt="2023-12-29T15:29:35.387" v="419" actId="1076"/>
          <ac:grpSpMkLst>
            <pc:docMk/>
            <pc:sldMk cId="3218005117" sldId="285"/>
            <ac:grpSpMk id="23" creationId="{85C56351-589F-3B5A-C21E-E426EBA15B27}"/>
          </ac:grpSpMkLst>
        </pc:grpChg>
        <pc:grpChg chg="mod">
          <ac:chgData name="Tư Bùi" userId="dcfa3037cac84c70" providerId="LiveId" clId="{3C84643A-0AD8-405A-AA91-9C66420E2961}" dt="2023-12-29T15:29:35.387" v="419" actId="1076"/>
          <ac:grpSpMkLst>
            <pc:docMk/>
            <pc:sldMk cId="3218005117" sldId="285"/>
            <ac:grpSpMk id="28" creationId="{4EA7395E-188A-4772-C2F5-BD7C67FD0350}"/>
          </ac:grpSpMkLst>
        </pc:grpChg>
        <pc:grpChg chg="mod">
          <ac:chgData name="Tư Bùi" userId="dcfa3037cac84c70" providerId="LiveId" clId="{3C84643A-0AD8-405A-AA91-9C66420E2961}" dt="2023-12-29T15:34:13.637" v="577" actId="1076"/>
          <ac:grpSpMkLst>
            <pc:docMk/>
            <pc:sldMk cId="3218005117" sldId="285"/>
            <ac:grpSpMk id="29" creationId="{CC89CF56-A5DE-D17E-DC39-44D7F94AA336}"/>
          </ac:grpSpMkLst>
        </pc:grpChg>
        <pc:grpChg chg="mod">
          <ac:chgData name="Tư Bùi" userId="dcfa3037cac84c70" providerId="LiveId" clId="{3C84643A-0AD8-405A-AA91-9C66420E2961}" dt="2023-12-29T15:29:35.387" v="419" actId="1076"/>
          <ac:grpSpMkLst>
            <pc:docMk/>
            <pc:sldMk cId="3218005117" sldId="285"/>
            <ac:grpSpMk id="33" creationId="{3250AFC8-A180-6FC0-675D-DDA8FB75CD5A}"/>
          </ac:grpSpMkLst>
        </pc:grpChg>
        <pc:grpChg chg="mod">
          <ac:chgData name="Tư Bùi" userId="dcfa3037cac84c70" providerId="LiveId" clId="{3C84643A-0AD8-405A-AA91-9C66420E2961}" dt="2023-12-29T15:29:35.387" v="419" actId="1076"/>
          <ac:grpSpMkLst>
            <pc:docMk/>
            <pc:sldMk cId="3218005117" sldId="285"/>
            <ac:grpSpMk id="44" creationId="{AB912C4E-5BC6-B9E5-F73D-154AD84AE780}"/>
          </ac:grpSpMkLst>
        </pc:grpChg>
        <pc:picChg chg="del mod">
          <ac:chgData name="Tư Bùi" userId="dcfa3037cac84c70" providerId="LiveId" clId="{3C84643A-0AD8-405A-AA91-9C66420E2961}" dt="2023-12-29T15:29:52.498" v="422" actId="21"/>
          <ac:picMkLst>
            <pc:docMk/>
            <pc:sldMk cId="3218005117" sldId="285"/>
            <ac:picMk id="14" creationId="{044F42B5-D089-AE1A-F829-E397702EBE27}"/>
          </ac:picMkLst>
        </pc:picChg>
        <pc:picChg chg="del mod">
          <ac:chgData name="Tư Bùi" userId="dcfa3037cac84c70" providerId="LiveId" clId="{3C84643A-0AD8-405A-AA91-9C66420E2961}" dt="2023-12-29T15:29:52.498" v="422" actId="21"/>
          <ac:picMkLst>
            <pc:docMk/>
            <pc:sldMk cId="3218005117" sldId="285"/>
            <ac:picMk id="15" creationId="{B41D7F35-05A4-5D99-B6BD-15E1C928C2D3}"/>
          </ac:picMkLst>
        </pc:picChg>
        <pc:picChg chg="del mod">
          <ac:chgData name="Tư Bùi" userId="dcfa3037cac84c70" providerId="LiveId" clId="{3C84643A-0AD8-405A-AA91-9C66420E2961}" dt="2023-12-29T15:29:52.498" v="422" actId="21"/>
          <ac:picMkLst>
            <pc:docMk/>
            <pc:sldMk cId="3218005117" sldId="285"/>
            <ac:picMk id="19" creationId="{0977F735-5E76-3462-9FD9-86751EF30E3D}"/>
          </ac:picMkLst>
        </pc:picChg>
        <pc:picChg chg="del mod">
          <ac:chgData name="Tư Bùi" userId="dcfa3037cac84c70" providerId="LiveId" clId="{3C84643A-0AD8-405A-AA91-9C66420E2961}" dt="2023-12-29T15:29:46.146" v="421" actId="478"/>
          <ac:picMkLst>
            <pc:docMk/>
            <pc:sldMk cId="3218005117" sldId="285"/>
            <ac:picMk id="20" creationId="{1E6AF0DA-67CD-BB18-355A-DE5190A66C11}"/>
          </ac:picMkLst>
        </pc:picChg>
        <pc:picChg chg="mod">
          <ac:chgData name="Tư Bùi" userId="dcfa3037cac84c70" providerId="LiveId" clId="{3C84643A-0AD8-405A-AA91-9C66420E2961}" dt="2023-12-29T15:29:28.482" v="418" actId="1076"/>
          <ac:picMkLst>
            <pc:docMk/>
            <pc:sldMk cId="3218005117" sldId="285"/>
            <ac:picMk id="49" creationId="{1FA9C86A-1306-47FB-1853-CB1025026D65}"/>
          </ac:picMkLst>
        </pc:picChg>
      </pc:sldChg>
      <pc:sldChg chg="delSp modSp mod modAnim">
        <pc:chgData name="Tư Bùi" userId="dcfa3037cac84c70" providerId="LiveId" clId="{3C84643A-0AD8-405A-AA91-9C66420E2961}" dt="2023-12-30T10:35:02.374" v="2016" actId="20577"/>
        <pc:sldMkLst>
          <pc:docMk/>
          <pc:sldMk cId="4184309169" sldId="290"/>
        </pc:sldMkLst>
        <pc:spChg chg="mod">
          <ac:chgData name="Tư Bùi" userId="dcfa3037cac84c70" providerId="LiveId" clId="{3C84643A-0AD8-405A-AA91-9C66420E2961}" dt="2023-12-29T16:07:23.101" v="897" actId="1076"/>
          <ac:spMkLst>
            <pc:docMk/>
            <pc:sldMk cId="4184309169" sldId="290"/>
            <ac:spMk id="2" creationId="{00000000-0000-0000-0000-000000000000}"/>
          </ac:spMkLst>
        </pc:spChg>
        <pc:spChg chg="mod">
          <ac:chgData name="Tư Bùi" userId="dcfa3037cac84c70" providerId="LiveId" clId="{3C84643A-0AD8-405A-AA91-9C66420E2961}" dt="2023-12-29T15:57:27.087" v="894" actId="1076"/>
          <ac:spMkLst>
            <pc:docMk/>
            <pc:sldMk cId="4184309169" sldId="290"/>
            <ac:spMk id="37" creationId="{1D70379B-611B-4261-F6E1-CA63B17CE26F}"/>
          </ac:spMkLst>
        </pc:spChg>
        <pc:spChg chg="mod">
          <ac:chgData name="Tư Bùi" userId="dcfa3037cac84c70" providerId="LiveId" clId="{3C84643A-0AD8-405A-AA91-9C66420E2961}" dt="2023-12-29T15:55:00.348" v="860" actId="14100"/>
          <ac:spMkLst>
            <pc:docMk/>
            <pc:sldMk cId="4184309169" sldId="290"/>
            <ac:spMk id="38" creationId="{6463F51D-3F4A-546C-0739-3C09CCBC5806}"/>
          </ac:spMkLst>
        </pc:spChg>
        <pc:spChg chg="mod">
          <ac:chgData name="Tư Bùi" userId="dcfa3037cac84c70" providerId="LiveId" clId="{3C84643A-0AD8-405A-AA91-9C66420E2961}" dt="2023-12-29T15:55:06.098" v="861" actId="14100"/>
          <ac:spMkLst>
            <pc:docMk/>
            <pc:sldMk cId="4184309169" sldId="290"/>
            <ac:spMk id="39" creationId="{20CB954F-CD7E-D312-5239-942BD06327C0}"/>
          </ac:spMkLst>
        </pc:spChg>
        <pc:spChg chg="mod">
          <ac:chgData name="Tư Bùi" userId="dcfa3037cac84c70" providerId="LiveId" clId="{3C84643A-0AD8-405A-AA91-9C66420E2961}" dt="2023-12-30T10:35:02.374" v="2016" actId="20577"/>
          <ac:spMkLst>
            <pc:docMk/>
            <pc:sldMk cId="4184309169" sldId="290"/>
            <ac:spMk id="50" creationId="{7851818D-4FCD-459E-2044-49C2845710C1}"/>
          </ac:spMkLst>
        </pc:spChg>
        <pc:grpChg chg="mod">
          <ac:chgData name="Tư Bùi" userId="dcfa3037cac84c70" providerId="LiveId" clId="{3C84643A-0AD8-405A-AA91-9C66420E2961}" dt="2023-12-29T15:57:11.215" v="889" actId="14100"/>
          <ac:grpSpMkLst>
            <pc:docMk/>
            <pc:sldMk cId="4184309169" sldId="290"/>
            <ac:grpSpMk id="35" creationId="{DDF48529-2476-112C-E07A-3682D0D5CAC2}"/>
          </ac:grpSpMkLst>
        </pc:grpChg>
        <pc:picChg chg="mod">
          <ac:chgData name="Tư Bùi" userId="dcfa3037cac84c70" providerId="LiveId" clId="{3C84643A-0AD8-405A-AA91-9C66420E2961}" dt="2023-12-29T15:57:06.688" v="888" actId="1076"/>
          <ac:picMkLst>
            <pc:docMk/>
            <pc:sldMk cId="4184309169" sldId="290"/>
            <ac:picMk id="40" creationId="{D9DF344E-D4ED-7937-C049-FD312523B328}"/>
          </ac:picMkLst>
        </pc:picChg>
        <pc:picChg chg="del">
          <ac:chgData name="Tư Bùi" userId="dcfa3037cac84c70" providerId="LiveId" clId="{3C84643A-0AD8-405A-AA91-9C66420E2961}" dt="2023-12-29T15:56:48.413" v="882" actId="478"/>
          <ac:picMkLst>
            <pc:docMk/>
            <pc:sldMk cId="4184309169" sldId="290"/>
            <ac:picMk id="1026" creationId="{00000000-0000-0000-0000-000000000000}"/>
          </ac:picMkLst>
        </pc:picChg>
        <pc:picChg chg="del">
          <ac:chgData name="Tư Bùi" userId="dcfa3037cac84c70" providerId="LiveId" clId="{3C84643A-0AD8-405A-AA91-9C66420E2961}" dt="2023-12-29T15:56:48.413" v="882" actId="478"/>
          <ac:picMkLst>
            <pc:docMk/>
            <pc:sldMk cId="4184309169" sldId="290"/>
            <ac:picMk id="1028" creationId="{00000000-0000-0000-0000-000000000000}"/>
          </ac:picMkLst>
        </pc:picChg>
        <pc:picChg chg="del mod">
          <ac:chgData name="Tư Bùi" userId="dcfa3037cac84c70" providerId="LiveId" clId="{3C84643A-0AD8-405A-AA91-9C66420E2961}" dt="2023-12-29T15:56:50.944" v="884" actId="478"/>
          <ac:picMkLst>
            <pc:docMk/>
            <pc:sldMk cId="4184309169" sldId="290"/>
            <ac:picMk id="1030" creationId="{00000000-0000-0000-0000-000000000000}"/>
          </ac:picMkLst>
        </pc:picChg>
      </pc:sldChg>
      <pc:sldChg chg="addSp modSp mod">
        <pc:chgData name="Tư Bùi" userId="dcfa3037cac84c70" providerId="LiveId" clId="{3C84643A-0AD8-405A-AA91-9C66420E2961}" dt="2023-12-30T06:07:46.646" v="1004" actId="1076"/>
        <pc:sldMkLst>
          <pc:docMk/>
          <pc:sldMk cId="2853740720" sldId="291"/>
        </pc:sldMkLst>
        <pc:picChg chg="add mod ord">
          <ac:chgData name="Tư Bùi" userId="dcfa3037cac84c70" providerId="LiveId" clId="{3C84643A-0AD8-405A-AA91-9C66420E2961}" dt="2023-12-30T06:07:33.452" v="1001" actId="167"/>
          <ac:picMkLst>
            <pc:docMk/>
            <pc:sldMk cId="2853740720" sldId="291"/>
            <ac:picMk id="2" creationId="{8289A44C-CD23-193F-3EBA-BADAA6B4C9BB}"/>
          </ac:picMkLst>
        </pc:picChg>
        <pc:picChg chg="mod">
          <ac:chgData name="Tư Bùi" userId="dcfa3037cac84c70" providerId="LiveId" clId="{3C84643A-0AD8-405A-AA91-9C66420E2961}" dt="2023-12-30T06:07:40.959" v="1003" actId="1076"/>
          <ac:picMkLst>
            <pc:docMk/>
            <pc:sldMk cId="2853740720" sldId="291"/>
            <ac:picMk id="9" creationId="{00000000-0000-0000-0000-000000000000}"/>
          </ac:picMkLst>
        </pc:picChg>
        <pc:picChg chg="mod">
          <ac:chgData name="Tư Bùi" userId="dcfa3037cac84c70" providerId="LiveId" clId="{3C84643A-0AD8-405A-AA91-9C66420E2961}" dt="2023-12-30T06:07:46.646" v="1004" actId="1076"/>
          <ac:picMkLst>
            <pc:docMk/>
            <pc:sldMk cId="2853740720" sldId="291"/>
            <ac:picMk id="10" creationId="{826617FB-3C77-8F99-4970-58442E758EDA}"/>
          </ac:picMkLst>
        </pc:picChg>
      </pc:sldChg>
      <pc:sldChg chg="delSp modSp mod delAnim">
        <pc:chgData name="Tư Bùi" userId="dcfa3037cac84c70" providerId="LiveId" clId="{3C84643A-0AD8-405A-AA91-9C66420E2961}" dt="2023-12-30T06:26:19.204" v="1140" actId="207"/>
        <pc:sldMkLst>
          <pc:docMk/>
          <pc:sldMk cId="494852048" sldId="292"/>
        </pc:sldMkLst>
        <pc:spChg chg="mod">
          <ac:chgData name="Tư Bùi" userId="dcfa3037cac84c70" providerId="LiveId" clId="{3C84643A-0AD8-405A-AA91-9C66420E2961}" dt="2023-12-30T06:26:04.999" v="1137" actId="207"/>
          <ac:spMkLst>
            <pc:docMk/>
            <pc:sldMk cId="494852048" sldId="292"/>
            <ac:spMk id="2" creationId="{00000000-0000-0000-0000-000000000000}"/>
          </ac:spMkLst>
        </pc:spChg>
        <pc:spChg chg="mod">
          <ac:chgData name="Tư Bùi" userId="dcfa3037cac84c70" providerId="LiveId" clId="{3C84643A-0AD8-405A-AA91-9C66420E2961}" dt="2023-12-30T06:26:19.204" v="1140" actId="207"/>
          <ac:spMkLst>
            <pc:docMk/>
            <pc:sldMk cId="494852048" sldId="292"/>
            <ac:spMk id="3" creationId="{00000000-0000-0000-0000-000000000000}"/>
          </ac:spMkLst>
        </pc:spChg>
        <pc:picChg chg="del">
          <ac:chgData name="Tư Bùi" userId="dcfa3037cac84c70" providerId="LiveId" clId="{3C84643A-0AD8-405A-AA91-9C66420E2961}" dt="2023-12-30T06:22:15.471" v="1107" actId="478"/>
          <ac:picMkLst>
            <pc:docMk/>
            <pc:sldMk cId="494852048" sldId="292"/>
            <ac:picMk id="6" creationId="{00000000-0000-0000-0000-000000000000}"/>
          </ac:picMkLst>
        </pc:picChg>
        <pc:picChg chg="mod">
          <ac:chgData name="Tư Bùi" userId="dcfa3037cac84c70" providerId="LiveId" clId="{3C84643A-0AD8-405A-AA91-9C66420E2961}" dt="2023-12-30T06:26:12.491" v="1139" actId="1076"/>
          <ac:picMkLst>
            <pc:docMk/>
            <pc:sldMk cId="494852048" sldId="292"/>
            <ac:picMk id="12" creationId="{5077B7ED-9C4A-596A-0DB2-B7D17E5B18F9}"/>
          </ac:picMkLst>
        </pc:picChg>
      </pc:sldChg>
      <pc:sldChg chg="modSp mod">
        <pc:chgData name="Tư Bùi" userId="dcfa3037cac84c70" providerId="LiveId" clId="{3C84643A-0AD8-405A-AA91-9C66420E2961}" dt="2023-12-30T07:02:57.867" v="1794" actId="113"/>
        <pc:sldMkLst>
          <pc:docMk/>
          <pc:sldMk cId="1528031020" sldId="293"/>
        </pc:sldMkLst>
        <pc:spChg chg="mod">
          <ac:chgData name="Tư Bùi" userId="dcfa3037cac84c70" providerId="LiveId" clId="{3C84643A-0AD8-405A-AA91-9C66420E2961}" dt="2023-12-30T07:02:57.867" v="1794" actId="113"/>
          <ac:spMkLst>
            <pc:docMk/>
            <pc:sldMk cId="1528031020" sldId="293"/>
            <ac:spMk id="24" creationId="{140FD2DF-B36B-9ED0-B943-D6B739C8822A}"/>
          </ac:spMkLst>
        </pc:spChg>
      </pc:sldChg>
      <pc:sldChg chg="modSp mod">
        <pc:chgData name="Tư Bùi" userId="dcfa3037cac84c70" providerId="LiveId" clId="{3C84643A-0AD8-405A-AA91-9C66420E2961}" dt="2023-12-30T06:57:36.865" v="1334" actId="1076"/>
        <pc:sldMkLst>
          <pc:docMk/>
          <pc:sldMk cId="3573716855" sldId="294"/>
        </pc:sldMkLst>
        <pc:picChg chg="mod">
          <ac:chgData name="Tư Bùi" userId="dcfa3037cac84c70" providerId="LiveId" clId="{3C84643A-0AD8-405A-AA91-9C66420E2961}" dt="2023-12-30T06:57:35.262" v="1333" actId="1076"/>
          <ac:picMkLst>
            <pc:docMk/>
            <pc:sldMk cId="3573716855" sldId="294"/>
            <ac:picMk id="11" creationId="{00000000-0000-0000-0000-000000000000}"/>
          </ac:picMkLst>
        </pc:picChg>
        <pc:picChg chg="mod">
          <ac:chgData name="Tư Bùi" userId="dcfa3037cac84c70" providerId="LiveId" clId="{3C84643A-0AD8-405A-AA91-9C66420E2961}" dt="2023-12-30T06:57:36.865" v="1334" actId="1076"/>
          <ac:picMkLst>
            <pc:docMk/>
            <pc:sldMk cId="3573716855" sldId="294"/>
            <ac:picMk id="12" creationId="{58773157-2C9D-FB21-75AF-6564DB80F426}"/>
          </ac:picMkLst>
        </pc:picChg>
      </pc:sldChg>
      <pc:sldChg chg="addSp delSp modSp mod delAnim modAnim">
        <pc:chgData name="Tư Bùi" userId="dcfa3037cac84c70" providerId="LiveId" clId="{3C84643A-0AD8-405A-AA91-9C66420E2961}" dt="2023-12-30T06:19:13.154" v="1093"/>
        <pc:sldMkLst>
          <pc:docMk/>
          <pc:sldMk cId="2232516867" sldId="297"/>
        </pc:sldMkLst>
        <pc:spChg chg="mod">
          <ac:chgData name="Tư Bùi" userId="dcfa3037cac84c70" providerId="LiveId" clId="{3C84643A-0AD8-405A-AA91-9C66420E2961}" dt="2023-12-30T06:11:30.559" v="1058" actId="14100"/>
          <ac:spMkLst>
            <pc:docMk/>
            <pc:sldMk cId="2232516867" sldId="297"/>
            <ac:spMk id="2" creationId="{00000000-0000-0000-0000-000000000000}"/>
          </ac:spMkLst>
        </pc:spChg>
        <pc:spChg chg="add mod">
          <ac:chgData name="Tư Bùi" userId="dcfa3037cac84c70" providerId="LiveId" clId="{3C84643A-0AD8-405A-AA91-9C66420E2961}" dt="2023-12-30T06:19:09.952" v="1092" actId="1076"/>
          <ac:spMkLst>
            <pc:docMk/>
            <pc:sldMk cId="2232516867" sldId="297"/>
            <ac:spMk id="3" creationId="{CF491EB1-F015-BA33-96AA-A52B87CD7F25}"/>
          </ac:spMkLst>
        </pc:spChg>
        <pc:spChg chg="mod">
          <ac:chgData name="Tư Bùi" userId="dcfa3037cac84c70" providerId="LiveId" clId="{3C84643A-0AD8-405A-AA91-9C66420E2961}" dt="2023-12-30T06:14:01.443" v="1091" actId="255"/>
          <ac:spMkLst>
            <pc:docMk/>
            <pc:sldMk cId="2232516867" sldId="297"/>
            <ac:spMk id="5" creationId="{00000000-0000-0000-0000-000000000000}"/>
          </ac:spMkLst>
        </pc:spChg>
        <pc:spChg chg="del mod">
          <ac:chgData name="Tư Bùi" userId="dcfa3037cac84c70" providerId="LiveId" clId="{3C84643A-0AD8-405A-AA91-9C66420E2961}" dt="2023-12-30T06:10:42.651" v="1025" actId="478"/>
          <ac:spMkLst>
            <pc:docMk/>
            <pc:sldMk cId="2232516867" sldId="297"/>
            <ac:spMk id="6" creationId="{00000000-0000-0000-0000-000000000000}"/>
          </ac:spMkLst>
        </pc:spChg>
        <pc:spChg chg="del">
          <ac:chgData name="Tư Bùi" userId="dcfa3037cac84c70" providerId="LiveId" clId="{3C84643A-0AD8-405A-AA91-9C66420E2961}" dt="2023-12-30T06:10:45.321" v="1026" actId="478"/>
          <ac:spMkLst>
            <pc:docMk/>
            <pc:sldMk cId="2232516867" sldId="297"/>
            <ac:spMk id="19" creationId="{00000000-0000-0000-0000-000000000000}"/>
          </ac:spMkLst>
        </pc:spChg>
        <pc:spChg chg="del mod">
          <ac:chgData name="Tư Bùi" userId="dcfa3037cac84c70" providerId="LiveId" clId="{3C84643A-0AD8-405A-AA91-9C66420E2961}" dt="2023-12-30T06:10:42.651" v="1025" actId="478"/>
          <ac:spMkLst>
            <pc:docMk/>
            <pc:sldMk cId="2232516867" sldId="297"/>
            <ac:spMk id="20" creationId="{00000000-0000-0000-0000-000000000000}"/>
          </ac:spMkLst>
        </pc:spChg>
        <pc:spChg chg="del">
          <ac:chgData name="Tư Bùi" userId="dcfa3037cac84c70" providerId="LiveId" clId="{3C84643A-0AD8-405A-AA91-9C66420E2961}" dt="2023-12-30T06:10:45.321" v="1026" actId="478"/>
          <ac:spMkLst>
            <pc:docMk/>
            <pc:sldMk cId="2232516867" sldId="297"/>
            <ac:spMk id="23" creationId="{00000000-0000-0000-0000-000000000000}"/>
          </ac:spMkLst>
        </pc:spChg>
      </pc:sldChg>
      <pc:sldChg chg="modSp mod modAnim">
        <pc:chgData name="Tư Bùi" userId="dcfa3037cac84c70" providerId="LiveId" clId="{3C84643A-0AD8-405A-AA91-9C66420E2961}" dt="2023-12-30T06:35:42.255" v="1191" actId="1076"/>
        <pc:sldMkLst>
          <pc:docMk/>
          <pc:sldMk cId="160358578" sldId="298"/>
        </pc:sldMkLst>
        <pc:spChg chg="mod">
          <ac:chgData name="Tư Bùi" userId="dcfa3037cac84c70" providerId="LiveId" clId="{3C84643A-0AD8-405A-AA91-9C66420E2961}" dt="2023-12-30T06:35:34.995" v="1189" actId="1076"/>
          <ac:spMkLst>
            <pc:docMk/>
            <pc:sldMk cId="160358578" sldId="298"/>
            <ac:spMk id="3" creationId="{00000000-0000-0000-0000-000000000000}"/>
          </ac:spMkLst>
        </pc:spChg>
        <pc:spChg chg="mod">
          <ac:chgData name="Tư Bùi" userId="dcfa3037cac84c70" providerId="LiveId" clId="{3C84643A-0AD8-405A-AA91-9C66420E2961}" dt="2023-12-30T06:35:40.074" v="1190" actId="1076"/>
          <ac:spMkLst>
            <pc:docMk/>
            <pc:sldMk cId="160358578" sldId="298"/>
            <ac:spMk id="20" creationId="{00000000-0000-0000-0000-000000000000}"/>
          </ac:spMkLst>
        </pc:spChg>
        <pc:picChg chg="mod">
          <ac:chgData name="Tư Bùi" userId="dcfa3037cac84c70" providerId="LiveId" clId="{3C84643A-0AD8-405A-AA91-9C66420E2961}" dt="2023-12-30T06:35:42.255" v="1191" actId="1076"/>
          <ac:picMkLst>
            <pc:docMk/>
            <pc:sldMk cId="160358578" sldId="298"/>
            <ac:picMk id="2" creationId="{00000000-0000-0000-0000-000000000000}"/>
          </ac:picMkLst>
        </pc:picChg>
      </pc:sldChg>
      <pc:sldChg chg="addSp delSp modSp mod delAnim modAnim">
        <pc:chgData name="Tư Bùi" userId="dcfa3037cac84c70" providerId="LiveId" clId="{3C84643A-0AD8-405A-AA91-9C66420E2961}" dt="2023-12-30T06:48:13.931" v="1237" actId="1076"/>
        <pc:sldMkLst>
          <pc:docMk/>
          <pc:sldMk cId="1261252425" sldId="299"/>
        </pc:sldMkLst>
        <pc:spChg chg="del">
          <ac:chgData name="Tư Bùi" userId="dcfa3037cac84c70" providerId="LiveId" clId="{3C84643A-0AD8-405A-AA91-9C66420E2961}" dt="2023-12-30T06:39:57.059" v="1216" actId="478"/>
          <ac:spMkLst>
            <pc:docMk/>
            <pc:sldMk cId="1261252425" sldId="299"/>
            <ac:spMk id="2" creationId="{00000000-0000-0000-0000-000000000000}"/>
          </ac:spMkLst>
        </pc:spChg>
        <pc:spChg chg="del">
          <ac:chgData name="Tư Bùi" userId="dcfa3037cac84c70" providerId="LiveId" clId="{3C84643A-0AD8-405A-AA91-9C66420E2961}" dt="2023-12-30T06:39:57.059" v="1216" actId="478"/>
          <ac:spMkLst>
            <pc:docMk/>
            <pc:sldMk cId="1261252425" sldId="299"/>
            <ac:spMk id="3" creationId="{00000000-0000-0000-0000-000000000000}"/>
          </ac:spMkLst>
        </pc:spChg>
        <pc:spChg chg="mod">
          <ac:chgData name="Tư Bùi" userId="dcfa3037cac84c70" providerId="LiveId" clId="{3C84643A-0AD8-405A-AA91-9C66420E2961}" dt="2023-12-30T06:46:57.688" v="1226" actId="1076"/>
          <ac:spMkLst>
            <pc:docMk/>
            <pc:sldMk cId="1261252425" sldId="299"/>
            <ac:spMk id="20" creationId="{00000000-0000-0000-0000-000000000000}"/>
          </ac:spMkLst>
        </pc:spChg>
        <pc:picChg chg="add mod">
          <ac:chgData name="Tư Bùi" userId="dcfa3037cac84c70" providerId="LiveId" clId="{3C84643A-0AD8-405A-AA91-9C66420E2961}" dt="2023-12-30T06:47:15.130" v="1230" actId="1076"/>
          <ac:picMkLst>
            <pc:docMk/>
            <pc:sldMk cId="1261252425" sldId="299"/>
            <ac:picMk id="5" creationId="{FFBB420B-067D-ED5A-DA5B-D5C1C7E4C3F7}"/>
          </ac:picMkLst>
        </pc:picChg>
        <pc:picChg chg="add mod">
          <ac:chgData name="Tư Bùi" userId="dcfa3037cac84c70" providerId="LiveId" clId="{3C84643A-0AD8-405A-AA91-9C66420E2961}" dt="2023-12-30T06:48:11.534" v="1236" actId="1076"/>
          <ac:picMkLst>
            <pc:docMk/>
            <pc:sldMk cId="1261252425" sldId="299"/>
            <ac:picMk id="7" creationId="{83F190B9-0EA3-578D-1060-5FF5C31C03DC}"/>
          </ac:picMkLst>
        </pc:picChg>
        <pc:picChg chg="mod">
          <ac:chgData name="Tư Bùi" userId="dcfa3037cac84c70" providerId="LiveId" clId="{3C84643A-0AD8-405A-AA91-9C66420E2961}" dt="2023-12-30T06:48:13.931" v="1237" actId="1076"/>
          <ac:picMkLst>
            <pc:docMk/>
            <pc:sldMk cId="1261252425" sldId="299"/>
            <ac:picMk id="19" creationId="{7214A891-CBAD-01ED-AF7F-4432077DE9AA}"/>
          </ac:picMkLst>
        </pc:picChg>
      </pc:sldChg>
      <pc:sldChg chg="modSp add del mod ord">
        <pc:chgData name="Tư Bùi" userId="dcfa3037cac84c70" providerId="LiveId" clId="{3C84643A-0AD8-405A-AA91-9C66420E2961}" dt="2023-12-30T06:57:24.865" v="1331" actId="47"/>
        <pc:sldMkLst>
          <pc:docMk/>
          <pc:sldMk cId="1868969297" sldId="300"/>
        </pc:sldMkLst>
        <pc:spChg chg="mod">
          <ac:chgData name="Tư Bùi" userId="dcfa3037cac84c70" providerId="LiveId" clId="{3C84643A-0AD8-405A-AA91-9C66420E2961}" dt="2023-12-30T06:51:42.928" v="1260" actId="1076"/>
          <ac:spMkLst>
            <pc:docMk/>
            <pc:sldMk cId="1868969297" sldId="300"/>
            <ac:spMk id="20" creationId="{00000000-0000-0000-0000-000000000000}"/>
          </ac:spMkLst>
        </pc:spChg>
      </pc:sldChg>
      <pc:sldChg chg="delSp modSp del mod">
        <pc:chgData name="Tư Bùi" userId="dcfa3037cac84c70" providerId="LiveId" clId="{3C84643A-0AD8-405A-AA91-9C66420E2961}" dt="2023-12-29T15:02:50.663" v="159" actId="47"/>
        <pc:sldMkLst>
          <pc:docMk/>
          <pc:sldMk cId="3084538962" sldId="303"/>
        </pc:sldMkLst>
        <pc:picChg chg="mod">
          <ac:chgData name="Tư Bùi" userId="dcfa3037cac84c70" providerId="LiveId" clId="{3C84643A-0AD8-405A-AA91-9C66420E2961}" dt="2023-12-29T15:02:35.866" v="153" actId="1076"/>
          <ac:picMkLst>
            <pc:docMk/>
            <pc:sldMk cId="3084538962" sldId="303"/>
            <ac:picMk id="2" creationId="{00000000-0000-0000-0000-000000000000}"/>
          </ac:picMkLst>
        </pc:picChg>
        <pc:picChg chg="del mod">
          <ac:chgData name="Tư Bùi" userId="dcfa3037cac84c70" providerId="LiveId" clId="{3C84643A-0AD8-405A-AA91-9C66420E2961}" dt="2023-12-29T15:02:38.792" v="155" actId="21"/>
          <ac:picMkLst>
            <pc:docMk/>
            <pc:sldMk cId="3084538962" sldId="303"/>
            <ac:picMk id="18" creationId="{F4324FF9-FBC6-4822-BD36-A2F3554DFF6D}"/>
          </ac:picMkLst>
        </pc:picChg>
      </pc:sldChg>
      <pc:sldChg chg="addSp delSp modSp mod modAnim">
        <pc:chgData name="Tư Bùi" userId="dcfa3037cac84c70" providerId="LiveId" clId="{3C84643A-0AD8-405A-AA91-9C66420E2961}" dt="2023-12-29T15:02:47.131" v="158" actId="1076"/>
        <pc:sldMkLst>
          <pc:docMk/>
          <pc:sldMk cId="1141614548" sldId="306"/>
        </pc:sldMkLst>
        <pc:picChg chg="add mod">
          <ac:chgData name="Tư Bùi" userId="dcfa3037cac84c70" providerId="LiveId" clId="{3C84643A-0AD8-405A-AA91-9C66420E2961}" dt="2023-12-29T14:36:03.533" v="28" actId="1076"/>
          <ac:picMkLst>
            <pc:docMk/>
            <pc:sldMk cId="1141614548" sldId="306"/>
            <ac:picMk id="2" creationId="{36A742A0-F033-ED94-F873-567E1F815713}"/>
          </ac:picMkLst>
        </pc:picChg>
        <pc:picChg chg="add mod">
          <ac:chgData name="Tư Bùi" userId="dcfa3037cac84c70" providerId="LiveId" clId="{3C84643A-0AD8-405A-AA91-9C66420E2961}" dt="2023-12-29T15:02:47.131" v="158" actId="1076"/>
          <ac:picMkLst>
            <pc:docMk/>
            <pc:sldMk cId="1141614548" sldId="306"/>
            <ac:picMk id="3" creationId="{0404A7FF-2293-460C-8098-C038C8C4C1DF}"/>
          </ac:picMkLst>
        </pc:picChg>
        <pc:picChg chg="add mod">
          <ac:chgData name="Tư Bùi" userId="dcfa3037cac84c70" providerId="LiveId" clId="{3C84643A-0AD8-405A-AA91-9C66420E2961}" dt="2023-12-29T15:02:44.089" v="157" actId="1076"/>
          <ac:picMkLst>
            <pc:docMk/>
            <pc:sldMk cId="1141614548" sldId="306"/>
            <ac:picMk id="4" creationId="{695F3D09-7347-1C5F-E052-302A29DD5F11}"/>
          </ac:picMkLst>
        </pc:picChg>
        <pc:picChg chg="del">
          <ac:chgData name="Tư Bùi" userId="dcfa3037cac84c70" providerId="LiveId" clId="{3C84643A-0AD8-405A-AA91-9C66420E2961}" dt="2023-12-29T14:30:49.619" v="17" actId="478"/>
          <ac:picMkLst>
            <pc:docMk/>
            <pc:sldMk cId="1141614548" sldId="306"/>
            <ac:picMk id="21" creationId="{00000000-0000-0000-0000-000000000000}"/>
          </ac:picMkLst>
        </pc:picChg>
      </pc:sldChg>
      <pc:sldChg chg="delSp del mod delAnim">
        <pc:chgData name="Tư Bùi" userId="dcfa3037cac84c70" providerId="LiveId" clId="{3C84643A-0AD8-405A-AA91-9C66420E2961}" dt="2023-12-29T15:16:09.683" v="407" actId="47"/>
        <pc:sldMkLst>
          <pc:docMk/>
          <pc:sldMk cId="3038547520" sldId="307"/>
        </pc:sldMkLst>
        <pc:picChg chg="del">
          <ac:chgData name="Tư Bùi" userId="dcfa3037cac84c70" providerId="LiveId" clId="{3C84643A-0AD8-405A-AA91-9C66420E2961}" dt="2023-12-29T15:15:57.329" v="403" actId="21"/>
          <ac:picMkLst>
            <pc:docMk/>
            <pc:sldMk cId="3038547520" sldId="307"/>
            <ac:picMk id="9" creationId="{E8FA0475-C738-47AE-5522-19243E78034A}"/>
          </ac:picMkLst>
        </pc:picChg>
      </pc:sldChg>
      <pc:sldChg chg="delSp modSp del mod delAnim">
        <pc:chgData name="Tư Bùi" userId="dcfa3037cac84c70" providerId="LiveId" clId="{3C84643A-0AD8-405A-AA91-9C66420E2961}" dt="2023-12-29T15:39:06.437" v="691" actId="47"/>
        <pc:sldMkLst>
          <pc:docMk/>
          <pc:sldMk cId="1838417818" sldId="308"/>
        </pc:sldMkLst>
        <pc:spChg chg="del mod">
          <ac:chgData name="Tư Bùi" userId="dcfa3037cac84c70" providerId="LiveId" clId="{3C84643A-0AD8-405A-AA91-9C66420E2961}" dt="2023-12-29T15:26:58.894" v="409" actId="478"/>
          <ac:spMkLst>
            <pc:docMk/>
            <pc:sldMk cId="1838417818" sldId="308"/>
            <ac:spMk id="2" creationId="{00000000-0000-0000-0000-000000000000}"/>
          </ac:spMkLst>
        </pc:spChg>
        <pc:spChg chg="del">
          <ac:chgData name="Tư Bùi" userId="dcfa3037cac84c70" providerId="LiveId" clId="{3C84643A-0AD8-405A-AA91-9C66420E2961}" dt="2023-12-29T15:27:09.480" v="411" actId="478"/>
          <ac:spMkLst>
            <pc:docMk/>
            <pc:sldMk cId="1838417818" sldId="308"/>
            <ac:spMk id="11" creationId="{7E9B94A3-0FE0-BFB4-916A-37C6C7FCE035}"/>
          </ac:spMkLst>
        </pc:spChg>
        <pc:spChg chg="del">
          <ac:chgData name="Tư Bùi" userId="dcfa3037cac84c70" providerId="LiveId" clId="{3C84643A-0AD8-405A-AA91-9C66420E2961}" dt="2023-12-29T15:27:06.204" v="410" actId="478"/>
          <ac:spMkLst>
            <pc:docMk/>
            <pc:sldMk cId="1838417818" sldId="308"/>
            <ac:spMk id="12" creationId="{DE009553-2ED2-078E-5F04-FB52220076B2}"/>
          </ac:spMkLst>
        </pc:spChg>
        <pc:spChg chg="del">
          <ac:chgData name="Tư Bùi" userId="dcfa3037cac84c70" providerId="LiveId" clId="{3C84643A-0AD8-405A-AA91-9C66420E2961}" dt="2023-12-29T15:27:06.204" v="410" actId="478"/>
          <ac:spMkLst>
            <pc:docMk/>
            <pc:sldMk cId="1838417818" sldId="308"/>
            <ac:spMk id="13" creationId="{3D2CCFE9-75CE-F19E-7A84-FB1D1A80AB2D}"/>
          </ac:spMkLst>
        </pc:spChg>
        <pc:spChg chg="del">
          <ac:chgData name="Tư Bùi" userId="dcfa3037cac84c70" providerId="LiveId" clId="{3C84643A-0AD8-405A-AA91-9C66420E2961}" dt="2023-12-29T15:27:06.204" v="410" actId="478"/>
          <ac:spMkLst>
            <pc:docMk/>
            <pc:sldMk cId="1838417818" sldId="308"/>
            <ac:spMk id="14" creationId="{3D2CCFE9-75CE-F19E-7A84-FB1D1A80AB2D}"/>
          </ac:spMkLst>
        </pc:spChg>
        <pc:spChg chg="del mod">
          <ac:chgData name="Tư Bùi" userId="dcfa3037cac84c70" providerId="LiveId" clId="{3C84643A-0AD8-405A-AA91-9C66420E2961}" dt="2023-12-29T15:27:20.154" v="415" actId="478"/>
          <ac:spMkLst>
            <pc:docMk/>
            <pc:sldMk cId="1838417818" sldId="308"/>
            <ac:spMk id="15" creationId="{00000000-0000-0000-0000-000000000000}"/>
          </ac:spMkLst>
        </pc:spChg>
        <pc:picChg chg="del">
          <ac:chgData name="Tư Bùi" userId="dcfa3037cac84c70" providerId="LiveId" clId="{3C84643A-0AD8-405A-AA91-9C66420E2961}" dt="2023-12-29T15:27:06.204" v="410" actId="478"/>
          <ac:picMkLst>
            <pc:docMk/>
            <pc:sldMk cId="1838417818" sldId="308"/>
            <ac:picMk id="18" creationId="{F4324FF9-FBC6-4822-BD36-A2F3554DFF6D}"/>
          </ac:picMkLst>
        </pc:picChg>
        <pc:picChg chg="del mod">
          <ac:chgData name="Tư Bùi" userId="dcfa3037cac84c70" providerId="LiveId" clId="{3C84643A-0AD8-405A-AA91-9C66420E2961}" dt="2023-12-29T15:27:15.023" v="413" actId="478"/>
          <ac:picMkLst>
            <pc:docMk/>
            <pc:sldMk cId="1838417818" sldId="308"/>
            <ac:picMk id="22" creationId="{67998B7F-35EB-436E-A190-D7B0FFCF0EC4}"/>
          </ac:picMkLst>
        </pc:picChg>
      </pc:sldChg>
      <pc:sldChg chg="del">
        <pc:chgData name="Tư Bùi" userId="dcfa3037cac84c70" providerId="LiveId" clId="{3C84643A-0AD8-405A-AA91-9C66420E2961}" dt="2023-12-29T15:50:36.411" v="851" actId="47"/>
        <pc:sldMkLst>
          <pc:docMk/>
          <pc:sldMk cId="6061882" sldId="309"/>
        </pc:sldMkLst>
      </pc:sldChg>
      <pc:sldChg chg="del">
        <pc:chgData name="Tư Bùi" userId="dcfa3037cac84c70" providerId="LiveId" clId="{3C84643A-0AD8-405A-AA91-9C66420E2961}" dt="2023-12-30T06:07:07.293" v="999" actId="47"/>
        <pc:sldMkLst>
          <pc:docMk/>
          <pc:sldMk cId="74309295" sldId="310"/>
        </pc:sldMkLst>
      </pc:sldChg>
      <pc:sldChg chg="delSp modSp mod modAnim">
        <pc:chgData name="Tư Bùi" userId="dcfa3037cac84c70" providerId="LiveId" clId="{3C84643A-0AD8-405A-AA91-9C66420E2961}" dt="2023-12-30T06:06:16.156" v="997" actId="1076"/>
        <pc:sldMkLst>
          <pc:docMk/>
          <pc:sldMk cId="4067269934" sldId="311"/>
        </pc:sldMkLst>
        <pc:spChg chg="mod">
          <ac:chgData name="Tư Bùi" userId="dcfa3037cac84c70" providerId="LiveId" clId="{3C84643A-0AD8-405A-AA91-9C66420E2961}" dt="2023-12-30T06:06:09.650" v="996" actId="1076"/>
          <ac:spMkLst>
            <pc:docMk/>
            <pc:sldMk cId="4067269934" sldId="311"/>
            <ac:spMk id="2" creationId="{00000000-0000-0000-0000-000000000000}"/>
          </ac:spMkLst>
        </pc:spChg>
        <pc:spChg chg="mod">
          <ac:chgData name="Tư Bùi" userId="dcfa3037cac84c70" providerId="LiveId" clId="{3C84643A-0AD8-405A-AA91-9C66420E2961}" dt="2023-12-30T06:02:43.120" v="971" actId="1076"/>
          <ac:spMkLst>
            <pc:docMk/>
            <pc:sldMk cId="4067269934" sldId="311"/>
            <ac:spMk id="37" creationId="{1D70379B-611B-4261-F6E1-CA63B17CE26F}"/>
          </ac:spMkLst>
        </pc:spChg>
        <pc:spChg chg="mod">
          <ac:chgData name="Tư Bùi" userId="dcfa3037cac84c70" providerId="LiveId" clId="{3C84643A-0AD8-405A-AA91-9C66420E2961}" dt="2023-12-30T06:02:30.194" v="968" actId="1076"/>
          <ac:spMkLst>
            <pc:docMk/>
            <pc:sldMk cId="4067269934" sldId="311"/>
            <ac:spMk id="38" creationId="{6463F51D-3F4A-546C-0739-3C09CCBC5806}"/>
          </ac:spMkLst>
        </pc:spChg>
        <pc:spChg chg="mod">
          <ac:chgData name="Tư Bùi" userId="dcfa3037cac84c70" providerId="LiveId" clId="{3C84643A-0AD8-405A-AA91-9C66420E2961}" dt="2023-12-30T06:02:38.466" v="970" actId="14100"/>
          <ac:spMkLst>
            <pc:docMk/>
            <pc:sldMk cId="4067269934" sldId="311"/>
            <ac:spMk id="39" creationId="{20CB954F-CD7E-D312-5239-942BD06327C0}"/>
          </ac:spMkLst>
        </pc:spChg>
        <pc:spChg chg="mod">
          <ac:chgData name="Tư Bùi" userId="dcfa3037cac84c70" providerId="LiveId" clId="{3C84643A-0AD8-405A-AA91-9C66420E2961}" dt="2023-12-30T06:06:16.156" v="997" actId="1076"/>
          <ac:spMkLst>
            <pc:docMk/>
            <pc:sldMk cId="4067269934" sldId="311"/>
            <ac:spMk id="50" creationId="{7851818D-4FCD-459E-2044-49C2845710C1}"/>
          </ac:spMkLst>
        </pc:spChg>
        <pc:grpChg chg="mod">
          <ac:chgData name="Tư Bùi" userId="dcfa3037cac84c70" providerId="LiveId" clId="{3C84643A-0AD8-405A-AA91-9C66420E2961}" dt="2023-12-30T06:02:07.714" v="961" actId="14100"/>
          <ac:grpSpMkLst>
            <pc:docMk/>
            <pc:sldMk cId="4067269934" sldId="311"/>
            <ac:grpSpMk id="35" creationId="{DDF48529-2476-112C-E07A-3682D0D5CAC2}"/>
          </ac:grpSpMkLst>
        </pc:grpChg>
        <pc:picChg chg="mod">
          <ac:chgData name="Tư Bùi" userId="dcfa3037cac84c70" providerId="LiveId" clId="{3C84643A-0AD8-405A-AA91-9C66420E2961}" dt="2023-12-30T06:03:01.707" v="973" actId="14100"/>
          <ac:picMkLst>
            <pc:docMk/>
            <pc:sldMk cId="4067269934" sldId="311"/>
            <ac:picMk id="40" creationId="{D9DF344E-D4ED-7937-C049-FD312523B328}"/>
          </ac:picMkLst>
        </pc:picChg>
        <pc:picChg chg="del">
          <ac:chgData name="Tư Bùi" userId="dcfa3037cac84c70" providerId="LiveId" clId="{3C84643A-0AD8-405A-AA91-9C66420E2961}" dt="2023-12-30T06:01:41.225" v="955" actId="478"/>
          <ac:picMkLst>
            <pc:docMk/>
            <pc:sldMk cId="4067269934" sldId="311"/>
            <ac:picMk id="2050" creationId="{00000000-0000-0000-0000-000000000000}"/>
          </ac:picMkLst>
        </pc:picChg>
        <pc:picChg chg="del">
          <ac:chgData name="Tư Bùi" userId="dcfa3037cac84c70" providerId="LiveId" clId="{3C84643A-0AD8-405A-AA91-9C66420E2961}" dt="2023-12-30T06:01:41.225" v="955" actId="478"/>
          <ac:picMkLst>
            <pc:docMk/>
            <pc:sldMk cId="4067269934" sldId="311"/>
            <ac:picMk id="2052" creationId="{00000000-0000-0000-0000-000000000000}"/>
          </ac:picMkLst>
        </pc:picChg>
      </pc:sldChg>
      <pc:sldChg chg="del">
        <pc:chgData name="Tư Bùi" userId="dcfa3037cac84c70" providerId="LiveId" clId="{3C84643A-0AD8-405A-AA91-9C66420E2961}" dt="2023-12-30T06:07:01.614" v="998" actId="47"/>
        <pc:sldMkLst>
          <pc:docMk/>
          <pc:sldMk cId="1650972976" sldId="312"/>
        </pc:sldMkLst>
      </pc:sldChg>
      <pc:sldChg chg="delSp modSp mod modAnim">
        <pc:chgData name="Tư Bùi" userId="dcfa3037cac84c70" providerId="LiveId" clId="{3C84643A-0AD8-405A-AA91-9C66420E2961}" dt="2023-12-30T06:01:34.038" v="954" actId="1076"/>
        <pc:sldMkLst>
          <pc:docMk/>
          <pc:sldMk cId="680290648" sldId="313"/>
        </pc:sldMkLst>
        <pc:spChg chg="mod">
          <ac:chgData name="Tư Bùi" userId="dcfa3037cac84c70" providerId="LiveId" clId="{3C84643A-0AD8-405A-AA91-9C66420E2961}" dt="2023-12-30T06:01:16.681" v="950" actId="255"/>
          <ac:spMkLst>
            <pc:docMk/>
            <pc:sldMk cId="680290648" sldId="313"/>
            <ac:spMk id="37" creationId="{1D70379B-611B-4261-F6E1-CA63B17CE26F}"/>
          </ac:spMkLst>
        </pc:spChg>
        <pc:spChg chg="mod">
          <ac:chgData name="Tư Bùi" userId="dcfa3037cac84c70" providerId="LiveId" clId="{3C84643A-0AD8-405A-AA91-9C66420E2961}" dt="2023-12-30T06:01:32.099" v="953" actId="1076"/>
          <ac:spMkLst>
            <pc:docMk/>
            <pc:sldMk cId="680290648" sldId="313"/>
            <ac:spMk id="50" creationId="{7851818D-4FCD-459E-2044-49C2845710C1}"/>
          </ac:spMkLst>
        </pc:spChg>
        <pc:grpChg chg="mod">
          <ac:chgData name="Tư Bùi" userId="dcfa3037cac84c70" providerId="LiveId" clId="{3C84643A-0AD8-405A-AA91-9C66420E2961}" dt="2023-12-30T06:01:03.275" v="946" actId="14100"/>
          <ac:grpSpMkLst>
            <pc:docMk/>
            <pc:sldMk cId="680290648" sldId="313"/>
            <ac:grpSpMk id="35" creationId="{DDF48529-2476-112C-E07A-3682D0D5CAC2}"/>
          </ac:grpSpMkLst>
        </pc:grpChg>
        <pc:picChg chg="mod">
          <ac:chgData name="Tư Bùi" userId="dcfa3037cac84c70" providerId="LiveId" clId="{3C84643A-0AD8-405A-AA91-9C66420E2961}" dt="2023-12-30T06:01:34.038" v="954" actId="1076"/>
          <ac:picMkLst>
            <pc:docMk/>
            <pc:sldMk cId="680290648" sldId="313"/>
            <ac:picMk id="40" creationId="{D9DF344E-D4ED-7937-C049-FD312523B328}"/>
          </ac:picMkLst>
        </pc:picChg>
        <pc:picChg chg="del">
          <ac:chgData name="Tư Bùi" userId="dcfa3037cac84c70" providerId="LiveId" clId="{3C84643A-0AD8-405A-AA91-9C66420E2961}" dt="2023-12-30T06:00:46.292" v="941" actId="478"/>
          <ac:picMkLst>
            <pc:docMk/>
            <pc:sldMk cId="680290648" sldId="313"/>
            <ac:picMk id="3074" creationId="{00000000-0000-0000-0000-000000000000}"/>
          </ac:picMkLst>
        </pc:picChg>
        <pc:picChg chg="del">
          <ac:chgData name="Tư Bùi" userId="dcfa3037cac84c70" providerId="LiveId" clId="{3C84643A-0AD8-405A-AA91-9C66420E2961}" dt="2023-12-30T06:00:46.292" v="941" actId="478"/>
          <ac:picMkLst>
            <pc:docMk/>
            <pc:sldMk cId="680290648" sldId="313"/>
            <ac:picMk id="3076" creationId="{00000000-0000-0000-0000-000000000000}"/>
          </ac:picMkLst>
        </pc:picChg>
        <pc:picChg chg="del">
          <ac:chgData name="Tư Bùi" userId="dcfa3037cac84c70" providerId="LiveId" clId="{3C84643A-0AD8-405A-AA91-9C66420E2961}" dt="2023-12-30T06:00:46.292" v="941" actId="478"/>
          <ac:picMkLst>
            <pc:docMk/>
            <pc:sldMk cId="680290648" sldId="313"/>
            <ac:picMk id="3078" creationId="{00000000-0000-0000-0000-000000000000}"/>
          </ac:picMkLst>
        </pc:picChg>
      </pc:sldChg>
      <pc:sldChg chg="del">
        <pc:chgData name="Tư Bùi" userId="dcfa3037cac84c70" providerId="LiveId" clId="{3C84643A-0AD8-405A-AA91-9C66420E2961}" dt="2023-12-30T06:57:41.987" v="1335" actId="47"/>
        <pc:sldMkLst>
          <pc:docMk/>
          <pc:sldMk cId="1841237173" sldId="314"/>
        </pc:sldMkLst>
      </pc:sldChg>
      <pc:sldChg chg="modSp del mod">
        <pc:chgData name="Tư Bùi" userId="dcfa3037cac84c70" providerId="LiveId" clId="{3C84643A-0AD8-405A-AA91-9C66420E2961}" dt="2023-12-30T07:03:51.614" v="1795" actId="47"/>
        <pc:sldMkLst>
          <pc:docMk/>
          <pc:sldMk cId="1657669820" sldId="315"/>
        </pc:sldMkLst>
        <pc:picChg chg="mod">
          <ac:chgData name="Tư Bùi" userId="dcfa3037cac84c70" providerId="LiveId" clId="{3C84643A-0AD8-405A-AA91-9C66420E2961}" dt="2023-12-30T06:58:15.907" v="1337" actId="1076"/>
          <ac:picMkLst>
            <pc:docMk/>
            <pc:sldMk cId="1657669820" sldId="315"/>
            <ac:picMk id="3" creationId="{00000000-0000-0000-0000-000000000000}"/>
          </ac:picMkLst>
        </pc:picChg>
        <pc:picChg chg="mod">
          <ac:chgData name="Tư Bùi" userId="dcfa3037cac84c70" providerId="LiveId" clId="{3C84643A-0AD8-405A-AA91-9C66420E2961}" dt="2023-12-30T06:58:15.907" v="1337" actId="1076"/>
          <ac:picMkLst>
            <pc:docMk/>
            <pc:sldMk cId="1657669820" sldId="315"/>
            <ac:picMk id="11" creationId="{00000000-0000-0000-0000-000000000000}"/>
          </ac:picMkLst>
        </pc:picChg>
      </pc:sldChg>
      <pc:sldChg chg="modSp del mod">
        <pc:chgData name="Tư Bùi" userId="dcfa3037cac84c70" providerId="LiveId" clId="{3C84643A-0AD8-405A-AA91-9C66420E2961}" dt="2023-12-30T07:03:51.614" v="1795" actId="47"/>
        <pc:sldMkLst>
          <pc:docMk/>
          <pc:sldMk cId="223898682" sldId="316"/>
        </pc:sldMkLst>
        <pc:spChg chg="mod">
          <ac:chgData name="Tư Bùi" userId="dcfa3037cac84c70" providerId="LiveId" clId="{3C84643A-0AD8-405A-AA91-9C66420E2961}" dt="2023-12-30T06:58:05.548" v="1336" actId="20577"/>
          <ac:spMkLst>
            <pc:docMk/>
            <pc:sldMk cId="223898682" sldId="316"/>
            <ac:spMk id="24" creationId="{140FD2DF-B36B-9ED0-B943-D6B739C8822A}"/>
          </ac:spMkLst>
        </pc:spChg>
      </pc:sldChg>
      <pc:sldChg chg="addSp modSp mod modAnim">
        <pc:chgData name="Tư Bùi" userId="dcfa3037cac84c70" providerId="LiveId" clId="{3C84643A-0AD8-405A-AA91-9C66420E2961}" dt="2023-12-29T15:16:05.954" v="406"/>
        <pc:sldMkLst>
          <pc:docMk/>
          <pc:sldMk cId="519810102" sldId="318"/>
        </pc:sldMkLst>
        <pc:picChg chg="add mod">
          <ac:chgData name="Tư Bùi" userId="dcfa3037cac84c70" providerId="LiveId" clId="{3C84643A-0AD8-405A-AA91-9C66420E2961}" dt="2023-12-29T15:16:03.114" v="405" actId="1076"/>
          <ac:picMkLst>
            <pc:docMk/>
            <pc:sldMk cId="519810102" sldId="318"/>
            <ac:picMk id="2" creationId="{BD6492BD-28F7-D7B3-1CFA-764E194CD1C7}"/>
          </ac:picMkLst>
        </pc:picChg>
      </pc:sldChg>
      <pc:sldChg chg="delSp modSp mod">
        <pc:chgData name="Tư Bùi" userId="dcfa3037cac84c70" providerId="LiveId" clId="{3C84643A-0AD8-405A-AA91-9C66420E2961}" dt="2023-12-29T15:38:28.355" v="690" actId="20577"/>
        <pc:sldMkLst>
          <pc:docMk/>
          <pc:sldMk cId="727741230" sldId="319"/>
        </pc:sldMkLst>
        <pc:spChg chg="mod">
          <ac:chgData name="Tư Bùi" userId="dcfa3037cac84c70" providerId="LiveId" clId="{3C84643A-0AD8-405A-AA91-9C66420E2961}" dt="2023-12-29T15:38:28.355" v="690" actId="20577"/>
          <ac:spMkLst>
            <pc:docMk/>
            <pc:sldMk cId="727741230" sldId="319"/>
            <ac:spMk id="3" creationId="{985D0036-5276-C859-7120-6A59AD697FB5}"/>
          </ac:spMkLst>
        </pc:spChg>
        <pc:picChg chg="del">
          <ac:chgData name="Tư Bùi" userId="dcfa3037cac84c70" providerId="LiveId" clId="{3C84643A-0AD8-405A-AA91-9C66420E2961}" dt="2023-12-29T15:27:33.266" v="416" actId="478"/>
          <ac:picMkLst>
            <pc:docMk/>
            <pc:sldMk cId="727741230" sldId="319"/>
            <ac:picMk id="2" creationId="{BD6492BD-28F7-D7B3-1CFA-764E194CD1C7}"/>
          </ac:picMkLst>
        </pc:picChg>
      </pc:sldChg>
      <pc:sldChg chg="addSp delSp modSp mod modAnim">
        <pc:chgData name="Tư Bùi" userId="dcfa3037cac84c70" providerId="LiveId" clId="{3C84643A-0AD8-405A-AA91-9C66420E2961}" dt="2023-12-29T15:50:31.538" v="850" actId="1076"/>
        <pc:sldMkLst>
          <pc:docMk/>
          <pc:sldMk cId="1259781398" sldId="320"/>
        </pc:sldMkLst>
        <pc:picChg chg="del mod">
          <ac:chgData name="Tư Bùi" userId="dcfa3037cac84c70" providerId="LiveId" clId="{3C84643A-0AD8-405A-AA91-9C66420E2961}" dt="2023-12-29T15:50:26.314" v="848" actId="478"/>
          <ac:picMkLst>
            <pc:docMk/>
            <pc:sldMk cId="1259781398" sldId="320"/>
            <ac:picMk id="2" creationId="{BD6492BD-28F7-D7B3-1CFA-764E194CD1C7}"/>
          </ac:picMkLst>
        </pc:picChg>
        <pc:picChg chg="add mod">
          <ac:chgData name="Tư Bùi" userId="dcfa3037cac84c70" providerId="LiveId" clId="{3C84643A-0AD8-405A-AA91-9C66420E2961}" dt="2023-12-29T15:50:31.538" v="850" actId="1076"/>
          <ac:picMkLst>
            <pc:docMk/>
            <pc:sldMk cId="1259781398" sldId="320"/>
            <ac:picMk id="5" creationId="{AC5BD2A0-B72C-F627-6949-97FD997B8702}"/>
          </ac:picMkLst>
        </pc:picChg>
      </pc:sldChg>
      <pc:sldChg chg="addSp delSp modSp mod ord delAnim modAnim">
        <pc:chgData name="Tư Bùi" userId="dcfa3037cac84c70" providerId="LiveId" clId="{3C84643A-0AD8-405A-AA91-9C66420E2961}" dt="2023-12-30T07:04:49.690" v="1799"/>
        <pc:sldMkLst>
          <pc:docMk/>
          <pc:sldMk cId="2783829902" sldId="321"/>
        </pc:sldMkLst>
        <pc:spChg chg="del">
          <ac:chgData name="Tư Bùi" userId="dcfa3037cac84c70" providerId="LiveId" clId="{3C84643A-0AD8-405A-AA91-9C66420E2961}" dt="2023-12-30T06:53:55.034" v="1290" actId="478"/>
          <ac:spMkLst>
            <pc:docMk/>
            <pc:sldMk cId="2783829902" sldId="321"/>
            <ac:spMk id="2" creationId="{00000000-0000-0000-0000-000000000000}"/>
          </ac:spMkLst>
        </pc:spChg>
        <pc:spChg chg="mod">
          <ac:chgData name="Tư Bùi" userId="dcfa3037cac84c70" providerId="LiveId" clId="{3C84643A-0AD8-405A-AA91-9C66420E2961}" dt="2023-12-30T06:56:17.229" v="1326" actId="255"/>
          <ac:spMkLst>
            <pc:docMk/>
            <pc:sldMk cId="2783829902" sldId="321"/>
            <ac:spMk id="3" creationId="{00000000-0000-0000-0000-000000000000}"/>
          </ac:spMkLst>
        </pc:spChg>
        <pc:spChg chg="mod">
          <ac:chgData name="Tư Bùi" userId="dcfa3037cac84c70" providerId="LiveId" clId="{3C84643A-0AD8-405A-AA91-9C66420E2961}" dt="2023-12-30T06:56:06.088" v="1324" actId="1076"/>
          <ac:spMkLst>
            <pc:docMk/>
            <pc:sldMk cId="2783829902" sldId="321"/>
            <ac:spMk id="20" creationId="{00000000-0000-0000-0000-000000000000}"/>
          </ac:spMkLst>
        </pc:spChg>
        <pc:picChg chg="add mod">
          <ac:chgData name="Tư Bùi" userId="dcfa3037cac84c70" providerId="LiveId" clId="{3C84643A-0AD8-405A-AA91-9C66420E2961}" dt="2023-12-30T06:57:21.537" v="1330"/>
          <ac:picMkLst>
            <pc:docMk/>
            <pc:sldMk cId="2783829902" sldId="321"/>
            <ac:picMk id="4" creationId="{AA1B657E-8A77-E47F-07D3-72750F2CAFF0}"/>
          </ac:picMkLst>
        </pc:picChg>
        <pc:picChg chg="del">
          <ac:chgData name="Tư Bùi" userId="dcfa3037cac84c70" providerId="LiveId" clId="{3C84643A-0AD8-405A-AA91-9C66420E2961}" dt="2023-12-30T06:53:50.618" v="1289" actId="478"/>
          <ac:picMkLst>
            <pc:docMk/>
            <pc:sldMk cId="2783829902" sldId="321"/>
            <ac:picMk id="5" creationId="{FFBB420B-067D-ED5A-DA5B-D5C1C7E4C3F7}"/>
          </ac:picMkLst>
        </pc:picChg>
        <pc:picChg chg="del">
          <ac:chgData name="Tư Bùi" userId="dcfa3037cac84c70" providerId="LiveId" clId="{3C84643A-0AD8-405A-AA91-9C66420E2961}" dt="2023-12-30T06:57:20.736" v="1329" actId="478"/>
          <ac:picMkLst>
            <pc:docMk/>
            <pc:sldMk cId="2783829902" sldId="321"/>
            <ac:picMk id="19" creationId="{7214A891-CBAD-01ED-AF7F-4432077DE9AA}"/>
          </ac:picMkLst>
        </pc:picChg>
      </pc:sldChg>
      <pc:sldChg chg="addSp delSp modSp new mod addAnim delAnim modAnim">
        <pc:chgData name="Tư Bùi" userId="dcfa3037cac84c70" providerId="LiveId" clId="{3C84643A-0AD8-405A-AA91-9C66420E2961}" dt="2023-12-30T07:04:38.616" v="1798"/>
        <pc:sldMkLst>
          <pc:docMk/>
          <pc:sldMk cId="2090591879" sldId="322"/>
        </pc:sldMkLst>
        <pc:spChg chg="add del">
          <ac:chgData name="Tư Bùi" userId="dcfa3037cac84c70" providerId="LiveId" clId="{3C84643A-0AD8-405A-AA91-9C66420E2961}" dt="2023-12-30T06:49:21.382" v="1242" actId="22"/>
          <ac:spMkLst>
            <pc:docMk/>
            <pc:sldMk cId="2090591879" sldId="322"/>
            <ac:spMk id="3" creationId="{51246F18-3B1E-3A86-A6C4-B2FB618103FB}"/>
          </ac:spMkLst>
        </pc:spChg>
        <pc:spChg chg="add del mod">
          <ac:chgData name="Tư Bùi" userId="dcfa3037cac84c70" providerId="LiveId" clId="{3C84643A-0AD8-405A-AA91-9C66420E2961}" dt="2023-12-30T06:49:32.505" v="1247"/>
          <ac:spMkLst>
            <pc:docMk/>
            <pc:sldMk cId="2090591879" sldId="322"/>
            <ac:spMk id="4" creationId="{117A5E78-EFC6-543D-89B3-C6D9EB946404}"/>
          </ac:spMkLst>
        </pc:spChg>
        <pc:spChg chg="add mod">
          <ac:chgData name="Tư Bùi" userId="dcfa3037cac84c70" providerId="LiveId" clId="{3C84643A-0AD8-405A-AA91-9C66420E2961}" dt="2023-12-30T06:53:24.951" v="1286" actId="1076"/>
          <ac:spMkLst>
            <pc:docMk/>
            <pc:sldMk cId="2090591879" sldId="322"/>
            <ac:spMk id="5" creationId="{6639978B-1E3B-B187-A4B8-F5DC9EDABD6B}"/>
          </ac:spMkLst>
        </pc:spChg>
        <pc:spChg chg="add del mod ord">
          <ac:chgData name="Tư Bùi" userId="dcfa3037cac84c70" providerId="LiveId" clId="{3C84643A-0AD8-405A-AA91-9C66420E2961}" dt="2023-12-30T06:53:16.282" v="1284" actId="14100"/>
          <ac:spMkLst>
            <pc:docMk/>
            <pc:sldMk cId="2090591879" sldId="322"/>
            <ac:spMk id="6" creationId="{6821341B-D7D1-8F44-0015-993579DEC5F2}"/>
          </ac:spMkLst>
        </pc:spChg>
      </pc:sldChg>
      <pc:sldChg chg="delSp mod delAnim">
        <pc:chgData name="Tư Bùi" userId="dcfa3037cac84c70" providerId="LiveId" clId="{3C84643A-0AD8-405A-AA91-9C66420E2961}" dt="2023-12-30T07:05:04.677" v="1800" actId="478"/>
        <pc:sldMkLst>
          <pc:docMk/>
          <pc:sldMk cId="938503137" sldId="323"/>
        </pc:sldMkLst>
        <pc:picChg chg="del">
          <ac:chgData name="Tư Bùi" userId="dcfa3037cac84c70" providerId="LiveId" clId="{3C84643A-0AD8-405A-AA91-9C66420E2961}" dt="2023-12-30T07:05:04.677" v="1800" actId="478"/>
          <ac:picMkLst>
            <pc:docMk/>
            <pc:sldMk cId="938503137" sldId="323"/>
            <ac:picMk id="5" creationId="{AC5BD2A0-B72C-F627-6949-97FD997B8702}"/>
          </ac:picMkLst>
        </pc:picChg>
      </pc:sldChg>
      <pc:sldChg chg="addSp delSp modSp mod addAnim delAnim modAnim">
        <pc:chgData name="Tư Bùi" userId="dcfa3037cac84c70" providerId="LiveId" clId="{3C84643A-0AD8-405A-AA91-9C66420E2961}" dt="2023-12-30T07:10:26.098" v="2008"/>
        <pc:sldMkLst>
          <pc:docMk/>
          <pc:sldMk cId="4070105164" sldId="324"/>
        </pc:sldMkLst>
        <pc:spChg chg="mod">
          <ac:chgData name="Tư Bùi" userId="dcfa3037cac84c70" providerId="LiveId" clId="{3C84643A-0AD8-405A-AA91-9C66420E2961}" dt="2023-12-30T07:08:18.473" v="1930" actId="20577"/>
          <ac:spMkLst>
            <pc:docMk/>
            <pc:sldMk cId="4070105164" sldId="324"/>
            <ac:spMk id="8" creationId="{17759138-ADAD-C250-ADC9-7B30EA7348F5}"/>
          </ac:spMkLst>
        </pc:spChg>
        <pc:spChg chg="mod">
          <ac:chgData name="Tư Bùi" userId="dcfa3037cac84c70" providerId="LiveId" clId="{3C84643A-0AD8-405A-AA91-9C66420E2961}" dt="2023-12-30T07:08:36.890" v="1936" actId="20577"/>
          <ac:spMkLst>
            <pc:docMk/>
            <pc:sldMk cId="4070105164" sldId="324"/>
            <ac:spMk id="9" creationId="{461E5383-827F-62AE-6743-1F9463ACB165}"/>
          </ac:spMkLst>
        </pc:spChg>
        <pc:spChg chg="add del mod">
          <ac:chgData name="Tư Bùi" userId="dcfa3037cac84c70" providerId="LiveId" clId="{3C84643A-0AD8-405A-AA91-9C66420E2961}" dt="2023-12-30T07:10:21.940" v="2006" actId="21"/>
          <ac:spMkLst>
            <pc:docMk/>
            <pc:sldMk cId="4070105164" sldId="324"/>
            <ac:spMk id="11" creationId="{FDB373E2-3D19-D93B-6700-865989195D77}"/>
          </ac:spMkLst>
        </pc:spChg>
        <pc:spChg chg="add mod">
          <ac:chgData name="Tư Bùi" userId="dcfa3037cac84c70" providerId="LiveId" clId="{3C84643A-0AD8-405A-AA91-9C66420E2961}" dt="2023-12-30T07:10:22.908" v="2007"/>
          <ac:spMkLst>
            <pc:docMk/>
            <pc:sldMk cId="4070105164" sldId="324"/>
            <ac:spMk id="12" creationId="{DD2C6054-2DF6-C3DA-70DA-925FDB62A115}"/>
          </ac:spMkLst>
        </pc:spChg>
        <pc:grpChg chg="add del mod">
          <ac:chgData name="Tư Bùi" userId="dcfa3037cac84c70" providerId="LiveId" clId="{3C84643A-0AD8-405A-AA91-9C66420E2961}" dt="2023-12-30T07:08:45.695" v="1941" actId="478"/>
          <ac:grpSpMkLst>
            <pc:docMk/>
            <pc:sldMk cId="4070105164" sldId="324"/>
            <ac:grpSpMk id="7" creationId="{E6660AE9-6B52-80F8-ABF3-92EE47AAF29B}"/>
          </ac:grpSpMkLst>
        </pc:grpChg>
        <pc:picChg chg="mod">
          <ac:chgData name="Tư Bùi" userId="dcfa3037cac84c70" providerId="LiveId" clId="{3C84643A-0AD8-405A-AA91-9C66420E2961}" dt="2023-12-30T07:08:54.697" v="1943" actId="1076"/>
          <ac:picMkLst>
            <pc:docMk/>
            <pc:sldMk cId="4070105164" sldId="324"/>
            <ac:picMk id="2" creationId="{36A742A0-F033-ED94-F873-567E1F815713}"/>
          </ac:picMkLst>
        </pc:picChg>
        <pc:picChg chg="del">
          <ac:chgData name="Tư Bùi" userId="dcfa3037cac84c70" providerId="LiveId" clId="{3C84643A-0AD8-405A-AA91-9C66420E2961}" dt="2023-12-30T07:05:59.464" v="1805" actId="478"/>
          <ac:picMkLst>
            <pc:docMk/>
            <pc:sldMk cId="4070105164" sldId="324"/>
            <ac:picMk id="3" creationId="{0404A7FF-2293-460C-8098-C038C8C4C1DF}"/>
          </ac:picMkLst>
        </pc:picChg>
        <pc:picChg chg="add del mod">
          <ac:chgData name="Tư Bùi" userId="dcfa3037cac84c70" providerId="LiveId" clId="{3C84643A-0AD8-405A-AA91-9C66420E2961}" dt="2023-12-30T07:10:17.165" v="2004" actId="1076"/>
          <ac:picMkLst>
            <pc:docMk/>
            <pc:sldMk cId="4070105164" sldId="324"/>
            <ac:picMk id="5" creationId="{114446FE-44D8-7B7A-350C-D70953EAB13C}"/>
          </ac:picMkLst>
        </pc:picChg>
        <pc:picChg chg="add mod">
          <ac:chgData name="Tư Bùi" userId="dcfa3037cac84c70" providerId="LiveId" clId="{3C84643A-0AD8-405A-AA91-9C66420E2961}" dt="2023-12-30T07:06:42.574" v="1806"/>
          <ac:picMkLst>
            <pc:docMk/>
            <pc:sldMk cId="4070105164" sldId="324"/>
            <ac:picMk id="6" creationId="{EB8271A5-75FF-2488-BE14-C4984260DD42}"/>
          </ac:picMkLst>
        </pc:picChg>
        <pc:picChg chg="add mod">
          <ac:chgData name="Tư Bùi" userId="dcfa3037cac84c70" providerId="LiveId" clId="{3C84643A-0AD8-405A-AA91-9C66420E2961}" dt="2023-12-30T07:10:19.219" v="2005" actId="1076"/>
          <ac:picMkLst>
            <pc:docMk/>
            <pc:sldMk cId="4070105164" sldId="324"/>
            <ac:picMk id="10" creationId="{D3940A86-F18A-24AB-1BBC-19E1414EBC8F}"/>
          </ac:picMkLst>
        </pc:picChg>
      </pc:sldChg>
      <pc:sldMasterChg chg="addSp delSp modSp mod">
        <pc:chgData name="Tư Bùi" userId="dcfa3037cac84c70" providerId="LiveId" clId="{3C84643A-0AD8-405A-AA91-9C66420E2961}" dt="2023-12-30T07:10:47.517" v="2010" actId="478"/>
        <pc:sldMasterMkLst>
          <pc:docMk/>
          <pc:sldMasterMk cId="1914145088" sldId="2147483648"/>
        </pc:sldMasterMkLst>
        <pc:spChg chg="del mod">
          <ac:chgData name="Tư Bùi" userId="dcfa3037cac84c70" providerId="LiveId" clId="{3C84643A-0AD8-405A-AA91-9C66420E2961}" dt="2023-12-30T07:10:47.517" v="2010" actId="478"/>
          <ac:spMkLst>
            <pc:docMk/>
            <pc:sldMasterMk cId="1914145088" sldId="2147483648"/>
            <ac:spMk id="15" creationId="{6108D78E-8090-455C-81F2-F57D8860EAC5}"/>
          </ac:spMkLst>
        </pc:spChg>
        <pc:picChg chg="add mod">
          <ac:chgData name="Tư Bùi" userId="dcfa3037cac84c70" providerId="LiveId" clId="{3C84643A-0AD8-405A-AA91-9C66420E2961}" dt="2023-12-30T06:08:02.603" v="1005"/>
          <ac:picMkLst>
            <pc:docMk/>
            <pc:sldMasterMk cId="1914145088" sldId="2147483648"/>
            <ac:picMk id="22" creationId="{F8D4AE1D-37AC-5033-BE82-D643DF8AB82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https://www.youtube.com/watch?v=kHYQut5pEyI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942654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31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0126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29136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603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7966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88916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DAA76C-29DB-4E45-81F7-DE4BC1CB6D42}"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DAA76C-29DB-4E45-81F7-DE4BC1CB6D42}"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DAA76C-29DB-4E45-81F7-DE4BC1CB6D42}"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DAA76C-29DB-4E45-81F7-DE4BC1CB6D42}" type="datetimeFigureOut">
              <a:rPr lang="en-US" smtClean="0"/>
              <a:t>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DAA76C-29DB-4E45-81F7-DE4BC1CB6D42}" type="datetimeFigureOut">
              <a:rPr lang="en-US" smtClean="0"/>
              <a:t>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AA76C-29DB-4E45-81F7-DE4BC1CB6D42}" type="datetimeFigureOut">
              <a:rPr lang="en-US" smtClean="0"/>
              <a:t>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AA76C-29DB-4E45-81F7-DE4BC1CB6D42}" type="datetimeFigureOut">
              <a:rPr lang="en-US" smtClean="0"/>
              <a:t>2/19/2024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DE8BD-1858-4CB1-BE58-281344279973}"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22" name="Picture 21">
            <a:extLst>
              <a:ext uri="{FF2B5EF4-FFF2-40B4-BE49-F238E27FC236}">
                <a16:creationId xmlns:a16="http://schemas.microsoft.com/office/drawing/2014/main" id="{F8D4AE1D-37AC-5033-BE82-D643DF8AB827}"/>
              </a:ext>
            </a:extLst>
          </p:cNvPr>
          <p:cNvPicPr>
            <a:picLocks noChangeAspect="1"/>
          </p:cNvPicPr>
          <p:nvPr userDrawn="1"/>
        </p:nvPicPr>
        <p:blipFill>
          <a:blip r:embed="rId18"/>
          <a:stretch>
            <a:fillRect/>
          </a:stretch>
        </p:blipFill>
        <p:spPr>
          <a:xfrm>
            <a:off x="0" y="1"/>
            <a:ext cx="12192000" cy="6857999"/>
          </a:xfrm>
          <a:prstGeom prst="rect">
            <a:avLst/>
          </a:prstGeom>
        </p:spPr>
      </p:pic>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jp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jp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742A0-F033-ED94-F873-567E1F815713}"/>
              </a:ext>
            </a:extLst>
          </p:cNvPr>
          <p:cNvPicPr>
            <a:picLocks noChangeAspect="1"/>
          </p:cNvPicPr>
          <p:nvPr/>
        </p:nvPicPr>
        <p:blipFill>
          <a:blip r:embed="rId2"/>
          <a:stretch>
            <a:fillRect/>
          </a:stretch>
        </p:blipFill>
        <p:spPr>
          <a:xfrm>
            <a:off x="0" y="1"/>
            <a:ext cx="12192000" cy="6857999"/>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pic>
        <p:nvPicPr>
          <p:cNvPr id="5" name="Picture 4">
            <a:extLst>
              <a:ext uri="{FF2B5EF4-FFF2-40B4-BE49-F238E27FC236}">
                <a16:creationId xmlns:a16="http://schemas.microsoft.com/office/drawing/2014/main" id="{114446FE-44D8-7B7A-350C-D70953EAB13C}"/>
              </a:ext>
            </a:extLst>
          </p:cNvPr>
          <p:cNvPicPr>
            <a:picLocks noChangeAspect="1"/>
          </p:cNvPicPr>
          <p:nvPr/>
        </p:nvPicPr>
        <p:blipFill>
          <a:blip r:embed="rId4"/>
          <a:stretch>
            <a:fillRect/>
          </a:stretch>
        </p:blipFill>
        <p:spPr>
          <a:xfrm>
            <a:off x="5050445" y="79496"/>
            <a:ext cx="2091109" cy="1341236"/>
          </a:xfrm>
          <a:prstGeom prst="rect">
            <a:avLst/>
          </a:prstGeom>
        </p:spPr>
      </p:pic>
      <p:pic>
        <p:nvPicPr>
          <p:cNvPr id="6" name="Picture 5" descr="A green and white logo&#10;&#10;Description automatically generated">
            <a:extLst>
              <a:ext uri="{FF2B5EF4-FFF2-40B4-BE49-F238E27FC236}">
                <a16:creationId xmlns:a16="http://schemas.microsoft.com/office/drawing/2014/main" id="{EB8271A5-75FF-2488-BE14-C4984260DD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1809" y="-188383"/>
            <a:ext cx="1876995" cy="1876995"/>
          </a:xfrm>
          <a:prstGeom prst="rect">
            <a:avLst/>
          </a:prstGeom>
        </p:spPr>
      </p:pic>
      <p:pic>
        <p:nvPicPr>
          <p:cNvPr id="10" name="Picture 9">
            <a:extLst>
              <a:ext uri="{FF2B5EF4-FFF2-40B4-BE49-F238E27FC236}">
                <a16:creationId xmlns:a16="http://schemas.microsoft.com/office/drawing/2014/main" id="{D3940A86-F18A-24AB-1BBC-19E1414EBC8F}"/>
              </a:ext>
            </a:extLst>
          </p:cNvPr>
          <p:cNvPicPr>
            <a:picLocks noChangeAspect="1"/>
          </p:cNvPicPr>
          <p:nvPr/>
        </p:nvPicPr>
        <p:blipFill>
          <a:blip r:embed="rId6"/>
          <a:stretch>
            <a:fillRect/>
          </a:stretch>
        </p:blipFill>
        <p:spPr>
          <a:xfrm>
            <a:off x="2027195" y="671512"/>
            <a:ext cx="9187468" cy="4139543"/>
          </a:xfrm>
          <a:prstGeom prst="rect">
            <a:avLst/>
          </a:prstGeom>
        </p:spPr>
      </p:pic>
      <p:sp>
        <p:nvSpPr>
          <p:cNvPr id="12" name="TextBox 11">
            <a:extLst>
              <a:ext uri="{FF2B5EF4-FFF2-40B4-BE49-F238E27FC236}">
                <a16:creationId xmlns:a16="http://schemas.microsoft.com/office/drawing/2014/main" id="{DD2C6054-2DF6-C3DA-70DA-925FDB62A115}"/>
              </a:ext>
            </a:extLst>
          </p:cNvPr>
          <p:cNvSpPr txBox="1"/>
          <p:nvPr/>
        </p:nvSpPr>
        <p:spPr>
          <a:xfrm>
            <a:off x="4294085" y="2741285"/>
            <a:ext cx="8978729" cy="2554545"/>
          </a:xfrm>
          <a:prstGeom prst="rect">
            <a:avLst/>
          </a:prstGeom>
          <a:noFill/>
        </p:spPr>
        <p:txBody>
          <a:bodyPr wrap="square" rtlCol="0">
            <a:spAutoFit/>
          </a:bodyPr>
          <a:lstStyle/>
          <a:p>
            <a:pPr algn="ctr"/>
            <a:r>
              <a:rPr lang="vi-VN" sz="8000" dirty="0">
                <a:ln w="57150">
                  <a:solidFill>
                    <a:schemeClr val="bg1"/>
                  </a:solidFill>
                </a:ln>
                <a:solidFill>
                  <a:srgbClr val="C00000"/>
                </a:solidFill>
                <a:latin typeface="#9Slide07 SVNZiclets" panose="02000603000000000000" pitchFamily="2" charset="0"/>
              </a:rPr>
              <a:t>CON RỒNG</a:t>
            </a:r>
          </a:p>
          <a:p>
            <a:pPr algn="ctr"/>
            <a:r>
              <a:rPr lang="vi-VN" sz="8000" dirty="0">
                <a:ln w="57150">
                  <a:solidFill>
                    <a:schemeClr val="bg1"/>
                  </a:solidFill>
                </a:ln>
                <a:solidFill>
                  <a:srgbClr val="C00000"/>
                </a:solidFill>
                <a:latin typeface="#9Slide07 SVNZiclets" panose="02000603000000000000" pitchFamily="2" charset="0"/>
              </a:rPr>
              <a:t>CHÁU TIÊN</a:t>
            </a:r>
            <a:endParaRPr lang="en-US" sz="8000" dirty="0">
              <a:ln w="57150">
                <a:solidFill>
                  <a:schemeClr val="bg1"/>
                </a:solidFill>
              </a:ln>
              <a:solidFill>
                <a:srgbClr val="C00000"/>
              </a:solidFill>
              <a:latin typeface="#9Slide07 SVNZiclets" panose="02000603000000000000" pitchFamily="2" charset="0"/>
            </a:endParaRPr>
          </a:p>
        </p:txBody>
      </p:sp>
    </p:spTree>
    <p:extLst>
      <p:ext uri="{BB962C8B-B14F-4D97-AF65-F5344CB8AC3E}">
        <p14:creationId xmlns:p14="http://schemas.microsoft.com/office/powerpoint/2010/main" val="4070105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5" name="Picture 4">
            <a:extLst>
              <a:ext uri="{FF2B5EF4-FFF2-40B4-BE49-F238E27FC236}">
                <a16:creationId xmlns:a16="http://schemas.microsoft.com/office/drawing/2014/main" id="{AC5BD2A0-B72C-F627-6949-97FD997B8702}"/>
              </a:ext>
            </a:extLst>
          </p:cNvPr>
          <p:cNvPicPr>
            <a:picLocks noChangeAspect="1"/>
          </p:cNvPicPr>
          <p:nvPr/>
        </p:nvPicPr>
        <p:blipFill>
          <a:blip r:embed="rId6"/>
          <a:stretch>
            <a:fillRect/>
          </a:stretch>
        </p:blipFill>
        <p:spPr>
          <a:xfrm>
            <a:off x="503081" y="-113802"/>
            <a:ext cx="1647311" cy="1208262"/>
          </a:xfrm>
          <a:prstGeom prst="rect">
            <a:avLst/>
          </a:prstGeom>
        </p:spPr>
      </p:pic>
    </p:spTree>
    <p:extLst>
      <p:ext uri="{BB962C8B-B14F-4D97-AF65-F5344CB8AC3E}">
        <p14:creationId xmlns:p14="http://schemas.microsoft.com/office/powerpoint/2010/main" val="1259781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437036" y="1970851"/>
            <a:ext cx="4744253" cy="1334624"/>
            <a:chOff x="1189815" y="4012846"/>
            <a:chExt cx="7386183" cy="1117294"/>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189815" y="4012846"/>
              <a:ext cx="7386183" cy="1117294"/>
              <a:chOff x="-359672" y="3198230"/>
              <a:chExt cx="6422767" cy="123992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6422767" cy="123992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255891" y="3294470"/>
                <a:ext cx="6159040" cy="1015405"/>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616724" y="4215964"/>
              <a:ext cx="6775336" cy="59261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Miền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đất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Lạc</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Việt</a:t>
              </a:r>
              <a:r>
                <a:rPr lang="en-SG" sz="4000" b="1" i="0" dirty="0">
                  <a:solidFill>
                    <a:srgbClr val="002060"/>
                  </a:solidFill>
                  <a:effectLst/>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702050" y="547185"/>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175642" y="3184386"/>
            <a:ext cx="9695224" cy="2400657"/>
          </a:xfrm>
          <a:prstGeom prst="rect">
            <a:avLst/>
          </a:prstGeom>
          <a:noFill/>
        </p:spPr>
        <p:txBody>
          <a:bodyPr wrap="square">
            <a:spAutoFit/>
          </a:bodyPr>
          <a:lstStyle/>
          <a:p>
            <a:pPr algn="ctr"/>
            <a:r>
              <a:rPr lang="vi-VN" sz="5000" b="1" dirty="0">
                <a:latin typeface="Cambria" panose="02040503050406030204" pitchFamily="18" charset="0"/>
                <a:ea typeface="Cambria" panose="02040503050406030204" pitchFamily="18" charset="0"/>
              </a:rPr>
              <a:t>miền đất mà người Lạc Việt sinh sống, chủ yếu thuộc Bắc </a:t>
            </a:r>
            <a:r>
              <a:rPr lang="vi-VN" sz="5000" b="1">
                <a:latin typeface="Cambria" panose="02040503050406030204" pitchFamily="18" charset="0"/>
                <a:ea typeface="Cambria" panose="02040503050406030204" pitchFamily="18" charset="0"/>
              </a:rPr>
              <a:t>Bộ </a:t>
            </a:r>
          </a:p>
          <a:p>
            <a:pPr algn="ctr"/>
            <a:r>
              <a:rPr lang="vi-VN" sz="5000" b="1">
                <a:latin typeface="Cambria" panose="02040503050406030204" pitchFamily="18" charset="0"/>
                <a:ea typeface="Cambria" panose="02040503050406030204" pitchFamily="18" charset="0"/>
              </a:rPr>
              <a:t>nước </a:t>
            </a:r>
            <a:r>
              <a:rPr lang="vi-VN" sz="5000" b="1" dirty="0">
                <a:latin typeface="Cambria" panose="02040503050406030204" pitchFamily="18" charset="0"/>
                <a:ea typeface="Cambria" panose="02040503050406030204" pitchFamily="18" charset="0"/>
              </a:rPr>
              <a:t>ta ngày nay.</a:t>
            </a:r>
            <a:endParaRPr lang="en-US"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06513" y="2458278"/>
            <a:ext cx="4023187" cy="1586240"/>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541700" y="4310745"/>
              <a:ext cx="3577861" cy="506543"/>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vi-VN" altLang="zh-CN" sz="45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Phong Châu </a:t>
              </a:r>
              <a:endParaRPr kumimoji="0" lang="zh-CN" altLang="en-US" sz="45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196812" y="875381"/>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417603" y="3144147"/>
            <a:ext cx="7256890" cy="1631216"/>
          </a:xfrm>
          <a:prstGeom prst="rect">
            <a:avLst/>
          </a:prstGeom>
          <a:noFill/>
        </p:spPr>
        <p:txBody>
          <a:bodyPr wrap="square">
            <a:spAutoFit/>
          </a:bodyPr>
          <a:lstStyle/>
          <a:p>
            <a:pPr algn="ctr"/>
            <a:r>
              <a:rPr lang="vi-VN" sz="5000" b="1" dirty="0">
                <a:solidFill>
                  <a:srgbClr val="002060"/>
                </a:solidFill>
                <a:latin typeface="Cambria" panose="02040503050406030204" pitchFamily="18" charset="0"/>
                <a:ea typeface="Cambria" panose="02040503050406030204" pitchFamily="18" charset="0"/>
              </a:rPr>
              <a:t>T</a:t>
            </a:r>
            <a:r>
              <a:rPr lang="en-SG" sz="5000" b="1" dirty="0" err="1">
                <a:solidFill>
                  <a:srgbClr val="002060"/>
                </a:solidFill>
                <a:latin typeface="Cambria" panose="02040503050406030204" pitchFamily="18" charset="0"/>
                <a:ea typeface="Cambria" panose="02040503050406030204" pitchFamily="18" charset="0"/>
              </a:rPr>
              <a:t>ên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gọi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vùng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đất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cổ</a:t>
            </a:r>
            <a:r>
              <a:rPr lang="en-SG" sz="5000" b="1" dirty="0">
                <a:solidFill>
                  <a:srgbClr val="002060"/>
                </a:solidFill>
                <a:latin typeface="Cambria" panose="02040503050406030204" pitchFamily="18" charset="0"/>
                <a:ea typeface="Cambria" panose="02040503050406030204" pitchFamily="18" charset="0"/>
              </a:rPr>
              <a:t>,</a:t>
            </a:r>
            <a:endParaRPr lang="vi-VN" sz="5000" b="1" dirty="0">
              <a:solidFill>
                <a:srgbClr val="002060"/>
              </a:solidFill>
              <a:latin typeface="Cambria" panose="02040503050406030204" pitchFamily="18" charset="0"/>
              <a:ea typeface="Cambria" panose="02040503050406030204" pitchFamily="18" charset="0"/>
            </a:endParaRPr>
          </a:p>
          <a:p>
            <a:pPr algn="ctr"/>
            <a:r>
              <a:rPr lang="en-SG" sz="5000" b="1" dirty="0">
                <a:solidFill>
                  <a:srgbClr val="002060"/>
                </a:solidFill>
                <a:latin typeface="Cambria" panose="02040503050406030204" pitchFamily="18" charset="0"/>
                <a:ea typeface="Cambria" panose="02040503050406030204" pitchFamily="18" charset="0"/>
              </a:rPr>
              <a:t> nay </a:t>
            </a:r>
            <a:r>
              <a:rPr lang="en-SG" sz="5000" b="1" dirty="0" err="1">
                <a:solidFill>
                  <a:srgbClr val="002060"/>
                </a:solidFill>
                <a:latin typeface="Cambria" panose="02040503050406030204" pitchFamily="18" charset="0"/>
                <a:ea typeface="Cambria" panose="02040503050406030204" pitchFamily="18" charset="0"/>
              </a:rPr>
              <a:t>thuộc</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tỉnh</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Phú</a:t>
            </a:r>
            <a:r>
              <a:rPr lang="en-SG" sz="5000" b="1" dirty="0">
                <a:solidFill>
                  <a:srgbClr val="002060"/>
                </a:solidFill>
                <a:latin typeface="Cambria" panose="02040503050406030204" pitchFamily="18" charset="0"/>
                <a:ea typeface="Cambria" panose="02040503050406030204" pitchFamily="18" charset="0"/>
              </a:rPr>
              <a:t> </a:t>
            </a:r>
            <a:r>
              <a:rPr lang="vi-VN" sz="5000" b="1" dirty="0">
                <a:solidFill>
                  <a:srgbClr val="002060"/>
                </a:solidFill>
                <a:latin typeface="Cambria" panose="02040503050406030204" pitchFamily="18" charset="0"/>
                <a:ea typeface="Cambria" panose="02040503050406030204" pitchFamily="18" charset="0"/>
              </a:rPr>
              <a:t>Thọ.</a:t>
            </a:r>
            <a:endParaRPr lang="en-US" sz="5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91129" y="658397"/>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415264" y="1523600"/>
            <a:ext cx="4053960" cy="1814679"/>
            <a:chOff x="2161902" y="423526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2161902" y="4235263"/>
              <a:ext cx="4182027" cy="1023787"/>
              <a:chOff x="485621" y="3445058"/>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485621" y="3445058"/>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547416" y="3532743"/>
                <a:ext cx="3408421" cy="1048468"/>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2312561" y="4336608"/>
              <a:ext cx="3840090" cy="7466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Đồng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bào</a:t>
              </a:r>
              <a:r>
                <a:rPr lang="en-SG" sz="4000" b="1" i="0" dirty="0">
                  <a:solidFill>
                    <a:srgbClr val="002060"/>
                  </a:solidFill>
                  <a:effectLst/>
                  <a:latin typeface="Cambria" panose="02040503050406030204" pitchFamily="18" charset="0"/>
                  <a:ea typeface="Cambria" panose="02040503050406030204" pitchFamily="18" charset="0"/>
                </a:rPr>
                <a:t> </a:t>
              </a:r>
              <a:endParaRPr lang="vi-VN" sz="40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a:solidFill>
                    <a:srgbClr val="002060"/>
                  </a:solidFill>
                  <a:effectLst/>
                  <a:latin typeface="Cambria" panose="02040503050406030204" pitchFamily="18" charset="0"/>
                  <a:ea typeface="Cambria" panose="02040503050406030204" pitchFamily="18" charset="0"/>
                </a:rPr>
                <a:t>(</a:t>
              </a:r>
              <a:r>
                <a:rPr lang="en-SG" sz="4000" b="1" i="0" dirty="0" err="1">
                  <a:solidFill>
                    <a:srgbClr val="002060"/>
                  </a:solidFill>
                  <a:effectLst/>
                  <a:latin typeface="Cambria" panose="02040503050406030204" pitchFamily="18" charset="0"/>
                  <a:ea typeface="Cambria" panose="02040503050406030204" pitchFamily="18" charset="0"/>
                </a:rPr>
                <a:t>cùng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một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bọc</a:t>
              </a:r>
              <a:r>
                <a:rPr lang="en-SG" sz="4000" b="1" i="0" dirty="0">
                  <a:solidFill>
                    <a:srgbClr val="002060"/>
                  </a:solidFill>
                  <a:effectLst/>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370289" y="490329"/>
            <a:ext cx="6320249" cy="1907741"/>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912019" y="3518587"/>
            <a:ext cx="9210511" cy="1692771"/>
          </a:xfrm>
          <a:prstGeom prst="rect">
            <a:avLst/>
          </a:prstGeom>
          <a:noFill/>
        </p:spPr>
        <p:txBody>
          <a:bodyPr wrap="square">
            <a:spAutoFit/>
          </a:bodyPr>
          <a:lstStyle/>
          <a:p>
            <a:pPr algn="ctr"/>
            <a:r>
              <a:rPr lang="vi-VN" sz="5200" b="1" dirty="0">
                <a:latin typeface="Cambria" panose="02040503050406030204" pitchFamily="18" charset="0"/>
                <a:ea typeface="Cambria" panose="02040503050406030204" pitchFamily="18" charset="0"/>
              </a:rPr>
              <a:t>Những người cùng giống nòi, cùng đất nước.</a:t>
            </a:r>
            <a:endParaRPr lang="en-US" sz="5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7269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9A44C-CD23-193F-3EBA-BADAA6B4C9BB}"/>
              </a:ext>
            </a:extLst>
          </p:cNvPr>
          <p:cNvPicPr>
            <a:picLocks noChangeAspect="1"/>
          </p:cNvPicPr>
          <p:nvPr/>
        </p:nvPicPr>
        <p:blipFill>
          <a:blip r:embed="rId4"/>
          <a:stretch>
            <a:fillRect/>
          </a:stretch>
        </p:blipFill>
        <p:spPr>
          <a:xfrm>
            <a:off x="0" y="1"/>
            <a:ext cx="12192000" cy="6857999"/>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549053" y="970149"/>
            <a:ext cx="7800008" cy="5887850"/>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8"/>
          <a:stretch>
            <a:fillRect/>
          </a:stretch>
        </p:blipFill>
        <p:spPr>
          <a:xfrm>
            <a:off x="4866747" y="1118686"/>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5"/>
          <a:stretch>
            <a:fillRect/>
          </a:stretch>
        </p:blipFill>
        <p:spPr>
          <a:xfrm>
            <a:off x="-137918" y="646454"/>
            <a:ext cx="2847079" cy="1536325"/>
          </a:xfrm>
          <a:prstGeom prst="rect">
            <a:avLst/>
          </a:prstGeom>
        </p:spPr>
      </p:pic>
      <p:sp>
        <p:nvSpPr>
          <p:cNvPr id="2" name="Rectangle 1"/>
          <p:cNvSpPr/>
          <p:nvPr/>
        </p:nvSpPr>
        <p:spPr>
          <a:xfrm>
            <a:off x="4614040" y="999670"/>
            <a:ext cx="7504387" cy="1384995"/>
          </a:xfrm>
          <a:prstGeom prst="rect">
            <a:avLst/>
          </a:prstGeom>
          <a:solidFill>
            <a:schemeClr val="tx1">
              <a:lumMod val="65000"/>
              <a:lumOff val="35000"/>
            </a:schemeClr>
          </a:solidFill>
        </p:spPr>
        <p:txBody>
          <a:bodyPr wrap="square">
            <a:spAutoFit/>
          </a:bodyPr>
          <a:lstStyle/>
          <a:p>
            <a:pPr algn="ctr"/>
            <a:r>
              <a:rPr lang="vi-VN" sz="4200" b="1" dirty="0">
                <a:solidFill>
                  <a:schemeClr val="bg1"/>
                </a:solidFill>
                <a:latin typeface="Cambria" panose="02040503050406030204" pitchFamily="18" charset="0"/>
                <a:ea typeface="Cambria" panose="02040503050406030204" pitchFamily="18" charset="0"/>
              </a:rPr>
              <a:t>1. Lạc Long Quân và Âu Cơ được giới thiệu như thế nào? </a:t>
            </a:r>
            <a:endParaRPr lang="vi-VN" sz="42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5486400" y="2471071"/>
            <a:ext cx="6705599" cy="3970318"/>
          </a:xfrm>
          <a:prstGeom prst="rect">
            <a:avLst/>
          </a:prstGeom>
          <a:solidFill>
            <a:schemeClr val="bg1"/>
          </a:solidFill>
        </p:spPr>
        <p:txBody>
          <a:bodyPr wrap="square">
            <a:spAutoFit/>
          </a:bodyPr>
          <a:lstStyle/>
          <a:p>
            <a:pPr algn="just"/>
            <a:r>
              <a:rPr lang="vi-VN" sz="3600" b="1" dirty="0">
                <a:latin typeface="Cambria" panose="02040503050406030204" pitchFamily="18" charset="0"/>
                <a:ea typeface="Cambria" panose="02040503050406030204" pitchFamily="18" charset="0"/>
              </a:rPr>
              <a:t>Lạc Long Quân được giới thiệu: Ở miền đất Lạc Việt có một vị thần tên là Lạc Long Quân. Thần mình rồng, thường ở dưới nước, thỉnh thoảng lên sống trên cạn, sức khoẻ vô địch, có nhiều phép lạ. </a:t>
            </a:r>
            <a:endParaRPr lang="vi-VN" sz="3600" b="1" dirty="0">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a:extLst>
              <a:ext uri="{FF2B5EF4-FFF2-40B4-BE49-F238E27FC236}">
                <a16:creationId xmlns:a16="http://schemas.microsoft.com/office/drawing/2014/main" id="{CF491EB1-F015-BA33-96AA-A52B87CD7F25}"/>
              </a:ext>
            </a:extLst>
          </p:cNvPr>
          <p:cNvSpPr/>
          <p:nvPr/>
        </p:nvSpPr>
        <p:spPr>
          <a:xfrm>
            <a:off x="24210" y="3753722"/>
            <a:ext cx="5299279" cy="2554545"/>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rPr>
              <a:t>Âu Cơ được miêu tả: Ở vùng núi cao có nàng Âu Cơ xinh đẹp tuyệt trần.</a:t>
            </a:r>
            <a:endPar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2" name="Picture 11">
            <a:extLst>
              <a:ext uri="{FF2B5EF4-FFF2-40B4-BE49-F238E27FC236}">
                <a16:creationId xmlns:a16="http://schemas.microsoft.com/office/drawing/2014/main" id="{5077B7ED-9C4A-596A-0DB2-B7D17E5B18F9}"/>
              </a:ext>
            </a:extLst>
          </p:cNvPr>
          <p:cNvPicPr>
            <a:picLocks noChangeAspect="1"/>
          </p:cNvPicPr>
          <p:nvPr/>
        </p:nvPicPr>
        <p:blipFill>
          <a:blip r:embed="rId5"/>
          <a:stretch>
            <a:fillRect/>
          </a:stretch>
        </p:blipFill>
        <p:spPr>
          <a:xfrm>
            <a:off x="3825186" y="-194936"/>
            <a:ext cx="3103018" cy="1612290"/>
          </a:xfrm>
          <a:prstGeom prst="rect">
            <a:avLst/>
          </a:prstGeom>
        </p:spPr>
      </p:pic>
      <p:sp>
        <p:nvSpPr>
          <p:cNvPr id="2" name="Rounded Rectangle 1"/>
          <p:cNvSpPr/>
          <p:nvPr/>
        </p:nvSpPr>
        <p:spPr>
          <a:xfrm>
            <a:off x="5080000" y="935192"/>
            <a:ext cx="6858806" cy="2169825"/>
          </a:xfrm>
          <a:prstGeom prst="roundRect">
            <a:avLst>
              <a:gd name="adj" fmla="val 0"/>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rPr>
              <a:t>2. Chi tiết Âu Cơ sinh bọc trăm trứng muốn nói điều gì? </a:t>
            </a:r>
            <a:endPar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p:cNvSpPr/>
          <p:nvPr/>
        </p:nvSpPr>
        <p:spPr>
          <a:xfrm>
            <a:off x="139700" y="3429000"/>
            <a:ext cx="11912600" cy="2431435"/>
          </a:xfrm>
          <a:prstGeom prst="rect">
            <a:avLst/>
          </a:prstGeom>
          <a:solidFill>
            <a:schemeClr val="accent4">
              <a:lumMod val="20000"/>
              <a:lumOff val="80000"/>
            </a:schemeClr>
          </a:solidFill>
        </p:spPr>
        <p:txBody>
          <a:bodyPr wrap="square">
            <a:spAutoFit/>
          </a:bodyPr>
          <a:lstStyle/>
          <a:p>
            <a:pPr algn="ctr"/>
            <a:r>
              <a:rPr lang="vi-VN" sz="3500" b="1" dirty="0">
                <a:solidFill>
                  <a:srgbClr val="C0000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Chi tiết Âu Cơ sinh bọc trăm trứng muốn nói người dân Việt Nam đều được một mẹ sinh ra, đều có chung nguồn cội, đều là anh em một nhà. Đó biểu tượng sâu sắc cho sự đoàn kết dân tộc của nhân dân ta.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4538477" y="323970"/>
            <a:ext cx="2975106" cy="1536325"/>
          </a:xfrm>
          <a:prstGeom prst="rect">
            <a:avLst/>
          </a:prstGeom>
        </p:spPr>
      </p:pic>
      <p:sp>
        <p:nvSpPr>
          <p:cNvPr id="20" name="Rounded Rectangle 19"/>
          <p:cNvSpPr/>
          <p:nvPr/>
        </p:nvSpPr>
        <p:spPr>
          <a:xfrm>
            <a:off x="156377" y="1531565"/>
            <a:ext cx="12064999" cy="1592223"/>
          </a:xfrm>
          <a:prstGeom prst="roundRect">
            <a:avLst>
              <a:gd name="adj" fmla="val 29749"/>
            </a:avLst>
          </a:prstGeom>
          <a:solidFill>
            <a:schemeClr val="bg1"/>
          </a:solidFill>
        </p:spPr>
        <p:txBody>
          <a:bodyPr wrap="square">
            <a:spAutoFit/>
          </a:bodyPr>
          <a:lstStyle/>
          <a:p>
            <a:pPr algn="ctr"/>
            <a:r>
              <a:rPr lang="vi-VN" sz="4000" b="1" dirty="0">
                <a:solidFill>
                  <a:srgbClr val="C00000"/>
                </a:solidFill>
                <a:latin typeface="Cambria" panose="02040503050406030204" pitchFamily="18" charset="0"/>
                <a:ea typeface="Cambria" panose="02040503050406030204" pitchFamily="18" charset="0"/>
              </a:rPr>
              <a:t>Theo em, cách giải thích nguồn gốc của người Việt là con Rồng cháu Tiên nói lên điều gì?</a:t>
            </a:r>
            <a:endPar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p:cNvSpPr/>
          <p:nvPr/>
        </p:nvSpPr>
        <p:spPr>
          <a:xfrm>
            <a:off x="156377" y="3235261"/>
            <a:ext cx="12064998" cy="3323987"/>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rPr>
              <a:t>Cách giải thích nguồn gốc của người Việt là con Rồng cháu Tiên nói lên dòng dõi của chúng ta là con cháu của Lạc Long Quân và Âu Cơ, của những vị thần tiên cao quý. Nguồn gốc ấy gắn kết dòng máu chảy trong mỗi con người Việt, những con người cùng giống nòi. Điều đó đã tạo nên sự đoàn kết giữa các dân tộc trên đất nước Việt Nam. </a:t>
            </a:r>
            <a:endPar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9" name="Picture 18">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5933290" y="824614"/>
            <a:ext cx="3005588" cy="1536325"/>
          </a:xfrm>
          <a:prstGeom prst="rect">
            <a:avLst/>
          </a:prstGeom>
        </p:spPr>
      </p:pic>
      <p:sp>
        <p:nvSpPr>
          <p:cNvPr id="20" name="Rounded Rectangle 19"/>
          <p:cNvSpPr/>
          <p:nvPr/>
        </p:nvSpPr>
        <p:spPr>
          <a:xfrm>
            <a:off x="4483100" y="2204892"/>
            <a:ext cx="7708900" cy="177736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rPr>
              <a:t>4. Dựa vào sơ đồ dưới đây, tóm tắt lại câu chuyện. </a:t>
            </a:r>
            <a:endPar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FFBB420B-067D-ED5A-DA5B-D5C1C7E4C3F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05899" y="4176002"/>
            <a:ext cx="11786101" cy="2328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899" y="1489487"/>
            <a:ext cx="4349596" cy="268651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9">
            <a:extLst>
              <a:ext uri="{FF2B5EF4-FFF2-40B4-BE49-F238E27FC236}">
                <a16:creationId xmlns:a16="http://schemas.microsoft.com/office/drawing/2014/main" id="{6821341B-D7D1-8F44-0015-993579DEC5F2}"/>
              </a:ext>
            </a:extLst>
          </p:cNvPr>
          <p:cNvSpPr/>
          <p:nvPr/>
        </p:nvSpPr>
        <p:spPr>
          <a:xfrm>
            <a:off x="0" y="557048"/>
            <a:ext cx="12002814" cy="5982138"/>
          </a:xfrm>
          <a:prstGeom prst="roundRect">
            <a:avLst>
              <a:gd name="adj" fmla="val 29749"/>
            </a:avLst>
          </a:prstGeom>
          <a:solidFill>
            <a:schemeClr val="bg1"/>
          </a:solidFill>
        </p:spPr>
        <p:txBody>
          <a:bodyPr wrap="square">
            <a:spAutoFit/>
          </a:bodyPr>
          <a:lstStyle/>
          <a:p>
            <a:pPr algn="ctr"/>
            <a:endParaRPr lang="vi-VN" sz="66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639978B-1E3B-B187-A4B8-F5DC9EDABD6B}"/>
              </a:ext>
            </a:extLst>
          </p:cNvPr>
          <p:cNvSpPr txBox="1"/>
          <p:nvPr/>
        </p:nvSpPr>
        <p:spPr>
          <a:xfrm>
            <a:off x="508659" y="934432"/>
            <a:ext cx="10985496" cy="5693866"/>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Lạc Long Quân và Âu Cơ đều là những vị thần cao quý. Lạc Long Quân là nòi rồng, sống ở dưới nước. Chàng có sức khỏe vô địch, có nhiều phép lạ. Còn Âu Cơ thuộc giống Tiên, xinh đẹp tuyệt trần. Hai người đem lòng yêu nhau rồi trở thành vợ chồng. Ít lâu sau, Âu Cơ sinh ra một cái bọc trăm trứng, trăm trứng nở ra một trăm người con hồng hào, đẹp đẽ lạ thường. Một hôm, Lạc Long Quân cảm thấy mình không thể sống mãi trên cạn được đành bàn với Âu Cơ dẫn năm mươi con xuống biển, nàng đưa năm mươi con lên núi. Người con trưởng theo Âu Cơ được tôn làm vua, lấy hiệu là Hùng Vương đóng đô ở Phong Châu, đặt tên nước là Văn Lang. Mười mấy đời truyền nối vua đều lấy hiệu là Hùng Vương. Bởi sự tích này mà người Việt Nam khi nhắc đến nguồn gốc của mình thường xưng là con Rồng cháu Tiên.</a:t>
            </a:r>
            <a:endParaRPr lang="en-SG" sz="2800" dirty="0">
              <a:solidFill>
                <a:srgbClr val="002060"/>
              </a:solidFill>
            </a:endParaRPr>
          </a:p>
        </p:txBody>
      </p:sp>
    </p:spTree>
    <p:extLst>
      <p:ext uri="{BB962C8B-B14F-4D97-AF65-F5344CB8AC3E}">
        <p14:creationId xmlns:p14="http://schemas.microsoft.com/office/powerpoint/2010/main" val="2090591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1946" y="1203832"/>
            <a:ext cx="11464341" cy="68580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401" y="3302522"/>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687614" y="238081"/>
            <a:ext cx="7504386" cy="1962507"/>
          </a:xfrm>
          <a:prstGeom prst="roundRect">
            <a:avLst>
              <a:gd name="adj" fmla="val 29749"/>
            </a:avLst>
          </a:prstGeom>
          <a:solidFill>
            <a:schemeClr val="bg1"/>
          </a:solidFill>
        </p:spPr>
        <p:txBody>
          <a:bodyPr wrap="square">
            <a:spAutoFit/>
          </a:bodyPr>
          <a:lstStyle/>
          <a:p>
            <a:pPr algn="ctr"/>
            <a:r>
              <a:rPr lang="vi-VN" sz="2500" b="1" dirty="0">
                <a:latin typeface="Cambria" panose="02040503050406030204" pitchFamily="18" charset="0"/>
                <a:ea typeface="Cambria" panose="02040503050406030204" pitchFamily="18" charset="0"/>
              </a:rPr>
              <a:t>Câu ca dao dưới đây có liên quan thế nào đến câu chuyện này? </a:t>
            </a:r>
            <a:br>
              <a:rPr lang="vi-VN" sz="2500" b="1" dirty="0">
                <a:latin typeface="Cambria" panose="02040503050406030204" pitchFamily="18" charset="0"/>
                <a:ea typeface="Cambria" panose="02040503050406030204" pitchFamily="18" charset="0"/>
              </a:rPr>
            </a:br>
            <a:r>
              <a:rPr lang="vi-VN" sz="2500" b="1" dirty="0">
                <a:solidFill>
                  <a:srgbClr val="C00000"/>
                </a:solidFill>
                <a:latin typeface="Cambria" panose="02040503050406030204" pitchFamily="18" charset="0"/>
                <a:ea typeface="Cambria" panose="02040503050406030204" pitchFamily="18" charset="0"/>
              </a:rPr>
              <a:t>Dù ai đi ngược về xuôi</a:t>
            </a:r>
          </a:p>
          <a:p>
            <a:pPr algn="ctr"/>
            <a:r>
              <a:rPr lang="vi-VN" sz="2500" b="1" dirty="0">
                <a:solidFill>
                  <a:srgbClr val="C00000"/>
                </a:solidFill>
                <a:latin typeface="Cambria" panose="02040503050406030204" pitchFamily="18" charset="0"/>
                <a:ea typeface="Cambria" panose="02040503050406030204" pitchFamily="18" charset="0"/>
              </a:rPr>
              <a:t>Nhớ ngày giỗ Tổ mùng Mười tháng Ba</a:t>
            </a:r>
          </a:p>
        </p:txBody>
      </p:sp>
      <p:sp>
        <p:nvSpPr>
          <p:cNvPr id="3" name="Rectangle 2"/>
          <p:cNvSpPr/>
          <p:nvPr/>
        </p:nvSpPr>
        <p:spPr>
          <a:xfrm>
            <a:off x="5087532" y="2323445"/>
            <a:ext cx="7104468" cy="4662815"/>
          </a:xfrm>
          <a:prstGeom prst="rect">
            <a:avLst/>
          </a:prstGeom>
          <a:solidFill>
            <a:srgbClr val="00B050"/>
          </a:solidFill>
        </p:spPr>
        <p:txBody>
          <a:bodyPr wrap="square">
            <a:spAutoFit/>
          </a:bodyPr>
          <a:lstStyle/>
          <a:p>
            <a:pPr lvl="0" algn="just"/>
            <a:r>
              <a:rPr lang="vi-VN" sz="3300" b="1" dirty="0">
                <a:solidFill>
                  <a:schemeClr val="bg1"/>
                </a:solidFill>
                <a:latin typeface="Cambria" panose="02040503050406030204" pitchFamily="18" charset="0"/>
                <a:ea typeface="Cambria" panose="02040503050406030204" pitchFamily="18" charset="0"/>
              </a:rPr>
              <a:t>Câu ca dao là lời nhắc về ngày giỗ tổ Hùng Vương, người có công dựng nước, thể hiện sự tưởng nhớ của nhân dân về các vị vua đã sinh ra nước. Hùng Vương là nhân vật trong câu chuyện Sự tích con Rồng cháu Tiên, là con của Lạc Long Quân và Âu Cơ nên có mối quan hệ mật thiết với câu chuyện này.</a:t>
            </a:r>
            <a:endParaRPr kumimoji="0" lang="en-US" sz="3300" b="1" i="1"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86813" y="535912"/>
            <a:ext cx="2908044" cy="1109568"/>
          </a:xfrm>
          <a:prstGeom prst="rect">
            <a:avLst/>
          </a:prstGeom>
        </p:spPr>
      </p:pic>
    </p:spTree>
    <p:extLst>
      <p:ext uri="{BB962C8B-B14F-4D97-AF65-F5344CB8AC3E}">
        <p14:creationId xmlns:p14="http://schemas.microsoft.com/office/powerpoint/2010/main" val="2783829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1" y="-679494"/>
            <a:ext cx="12438529" cy="6572515"/>
            <a:chOff x="-610207" y="-121011"/>
            <a:chExt cx="11084587" cy="6431236"/>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207" y="-121011"/>
              <a:ext cx="11084587" cy="6431236"/>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376419" y="1828831"/>
              <a:ext cx="10263216" cy="4156019"/>
            </a:xfrm>
            <a:prstGeom prst="rect">
              <a:avLst/>
            </a:prstGeom>
            <a:noFill/>
          </p:spPr>
          <p:txBody>
            <a:bodyPr wrap="square">
              <a:spAutoFit/>
            </a:bodyPr>
            <a:lstStyle/>
            <a:p>
              <a:pPr algn="just"/>
              <a:r>
                <a:rPr lang="en-US" sz="5400" b="1" i="0" dirty="0">
                  <a:solidFill>
                    <a:srgbClr val="753E21"/>
                  </a:solidFill>
                  <a:effectLst/>
                  <a:latin typeface="Cambria" panose="02040503050406030204" pitchFamily="18" charset="0"/>
                </a:rPr>
                <a:t>    </a:t>
              </a:r>
              <a:r>
                <a:rPr lang="vi-VN" sz="5400" b="1" i="0" dirty="0">
                  <a:solidFill>
                    <a:srgbClr val="753E21"/>
                  </a:solidFill>
                  <a:effectLst/>
                  <a:latin typeface="Cambria" panose="02040503050406030204" pitchFamily="18" charset="0"/>
                </a:rPr>
                <a:t>Câu chuyện giải thích về nguồn gốc của người Việt theo trí tưởng tượng của người xưa. Qua đó, nhắn nhủ chúng ta phải yêu thương lẫn nhau vì cùng có chung nguồn gốc.</a:t>
              </a:r>
              <a:endParaRPr lang="en-US" sz="5400" b="1" dirty="0">
                <a:solidFill>
                  <a:srgbClr val="753E21"/>
                </a:solidFill>
                <a:latin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7"/>
          <a:stretch>
            <a:fillRect/>
          </a:stretch>
        </p:blipFill>
        <p:spPr>
          <a:xfrm>
            <a:off x="338860" y="-244242"/>
            <a:ext cx="2923331" cy="1965466"/>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445577" y="935022"/>
            <a:ext cx="7800008" cy="5887850"/>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7"/>
          <a:stretch>
            <a:fillRect/>
          </a:stretch>
        </p:blipFill>
        <p:spPr>
          <a:xfrm>
            <a:off x="5230142" y="1342242"/>
            <a:ext cx="6937648" cy="548063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ea typeface="+mn-ea"/>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ea typeface="+mn-ea"/>
              <a:cs typeface="+mn-cs"/>
            </a:endParaRPr>
          </a:p>
        </p:txBody>
      </p:sp>
    </p:spTree>
    <p:extLst>
      <p:ext uri="{BB962C8B-B14F-4D97-AF65-F5344CB8AC3E}">
        <p14:creationId xmlns:p14="http://schemas.microsoft.com/office/powerpoint/2010/main" val="93850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49528" y="764255"/>
            <a:ext cx="7800008" cy="5887850"/>
          </a:xfrm>
          <a:prstGeom prst="rect">
            <a:avLst/>
          </a:prstGeom>
        </p:spPr>
      </p:pic>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1"/>
          <a:stretch>
            <a:fillRect/>
          </a:stretch>
        </p:blipFill>
        <p:spPr>
          <a:xfrm>
            <a:off x="4766181" y="2648607"/>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27"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9"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29375" y="-2"/>
            <a:ext cx="5632172" cy="98066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345" y="1025919"/>
            <a:ext cx="7039358" cy="4448906"/>
          </a:xfrm>
          <a:prstGeom prst="rect">
            <a:avLst/>
          </a:prstGeom>
        </p:spPr>
      </p:pic>
      <p:sp>
        <p:nvSpPr>
          <p:cNvPr id="3" name="TextBox 2"/>
          <p:cNvSpPr txBox="1"/>
          <p:nvPr/>
        </p:nvSpPr>
        <p:spPr>
          <a:xfrm>
            <a:off x="338247" y="1617171"/>
            <a:ext cx="6685450" cy="3293209"/>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200" b="1" dirty="0">
                <a:solidFill>
                  <a:srgbClr val="002060"/>
                </a:solidFill>
                <a:latin typeface="Cambria" panose="02040503050406030204" pitchFamily="18" charset="0"/>
                <a:ea typeface="Cambria" panose="02040503050406030204" pitchFamily="18" charset="0"/>
              </a:rPr>
              <a:t>Trao đổi với bạn: Vào tháng Ba (âm lịch), nước ta có ngày lễ nào quan trọng?</a:t>
            </a:r>
            <a:endParaRPr lang="en-US" sz="5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8" name="图片 21">
            <a:extLst>
              <a:ext uri="{FF2B5EF4-FFF2-40B4-BE49-F238E27FC236}">
                <a16:creationId xmlns:a16="http://schemas.microsoft.com/office/drawing/2014/main" id="{401E25C0-9AC5-4440-8F4B-8A798FD25A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35" name="Line Callout 3 34"/>
          <p:cNvSpPr/>
          <p:nvPr/>
        </p:nvSpPr>
        <p:spPr>
          <a:xfrm>
            <a:off x="7325565" y="301228"/>
            <a:ext cx="5195643" cy="2458278"/>
          </a:xfrm>
          <a:prstGeom prst="borderCallout3">
            <a:avLst>
              <a:gd name="adj1" fmla="val 18750"/>
              <a:gd name="adj2" fmla="val -521"/>
              <a:gd name="adj3" fmla="val 57484"/>
              <a:gd name="adj4" fmla="val -7497"/>
              <a:gd name="adj5" fmla="val 100000"/>
              <a:gd name="adj6" fmla="val -16667"/>
              <a:gd name="adj7" fmla="val 99737"/>
              <a:gd name="adj8" fmla="val -18182"/>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i="1" dirty="0">
                <a:solidFill>
                  <a:srgbClr val="C00000"/>
                </a:solidFill>
                <a:latin typeface="Cambria" panose="02040503050406030204" pitchFamily="18" charset="0"/>
                <a:ea typeface="Cambria" panose="02040503050406030204" pitchFamily="18" charset="0"/>
              </a:rPr>
              <a:t>Ngày Giỗ tổ </a:t>
            </a:r>
          </a:p>
          <a:p>
            <a:pPr algn="ctr"/>
            <a:r>
              <a:rPr lang="vi-VN" sz="4200" b="1" i="1" dirty="0">
                <a:solidFill>
                  <a:srgbClr val="C00000"/>
                </a:solidFill>
                <a:latin typeface="Cambria" panose="02040503050406030204" pitchFamily="18" charset="0"/>
                <a:ea typeface="Cambria" panose="02040503050406030204" pitchFamily="18" charset="0"/>
              </a:rPr>
              <a:t>Hùng Vương 10/03 </a:t>
            </a:r>
          </a:p>
          <a:p>
            <a:pPr algn="ctr"/>
            <a:r>
              <a:rPr lang="vi-VN" sz="4200" b="1" i="1" dirty="0">
                <a:solidFill>
                  <a:srgbClr val="C00000"/>
                </a:solidFill>
                <a:latin typeface="Cambria" panose="02040503050406030204" pitchFamily="18" charset="0"/>
                <a:ea typeface="Cambria" panose="02040503050406030204" pitchFamily="18" charset="0"/>
              </a:rPr>
              <a:t>âm lịch.</a:t>
            </a:r>
            <a:endParaRPr lang="en-US" sz="4200" b="1" i="1" dirty="0">
              <a:solidFill>
                <a:srgbClr val="C0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62DC5D1-6B28-C1B7-F6B7-F6F3836A6097}"/>
              </a:ext>
            </a:extLst>
          </p:cNvPr>
          <p:cNvPicPr>
            <a:picLocks noChangeAspect="1"/>
          </p:cNvPicPr>
          <p:nvPr/>
        </p:nvPicPr>
        <p:blipFill rotWithShape="1">
          <a:blip r:embed="rId7"/>
          <a:srcRect r="21007" b="5043"/>
          <a:stretch/>
        </p:blipFill>
        <p:spPr>
          <a:xfrm>
            <a:off x="7237057" y="2620876"/>
            <a:ext cx="5284151" cy="3181558"/>
          </a:xfrm>
          <a:prstGeom prst="ellipse">
            <a:avLst/>
          </a:prstGeom>
          <a:ln>
            <a:noFill/>
          </a:ln>
          <a:effectLst>
            <a:softEdge rad="112500"/>
          </a:effectLst>
        </p:spPr>
      </p:pic>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3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742A0-F033-ED94-F873-567E1F815713}"/>
              </a:ext>
            </a:extLst>
          </p:cNvPr>
          <p:cNvPicPr>
            <a:picLocks noChangeAspect="1"/>
          </p:cNvPicPr>
          <p:nvPr/>
        </p:nvPicPr>
        <p:blipFill>
          <a:blip r:embed="rId2"/>
          <a:stretch>
            <a:fillRect/>
          </a:stretch>
        </p:blipFill>
        <p:spPr>
          <a:xfrm>
            <a:off x="0" y="1"/>
            <a:ext cx="12192000" cy="6857999"/>
          </a:xfrm>
          <a:prstGeom prst="rect">
            <a:avLst/>
          </a:prstGeom>
        </p:spPr>
      </p:pic>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3"/>
          <a:stretch>
            <a:fillRect/>
          </a:stretch>
        </p:blipFill>
        <p:spPr>
          <a:xfrm>
            <a:off x="4904804" y="1346200"/>
            <a:ext cx="8367658" cy="5004580"/>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algn="just"/>
            <a:endParaRPr lang="vi-VN" sz="2000" b="1" dirty="0">
              <a:solidFill>
                <a:srgbClr val="002060"/>
              </a:solidFill>
              <a:latin typeface="Cambria" panose="02040503050406030204" pitchFamily="18" charset="0"/>
              <a:ea typeface="Cambria" panose="02040503050406030204" pitchFamily="18" charset="0"/>
            </a:endParaRP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Ngày </a:t>
            </a:r>
            <a:r>
              <a:rPr lang="vi-VN" sz="2000" b="1" dirty="0">
                <a:solidFill>
                  <a:srgbClr val="002060"/>
                </a:solidFill>
                <a:latin typeface="Cambria" panose="02040503050406030204" pitchFamily="18" charset="0"/>
                <a:ea typeface="Cambria" panose="02040503050406030204" pitchFamily="18" charset="0"/>
              </a:rPr>
              <a:t>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Ít </a:t>
            </a:r>
            <a:r>
              <a:rPr lang="vi-VN" sz="2000" b="1" dirty="0">
                <a:solidFill>
                  <a:srgbClr val="002060"/>
                </a:solidFill>
                <a:latin typeface="Cambria" panose="02040503050406030204" pitchFamily="18" charset="0"/>
                <a:ea typeface="Cambria" panose="02040503050406030204" pitchFamily="18" charset="0"/>
              </a:rPr>
              <a:t>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Sống </a:t>
            </a:r>
            <a:r>
              <a:rPr lang="vi-VN" sz="2000" b="1" dirty="0">
                <a:solidFill>
                  <a:srgbClr val="002060"/>
                </a:solidFill>
                <a:latin typeface="Cambria" panose="02040503050406030204" pitchFamily="18" charset="0"/>
                <a:ea typeface="Cambria" panose="02040503050406030204" pitchFamily="18" charset="0"/>
              </a:rPr>
              <a:t>với nhau được ít lâu, Lạc Long Quân bàn với vợ:</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 </a:t>
            </a:r>
            <a:r>
              <a:rPr lang="vi-VN" sz="2000" b="1" dirty="0">
                <a:solidFill>
                  <a:srgbClr val="002060"/>
                </a:solidFill>
                <a:latin typeface="Cambria" panose="02040503050406030204" pitchFamily="18" charset="0"/>
                <a:ea typeface="Cambria" panose="02040503050406030204" pitchFamily="18" charset="0"/>
              </a:rPr>
              <a:t>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Một </a:t>
            </a:r>
            <a:r>
              <a:rPr lang="vi-VN" sz="2000" b="1" dirty="0">
                <a:solidFill>
                  <a:srgbClr val="002060"/>
                </a:solidFill>
                <a:latin typeface="Cambria" panose="02040503050406030204" pitchFamily="18" charset="0"/>
                <a:ea typeface="Cambria" panose="02040503050406030204" pitchFamily="18" charset="0"/>
              </a:rPr>
              <a:t>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Cũng </a:t>
            </a:r>
            <a:r>
              <a:rPr lang="vi-VN" sz="2000" b="1" dirty="0">
                <a:solidFill>
                  <a:srgbClr val="002060"/>
                </a:solidFill>
                <a:latin typeface="Cambria" panose="02040503050406030204" pitchFamily="18" charset="0"/>
                <a:ea typeface="Cambria" panose="02040503050406030204" pitchFamily="18" charset="0"/>
              </a:rPr>
              <a:t>bởi sự tích này mà về sau, người Việt ta thường tự hào xưng là con Rồng cháu Tiên và thân mật gọi nhau là đồng bào.</a:t>
            </a:r>
            <a:endParaRPr lang="en-SG" sz="2000" b="1" dirty="0">
              <a:solidFill>
                <a:srgbClr val="002060"/>
              </a:solidFill>
              <a:latin typeface="Cambria" panose="02040503050406030204" pitchFamily="18" charset="0"/>
              <a:ea typeface="Cambria" panose="02040503050406030204" pitchFamily="18" charset="0"/>
            </a:endParaRPr>
          </a:p>
          <a:p>
            <a:pPr algn="just"/>
            <a:r>
              <a:rPr lang="vi-VN" sz="2000" b="1" dirty="0">
                <a:solidFill>
                  <a:srgbClr val="002060"/>
                </a:solidFill>
                <a:latin typeface="Cambria" panose="02040503050406030204" pitchFamily="18" charset="0"/>
                <a:ea typeface="Cambria" panose="02040503050406030204" pitchFamily="18" charset="0"/>
              </a:rPr>
              <a:t>                                                                                                                         </a:t>
            </a:r>
            <a:r>
              <a:rPr lang="en-SG" sz="2000" b="1" dirty="0">
                <a:solidFill>
                  <a:srgbClr val="002060"/>
                </a:solidFill>
                <a:latin typeface="Cambria" panose="02040503050406030204" pitchFamily="18" charset="0"/>
                <a:ea typeface="Cambria" panose="02040503050406030204" pitchFamily="18" charset="0"/>
              </a:rPr>
              <a:t>(Theo </a:t>
            </a:r>
            <a:r>
              <a:rPr lang="en-SG" sz="2000" b="1" dirty="0" err="1">
                <a:solidFill>
                  <a:srgbClr val="002060"/>
                </a:solidFill>
                <a:latin typeface="Cambria" panose="02040503050406030204" pitchFamily="18" charset="0"/>
                <a:ea typeface="Cambria" panose="02040503050406030204" pitchFamily="18" charset="0"/>
              </a:rPr>
              <a:t>Nguyễn</a:t>
            </a:r>
            <a:r>
              <a:rPr lang="en-SG" sz="2000" b="1" dirty="0">
                <a:solidFill>
                  <a:srgbClr val="002060"/>
                </a:solidFill>
                <a:latin typeface="Cambria" panose="02040503050406030204" pitchFamily="18" charset="0"/>
                <a:ea typeface="Cambria" panose="02040503050406030204" pitchFamily="18" charset="0"/>
              </a:rPr>
              <a:t> </a:t>
            </a:r>
            <a:r>
              <a:rPr lang="en-SG" sz="2000" b="1" dirty="0" err="1">
                <a:solidFill>
                  <a:srgbClr val="002060"/>
                </a:solidFill>
                <a:latin typeface="Cambria" panose="02040503050406030204" pitchFamily="18" charset="0"/>
                <a:ea typeface="Cambria" panose="02040503050406030204" pitchFamily="18" charset="0"/>
              </a:rPr>
              <a:t>Đổng</a:t>
            </a:r>
            <a:r>
              <a:rPr lang="en-SG" sz="2000" b="1" dirty="0">
                <a:solidFill>
                  <a:srgbClr val="002060"/>
                </a:solidFill>
                <a:latin typeface="Cambria" panose="02040503050406030204" pitchFamily="18" charset="0"/>
                <a:ea typeface="Cambria" panose="02040503050406030204" pitchFamily="18" charset="0"/>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algn="ctr"/>
            <a:r>
              <a:rPr lang="vi-VN" sz="4000" b="1" dirty="0">
                <a:solidFill>
                  <a:srgbClr val="C00000"/>
                </a:solidFill>
                <a:latin typeface="#9Slide07 SVNStick A Round" panose="02000503000000000000" pitchFamily="2" charset="0"/>
              </a:rPr>
              <a:t>Sự tích con rồng cháu tiên</a:t>
            </a:r>
            <a:endParaRPr lang="en-US" sz="4000" b="1" dirty="0">
              <a:solidFill>
                <a:srgbClr val="C00000"/>
              </a:solidFill>
              <a:latin typeface="#9Slide07 SVNStick A Round" panose="02000503000000000000" pitchFamily="2" charset="0"/>
            </a:endParaRPr>
          </a:p>
        </p:txBody>
      </p:sp>
    </p:spTree>
    <p:extLst>
      <p:ext uri="{BB962C8B-B14F-4D97-AF65-F5344CB8AC3E}">
        <p14:creationId xmlns:p14="http://schemas.microsoft.com/office/powerpoint/2010/main" val="403610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Ngày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Ít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Một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Cũng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2" name="Picture 1">
            <a:extLst>
              <a:ext uri="{FF2B5EF4-FFF2-40B4-BE49-F238E27FC236}">
                <a16:creationId xmlns:a16="http://schemas.microsoft.com/office/drawing/2014/main" id="{BD6492BD-28F7-D7B3-1CFA-764E194CD1C7}"/>
              </a:ext>
            </a:extLst>
          </p:cNvPr>
          <p:cNvPicPr>
            <a:picLocks noChangeAspect="1"/>
          </p:cNvPicPr>
          <p:nvPr/>
        </p:nvPicPr>
        <p:blipFill>
          <a:blip r:embed="rId6"/>
          <a:stretch>
            <a:fillRect/>
          </a:stretch>
        </p:blipFill>
        <p:spPr>
          <a:xfrm>
            <a:off x="228903" y="0"/>
            <a:ext cx="1592170" cy="1001292"/>
          </a:xfrm>
          <a:prstGeom prst="rect">
            <a:avLst/>
          </a:prstGeom>
        </p:spPr>
      </p:pic>
    </p:spTree>
    <p:extLst>
      <p:ext uri="{BB962C8B-B14F-4D97-AF65-F5344CB8AC3E}">
        <p14:creationId xmlns:p14="http://schemas.microsoft.com/office/powerpoint/2010/main" val="51981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664070" y="1225250"/>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2991" y="2856382"/>
              <a:ext cx="2530393" cy="564510"/>
            </a:xfrm>
            <a:prstGeom prst="rect">
              <a:avLst/>
            </a:prstGeom>
            <a:noFill/>
          </p:spPr>
          <p:txBody>
            <a:bodyPr wrap="none" rtlCol="0">
              <a:spAutoFit/>
            </a:bodyPr>
            <a:lstStyle/>
            <a:p>
              <a:r>
                <a:rPr lang="en-US" sz="3500" dirty="0" err="1">
                  <a:solidFill>
                    <a:srgbClr val="C00000"/>
                  </a:solidFill>
                  <a:latin typeface="Cambria" panose="02040503050406030204" pitchFamily="18" charset="0"/>
                  <a:ea typeface="Cambria" panose="02040503050406030204" pitchFamily="18" charset="0"/>
                </a:rPr>
                <a:t>Từ</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đầu</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kết thành vợ chồng</a:t>
              </a:r>
              <a:r>
                <a:rPr lang="en-US" sz="3500" b="1" i="1" dirty="0">
                  <a:solidFill>
                    <a:srgbClr val="C00000"/>
                  </a:solidFill>
                  <a:latin typeface="Cambria" panose="02040503050406030204" pitchFamily="18" charset="0"/>
                  <a:ea typeface="Cambria" panose="02040503050406030204" pitchFamily="18" charset="0"/>
                </a:rPr>
                <a:t>.</a:t>
              </a:r>
              <a:endParaRPr lang="en-US" sz="35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659284" y="2352631"/>
            <a:ext cx="8905058" cy="997675"/>
            <a:chOff x="2360277" y="2671670"/>
            <a:chExt cx="3418580"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70758" y="2865537"/>
              <a:ext cx="3079484" cy="564510"/>
            </a:xfrm>
            <a:prstGeom prst="rect">
              <a:avLst/>
            </a:prstGeom>
            <a:noFill/>
          </p:spPr>
          <p:txBody>
            <a:bodyPr wrap="none" rtlCol="0">
              <a:spAutoFit/>
            </a:bodyPr>
            <a:lstStyle/>
            <a:p>
              <a:pPr lvl="0">
                <a:defRPr/>
              </a:pPr>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en-US"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khỏe mạnh như thần.</a:t>
              </a:r>
              <a:endParaRPr kumimoji="0" lang="zh-CN" altLang="en-US" sz="35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557072" y="3480010"/>
            <a:ext cx="8636445" cy="1055297"/>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2881947" cy="564510"/>
            </a:xfrm>
            <a:prstGeom prst="rect">
              <a:avLst/>
            </a:prstGeom>
            <a:noFill/>
          </p:spPr>
          <p:txBody>
            <a:bodyPr wrap="none" rtlCol="0">
              <a:spAutoFit/>
            </a:bodyPr>
            <a:lstStyle/>
            <a:p>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vi-VN" sz="3500" dirty="0">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đừng quên lời hẹn.</a:t>
              </a:r>
              <a:endParaRPr lang="en-US" sz="3500" b="1" i="1" dirty="0">
                <a:solidFill>
                  <a:srgbClr val="C00000"/>
                </a:solidFill>
                <a:latin typeface="Cambria" panose="02040503050406030204" pitchFamily="18" charset="0"/>
                <a:ea typeface="Cambria" panose="02040503050406030204" pitchFamily="18" charset="0"/>
              </a:endParaRPr>
            </a:p>
          </p:txBody>
        </p:sp>
      </p:grpSp>
      <p:grpSp>
        <p:nvGrpSpPr>
          <p:cNvPr id="44" name="组合 44">
            <a:extLst>
              <a:ext uri="{FF2B5EF4-FFF2-40B4-BE49-F238E27FC236}">
                <a16:creationId xmlns:a16="http://schemas.microsoft.com/office/drawing/2014/main" id="{AB912C4E-5BC6-B9E5-F73D-154AD84AE780}"/>
              </a:ext>
            </a:extLst>
          </p:cNvPr>
          <p:cNvGrpSpPr/>
          <p:nvPr/>
        </p:nvGrpSpPr>
        <p:grpSpPr>
          <a:xfrm>
            <a:off x="2580716" y="4575699"/>
            <a:ext cx="8341016" cy="1005844"/>
            <a:chOff x="2360277" y="2671671"/>
            <a:chExt cx="3202049" cy="899938"/>
          </a:xfrm>
        </p:grpSpPr>
        <p:grpSp>
          <p:nvGrpSpPr>
            <p:cNvPr id="45" name="组合 30">
              <a:extLst>
                <a:ext uri="{FF2B5EF4-FFF2-40B4-BE49-F238E27FC236}">
                  <a16:creationId xmlns:a16="http://schemas.microsoft.com/office/drawing/2014/main" id="{729F058A-F44E-CA33-1AB9-552040C6CCA0}"/>
                </a:ext>
              </a:extLst>
            </p:cNvPr>
            <p:cNvGrpSpPr/>
            <p:nvPr/>
          </p:nvGrpSpPr>
          <p:grpSpPr>
            <a:xfrm>
              <a:off x="2360277" y="2671671"/>
              <a:ext cx="3202049" cy="899938"/>
              <a:chOff x="1336246" y="3302000"/>
              <a:chExt cx="2501019" cy="998711"/>
            </a:xfrm>
            <a:effectLst>
              <a:outerShdw blurRad="254000" sx="102000" sy="102000" algn="ctr" rotWithShape="0">
                <a:prstClr val="black">
                  <a:alpha val="25000"/>
                </a:prstClr>
              </a:outerShdw>
            </a:effectLst>
          </p:grpSpPr>
          <p:sp>
            <p:nvSpPr>
              <p:cNvPr id="47" name="圆角矩形 27">
                <a:extLst>
                  <a:ext uri="{FF2B5EF4-FFF2-40B4-BE49-F238E27FC236}">
                    <a16:creationId xmlns:a16="http://schemas.microsoft.com/office/drawing/2014/main" id="{BFB3CE5E-6E45-AF1B-2ADE-9ED009B3E2EF}"/>
                  </a:ext>
                </a:extLst>
              </p:cNvPr>
              <p:cNvSpPr/>
              <p:nvPr/>
            </p:nvSpPr>
            <p:spPr>
              <a:xfrm>
                <a:off x="1336246" y="3302000"/>
                <a:ext cx="2501019" cy="9987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8" name="圆角矩形 28">
                <a:extLst>
                  <a:ext uri="{FF2B5EF4-FFF2-40B4-BE49-F238E27FC236}">
                    <a16:creationId xmlns:a16="http://schemas.microsoft.com/office/drawing/2014/main" id="{634673C6-F57D-84A9-2912-32248C2E2D93}"/>
                  </a:ext>
                </a:extLst>
              </p:cNvPr>
              <p:cNvSpPr/>
              <p:nvPr/>
            </p:nvSpPr>
            <p:spPr>
              <a:xfrm>
                <a:off x="1386922" y="3378199"/>
                <a:ext cx="2450342" cy="915738"/>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6" name="文本框 40">
              <a:extLst>
                <a:ext uri="{FF2B5EF4-FFF2-40B4-BE49-F238E27FC236}">
                  <a16:creationId xmlns:a16="http://schemas.microsoft.com/office/drawing/2014/main" id="{0415F265-4CA9-C970-025A-178E9226D3B1}"/>
                </a:ext>
              </a:extLst>
            </p:cNvPr>
            <p:cNvSpPr txBox="1"/>
            <p:nvPr/>
          </p:nvSpPr>
          <p:spPr>
            <a:xfrm>
              <a:off x="2600920" y="2895861"/>
              <a:ext cx="2833727" cy="564510"/>
            </a:xfrm>
            <a:prstGeom prst="rect">
              <a:avLst/>
            </a:prstGeom>
            <a:noFill/>
          </p:spPr>
          <p:txBody>
            <a:bodyPr wrap="none" rtlCol="0">
              <a:spAutoFit/>
            </a:bodyPr>
            <a:lstStyle/>
            <a:p>
              <a:pPr>
                <a:defRPr/>
              </a:pPr>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vi-VN" sz="3500" dirty="0">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không hề thay đổi.</a:t>
              </a:r>
              <a:endParaRPr lang="en-US" sz="35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6"/>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1011807" y="150529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1</a:t>
            </a:r>
            <a:endParaRPr lang="en-SG" sz="3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941002" y="267463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2</a:t>
            </a:r>
            <a:endParaRPr lang="en-SG" sz="3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924909" y="3757698"/>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3</a:t>
            </a:r>
            <a:endParaRPr lang="en-SG" sz="3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B5A2A96-6DBE-451E-C5DF-3E3510CC70CC}"/>
              </a:ext>
            </a:extLst>
          </p:cNvPr>
          <p:cNvSpPr txBox="1"/>
          <p:nvPr/>
        </p:nvSpPr>
        <p:spPr>
          <a:xfrm>
            <a:off x="920080" y="482627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4</a:t>
            </a:r>
            <a:endParaRPr lang="en-SG" sz="30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4EDB4BE-D7CC-3D93-BE1C-EAC2C4EF09B6}"/>
              </a:ext>
            </a:extLst>
          </p:cNvPr>
          <p:cNvSpPr txBox="1"/>
          <p:nvPr/>
        </p:nvSpPr>
        <p:spPr>
          <a:xfrm>
            <a:off x="904077" y="5760353"/>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5</a:t>
            </a:r>
            <a:endParaRPr lang="en-SG" sz="3000" b="1" dirty="0">
              <a:solidFill>
                <a:srgbClr val="002060"/>
              </a:solidFill>
              <a:latin typeface="Cambria" panose="02040503050406030204" pitchFamily="18" charset="0"/>
              <a:ea typeface="Cambria" panose="02040503050406030204" pitchFamily="18" charset="0"/>
            </a:endParaRPr>
          </a:p>
        </p:txBody>
      </p:sp>
      <p:grpSp>
        <p:nvGrpSpPr>
          <p:cNvPr id="8" name="组合 44">
            <a:extLst>
              <a:ext uri="{FF2B5EF4-FFF2-40B4-BE49-F238E27FC236}">
                <a16:creationId xmlns:a16="http://schemas.microsoft.com/office/drawing/2014/main" id="{191AE890-81D2-67B8-7D08-A440C2A5CF0B}"/>
              </a:ext>
            </a:extLst>
          </p:cNvPr>
          <p:cNvGrpSpPr/>
          <p:nvPr/>
        </p:nvGrpSpPr>
        <p:grpSpPr>
          <a:xfrm>
            <a:off x="2726079" y="5642394"/>
            <a:ext cx="8047467" cy="997675"/>
            <a:chOff x="2360277" y="2671670"/>
            <a:chExt cx="3089358" cy="892629"/>
          </a:xfrm>
        </p:grpSpPr>
        <p:grpSp>
          <p:nvGrpSpPr>
            <p:cNvPr id="9" name="组合 30">
              <a:extLst>
                <a:ext uri="{FF2B5EF4-FFF2-40B4-BE49-F238E27FC236}">
                  <a16:creationId xmlns:a16="http://schemas.microsoft.com/office/drawing/2014/main" id="{F5A91FD8-B98E-F09B-099E-F722C81820F2}"/>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15251111-3619-3E30-19BC-1ACB0186D8C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2" name="圆角矩形 28">
                <a:extLst>
                  <a:ext uri="{FF2B5EF4-FFF2-40B4-BE49-F238E27FC236}">
                    <a16:creationId xmlns:a16="http://schemas.microsoft.com/office/drawing/2014/main" id="{BFD21F37-602D-D277-E07F-3EFD30AE6869}"/>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10" name="文本框 40">
              <a:extLst>
                <a:ext uri="{FF2B5EF4-FFF2-40B4-BE49-F238E27FC236}">
                  <a16:creationId xmlns:a16="http://schemas.microsoft.com/office/drawing/2014/main" id="{36157325-1EA1-BC43-76A4-81B3D0429005}"/>
                </a:ext>
              </a:extLst>
            </p:cNvPr>
            <p:cNvSpPr txBox="1"/>
            <p:nvPr/>
          </p:nvSpPr>
          <p:spPr>
            <a:xfrm>
              <a:off x="3468410" y="2809997"/>
              <a:ext cx="648167" cy="564510"/>
            </a:xfrm>
            <a:prstGeom prst="rect">
              <a:avLst/>
            </a:prstGeom>
            <a:noFill/>
          </p:spPr>
          <p:txBody>
            <a:bodyPr wrap="none" rtlCol="0">
              <a:spAutoFit/>
            </a:bodyPr>
            <a:lstStyle/>
            <a:p>
              <a:pPr lvl="0">
                <a:defRPr/>
              </a:pPr>
              <a:r>
                <a:rPr lang="en-US" sz="3500" b="1" dirty="0" err="1">
                  <a:solidFill>
                    <a:srgbClr val="C00000"/>
                  </a:solidFill>
                  <a:latin typeface="Cambria" panose="02040503050406030204" pitchFamily="18" charset="0"/>
                  <a:ea typeface="Cambria" panose="02040503050406030204" pitchFamily="18" charset="0"/>
                </a:rPr>
                <a:t>Còn</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lại</a:t>
              </a:r>
              <a:r>
                <a:rPr lang="en-US" sz="3500" b="1" dirty="0">
                  <a:solidFill>
                    <a:srgbClr val="C00000"/>
                  </a:solidFill>
                  <a:latin typeface="Cambria" panose="02040503050406030204" pitchFamily="18" charset="0"/>
                  <a:ea typeface="Cambria" panose="02040503050406030204" pitchFamily="18" charset="0"/>
                </a:rPr>
                <a:t>.</a:t>
              </a:r>
              <a:endParaRPr kumimoji="0" lang="zh-CN" altLang="en-US" sz="35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arn(inVertical)">
                                      <p:cBhvr>
                                        <p:cTn id="48" dur="500"/>
                                        <p:tgtEl>
                                          <p:spTgt spid="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0" y="58789"/>
            <a:ext cx="12267444"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Tree>
    <p:extLst>
      <p:ext uri="{BB962C8B-B14F-4D97-AF65-F5344CB8AC3E}">
        <p14:creationId xmlns:p14="http://schemas.microsoft.com/office/powerpoint/2010/main" val="72774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2065045" y="2850076"/>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944022" y="4286189"/>
              <a:ext cx="2649722"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Lạc Việt</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839077" y="4273110"/>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703487" y="4190424"/>
              <a:ext cx="1700328"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a:t>
              </a:r>
              <a:r>
                <a:rPr kumimoji="0" lang="vi-VN" altLang="zh-CN" sz="40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 </a:t>
              </a: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địch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250732" y="4158595"/>
            <a:ext cx="4371098" cy="1144268"/>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2425635" y="4286309"/>
              <a:ext cx="4344905" cy="552213"/>
            </a:xfrm>
            <a:prstGeom prst="rect">
              <a:avLst/>
            </a:prstGeom>
            <a:noFill/>
          </p:spPr>
          <p:txBody>
            <a:bodyPr wrap="none" rtlCol="0">
              <a:spAutoFit/>
            </a:bodyPr>
            <a:lstStyle/>
            <a:p>
              <a:pPr lvl="0" algn="dist">
                <a:defRPr/>
              </a:pPr>
              <a:r>
                <a:rPr lang="en-US" altLang="zh-CN" sz="4000" b="1" dirty="0" smtClean="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a:t>
              </a:r>
              <a:r>
                <a:rPr lang="vi-VN" altLang="zh-CN" sz="4000" b="1" dirty="0" smtClean="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iền </a:t>
              </a:r>
              <a:r>
                <a:rPr lang="vi-VN" altLang="zh-CN" sz="40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nước thẳm</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6"/>
          <a:stretch>
            <a:fillRect/>
          </a:stretch>
        </p:blipFill>
        <p:spPr>
          <a:xfrm>
            <a:off x="1100939" y="650406"/>
            <a:ext cx="9888119" cy="2341480"/>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586179" y="2851680"/>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2903766" y="4209496"/>
              <a:ext cx="3261383" cy="648822"/>
            </a:xfrm>
            <a:prstGeom prst="rect">
              <a:avLst/>
            </a:prstGeom>
            <a:noFill/>
          </p:spPr>
          <p:txBody>
            <a:bodyPr wrap="none" rtlCol="0">
              <a:spAutoFit/>
            </a:bodyPr>
            <a:lstStyle/>
            <a:p>
              <a:pPr lvl="0" algn="dist">
                <a:defRPr/>
              </a:pPr>
              <a:r>
                <a:rPr kumimoji="0" lang="en-US" altLang="zh-CN" sz="45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a:t>
              </a:r>
              <a:r>
                <a:rPr kumimoji="0" lang="vi-VN" altLang="zh-CN" sz="45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uyệt </a:t>
              </a:r>
              <a:r>
                <a:rPr kumimoji="0" lang="vi-VN"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trần</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1378</TotalTime>
  <Words>2565</Words>
  <Application>Microsoft Office PowerPoint</Application>
  <PresentationFormat>Widescreen</PresentationFormat>
  <Paragraphs>109</Paragraphs>
  <Slides>24</Slides>
  <Notes>21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Calibri</vt:lpstr>
      <vt:lpstr>#9Slide07 SVNZiclets</vt:lpstr>
      <vt:lpstr>字魂131号-酷乐潮玩体</vt:lpstr>
      <vt:lpstr>思源黑体 CN</vt:lpstr>
      <vt:lpstr>#9Slide07 SVNStick A Round</vt:lpstr>
      <vt:lpstr>等线</vt:lpstr>
      <vt:lpstr>Cambria</vt:lpstr>
      <vt:lpstr>#9Slide07 HoneyCream</vt:lpstr>
      <vt:lpstr>Calibri Light</vt:lpstr>
      <vt:lpstr>字魂27号-布丁体</vt:lpstr>
      <vt:lpstr>宋体</vt:lpstr>
      <vt:lpstr>Times New Roman</vt:lpstr>
      <vt:lpstr>SVN-Newton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Tuyet_Thanh</cp:lastModifiedBy>
  <cp:revision>37</cp:revision>
  <dcterms:created xsi:type="dcterms:W3CDTF">2022-11-13T08:25:54Z</dcterms:created>
  <dcterms:modified xsi:type="dcterms:W3CDTF">2024-02-19T15:14:18Z</dcterms:modified>
</cp:coreProperties>
</file>