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87" r:id="rId13"/>
    <p:sldId id="278" r:id="rId14"/>
    <p:sldId id="288" r:id="rId15"/>
    <p:sldId id="289" r:id="rId16"/>
    <p:sldId id="290" r:id="rId17"/>
    <p:sldId id="291" r:id="rId18"/>
    <p:sldId id="267" r:id="rId19"/>
    <p:sldId id="268" r:id="rId20"/>
    <p:sldId id="269" r:id="rId21"/>
    <p:sldId id="270" r:id="rId22"/>
    <p:sldId id="271" r:id="rId23"/>
    <p:sldId id="292" r:id="rId24"/>
    <p:sldId id="272" r:id="rId25"/>
    <p:sldId id="273" r:id="rId26"/>
    <p:sldId id="274" r:id="rId27"/>
    <p:sldId id="293" r:id="rId28"/>
    <p:sldId id="275" r:id="rId29"/>
  </p:sldIdLst>
  <p:sldSz cx="18288000" cy="10287000"/>
  <p:notesSz cx="6858000" cy="9144000"/>
  <p:embeddedFontLst>
    <p:embeddedFont>
      <p:font typeface="Cambria Bold" panose="02040803050406030204" pitchFamily="18" charset="0"/>
      <p:bold r:id="rId30"/>
    </p:embeddedFont>
    <p:embeddedFont>
      <p:font typeface="Cambria Bold Italics" panose="020B0604020202020204" charset="0"/>
      <p:regular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Cambria" panose="02040503050406030204" pitchFamily="18" charset="0"/>
      <p:regular r:id="rId36"/>
      <p:bold r:id="rId37"/>
      <p:italic r:id="rId38"/>
      <p:boldItalic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66EBF"/>
    <a:srgbClr val="E0B667"/>
    <a:srgbClr val="033135"/>
    <a:srgbClr val="85BB9F"/>
    <a:srgbClr val="6BB9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30" d="100"/>
          <a:sy n="30" d="100"/>
        </p:scale>
        <p:origin x="1704" y="21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715000" y="-800100"/>
            <a:ext cx="25417859" cy="164043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5715000" y="-800100"/>
            <a:ext cx="25417859" cy="1640437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18" Type="http://schemas.openxmlformats.org/officeDocument/2006/relationships/image" Target="../media/image10.png"/><Relationship Id="rId26" Type="http://schemas.openxmlformats.org/officeDocument/2006/relationships/image" Target="../media/image14.png"/><Relationship Id="rId39" Type="http://schemas.openxmlformats.org/officeDocument/2006/relationships/image" Target="../media/image38.svg"/><Relationship Id="rId21" Type="http://schemas.openxmlformats.org/officeDocument/2006/relationships/image" Target="../media/image20.svg"/><Relationship Id="rId34" Type="http://schemas.openxmlformats.org/officeDocument/2006/relationships/image" Target="../media/image18.png"/><Relationship Id="rId7" Type="http://schemas.openxmlformats.org/officeDocument/2006/relationships/image" Target="../media/image6.svg"/><Relationship Id="rId12" Type="http://schemas.openxmlformats.org/officeDocument/2006/relationships/image" Target="../media/image7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33" Type="http://schemas.openxmlformats.org/officeDocument/2006/relationships/image" Target="../media/image32.svg"/><Relationship Id="rId38" Type="http://schemas.openxmlformats.org/officeDocument/2006/relationships/image" Target="../media/image20.png"/><Relationship Id="rId2" Type="http://schemas.openxmlformats.org/officeDocument/2006/relationships/image" Target="../media/image2.png"/><Relationship Id="rId16" Type="http://schemas.openxmlformats.org/officeDocument/2006/relationships/image" Target="../media/image9.png"/><Relationship Id="rId20" Type="http://schemas.openxmlformats.org/officeDocument/2006/relationships/image" Target="../media/image11.png"/><Relationship Id="rId29" Type="http://schemas.openxmlformats.org/officeDocument/2006/relationships/image" Target="../media/image2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0.svg"/><Relationship Id="rId24" Type="http://schemas.openxmlformats.org/officeDocument/2006/relationships/image" Target="../media/image13.png"/><Relationship Id="rId32" Type="http://schemas.openxmlformats.org/officeDocument/2006/relationships/image" Target="../media/image17.png"/><Relationship Id="rId37" Type="http://schemas.openxmlformats.org/officeDocument/2006/relationships/image" Target="../media/image36.svg"/><Relationship Id="rId40" Type="http://schemas.openxmlformats.org/officeDocument/2006/relationships/image" Target="../media/image21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15.png"/><Relationship Id="rId36" Type="http://schemas.openxmlformats.org/officeDocument/2006/relationships/image" Target="../media/image19.png"/><Relationship Id="rId10" Type="http://schemas.openxmlformats.org/officeDocument/2006/relationships/image" Target="../media/image6.png"/><Relationship Id="rId19" Type="http://schemas.openxmlformats.org/officeDocument/2006/relationships/image" Target="../media/image18.svg"/><Relationship Id="rId31" Type="http://schemas.openxmlformats.org/officeDocument/2006/relationships/image" Target="../media/image30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8.png"/><Relationship Id="rId22" Type="http://schemas.openxmlformats.org/officeDocument/2006/relationships/image" Target="../media/image12.png"/><Relationship Id="rId27" Type="http://schemas.openxmlformats.org/officeDocument/2006/relationships/image" Target="../media/image26.svg"/><Relationship Id="rId30" Type="http://schemas.openxmlformats.org/officeDocument/2006/relationships/image" Target="../media/image16.png"/><Relationship Id="rId35" Type="http://schemas.openxmlformats.org/officeDocument/2006/relationships/image" Target="../media/image34.svg"/><Relationship Id="rId8" Type="http://schemas.openxmlformats.org/officeDocument/2006/relationships/image" Target="../media/image5.png"/><Relationship Id="rId3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18" Type="http://schemas.openxmlformats.org/officeDocument/2006/relationships/image" Target="../media/image10.png"/><Relationship Id="rId26" Type="http://schemas.openxmlformats.org/officeDocument/2006/relationships/image" Target="../media/image14.png"/><Relationship Id="rId39" Type="http://schemas.openxmlformats.org/officeDocument/2006/relationships/image" Target="../media/image38.svg"/><Relationship Id="rId21" Type="http://schemas.openxmlformats.org/officeDocument/2006/relationships/image" Target="../media/image20.svg"/><Relationship Id="rId34" Type="http://schemas.openxmlformats.org/officeDocument/2006/relationships/image" Target="../media/image18.png"/><Relationship Id="rId7" Type="http://schemas.openxmlformats.org/officeDocument/2006/relationships/image" Target="../media/image6.svg"/><Relationship Id="rId12" Type="http://schemas.openxmlformats.org/officeDocument/2006/relationships/image" Target="../media/image7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33" Type="http://schemas.openxmlformats.org/officeDocument/2006/relationships/image" Target="../media/image32.svg"/><Relationship Id="rId38" Type="http://schemas.openxmlformats.org/officeDocument/2006/relationships/image" Target="../media/image20.png"/><Relationship Id="rId2" Type="http://schemas.openxmlformats.org/officeDocument/2006/relationships/image" Target="../media/image2.png"/><Relationship Id="rId16" Type="http://schemas.openxmlformats.org/officeDocument/2006/relationships/image" Target="../media/image9.png"/><Relationship Id="rId20" Type="http://schemas.openxmlformats.org/officeDocument/2006/relationships/image" Target="../media/image11.png"/><Relationship Id="rId29" Type="http://schemas.openxmlformats.org/officeDocument/2006/relationships/image" Target="../media/image2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0.svg"/><Relationship Id="rId24" Type="http://schemas.openxmlformats.org/officeDocument/2006/relationships/image" Target="../media/image13.png"/><Relationship Id="rId32" Type="http://schemas.openxmlformats.org/officeDocument/2006/relationships/image" Target="../media/image17.png"/><Relationship Id="rId37" Type="http://schemas.openxmlformats.org/officeDocument/2006/relationships/image" Target="../media/image36.svg"/><Relationship Id="rId40" Type="http://schemas.openxmlformats.org/officeDocument/2006/relationships/image" Target="../media/image66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15.png"/><Relationship Id="rId36" Type="http://schemas.openxmlformats.org/officeDocument/2006/relationships/image" Target="../media/image19.png"/><Relationship Id="rId10" Type="http://schemas.openxmlformats.org/officeDocument/2006/relationships/image" Target="../media/image6.png"/><Relationship Id="rId19" Type="http://schemas.openxmlformats.org/officeDocument/2006/relationships/image" Target="../media/image18.svg"/><Relationship Id="rId31" Type="http://schemas.openxmlformats.org/officeDocument/2006/relationships/image" Target="../media/image30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8.png"/><Relationship Id="rId22" Type="http://schemas.openxmlformats.org/officeDocument/2006/relationships/image" Target="../media/image12.png"/><Relationship Id="rId27" Type="http://schemas.openxmlformats.org/officeDocument/2006/relationships/image" Target="../media/image26.svg"/><Relationship Id="rId30" Type="http://schemas.openxmlformats.org/officeDocument/2006/relationships/image" Target="../media/image16.png"/><Relationship Id="rId35" Type="http://schemas.openxmlformats.org/officeDocument/2006/relationships/image" Target="../media/image34.svg"/><Relationship Id="rId8" Type="http://schemas.openxmlformats.org/officeDocument/2006/relationships/image" Target="../media/image5.png"/><Relationship Id="rId3" Type="http://schemas.openxmlformats.org/officeDocument/2006/relationships/image" Target="../media/image2.svg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18" Type="http://schemas.openxmlformats.org/officeDocument/2006/relationships/image" Target="../media/image10.png"/><Relationship Id="rId26" Type="http://schemas.openxmlformats.org/officeDocument/2006/relationships/image" Target="../media/image14.png"/><Relationship Id="rId39" Type="http://schemas.openxmlformats.org/officeDocument/2006/relationships/image" Target="../media/image38.svg"/><Relationship Id="rId21" Type="http://schemas.openxmlformats.org/officeDocument/2006/relationships/image" Target="../media/image20.svg"/><Relationship Id="rId34" Type="http://schemas.openxmlformats.org/officeDocument/2006/relationships/image" Target="../media/image18.png"/><Relationship Id="rId7" Type="http://schemas.openxmlformats.org/officeDocument/2006/relationships/image" Target="../media/image6.svg"/><Relationship Id="rId12" Type="http://schemas.openxmlformats.org/officeDocument/2006/relationships/image" Target="../media/image7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33" Type="http://schemas.openxmlformats.org/officeDocument/2006/relationships/image" Target="../media/image32.svg"/><Relationship Id="rId38" Type="http://schemas.openxmlformats.org/officeDocument/2006/relationships/image" Target="../media/image20.png"/><Relationship Id="rId2" Type="http://schemas.openxmlformats.org/officeDocument/2006/relationships/image" Target="../media/image2.png"/><Relationship Id="rId16" Type="http://schemas.openxmlformats.org/officeDocument/2006/relationships/image" Target="../media/image9.png"/><Relationship Id="rId20" Type="http://schemas.openxmlformats.org/officeDocument/2006/relationships/image" Target="../media/image11.png"/><Relationship Id="rId29" Type="http://schemas.openxmlformats.org/officeDocument/2006/relationships/image" Target="../media/image2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0.svg"/><Relationship Id="rId24" Type="http://schemas.openxmlformats.org/officeDocument/2006/relationships/image" Target="../media/image13.png"/><Relationship Id="rId32" Type="http://schemas.openxmlformats.org/officeDocument/2006/relationships/image" Target="../media/image17.png"/><Relationship Id="rId37" Type="http://schemas.openxmlformats.org/officeDocument/2006/relationships/image" Target="../media/image36.svg"/><Relationship Id="rId40" Type="http://schemas.openxmlformats.org/officeDocument/2006/relationships/image" Target="../media/image67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15.png"/><Relationship Id="rId36" Type="http://schemas.openxmlformats.org/officeDocument/2006/relationships/image" Target="../media/image19.png"/><Relationship Id="rId10" Type="http://schemas.openxmlformats.org/officeDocument/2006/relationships/image" Target="../media/image6.png"/><Relationship Id="rId19" Type="http://schemas.openxmlformats.org/officeDocument/2006/relationships/image" Target="../media/image18.svg"/><Relationship Id="rId31" Type="http://schemas.openxmlformats.org/officeDocument/2006/relationships/image" Target="../media/image30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8.png"/><Relationship Id="rId22" Type="http://schemas.openxmlformats.org/officeDocument/2006/relationships/image" Target="../media/image12.png"/><Relationship Id="rId27" Type="http://schemas.openxmlformats.org/officeDocument/2006/relationships/image" Target="../media/image26.svg"/><Relationship Id="rId30" Type="http://schemas.openxmlformats.org/officeDocument/2006/relationships/image" Target="../media/image16.png"/><Relationship Id="rId35" Type="http://schemas.openxmlformats.org/officeDocument/2006/relationships/image" Target="../media/image34.svg"/><Relationship Id="rId8" Type="http://schemas.openxmlformats.org/officeDocument/2006/relationships/image" Target="../media/image5.png"/><Relationship Id="rId3" Type="http://schemas.openxmlformats.org/officeDocument/2006/relationships/image" Target="../media/image2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103.svg"/><Relationship Id="rId7" Type="http://schemas.openxmlformats.org/officeDocument/2006/relationships/image" Target="../media/image107.sv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11" Type="http://schemas.openxmlformats.org/officeDocument/2006/relationships/image" Target="../media/image78.png"/><Relationship Id="rId5" Type="http://schemas.openxmlformats.org/officeDocument/2006/relationships/image" Target="../media/image105.svg"/><Relationship Id="rId10" Type="http://schemas.openxmlformats.org/officeDocument/2006/relationships/image" Target="../media/image110.svg"/><Relationship Id="rId4" Type="http://schemas.openxmlformats.org/officeDocument/2006/relationships/image" Target="../media/image74.png"/><Relationship Id="rId9" Type="http://schemas.openxmlformats.org/officeDocument/2006/relationships/image" Target="../media/image7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103.svg"/><Relationship Id="rId7" Type="http://schemas.openxmlformats.org/officeDocument/2006/relationships/image" Target="../media/image107.sv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105.svg"/><Relationship Id="rId10" Type="http://schemas.openxmlformats.org/officeDocument/2006/relationships/image" Target="../media/image110.svg"/><Relationship Id="rId4" Type="http://schemas.openxmlformats.org/officeDocument/2006/relationships/image" Target="../media/image74.png"/><Relationship Id="rId9" Type="http://schemas.openxmlformats.org/officeDocument/2006/relationships/image" Target="../media/image7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40.svg"/><Relationship Id="rId7" Type="http://schemas.openxmlformats.org/officeDocument/2006/relationships/image" Target="../media/image44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42.svg"/><Relationship Id="rId10" Type="http://schemas.openxmlformats.org/officeDocument/2006/relationships/image" Target="../media/image26.png"/><Relationship Id="rId4" Type="http://schemas.openxmlformats.org/officeDocument/2006/relationships/image" Target="../media/image23.png"/><Relationship Id="rId9" Type="http://schemas.openxmlformats.org/officeDocument/2006/relationships/image" Target="../media/image46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103.svg"/><Relationship Id="rId7" Type="http://schemas.openxmlformats.org/officeDocument/2006/relationships/image" Target="../media/image107.sv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105.svg"/><Relationship Id="rId10" Type="http://schemas.openxmlformats.org/officeDocument/2006/relationships/image" Target="../media/image110.svg"/><Relationship Id="rId4" Type="http://schemas.openxmlformats.org/officeDocument/2006/relationships/image" Target="../media/image74.png"/><Relationship Id="rId9" Type="http://schemas.openxmlformats.org/officeDocument/2006/relationships/image" Target="../media/image7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103.svg"/><Relationship Id="rId7" Type="http://schemas.openxmlformats.org/officeDocument/2006/relationships/image" Target="../media/image107.sv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105.svg"/><Relationship Id="rId10" Type="http://schemas.openxmlformats.org/officeDocument/2006/relationships/image" Target="../media/image110.svg"/><Relationship Id="rId4" Type="http://schemas.openxmlformats.org/officeDocument/2006/relationships/image" Target="../media/image74.png"/><Relationship Id="rId9" Type="http://schemas.openxmlformats.org/officeDocument/2006/relationships/image" Target="../media/image7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103.svg"/><Relationship Id="rId7" Type="http://schemas.openxmlformats.org/officeDocument/2006/relationships/image" Target="../media/image107.sv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11" Type="http://schemas.openxmlformats.org/officeDocument/2006/relationships/image" Target="../media/image79.png"/><Relationship Id="rId5" Type="http://schemas.openxmlformats.org/officeDocument/2006/relationships/image" Target="../media/image105.svg"/><Relationship Id="rId10" Type="http://schemas.openxmlformats.org/officeDocument/2006/relationships/image" Target="../media/image110.svg"/><Relationship Id="rId4" Type="http://schemas.openxmlformats.org/officeDocument/2006/relationships/image" Target="../media/image74.png"/><Relationship Id="rId9" Type="http://schemas.openxmlformats.org/officeDocument/2006/relationships/image" Target="../media/image7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103.svg"/><Relationship Id="rId7" Type="http://schemas.openxmlformats.org/officeDocument/2006/relationships/image" Target="../media/image107.sv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105.svg"/><Relationship Id="rId4" Type="http://schemas.openxmlformats.org/officeDocument/2006/relationships/image" Target="../media/image74.png"/><Relationship Id="rId9" Type="http://schemas.openxmlformats.org/officeDocument/2006/relationships/image" Target="../media/image7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png"/></Relationships>
</file>

<file path=ppt/slides/_rels/slide2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18" Type="http://schemas.openxmlformats.org/officeDocument/2006/relationships/image" Target="../media/image10.png"/><Relationship Id="rId26" Type="http://schemas.openxmlformats.org/officeDocument/2006/relationships/image" Target="../media/image14.png"/><Relationship Id="rId39" Type="http://schemas.openxmlformats.org/officeDocument/2006/relationships/image" Target="../media/image38.svg"/><Relationship Id="rId21" Type="http://schemas.openxmlformats.org/officeDocument/2006/relationships/image" Target="../media/image20.svg"/><Relationship Id="rId34" Type="http://schemas.openxmlformats.org/officeDocument/2006/relationships/image" Target="../media/image18.png"/><Relationship Id="rId7" Type="http://schemas.openxmlformats.org/officeDocument/2006/relationships/image" Target="../media/image6.svg"/><Relationship Id="rId12" Type="http://schemas.openxmlformats.org/officeDocument/2006/relationships/image" Target="../media/image7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33" Type="http://schemas.openxmlformats.org/officeDocument/2006/relationships/image" Target="../media/image32.svg"/><Relationship Id="rId38" Type="http://schemas.openxmlformats.org/officeDocument/2006/relationships/image" Target="../media/image20.png"/><Relationship Id="rId2" Type="http://schemas.openxmlformats.org/officeDocument/2006/relationships/image" Target="../media/image2.png"/><Relationship Id="rId16" Type="http://schemas.openxmlformats.org/officeDocument/2006/relationships/image" Target="../media/image9.png"/><Relationship Id="rId20" Type="http://schemas.openxmlformats.org/officeDocument/2006/relationships/image" Target="../media/image11.png"/><Relationship Id="rId29" Type="http://schemas.openxmlformats.org/officeDocument/2006/relationships/image" Target="../media/image2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0.svg"/><Relationship Id="rId24" Type="http://schemas.openxmlformats.org/officeDocument/2006/relationships/image" Target="../media/image13.png"/><Relationship Id="rId32" Type="http://schemas.openxmlformats.org/officeDocument/2006/relationships/image" Target="../media/image17.png"/><Relationship Id="rId37" Type="http://schemas.openxmlformats.org/officeDocument/2006/relationships/image" Target="../media/image36.svg"/><Relationship Id="rId40" Type="http://schemas.openxmlformats.org/officeDocument/2006/relationships/image" Target="../media/image81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15.png"/><Relationship Id="rId36" Type="http://schemas.openxmlformats.org/officeDocument/2006/relationships/image" Target="../media/image19.png"/><Relationship Id="rId10" Type="http://schemas.openxmlformats.org/officeDocument/2006/relationships/image" Target="../media/image6.png"/><Relationship Id="rId19" Type="http://schemas.openxmlformats.org/officeDocument/2006/relationships/image" Target="../media/image18.svg"/><Relationship Id="rId31" Type="http://schemas.openxmlformats.org/officeDocument/2006/relationships/image" Target="../media/image30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8.png"/><Relationship Id="rId22" Type="http://schemas.openxmlformats.org/officeDocument/2006/relationships/image" Target="../media/image12.png"/><Relationship Id="rId27" Type="http://schemas.openxmlformats.org/officeDocument/2006/relationships/image" Target="../media/image26.svg"/><Relationship Id="rId30" Type="http://schemas.openxmlformats.org/officeDocument/2006/relationships/image" Target="../media/image16.png"/><Relationship Id="rId35" Type="http://schemas.openxmlformats.org/officeDocument/2006/relationships/image" Target="../media/image34.svg"/><Relationship Id="rId8" Type="http://schemas.openxmlformats.org/officeDocument/2006/relationships/image" Target="../media/image5.png"/><Relationship Id="rId3" Type="http://schemas.openxmlformats.org/officeDocument/2006/relationships/image" Target="../media/image2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124.svg"/><Relationship Id="rId3" Type="http://schemas.openxmlformats.org/officeDocument/2006/relationships/image" Target="../media/image114.svg"/><Relationship Id="rId7" Type="http://schemas.openxmlformats.org/officeDocument/2006/relationships/image" Target="../media/image118.svg"/><Relationship Id="rId12" Type="http://schemas.openxmlformats.org/officeDocument/2006/relationships/image" Target="../media/image87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11" Type="http://schemas.openxmlformats.org/officeDocument/2006/relationships/image" Target="../media/image122.svg"/><Relationship Id="rId5" Type="http://schemas.openxmlformats.org/officeDocument/2006/relationships/image" Target="../media/image116.svg"/><Relationship Id="rId10" Type="http://schemas.openxmlformats.org/officeDocument/2006/relationships/image" Target="../media/image86.png"/><Relationship Id="rId4" Type="http://schemas.openxmlformats.org/officeDocument/2006/relationships/image" Target="../media/image83.png"/><Relationship Id="rId9" Type="http://schemas.openxmlformats.org/officeDocument/2006/relationships/image" Target="../media/image120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124.svg"/><Relationship Id="rId3" Type="http://schemas.openxmlformats.org/officeDocument/2006/relationships/image" Target="../media/image114.svg"/><Relationship Id="rId7" Type="http://schemas.openxmlformats.org/officeDocument/2006/relationships/image" Target="../media/image118.svg"/><Relationship Id="rId12" Type="http://schemas.openxmlformats.org/officeDocument/2006/relationships/image" Target="../media/image87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11" Type="http://schemas.openxmlformats.org/officeDocument/2006/relationships/image" Target="../media/image122.svg"/><Relationship Id="rId5" Type="http://schemas.openxmlformats.org/officeDocument/2006/relationships/image" Target="../media/image116.svg"/><Relationship Id="rId10" Type="http://schemas.openxmlformats.org/officeDocument/2006/relationships/image" Target="../media/image86.png"/><Relationship Id="rId4" Type="http://schemas.openxmlformats.org/officeDocument/2006/relationships/image" Target="../media/image83.png"/><Relationship Id="rId9" Type="http://schemas.openxmlformats.org/officeDocument/2006/relationships/image" Target="../media/image120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124.svg"/><Relationship Id="rId3" Type="http://schemas.openxmlformats.org/officeDocument/2006/relationships/image" Target="../media/image114.svg"/><Relationship Id="rId7" Type="http://schemas.openxmlformats.org/officeDocument/2006/relationships/image" Target="../media/image118.svg"/><Relationship Id="rId12" Type="http://schemas.openxmlformats.org/officeDocument/2006/relationships/image" Target="../media/image87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11" Type="http://schemas.openxmlformats.org/officeDocument/2006/relationships/image" Target="../media/image122.svg"/><Relationship Id="rId5" Type="http://schemas.openxmlformats.org/officeDocument/2006/relationships/image" Target="../media/image116.svg"/><Relationship Id="rId10" Type="http://schemas.openxmlformats.org/officeDocument/2006/relationships/image" Target="../media/image86.png"/><Relationship Id="rId4" Type="http://schemas.openxmlformats.org/officeDocument/2006/relationships/image" Target="../media/image83.png"/><Relationship Id="rId9" Type="http://schemas.openxmlformats.org/officeDocument/2006/relationships/image" Target="../media/image120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25.png"/><Relationship Id="rId18" Type="http://schemas.openxmlformats.org/officeDocument/2006/relationships/image" Target="../media/image35.png"/><Relationship Id="rId3" Type="http://schemas.openxmlformats.org/officeDocument/2006/relationships/image" Target="../media/image49.svg"/><Relationship Id="rId21" Type="http://schemas.openxmlformats.org/officeDocument/2006/relationships/image" Target="../media/image37.png"/><Relationship Id="rId7" Type="http://schemas.openxmlformats.org/officeDocument/2006/relationships/image" Target="../media/image53.svg"/><Relationship Id="rId12" Type="http://schemas.openxmlformats.org/officeDocument/2006/relationships/image" Target="../media/image32.png"/><Relationship Id="rId17" Type="http://schemas.openxmlformats.org/officeDocument/2006/relationships/image" Target="../media/image34.png"/><Relationship Id="rId2" Type="http://schemas.openxmlformats.org/officeDocument/2006/relationships/image" Target="../media/image27.png"/><Relationship Id="rId16" Type="http://schemas.openxmlformats.org/officeDocument/2006/relationships/image" Target="../media/image60.svg"/><Relationship Id="rId20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57.svg"/><Relationship Id="rId5" Type="http://schemas.openxmlformats.org/officeDocument/2006/relationships/image" Target="../media/image51.svg"/><Relationship Id="rId15" Type="http://schemas.openxmlformats.org/officeDocument/2006/relationships/image" Target="../media/image33.png"/><Relationship Id="rId10" Type="http://schemas.openxmlformats.org/officeDocument/2006/relationships/image" Target="../media/image31.png"/><Relationship Id="rId19" Type="http://schemas.openxmlformats.org/officeDocument/2006/relationships/image" Target="../media/image63.svg"/><Relationship Id="rId4" Type="http://schemas.openxmlformats.org/officeDocument/2006/relationships/image" Target="../media/image28.png"/><Relationship Id="rId9" Type="http://schemas.openxmlformats.org/officeDocument/2006/relationships/image" Target="../media/image55.svg"/><Relationship Id="rId14" Type="http://schemas.openxmlformats.org/officeDocument/2006/relationships/image" Target="../media/image46.svg"/><Relationship Id="rId22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18" Type="http://schemas.openxmlformats.org/officeDocument/2006/relationships/image" Target="../media/image10.png"/><Relationship Id="rId26" Type="http://schemas.openxmlformats.org/officeDocument/2006/relationships/image" Target="../media/image14.png"/><Relationship Id="rId39" Type="http://schemas.openxmlformats.org/officeDocument/2006/relationships/image" Target="../media/image38.svg"/><Relationship Id="rId21" Type="http://schemas.openxmlformats.org/officeDocument/2006/relationships/image" Target="../media/image20.svg"/><Relationship Id="rId34" Type="http://schemas.openxmlformats.org/officeDocument/2006/relationships/image" Target="../media/image18.png"/><Relationship Id="rId7" Type="http://schemas.openxmlformats.org/officeDocument/2006/relationships/image" Target="../media/image6.svg"/><Relationship Id="rId12" Type="http://schemas.openxmlformats.org/officeDocument/2006/relationships/image" Target="../media/image7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33" Type="http://schemas.openxmlformats.org/officeDocument/2006/relationships/image" Target="../media/image32.svg"/><Relationship Id="rId38" Type="http://schemas.openxmlformats.org/officeDocument/2006/relationships/image" Target="../media/image20.png"/><Relationship Id="rId2" Type="http://schemas.openxmlformats.org/officeDocument/2006/relationships/image" Target="../media/image2.png"/><Relationship Id="rId16" Type="http://schemas.openxmlformats.org/officeDocument/2006/relationships/image" Target="../media/image9.png"/><Relationship Id="rId20" Type="http://schemas.openxmlformats.org/officeDocument/2006/relationships/image" Target="../media/image11.png"/><Relationship Id="rId29" Type="http://schemas.openxmlformats.org/officeDocument/2006/relationships/image" Target="../media/image2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0.svg"/><Relationship Id="rId24" Type="http://schemas.openxmlformats.org/officeDocument/2006/relationships/image" Target="../media/image13.png"/><Relationship Id="rId32" Type="http://schemas.openxmlformats.org/officeDocument/2006/relationships/image" Target="../media/image17.png"/><Relationship Id="rId37" Type="http://schemas.openxmlformats.org/officeDocument/2006/relationships/image" Target="../media/image36.svg"/><Relationship Id="rId40" Type="http://schemas.openxmlformats.org/officeDocument/2006/relationships/image" Target="../media/image39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15.png"/><Relationship Id="rId36" Type="http://schemas.openxmlformats.org/officeDocument/2006/relationships/image" Target="../media/image19.png"/><Relationship Id="rId10" Type="http://schemas.openxmlformats.org/officeDocument/2006/relationships/image" Target="../media/image6.png"/><Relationship Id="rId19" Type="http://schemas.openxmlformats.org/officeDocument/2006/relationships/image" Target="../media/image18.svg"/><Relationship Id="rId31" Type="http://schemas.openxmlformats.org/officeDocument/2006/relationships/image" Target="../media/image30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8.png"/><Relationship Id="rId22" Type="http://schemas.openxmlformats.org/officeDocument/2006/relationships/image" Target="../media/image12.png"/><Relationship Id="rId27" Type="http://schemas.openxmlformats.org/officeDocument/2006/relationships/image" Target="../media/image26.svg"/><Relationship Id="rId30" Type="http://schemas.openxmlformats.org/officeDocument/2006/relationships/image" Target="../media/image16.png"/><Relationship Id="rId35" Type="http://schemas.openxmlformats.org/officeDocument/2006/relationships/image" Target="../media/image34.svg"/><Relationship Id="rId8" Type="http://schemas.openxmlformats.org/officeDocument/2006/relationships/image" Target="../media/image5.png"/><Relationship Id="rId3" Type="http://schemas.openxmlformats.org/officeDocument/2006/relationships/image" Target="../media/image2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svg"/><Relationship Id="rId13" Type="http://schemas.openxmlformats.org/officeDocument/2006/relationships/image" Target="../media/image77.svg"/><Relationship Id="rId18" Type="http://schemas.openxmlformats.org/officeDocument/2006/relationships/image" Target="../media/image52.png"/><Relationship Id="rId3" Type="http://schemas.openxmlformats.org/officeDocument/2006/relationships/image" Target="../media/image67.svg"/><Relationship Id="rId7" Type="http://schemas.openxmlformats.org/officeDocument/2006/relationships/image" Target="../media/image46.png"/><Relationship Id="rId12" Type="http://schemas.openxmlformats.org/officeDocument/2006/relationships/image" Target="../media/image49.png"/><Relationship Id="rId17" Type="http://schemas.openxmlformats.org/officeDocument/2006/relationships/image" Target="../media/image81.svg"/><Relationship Id="rId2" Type="http://schemas.openxmlformats.org/officeDocument/2006/relationships/image" Target="../media/image43.png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svg"/><Relationship Id="rId11" Type="http://schemas.openxmlformats.org/officeDocument/2006/relationships/image" Target="../media/image75.svg"/><Relationship Id="rId5" Type="http://schemas.openxmlformats.org/officeDocument/2006/relationships/image" Target="../media/image45.png"/><Relationship Id="rId15" Type="http://schemas.openxmlformats.org/officeDocument/2006/relationships/image" Target="../media/image79.svg"/><Relationship Id="rId10" Type="http://schemas.openxmlformats.org/officeDocument/2006/relationships/image" Target="../media/image48.png"/><Relationship Id="rId4" Type="http://schemas.openxmlformats.org/officeDocument/2006/relationships/image" Target="../media/image44.png"/><Relationship Id="rId9" Type="http://schemas.openxmlformats.org/officeDocument/2006/relationships/image" Target="../media/image47.png"/><Relationship Id="rId14" Type="http://schemas.openxmlformats.org/officeDocument/2006/relationships/image" Target="../media/image5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93.svg"/><Relationship Id="rId18" Type="http://schemas.openxmlformats.org/officeDocument/2006/relationships/image" Target="../media/image61.png"/><Relationship Id="rId3" Type="http://schemas.openxmlformats.org/officeDocument/2006/relationships/image" Target="../media/image83.svg"/><Relationship Id="rId21" Type="http://schemas.openxmlformats.org/officeDocument/2006/relationships/image" Target="../media/image101.svg"/><Relationship Id="rId7" Type="http://schemas.openxmlformats.org/officeDocument/2006/relationships/image" Target="../media/image87.svg"/><Relationship Id="rId12" Type="http://schemas.openxmlformats.org/officeDocument/2006/relationships/image" Target="../media/image58.png"/><Relationship Id="rId17" Type="http://schemas.openxmlformats.org/officeDocument/2006/relationships/image" Target="../media/image97.svg"/><Relationship Id="rId2" Type="http://schemas.openxmlformats.org/officeDocument/2006/relationships/image" Target="../media/image53.png"/><Relationship Id="rId16" Type="http://schemas.openxmlformats.org/officeDocument/2006/relationships/image" Target="../media/image60.png"/><Relationship Id="rId20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11" Type="http://schemas.openxmlformats.org/officeDocument/2006/relationships/image" Target="../media/image91.svg"/><Relationship Id="rId5" Type="http://schemas.openxmlformats.org/officeDocument/2006/relationships/image" Target="../media/image85.svg"/><Relationship Id="rId15" Type="http://schemas.openxmlformats.org/officeDocument/2006/relationships/image" Target="../media/image95.svg"/><Relationship Id="rId10" Type="http://schemas.openxmlformats.org/officeDocument/2006/relationships/image" Target="../media/image57.png"/><Relationship Id="rId19" Type="http://schemas.openxmlformats.org/officeDocument/2006/relationships/image" Target="../media/image99.svg"/><Relationship Id="rId4" Type="http://schemas.openxmlformats.org/officeDocument/2006/relationships/image" Target="../media/image54.png"/><Relationship Id="rId9" Type="http://schemas.openxmlformats.org/officeDocument/2006/relationships/image" Target="../media/image89.svg"/><Relationship Id="rId14" Type="http://schemas.openxmlformats.org/officeDocument/2006/relationships/image" Target="../media/image5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51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6570378" y="7865455"/>
            <a:ext cx="6484180" cy="2542534"/>
          </a:xfrm>
          <a:prstGeom prst="rect">
            <a:avLst/>
          </a:prstGeom>
          <a:solidFill>
            <a:srgbClr val="FDE0A0"/>
          </a:solidFill>
        </p:spPr>
      </p:sp>
      <p:sp>
        <p:nvSpPr>
          <p:cNvPr id="4" name="AutoShape 4"/>
          <p:cNvSpPr/>
          <p:nvPr/>
        </p:nvSpPr>
        <p:spPr>
          <a:xfrm>
            <a:off x="10400018" y="6655231"/>
            <a:ext cx="4955853" cy="3631769"/>
          </a:xfrm>
          <a:prstGeom prst="rect">
            <a:avLst/>
          </a:prstGeom>
          <a:solidFill>
            <a:srgbClr val="FDE0A0"/>
          </a:solidFill>
        </p:spPr>
      </p:sp>
      <p:sp>
        <p:nvSpPr>
          <p:cNvPr id="5" name="AutoShape 5"/>
          <p:cNvSpPr/>
          <p:nvPr/>
        </p:nvSpPr>
        <p:spPr>
          <a:xfrm>
            <a:off x="13926856" y="7161873"/>
            <a:ext cx="3104152" cy="3949700"/>
          </a:xfrm>
          <a:prstGeom prst="rect">
            <a:avLst/>
          </a:prstGeom>
          <a:solidFill>
            <a:srgbClr val="829B62"/>
          </a:solidFill>
        </p:spPr>
      </p:sp>
      <p:sp>
        <p:nvSpPr>
          <p:cNvPr id="6" name="AutoShape 6"/>
          <p:cNvSpPr/>
          <p:nvPr/>
        </p:nvSpPr>
        <p:spPr>
          <a:xfrm>
            <a:off x="15338163" y="6654399"/>
            <a:ext cx="3225740" cy="3753590"/>
          </a:xfrm>
          <a:prstGeom prst="rect">
            <a:avLst/>
          </a:prstGeom>
          <a:solidFill>
            <a:srgbClr val="829B62"/>
          </a:solidFill>
        </p:spPr>
      </p:sp>
      <p:sp>
        <p:nvSpPr>
          <p:cNvPr id="7" name="AutoShape 7"/>
          <p:cNvSpPr/>
          <p:nvPr/>
        </p:nvSpPr>
        <p:spPr>
          <a:xfrm>
            <a:off x="14648888" y="826478"/>
            <a:ext cx="3905035" cy="3241166"/>
          </a:xfrm>
          <a:prstGeom prst="rect">
            <a:avLst/>
          </a:prstGeom>
          <a:solidFill>
            <a:srgbClr val="FFCE5C"/>
          </a:solidFill>
        </p:spPr>
      </p:sp>
      <p:sp>
        <p:nvSpPr>
          <p:cNvPr id="8" name="Freeform 8"/>
          <p:cNvSpPr/>
          <p:nvPr/>
        </p:nvSpPr>
        <p:spPr>
          <a:xfrm flipH="1">
            <a:off x="11356046" y="6437406"/>
            <a:ext cx="5078084" cy="4470145"/>
          </a:xfrm>
          <a:custGeom>
            <a:avLst/>
            <a:gdLst/>
            <a:ahLst/>
            <a:cxnLst/>
            <a:rect l="l" t="t" r="r" b="b"/>
            <a:pathLst>
              <a:path w="5078084" h="4470145">
                <a:moveTo>
                  <a:pt x="5078085" y="0"/>
                </a:moveTo>
                <a:lnTo>
                  <a:pt x="0" y="0"/>
                </a:lnTo>
                <a:lnTo>
                  <a:pt x="0" y="4470144"/>
                </a:lnTo>
                <a:lnTo>
                  <a:pt x="5078085" y="4470144"/>
                </a:lnTo>
                <a:lnTo>
                  <a:pt x="507808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AutoShape 9"/>
          <p:cNvSpPr/>
          <p:nvPr/>
        </p:nvSpPr>
        <p:spPr>
          <a:xfrm>
            <a:off x="15338163" y="3740854"/>
            <a:ext cx="3215760" cy="2914377"/>
          </a:xfrm>
          <a:prstGeom prst="rect">
            <a:avLst/>
          </a:prstGeom>
          <a:solidFill>
            <a:srgbClr val="829B62"/>
          </a:solidFill>
        </p:spPr>
      </p:sp>
      <p:sp>
        <p:nvSpPr>
          <p:cNvPr id="10" name="Freeform 10"/>
          <p:cNvSpPr/>
          <p:nvPr/>
        </p:nvSpPr>
        <p:spPr>
          <a:xfrm>
            <a:off x="11781990" y="8293099"/>
            <a:ext cx="1312985" cy="1687247"/>
          </a:xfrm>
          <a:custGeom>
            <a:avLst/>
            <a:gdLst/>
            <a:ahLst/>
            <a:cxnLst/>
            <a:rect l="l" t="t" r="r" b="b"/>
            <a:pathLst>
              <a:path w="1312985" h="1687247">
                <a:moveTo>
                  <a:pt x="0" y="0"/>
                </a:moveTo>
                <a:lnTo>
                  <a:pt x="1312985" y="0"/>
                </a:lnTo>
                <a:lnTo>
                  <a:pt x="1312985" y="1687247"/>
                </a:lnTo>
                <a:lnTo>
                  <a:pt x="0" y="16872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0800000">
            <a:off x="9434527" y="3785298"/>
            <a:ext cx="1434967" cy="2869933"/>
          </a:xfrm>
          <a:custGeom>
            <a:avLst/>
            <a:gdLst/>
            <a:ahLst/>
            <a:cxnLst/>
            <a:rect l="l" t="t" r="r" b="b"/>
            <a:pathLst>
              <a:path w="1434967" h="2869933">
                <a:moveTo>
                  <a:pt x="0" y="0"/>
                </a:moveTo>
                <a:lnTo>
                  <a:pt x="1434966" y="0"/>
                </a:lnTo>
                <a:lnTo>
                  <a:pt x="1434966" y="2869933"/>
                </a:lnTo>
                <a:lnTo>
                  <a:pt x="0" y="286993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AutoShape 12"/>
          <p:cNvSpPr/>
          <p:nvPr/>
        </p:nvSpPr>
        <p:spPr>
          <a:xfrm>
            <a:off x="10851786" y="3785298"/>
            <a:ext cx="4486377" cy="2869933"/>
          </a:xfrm>
          <a:prstGeom prst="rect">
            <a:avLst/>
          </a:prstGeom>
          <a:solidFill>
            <a:srgbClr val="6BB9D4"/>
          </a:solidFill>
        </p:spPr>
      </p:sp>
      <p:sp>
        <p:nvSpPr>
          <p:cNvPr id="13" name="Freeform 13"/>
          <p:cNvSpPr/>
          <p:nvPr/>
        </p:nvSpPr>
        <p:spPr>
          <a:xfrm rot="-10800000">
            <a:off x="13292787" y="826478"/>
            <a:ext cx="1484661" cy="2969323"/>
          </a:xfrm>
          <a:custGeom>
            <a:avLst/>
            <a:gdLst/>
            <a:ahLst/>
            <a:cxnLst/>
            <a:rect l="l" t="t" r="r" b="b"/>
            <a:pathLst>
              <a:path w="1484661" h="2969323">
                <a:moveTo>
                  <a:pt x="0" y="0"/>
                </a:moveTo>
                <a:lnTo>
                  <a:pt x="1484661" y="0"/>
                </a:lnTo>
                <a:lnTo>
                  <a:pt x="1484661" y="2969322"/>
                </a:lnTo>
                <a:lnTo>
                  <a:pt x="0" y="296932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4648888" y="6154042"/>
            <a:ext cx="5078084" cy="4470145"/>
          </a:xfrm>
          <a:custGeom>
            <a:avLst/>
            <a:gdLst/>
            <a:ahLst/>
            <a:cxnLst/>
            <a:rect l="l" t="t" r="r" b="b"/>
            <a:pathLst>
              <a:path w="5078084" h="4470145">
                <a:moveTo>
                  <a:pt x="0" y="0"/>
                </a:moveTo>
                <a:lnTo>
                  <a:pt x="5078085" y="0"/>
                </a:lnTo>
                <a:lnTo>
                  <a:pt x="5078085" y="4470145"/>
                </a:lnTo>
                <a:lnTo>
                  <a:pt x="0" y="447014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3352287" y="7638849"/>
            <a:ext cx="1085604" cy="1395052"/>
          </a:xfrm>
          <a:custGeom>
            <a:avLst/>
            <a:gdLst/>
            <a:ahLst/>
            <a:cxnLst/>
            <a:rect l="l" t="t" r="r" b="b"/>
            <a:pathLst>
              <a:path w="1085604" h="1395052">
                <a:moveTo>
                  <a:pt x="0" y="0"/>
                </a:moveTo>
                <a:lnTo>
                  <a:pt x="1085604" y="0"/>
                </a:lnTo>
                <a:lnTo>
                  <a:pt x="1085604" y="1395052"/>
                </a:lnTo>
                <a:lnTo>
                  <a:pt x="0" y="13950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4046261" y="2183922"/>
            <a:ext cx="4507661" cy="4491270"/>
          </a:xfrm>
          <a:custGeom>
            <a:avLst/>
            <a:gdLst/>
            <a:ahLst/>
            <a:cxnLst/>
            <a:rect l="l" t="t" r="r" b="b"/>
            <a:pathLst>
              <a:path w="4507661" h="4491270">
                <a:moveTo>
                  <a:pt x="0" y="0"/>
                </a:moveTo>
                <a:lnTo>
                  <a:pt x="4507662" y="0"/>
                </a:lnTo>
                <a:lnTo>
                  <a:pt x="4507662" y="4491270"/>
                </a:lnTo>
                <a:lnTo>
                  <a:pt x="0" y="449127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0679995" y="4819366"/>
            <a:ext cx="6097300" cy="1835033"/>
          </a:xfrm>
          <a:custGeom>
            <a:avLst/>
            <a:gdLst/>
            <a:ahLst/>
            <a:cxnLst/>
            <a:rect l="l" t="t" r="r" b="b"/>
            <a:pathLst>
              <a:path w="6097300" h="1835033">
                <a:moveTo>
                  <a:pt x="0" y="0"/>
                </a:moveTo>
                <a:lnTo>
                  <a:pt x="6097300" y="0"/>
                </a:lnTo>
                <a:lnTo>
                  <a:pt x="6097300" y="1835033"/>
                </a:lnTo>
                <a:lnTo>
                  <a:pt x="0" y="183503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 r="-1075" b="-24540"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1396463" y="1637493"/>
            <a:ext cx="3397023" cy="3341435"/>
          </a:xfrm>
          <a:custGeom>
            <a:avLst/>
            <a:gdLst/>
            <a:ahLst/>
            <a:cxnLst/>
            <a:rect l="l" t="t" r="r" b="b"/>
            <a:pathLst>
              <a:path w="3397023" h="3341435">
                <a:moveTo>
                  <a:pt x="0" y="0"/>
                </a:moveTo>
                <a:lnTo>
                  <a:pt x="3397023" y="0"/>
                </a:lnTo>
                <a:lnTo>
                  <a:pt x="3397023" y="3341434"/>
                </a:lnTo>
                <a:lnTo>
                  <a:pt x="0" y="334143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3292787" y="1746488"/>
            <a:ext cx="3270567" cy="1183351"/>
          </a:xfrm>
          <a:custGeom>
            <a:avLst/>
            <a:gdLst/>
            <a:ahLst/>
            <a:cxnLst/>
            <a:rect l="l" t="t" r="r" b="b"/>
            <a:pathLst>
              <a:path w="3270567" h="1183351">
                <a:moveTo>
                  <a:pt x="0" y="0"/>
                </a:moveTo>
                <a:lnTo>
                  <a:pt x="3270567" y="0"/>
                </a:lnTo>
                <a:lnTo>
                  <a:pt x="3270567" y="1183351"/>
                </a:lnTo>
                <a:lnTo>
                  <a:pt x="0" y="118335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6946043" y="2775297"/>
            <a:ext cx="3571812" cy="1292347"/>
          </a:xfrm>
          <a:custGeom>
            <a:avLst/>
            <a:gdLst/>
            <a:ahLst/>
            <a:cxnLst/>
            <a:rect l="l" t="t" r="r" b="b"/>
            <a:pathLst>
              <a:path w="3571812" h="1292347">
                <a:moveTo>
                  <a:pt x="0" y="0"/>
                </a:moveTo>
                <a:lnTo>
                  <a:pt x="3571812" y="0"/>
                </a:lnTo>
                <a:lnTo>
                  <a:pt x="3571812" y="1292347"/>
                </a:lnTo>
                <a:lnTo>
                  <a:pt x="0" y="129234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7988532" y="5339043"/>
            <a:ext cx="4822973" cy="2630712"/>
          </a:xfrm>
          <a:custGeom>
            <a:avLst/>
            <a:gdLst/>
            <a:ahLst/>
            <a:cxnLst/>
            <a:rect l="l" t="t" r="r" b="b"/>
            <a:pathLst>
              <a:path w="4822973" h="2630712">
                <a:moveTo>
                  <a:pt x="0" y="0"/>
                </a:moveTo>
                <a:lnTo>
                  <a:pt x="4822972" y="0"/>
                </a:lnTo>
                <a:lnTo>
                  <a:pt x="4822972" y="2630712"/>
                </a:lnTo>
                <a:lnTo>
                  <a:pt x="0" y="263071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flipH="1">
            <a:off x="8204654" y="8163567"/>
            <a:ext cx="1761406" cy="2728939"/>
          </a:xfrm>
          <a:custGeom>
            <a:avLst/>
            <a:gdLst/>
            <a:ahLst/>
            <a:cxnLst/>
            <a:rect l="l" t="t" r="r" b="b"/>
            <a:pathLst>
              <a:path w="1761406" h="2728939">
                <a:moveTo>
                  <a:pt x="1761407" y="0"/>
                </a:moveTo>
                <a:lnTo>
                  <a:pt x="0" y="0"/>
                </a:lnTo>
                <a:lnTo>
                  <a:pt x="0" y="2728940"/>
                </a:lnTo>
                <a:lnTo>
                  <a:pt x="1761407" y="2728940"/>
                </a:lnTo>
                <a:lnTo>
                  <a:pt x="1761407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9513500" y="7175295"/>
            <a:ext cx="2114945" cy="3276675"/>
          </a:xfrm>
          <a:custGeom>
            <a:avLst/>
            <a:gdLst/>
            <a:ahLst/>
            <a:cxnLst/>
            <a:rect l="l" t="t" r="r" b="b"/>
            <a:pathLst>
              <a:path w="2114945" h="3276675">
                <a:moveTo>
                  <a:pt x="0" y="0"/>
                </a:moveTo>
                <a:lnTo>
                  <a:pt x="2114945" y="0"/>
                </a:lnTo>
                <a:lnTo>
                  <a:pt x="2114945" y="3276675"/>
                </a:lnTo>
                <a:lnTo>
                  <a:pt x="0" y="3276675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4890523" y="5853832"/>
            <a:ext cx="588408" cy="1127612"/>
          </a:xfrm>
          <a:custGeom>
            <a:avLst/>
            <a:gdLst/>
            <a:ahLst/>
            <a:cxnLst/>
            <a:rect l="l" t="t" r="r" b="b"/>
            <a:pathLst>
              <a:path w="588408" h="1127612">
                <a:moveTo>
                  <a:pt x="0" y="0"/>
                </a:moveTo>
                <a:lnTo>
                  <a:pt x="588408" y="0"/>
                </a:lnTo>
                <a:lnTo>
                  <a:pt x="588408" y="1127612"/>
                </a:lnTo>
                <a:lnTo>
                  <a:pt x="0" y="1127612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=""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14035117" y="5896761"/>
            <a:ext cx="720456" cy="1380664"/>
          </a:xfrm>
          <a:custGeom>
            <a:avLst/>
            <a:gdLst/>
            <a:ahLst/>
            <a:cxnLst/>
            <a:rect l="l" t="t" r="r" b="b"/>
            <a:pathLst>
              <a:path w="720456" h="1380664">
                <a:moveTo>
                  <a:pt x="0" y="0"/>
                </a:moveTo>
                <a:lnTo>
                  <a:pt x="720456" y="0"/>
                </a:lnTo>
                <a:lnTo>
                  <a:pt x="720456" y="1380665"/>
                </a:lnTo>
                <a:lnTo>
                  <a:pt x="0" y="1380665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=""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6892336" y="7033028"/>
            <a:ext cx="1184488" cy="516867"/>
          </a:xfrm>
          <a:custGeom>
            <a:avLst/>
            <a:gdLst/>
            <a:ahLst/>
            <a:cxnLst/>
            <a:rect l="l" t="t" r="r" b="b"/>
            <a:pathLst>
              <a:path w="1184488" h="516867">
                <a:moveTo>
                  <a:pt x="0" y="0"/>
                </a:moveTo>
                <a:lnTo>
                  <a:pt x="1184488" y="0"/>
                </a:lnTo>
                <a:lnTo>
                  <a:pt x="1184488" y="516867"/>
                </a:lnTo>
                <a:lnTo>
                  <a:pt x="0" y="516867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=""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14716405" y="7033028"/>
            <a:ext cx="2234628" cy="1892555"/>
          </a:xfrm>
          <a:custGeom>
            <a:avLst/>
            <a:gdLst/>
            <a:ahLst/>
            <a:cxnLst/>
            <a:rect l="l" t="t" r="r" b="b"/>
            <a:pathLst>
              <a:path w="2234628" h="1892555">
                <a:moveTo>
                  <a:pt x="0" y="0"/>
                </a:moveTo>
                <a:lnTo>
                  <a:pt x="2234628" y="0"/>
                </a:lnTo>
                <a:lnTo>
                  <a:pt x="2234628" y="1892555"/>
                </a:lnTo>
                <a:lnTo>
                  <a:pt x="0" y="1892555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=""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16233417" y="6396797"/>
            <a:ext cx="1184488" cy="516867"/>
          </a:xfrm>
          <a:custGeom>
            <a:avLst/>
            <a:gdLst/>
            <a:ahLst/>
            <a:cxnLst/>
            <a:rect l="l" t="t" r="r" b="b"/>
            <a:pathLst>
              <a:path w="1184488" h="516867">
                <a:moveTo>
                  <a:pt x="0" y="0"/>
                </a:moveTo>
                <a:lnTo>
                  <a:pt x="1184488" y="0"/>
                </a:lnTo>
                <a:lnTo>
                  <a:pt x="1184488" y="516867"/>
                </a:lnTo>
                <a:lnTo>
                  <a:pt x="0" y="516867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=""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 rot="-10800000">
            <a:off x="5044489" y="7865455"/>
            <a:ext cx="1535414" cy="3070828"/>
          </a:xfrm>
          <a:custGeom>
            <a:avLst/>
            <a:gdLst/>
            <a:ahLst/>
            <a:cxnLst/>
            <a:rect l="l" t="t" r="r" b="b"/>
            <a:pathLst>
              <a:path w="1535414" h="3070828">
                <a:moveTo>
                  <a:pt x="0" y="0"/>
                </a:moveTo>
                <a:lnTo>
                  <a:pt x="1535414" y="0"/>
                </a:lnTo>
                <a:lnTo>
                  <a:pt x="1535414" y="3070829"/>
                </a:lnTo>
                <a:lnTo>
                  <a:pt x="0" y="3070829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=""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6018468" y="7381288"/>
            <a:ext cx="2379417" cy="1652613"/>
          </a:xfrm>
          <a:custGeom>
            <a:avLst/>
            <a:gdLst/>
            <a:ahLst/>
            <a:cxnLst/>
            <a:rect l="l" t="t" r="r" b="b"/>
            <a:pathLst>
              <a:path w="2379417" h="1652613">
                <a:moveTo>
                  <a:pt x="0" y="0"/>
                </a:moveTo>
                <a:lnTo>
                  <a:pt x="2379416" y="0"/>
                </a:lnTo>
                <a:lnTo>
                  <a:pt x="2379416" y="1652613"/>
                </a:lnTo>
                <a:lnTo>
                  <a:pt x="0" y="1652613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="" xmlns:asvg="http://schemas.microsoft.com/office/drawing/2016/SVG/main" r:embed="rId35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 rot="806744">
            <a:off x="7368475" y="8135682"/>
            <a:ext cx="1169152" cy="1516589"/>
          </a:xfrm>
          <a:custGeom>
            <a:avLst/>
            <a:gdLst/>
            <a:ahLst/>
            <a:cxnLst/>
            <a:rect l="l" t="t" r="r" b="b"/>
            <a:pathLst>
              <a:path w="1169152" h="1516589">
                <a:moveTo>
                  <a:pt x="0" y="0"/>
                </a:moveTo>
                <a:lnTo>
                  <a:pt x="1169153" y="0"/>
                </a:lnTo>
                <a:lnTo>
                  <a:pt x="1169153" y="1516589"/>
                </a:lnTo>
                <a:lnTo>
                  <a:pt x="0" y="1516589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="" xmlns:asvg="http://schemas.microsoft.com/office/drawing/2016/SVG/main" r:embed="rId37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 rot="-1585154">
            <a:off x="6507558" y="8494450"/>
            <a:ext cx="1169152" cy="1516589"/>
          </a:xfrm>
          <a:custGeom>
            <a:avLst/>
            <a:gdLst/>
            <a:ahLst/>
            <a:cxnLst/>
            <a:rect l="l" t="t" r="r" b="b"/>
            <a:pathLst>
              <a:path w="1169152" h="1516589">
                <a:moveTo>
                  <a:pt x="0" y="0"/>
                </a:moveTo>
                <a:lnTo>
                  <a:pt x="1169153" y="0"/>
                </a:lnTo>
                <a:lnTo>
                  <a:pt x="1169153" y="1516590"/>
                </a:lnTo>
                <a:lnTo>
                  <a:pt x="0" y="1516590"/>
                </a:lnTo>
                <a:lnTo>
                  <a:pt x="0" y="0"/>
                </a:lnTo>
                <a:close/>
              </a:path>
            </a:pathLst>
          </a:custGeom>
          <a:blipFill>
            <a:blip r:embed="rId38">
              <a:extLst>
                <a:ext uri="{96DAC541-7B7A-43D3-8B79-37D633B846F1}">
                  <asvg:svgBlip xmlns="" xmlns:asvg="http://schemas.microsoft.com/office/drawing/2016/SVG/main" r:embed="rId39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12669729" y="7309462"/>
            <a:ext cx="643625" cy="827089"/>
          </a:xfrm>
          <a:custGeom>
            <a:avLst/>
            <a:gdLst/>
            <a:ahLst/>
            <a:cxnLst/>
            <a:rect l="l" t="t" r="r" b="b"/>
            <a:pathLst>
              <a:path w="643625" h="827089">
                <a:moveTo>
                  <a:pt x="0" y="0"/>
                </a:moveTo>
                <a:lnTo>
                  <a:pt x="643626" y="0"/>
                </a:lnTo>
                <a:lnTo>
                  <a:pt x="643626" y="827089"/>
                </a:lnTo>
                <a:lnTo>
                  <a:pt x="0" y="8270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4" name="AutoShape 34"/>
          <p:cNvSpPr/>
          <p:nvPr/>
        </p:nvSpPr>
        <p:spPr>
          <a:xfrm>
            <a:off x="13195940" y="9767415"/>
            <a:ext cx="3104152" cy="519585"/>
          </a:xfrm>
          <a:prstGeom prst="rect">
            <a:avLst/>
          </a:prstGeom>
          <a:solidFill>
            <a:srgbClr val="829B62"/>
          </a:solidFill>
        </p:spPr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-902685" y="-312861"/>
            <a:ext cx="11559018" cy="81388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B6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686893" y="0"/>
            <a:ext cx="10601107" cy="10287000"/>
          </a:xfrm>
          <a:custGeom>
            <a:avLst/>
            <a:gdLst/>
            <a:ahLst/>
            <a:cxnLst/>
            <a:rect l="l" t="t" r="r" b="b"/>
            <a:pathLst>
              <a:path w="10601107" h="10287000">
                <a:moveTo>
                  <a:pt x="0" y="0"/>
                </a:moveTo>
                <a:lnTo>
                  <a:pt x="10601107" y="0"/>
                </a:lnTo>
                <a:lnTo>
                  <a:pt x="1060110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47876" y="0"/>
            <a:ext cx="7234493" cy="10287000"/>
            <a:chOff x="0" y="0"/>
            <a:chExt cx="1905381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905381" cy="2709333"/>
            </a:xfrm>
            <a:custGeom>
              <a:avLst/>
              <a:gdLst/>
              <a:ahLst/>
              <a:cxnLst/>
              <a:rect l="l" t="t" r="r" b="b"/>
              <a:pathLst>
                <a:path w="1905381" h="2709333">
                  <a:moveTo>
                    <a:pt x="0" y="0"/>
                  </a:moveTo>
                  <a:lnTo>
                    <a:pt x="1905381" y="0"/>
                  </a:lnTo>
                  <a:lnTo>
                    <a:pt x="1905381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1D5175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1905381" cy="27283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6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flipH="1">
            <a:off x="3676179" y="2057400"/>
            <a:ext cx="3806190" cy="8229600"/>
          </a:xfrm>
          <a:custGeom>
            <a:avLst/>
            <a:gdLst/>
            <a:ahLst/>
            <a:cxnLst/>
            <a:rect l="l" t="t" r="r" b="b"/>
            <a:pathLst>
              <a:path w="3806190" h="8229600">
                <a:moveTo>
                  <a:pt x="3806190" y="0"/>
                </a:moveTo>
                <a:lnTo>
                  <a:pt x="0" y="0"/>
                </a:lnTo>
                <a:lnTo>
                  <a:pt x="0" y="8229600"/>
                </a:lnTo>
                <a:lnTo>
                  <a:pt x="3806190" y="8229600"/>
                </a:lnTo>
                <a:lnTo>
                  <a:pt x="380619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28600" y="-72330"/>
            <a:ext cx="6291617" cy="641964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51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6570378" y="7865455"/>
            <a:ext cx="6484180" cy="2542534"/>
          </a:xfrm>
          <a:prstGeom prst="rect">
            <a:avLst/>
          </a:prstGeom>
          <a:solidFill>
            <a:srgbClr val="FDE0A0"/>
          </a:solidFill>
        </p:spPr>
      </p:sp>
      <p:sp>
        <p:nvSpPr>
          <p:cNvPr id="4" name="AutoShape 4"/>
          <p:cNvSpPr/>
          <p:nvPr/>
        </p:nvSpPr>
        <p:spPr>
          <a:xfrm>
            <a:off x="10400018" y="6655231"/>
            <a:ext cx="4955853" cy="3631769"/>
          </a:xfrm>
          <a:prstGeom prst="rect">
            <a:avLst/>
          </a:prstGeom>
          <a:solidFill>
            <a:srgbClr val="FDE0A0"/>
          </a:solidFill>
        </p:spPr>
      </p:sp>
      <p:sp>
        <p:nvSpPr>
          <p:cNvPr id="5" name="AutoShape 5"/>
          <p:cNvSpPr/>
          <p:nvPr/>
        </p:nvSpPr>
        <p:spPr>
          <a:xfrm>
            <a:off x="13926856" y="7161873"/>
            <a:ext cx="3104152" cy="3949700"/>
          </a:xfrm>
          <a:prstGeom prst="rect">
            <a:avLst/>
          </a:prstGeom>
          <a:solidFill>
            <a:srgbClr val="829B62"/>
          </a:solidFill>
        </p:spPr>
      </p:sp>
      <p:sp>
        <p:nvSpPr>
          <p:cNvPr id="6" name="AutoShape 6"/>
          <p:cNvSpPr/>
          <p:nvPr/>
        </p:nvSpPr>
        <p:spPr>
          <a:xfrm>
            <a:off x="15338163" y="6654399"/>
            <a:ext cx="3225740" cy="3753590"/>
          </a:xfrm>
          <a:prstGeom prst="rect">
            <a:avLst/>
          </a:prstGeom>
          <a:solidFill>
            <a:srgbClr val="829B62"/>
          </a:solidFill>
        </p:spPr>
      </p:sp>
      <p:sp>
        <p:nvSpPr>
          <p:cNvPr id="7" name="AutoShape 7"/>
          <p:cNvSpPr/>
          <p:nvPr/>
        </p:nvSpPr>
        <p:spPr>
          <a:xfrm>
            <a:off x="14648888" y="826478"/>
            <a:ext cx="3905035" cy="3241166"/>
          </a:xfrm>
          <a:prstGeom prst="rect">
            <a:avLst/>
          </a:prstGeom>
          <a:solidFill>
            <a:srgbClr val="FFCE5C"/>
          </a:solidFill>
        </p:spPr>
      </p:sp>
      <p:sp>
        <p:nvSpPr>
          <p:cNvPr id="8" name="Freeform 8"/>
          <p:cNvSpPr/>
          <p:nvPr/>
        </p:nvSpPr>
        <p:spPr>
          <a:xfrm flipH="1">
            <a:off x="11356046" y="6437406"/>
            <a:ext cx="5078084" cy="4470145"/>
          </a:xfrm>
          <a:custGeom>
            <a:avLst/>
            <a:gdLst/>
            <a:ahLst/>
            <a:cxnLst/>
            <a:rect l="l" t="t" r="r" b="b"/>
            <a:pathLst>
              <a:path w="5078084" h="4470145">
                <a:moveTo>
                  <a:pt x="5078085" y="0"/>
                </a:moveTo>
                <a:lnTo>
                  <a:pt x="0" y="0"/>
                </a:lnTo>
                <a:lnTo>
                  <a:pt x="0" y="4470144"/>
                </a:lnTo>
                <a:lnTo>
                  <a:pt x="5078085" y="4470144"/>
                </a:lnTo>
                <a:lnTo>
                  <a:pt x="507808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AutoShape 9"/>
          <p:cNvSpPr/>
          <p:nvPr/>
        </p:nvSpPr>
        <p:spPr>
          <a:xfrm>
            <a:off x="15338163" y="3740854"/>
            <a:ext cx="3215760" cy="2914377"/>
          </a:xfrm>
          <a:prstGeom prst="rect">
            <a:avLst/>
          </a:prstGeom>
          <a:solidFill>
            <a:srgbClr val="829B62"/>
          </a:solidFill>
        </p:spPr>
      </p:sp>
      <p:sp>
        <p:nvSpPr>
          <p:cNvPr id="10" name="Freeform 10"/>
          <p:cNvSpPr/>
          <p:nvPr/>
        </p:nvSpPr>
        <p:spPr>
          <a:xfrm>
            <a:off x="11781990" y="8293099"/>
            <a:ext cx="1312985" cy="1687247"/>
          </a:xfrm>
          <a:custGeom>
            <a:avLst/>
            <a:gdLst/>
            <a:ahLst/>
            <a:cxnLst/>
            <a:rect l="l" t="t" r="r" b="b"/>
            <a:pathLst>
              <a:path w="1312985" h="1687247">
                <a:moveTo>
                  <a:pt x="0" y="0"/>
                </a:moveTo>
                <a:lnTo>
                  <a:pt x="1312985" y="0"/>
                </a:lnTo>
                <a:lnTo>
                  <a:pt x="1312985" y="1687247"/>
                </a:lnTo>
                <a:lnTo>
                  <a:pt x="0" y="16872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0800000">
            <a:off x="9434527" y="3785298"/>
            <a:ext cx="1434967" cy="2869933"/>
          </a:xfrm>
          <a:custGeom>
            <a:avLst/>
            <a:gdLst/>
            <a:ahLst/>
            <a:cxnLst/>
            <a:rect l="l" t="t" r="r" b="b"/>
            <a:pathLst>
              <a:path w="1434967" h="2869933">
                <a:moveTo>
                  <a:pt x="0" y="0"/>
                </a:moveTo>
                <a:lnTo>
                  <a:pt x="1434966" y="0"/>
                </a:lnTo>
                <a:lnTo>
                  <a:pt x="1434966" y="2869933"/>
                </a:lnTo>
                <a:lnTo>
                  <a:pt x="0" y="286993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AutoShape 12"/>
          <p:cNvSpPr/>
          <p:nvPr/>
        </p:nvSpPr>
        <p:spPr>
          <a:xfrm>
            <a:off x="10851786" y="3785298"/>
            <a:ext cx="4486377" cy="2869933"/>
          </a:xfrm>
          <a:prstGeom prst="rect">
            <a:avLst/>
          </a:prstGeom>
          <a:solidFill>
            <a:srgbClr val="6BB9D4"/>
          </a:solidFill>
        </p:spPr>
      </p:sp>
      <p:sp>
        <p:nvSpPr>
          <p:cNvPr id="13" name="Freeform 13"/>
          <p:cNvSpPr/>
          <p:nvPr/>
        </p:nvSpPr>
        <p:spPr>
          <a:xfrm rot="-10800000">
            <a:off x="13292787" y="826478"/>
            <a:ext cx="1484661" cy="2969323"/>
          </a:xfrm>
          <a:custGeom>
            <a:avLst/>
            <a:gdLst/>
            <a:ahLst/>
            <a:cxnLst/>
            <a:rect l="l" t="t" r="r" b="b"/>
            <a:pathLst>
              <a:path w="1484661" h="2969323">
                <a:moveTo>
                  <a:pt x="0" y="0"/>
                </a:moveTo>
                <a:lnTo>
                  <a:pt x="1484661" y="0"/>
                </a:lnTo>
                <a:lnTo>
                  <a:pt x="1484661" y="2969322"/>
                </a:lnTo>
                <a:lnTo>
                  <a:pt x="0" y="296932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4648888" y="6154042"/>
            <a:ext cx="5078084" cy="4470145"/>
          </a:xfrm>
          <a:custGeom>
            <a:avLst/>
            <a:gdLst/>
            <a:ahLst/>
            <a:cxnLst/>
            <a:rect l="l" t="t" r="r" b="b"/>
            <a:pathLst>
              <a:path w="5078084" h="4470145">
                <a:moveTo>
                  <a:pt x="0" y="0"/>
                </a:moveTo>
                <a:lnTo>
                  <a:pt x="5078085" y="0"/>
                </a:lnTo>
                <a:lnTo>
                  <a:pt x="5078085" y="4470145"/>
                </a:lnTo>
                <a:lnTo>
                  <a:pt x="0" y="447014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3352287" y="7638849"/>
            <a:ext cx="1085604" cy="1395052"/>
          </a:xfrm>
          <a:custGeom>
            <a:avLst/>
            <a:gdLst/>
            <a:ahLst/>
            <a:cxnLst/>
            <a:rect l="l" t="t" r="r" b="b"/>
            <a:pathLst>
              <a:path w="1085604" h="1395052">
                <a:moveTo>
                  <a:pt x="0" y="0"/>
                </a:moveTo>
                <a:lnTo>
                  <a:pt x="1085604" y="0"/>
                </a:lnTo>
                <a:lnTo>
                  <a:pt x="1085604" y="1395052"/>
                </a:lnTo>
                <a:lnTo>
                  <a:pt x="0" y="13950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4046261" y="2183922"/>
            <a:ext cx="4507661" cy="4491270"/>
          </a:xfrm>
          <a:custGeom>
            <a:avLst/>
            <a:gdLst/>
            <a:ahLst/>
            <a:cxnLst/>
            <a:rect l="l" t="t" r="r" b="b"/>
            <a:pathLst>
              <a:path w="4507661" h="4491270">
                <a:moveTo>
                  <a:pt x="0" y="0"/>
                </a:moveTo>
                <a:lnTo>
                  <a:pt x="4507662" y="0"/>
                </a:lnTo>
                <a:lnTo>
                  <a:pt x="4507662" y="4491270"/>
                </a:lnTo>
                <a:lnTo>
                  <a:pt x="0" y="449127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0679995" y="4819366"/>
            <a:ext cx="6097300" cy="1835033"/>
          </a:xfrm>
          <a:custGeom>
            <a:avLst/>
            <a:gdLst/>
            <a:ahLst/>
            <a:cxnLst/>
            <a:rect l="l" t="t" r="r" b="b"/>
            <a:pathLst>
              <a:path w="6097300" h="1835033">
                <a:moveTo>
                  <a:pt x="0" y="0"/>
                </a:moveTo>
                <a:lnTo>
                  <a:pt x="6097300" y="0"/>
                </a:lnTo>
                <a:lnTo>
                  <a:pt x="6097300" y="1835033"/>
                </a:lnTo>
                <a:lnTo>
                  <a:pt x="0" y="183503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 r="-1075" b="-24540"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1396463" y="1637493"/>
            <a:ext cx="3397023" cy="3341435"/>
          </a:xfrm>
          <a:custGeom>
            <a:avLst/>
            <a:gdLst/>
            <a:ahLst/>
            <a:cxnLst/>
            <a:rect l="l" t="t" r="r" b="b"/>
            <a:pathLst>
              <a:path w="3397023" h="3341435">
                <a:moveTo>
                  <a:pt x="0" y="0"/>
                </a:moveTo>
                <a:lnTo>
                  <a:pt x="3397023" y="0"/>
                </a:lnTo>
                <a:lnTo>
                  <a:pt x="3397023" y="3341434"/>
                </a:lnTo>
                <a:lnTo>
                  <a:pt x="0" y="334143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3292787" y="1746488"/>
            <a:ext cx="3270567" cy="1183351"/>
          </a:xfrm>
          <a:custGeom>
            <a:avLst/>
            <a:gdLst/>
            <a:ahLst/>
            <a:cxnLst/>
            <a:rect l="l" t="t" r="r" b="b"/>
            <a:pathLst>
              <a:path w="3270567" h="1183351">
                <a:moveTo>
                  <a:pt x="0" y="0"/>
                </a:moveTo>
                <a:lnTo>
                  <a:pt x="3270567" y="0"/>
                </a:lnTo>
                <a:lnTo>
                  <a:pt x="3270567" y="1183351"/>
                </a:lnTo>
                <a:lnTo>
                  <a:pt x="0" y="118335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6946043" y="2775297"/>
            <a:ext cx="3571812" cy="1292347"/>
          </a:xfrm>
          <a:custGeom>
            <a:avLst/>
            <a:gdLst/>
            <a:ahLst/>
            <a:cxnLst/>
            <a:rect l="l" t="t" r="r" b="b"/>
            <a:pathLst>
              <a:path w="3571812" h="1292347">
                <a:moveTo>
                  <a:pt x="0" y="0"/>
                </a:moveTo>
                <a:lnTo>
                  <a:pt x="3571812" y="0"/>
                </a:lnTo>
                <a:lnTo>
                  <a:pt x="3571812" y="1292347"/>
                </a:lnTo>
                <a:lnTo>
                  <a:pt x="0" y="129234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7988532" y="5339043"/>
            <a:ext cx="4822973" cy="2630712"/>
          </a:xfrm>
          <a:custGeom>
            <a:avLst/>
            <a:gdLst/>
            <a:ahLst/>
            <a:cxnLst/>
            <a:rect l="l" t="t" r="r" b="b"/>
            <a:pathLst>
              <a:path w="4822973" h="2630712">
                <a:moveTo>
                  <a:pt x="0" y="0"/>
                </a:moveTo>
                <a:lnTo>
                  <a:pt x="4822972" y="0"/>
                </a:lnTo>
                <a:lnTo>
                  <a:pt x="4822972" y="2630712"/>
                </a:lnTo>
                <a:lnTo>
                  <a:pt x="0" y="263071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flipH="1">
            <a:off x="8204654" y="8163567"/>
            <a:ext cx="1761406" cy="2728939"/>
          </a:xfrm>
          <a:custGeom>
            <a:avLst/>
            <a:gdLst/>
            <a:ahLst/>
            <a:cxnLst/>
            <a:rect l="l" t="t" r="r" b="b"/>
            <a:pathLst>
              <a:path w="1761406" h="2728939">
                <a:moveTo>
                  <a:pt x="1761407" y="0"/>
                </a:moveTo>
                <a:lnTo>
                  <a:pt x="0" y="0"/>
                </a:lnTo>
                <a:lnTo>
                  <a:pt x="0" y="2728940"/>
                </a:lnTo>
                <a:lnTo>
                  <a:pt x="1761407" y="2728940"/>
                </a:lnTo>
                <a:lnTo>
                  <a:pt x="1761407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9513500" y="7175295"/>
            <a:ext cx="2114945" cy="3276675"/>
          </a:xfrm>
          <a:custGeom>
            <a:avLst/>
            <a:gdLst/>
            <a:ahLst/>
            <a:cxnLst/>
            <a:rect l="l" t="t" r="r" b="b"/>
            <a:pathLst>
              <a:path w="2114945" h="3276675">
                <a:moveTo>
                  <a:pt x="0" y="0"/>
                </a:moveTo>
                <a:lnTo>
                  <a:pt x="2114945" y="0"/>
                </a:lnTo>
                <a:lnTo>
                  <a:pt x="2114945" y="3276675"/>
                </a:lnTo>
                <a:lnTo>
                  <a:pt x="0" y="3276675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4890523" y="5853832"/>
            <a:ext cx="588408" cy="1127612"/>
          </a:xfrm>
          <a:custGeom>
            <a:avLst/>
            <a:gdLst/>
            <a:ahLst/>
            <a:cxnLst/>
            <a:rect l="l" t="t" r="r" b="b"/>
            <a:pathLst>
              <a:path w="588408" h="1127612">
                <a:moveTo>
                  <a:pt x="0" y="0"/>
                </a:moveTo>
                <a:lnTo>
                  <a:pt x="588408" y="0"/>
                </a:lnTo>
                <a:lnTo>
                  <a:pt x="588408" y="1127612"/>
                </a:lnTo>
                <a:lnTo>
                  <a:pt x="0" y="1127612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=""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14035117" y="5896761"/>
            <a:ext cx="720456" cy="1380664"/>
          </a:xfrm>
          <a:custGeom>
            <a:avLst/>
            <a:gdLst/>
            <a:ahLst/>
            <a:cxnLst/>
            <a:rect l="l" t="t" r="r" b="b"/>
            <a:pathLst>
              <a:path w="720456" h="1380664">
                <a:moveTo>
                  <a:pt x="0" y="0"/>
                </a:moveTo>
                <a:lnTo>
                  <a:pt x="720456" y="0"/>
                </a:lnTo>
                <a:lnTo>
                  <a:pt x="720456" y="1380665"/>
                </a:lnTo>
                <a:lnTo>
                  <a:pt x="0" y="1380665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=""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6892336" y="7033028"/>
            <a:ext cx="1184488" cy="516867"/>
          </a:xfrm>
          <a:custGeom>
            <a:avLst/>
            <a:gdLst/>
            <a:ahLst/>
            <a:cxnLst/>
            <a:rect l="l" t="t" r="r" b="b"/>
            <a:pathLst>
              <a:path w="1184488" h="516867">
                <a:moveTo>
                  <a:pt x="0" y="0"/>
                </a:moveTo>
                <a:lnTo>
                  <a:pt x="1184488" y="0"/>
                </a:lnTo>
                <a:lnTo>
                  <a:pt x="1184488" y="516867"/>
                </a:lnTo>
                <a:lnTo>
                  <a:pt x="0" y="516867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=""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14716405" y="7033028"/>
            <a:ext cx="2234628" cy="1892555"/>
          </a:xfrm>
          <a:custGeom>
            <a:avLst/>
            <a:gdLst/>
            <a:ahLst/>
            <a:cxnLst/>
            <a:rect l="l" t="t" r="r" b="b"/>
            <a:pathLst>
              <a:path w="2234628" h="1892555">
                <a:moveTo>
                  <a:pt x="0" y="0"/>
                </a:moveTo>
                <a:lnTo>
                  <a:pt x="2234628" y="0"/>
                </a:lnTo>
                <a:lnTo>
                  <a:pt x="2234628" y="1892555"/>
                </a:lnTo>
                <a:lnTo>
                  <a:pt x="0" y="1892555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=""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16233417" y="6396797"/>
            <a:ext cx="1184488" cy="516867"/>
          </a:xfrm>
          <a:custGeom>
            <a:avLst/>
            <a:gdLst/>
            <a:ahLst/>
            <a:cxnLst/>
            <a:rect l="l" t="t" r="r" b="b"/>
            <a:pathLst>
              <a:path w="1184488" h="516867">
                <a:moveTo>
                  <a:pt x="0" y="0"/>
                </a:moveTo>
                <a:lnTo>
                  <a:pt x="1184488" y="0"/>
                </a:lnTo>
                <a:lnTo>
                  <a:pt x="1184488" y="516867"/>
                </a:lnTo>
                <a:lnTo>
                  <a:pt x="0" y="516867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=""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 rot="-10800000">
            <a:off x="5044489" y="7865455"/>
            <a:ext cx="1535414" cy="3070828"/>
          </a:xfrm>
          <a:custGeom>
            <a:avLst/>
            <a:gdLst/>
            <a:ahLst/>
            <a:cxnLst/>
            <a:rect l="l" t="t" r="r" b="b"/>
            <a:pathLst>
              <a:path w="1535414" h="3070828">
                <a:moveTo>
                  <a:pt x="0" y="0"/>
                </a:moveTo>
                <a:lnTo>
                  <a:pt x="1535414" y="0"/>
                </a:lnTo>
                <a:lnTo>
                  <a:pt x="1535414" y="3070829"/>
                </a:lnTo>
                <a:lnTo>
                  <a:pt x="0" y="3070829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=""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6018468" y="7381288"/>
            <a:ext cx="2379417" cy="1652613"/>
          </a:xfrm>
          <a:custGeom>
            <a:avLst/>
            <a:gdLst/>
            <a:ahLst/>
            <a:cxnLst/>
            <a:rect l="l" t="t" r="r" b="b"/>
            <a:pathLst>
              <a:path w="2379417" h="1652613">
                <a:moveTo>
                  <a:pt x="0" y="0"/>
                </a:moveTo>
                <a:lnTo>
                  <a:pt x="2379416" y="0"/>
                </a:lnTo>
                <a:lnTo>
                  <a:pt x="2379416" y="1652613"/>
                </a:lnTo>
                <a:lnTo>
                  <a:pt x="0" y="1652613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="" xmlns:asvg="http://schemas.microsoft.com/office/drawing/2016/SVG/main" r:embed="rId35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 rot="806744">
            <a:off x="7368475" y="8135682"/>
            <a:ext cx="1169152" cy="1516589"/>
          </a:xfrm>
          <a:custGeom>
            <a:avLst/>
            <a:gdLst/>
            <a:ahLst/>
            <a:cxnLst/>
            <a:rect l="l" t="t" r="r" b="b"/>
            <a:pathLst>
              <a:path w="1169152" h="1516589">
                <a:moveTo>
                  <a:pt x="0" y="0"/>
                </a:moveTo>
                <a:lnTo>
                  <a:pt x="1169153" y="0"/>
                </a:lnTo>
                <a:lnTo>
                  <a:pt x="1169153" y="1516589"/>
                </a:lnTo>
                <a:lnTo>
                  <a:pt x="0" y="1516589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="" xmlns:asvg="http://schemas.microsoft.com/office/drawing/2016/SVG/main" r:embed="rId37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 rot="-1585154">
            <a:off x="6507558" y="8494450"/>
            <a:ext cx="1169152" cy="1516589"/>
          </a:xfrm>
          <a:custGeom>
            <a:avLst/>
            <a:gdLst/>
            <a:ahLst/>
            <a:cxnLst/>
            <a:rect l="l" t="t" r="r" b="b"/>
            <a:pathLst>
              <a:path w="1169152" h="1516589">
                <a:moveTo>
                  <a:pt x="0" y="0"/>
                </a:moveTo>
                <a:lnTo>
                  <a:pt x="1169153" y="0"/>
                </a:lnTo>
                <a:lnTo>
                  <a:pt x="1169153" y="1516590"/>
                </a:lnTo>
                <a:lnTo>
                  <a:pt x="0" y="1516590"/>
                </a:lnTo>
                <a:lnTo>
                  <a:pt x="0" y="0"/>
                </a:lnTo>
                <a:close/>
              </a:path>
            </a:pathLst>
          </a:custGeom>
          <a:blipFill>
            <a:blip r:embed="rId38">
              <a:extLst>
                <a:ext uri="{96DAC541-7B7A-43D3-8B79-37D633B846F1}">
                  <asvg:svgBlip xmlns="" xmlns:asvg="http://schemas.microsoft.com/office/drawing/2016/SVG/main" r:embed="rId39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12669729" y="7309462"/>
            <a:ext cx="643625" cy="827089"/>
          </a:xfrm>
          <a:custGeom>
            <a:avLst/>
            <a:gdLst/>
            <a:ahLst/>
            <a:cxnLst/>
            <a:rect l="l" t="t" r="r" b="b"/>
            <a:pathLst>
              <a:path w="643625" h="827089">
                <a:moveTo>
                  <a:pt x="0" y="0"/>
                </a:moveTo>
                <a:lnTo>
                  <a:pt x="643626" y="0"/>
                </a:lnTo>
                <a:lnTo>
                  <a:pt x="643626" y="827089"/>
                </a:lnTo>
                <a:lnTo>
                  <a:pt x="0" y="8270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4" name="AutoShape 34"/>
          <p:cNvSpPr/>
          <p:nvPr/>
        </p:nvSpPr>
        <p:spPr>
          <a:xfrm>
            <a:off x="13195940" y="9767415"/>
            <a:ext cx="3104152" cy="519585"/>
          </a:xfrm>
          <a:prstGeom prst="rect">
            <a:avLst/>
          </a:prstGeom>
          <a:solidFill>
            <a:srgbClr val="829B62"/>
          </a:solidFill>
        </p:spPr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-311327" y="-501602"/>
            <a:ext cx="8088862" cy="111578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51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6570378" y="7865455"/>
            <a:ext cx="6484180" cy="2542534"/>
          </a:xfrm>
          <a:prstGeom prst="rect">
            <a:avLst/>
          </a:prstGeom>
          <a:solidFill>
            <a:srgbClr val="FDE0A0"/>
          </a:solidFill>
        </p:spPr>
      </p:sp>
      <p:sp>
        <p:nvSpPr>
          <p:cNvPr id="4" name="AutoShape 4"/>
          <p:cNvSpPr/>
          <p:nvPr/>
        </p:nvSpPr>
        <p:spPr>
          <a:xfrm>
            <a:off x="10400018" y="6655231"/>
            <a:ext cx="4955853" cy="3631769"/>
          </a:xfrm>
          <a:prstGeom prst="rect">
            <a:avLst/>
          </a:prstGeom>
          <a:solidFill>
            <a:srgbClr val="FDE0A0"/>
          </a:solidFill>
        </p:spPr>
      </p:sp>
      <p:sp>
        <p:nvSpPr>
          <p:cNvPr id="5" name="AutoShape 5"/>
          <p:cNvSpPr/>
          <p:nvPr/>
        </p:nvSpPr>
        <p:spPr>
          <a:xfrm>
            <a:off x="13926856" y="7161873"/>
            <a:ext cx="3104152" cy="3949700"/>
          </a:xfrm>
          <a:prstGeom prst="rect">
            <a:avLst/>
          </a:prstGeom>
          <a:solidFill>
            <a:srgbClr val="829B62"/>
          </a:solidFill>
        </p:spPr>
      </p:sp>
      <p:sp>
        <p:nvSpPr>
          <p:cNvPr id="6" name="AutoShape 6"/>
          <p:cNvSpPr/>
          <p:nvPr/>
        </p:nvSpPr>
        <p:spPr>
          <a:xfrm>
            <a:off x="15338163" y="6654399"/>
            <a:ext cx="3225740" cy="3753590"/>
          </a:xfrm>
          <a:prstGeom prst="rect">
            <a:avLst/>
          </a:prstGeom>
          <a:solidFill>
            <a:srgbClr val="829B62"/>
          </a:solidFill>
        </p:spPr>
      </p:sp>
      <p:sp>
        <p:nvSpPr>
          <p:cNvPr id="7" name="AutoShape 7"/>
          <p:cNvSpPr/>
          <p:nvPr/>
        </p:nvSpPr>
        <p:spPr>
          <a:xfrm>
            <a:off x="14648888" y="826478"/>
            <a:ext cx="3905035" cy="3241166"/>
          </a:xfrm>
          <a:prstGeom prst="rect">
            <a:avLst/>
          </a:prstGeom>
          <a:solidFill>
            <a:srgbClr val="FFCE5C"/>
          </a:solidFill>
        </p:spPr>
      </p:sp>
      <p:sp>
        <p:nvSpPr>
          <p:cNvPr id="8" name="Freeform 8"/>
          <p:cNvSpPr/>
          <p:nvPr/>
        </p:nvSpPr>
        <p:spPr>
          <a:xfrm flipH="1">
            <a:off x="11356046" y="6437406"/>
            <a:ext cx="5078084" cy="4470145"/>
          </a:xfrm>
          <a:custGeom>
            <a:avLst/>
            <a:gdLst/>
            <a:ahLst/>
            <a:cxnLst/>
            <a:rect l="l" t="t" r="r" b="b"/>
            <a:pathLst>
              <a:path w="5078084" h="4470145">
                <a:moveTo>
                  <a:pt x="5078085" y="0"/>
                </a:moveTo>
                <a:lnTo>
                  <a:pt x="0" y="0"/>
                </a:lnTo>
                <a:lnTo>
                  <a:pt x="0" y="4470144"/>
                </a:lnTo>
                <a:lnTo>
                  <a:pt x="5078085" y="4470144"/>
                </a:lnTo>
                <a:lnTo>
                  <a:pt x="507808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AutoShape 9"/>
          <p:cNvSpPr/>
          <p:nvPr/>
        </p:nvSpPr>
        <p:spPr>
          <a:xfrm>
            <a:off x="15338163" y="3740854"/>
            <a:ext cx="3215760" cy="2914377"/>
          </a:xfrm>
          <a:prstGeom prst="rect">
            <a:avLst/>
          </a:prstGeom>
          <a:solidFill>
            <a:srgbClr val="829B62"/>
          </a:solidFill>
        </p:spPr>
      </p:sp>
      <p:sp>
        <p:nvSpPr>
          <p:cNvPr id="10" name="Freeform 10"/>
          <p:cNvSpPr/>
          <p:nvPr/>
        </p:nvSpPr>
        <p:spPr>
          <a:xfrm>
            <a:off x="11781990" y="8293099"/>
            <a:ext cx="1312985" cy="1687247"/>
          </a:xfrm>
          <a:custGeom>
            <a:avLst/>
            <a:gdLst/>
            <a:ahLst/>
            <a:cxnLst/>
            <a:rect l="l" t="t" r="r" b="b"/>
            <a:pathLst>
              <a:path w="1312985" h="1687247">
                <a:moveTo>
                  <a:pt x="0" y="0"/>
                </a:moveTo>
                <a:lnTo>
                  <a:pt x="1312985" y="0"/>
                </a:lnTo>
                <a:lnTo>
                  <a:pt x="1312985" y="1687247"/>
                </a:lnTo>
                <a:lnTo>
                  <a:pt x="0" y="16872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0800000">
            <a:off x="9434527" y="3785298"/>
            <a:ext cx="1434967" cy="2869933"/>
          </a:xfrm>
          <a:custGeom>
            <a:avLst/>
            <a:gdLst/>
            <a:ahLst/>
            <a:cxnLst/>
            <a:rect l="l" t="t" r="r" b="b"/>
            <a:pathLst>
              <a:path w="1434967" h="2869933">
                <a:moveTo>
                  <a:pt x="0" y="0"/>
                </a:moveTo>
                <a:lnTo>
                  <a:pt x="1434966" y="0"/>
                </a:lnTo>
                <a:lnTo>
                  <a:pt x="1434966" y="2869933"/>
                </a:lnTo>
                <a:lnTo>
                  <a:pt x="0" y="286993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AutoShape 12"/>
          <p:cNvSpPr/>
          <p:nvPr/>
        </p:nvSpPr>
        <p:spPr>
          <a:xfrm>
            <a:off x="10851786" y="3785298"/>
            <a:ext cx="4486377" cy="2869933"/>
          </a:xfrm>
          <a:prstGeom prst="rect">
            <a:avLst/>
          </a:prstGeom>
          <a:solidFill>
            <a:srgbClr val="6BB9D4"/>
          </a:solidFill>
        </p:spPr>
      </p:sp>
      <p:sp>
        <p:nvSpPr>
          <p:cNvPr id="13" name="Freeform 13"/>
          <p:cNvSpPr/>
          <p:nvPr/>
        </p:nvSpPr>
        <p:spPr>
          <a:xfrm rot="-10800000">
            <a:off x="13292787" y="826478"/>
            <a:ext cx="1484661" cy="2969323"/>
          </a:xfrm>
          <a:custGeom>
            <a:avLst/>
            <a:gdLst/>
            <a:ahLst/>
            <a:cxnLst/>
            <a:rect l="l" t="t" r="r" b="b"/>
            <a:pathLst>
              <a:path w="1484661" h="2969323">
                <a:moveTo>
                  <a:pt x="0" y="0"/>
                </a:moveTo>
                <a:lnTo>
                  <a:pt x="1484661" y="0"/>
                </a:lnTo>
                <a:lnTo>
                  <a:pt x="1484661" y="2969322"/>
                </a:lnTo>
                <a:lnTo>
                  <a:pt x="0" y="296932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4648888" y="6154042"/>
            <a:ext cx="5078084" cy="4470145"/>
          </a:xfrm>
          <a:custGeom>
            <a:avLst/>
            <a:gdLst/>
            <a:ahLst/>
            <a:cxnLst/>
            <a:rect l="l" t="t" r="r" b="b"/>
            <a:pathLst>
              <a:path w="5078084" h="4470145">
                <a:moveTo>
                  <a:pt x="0" y="0"/>
                </a:moveTo>
                <a:lnTo>
                  <a:pt x="5078085" y="0"/>
                </a:lnTo>
                <a:lnTo>
                  <a:pt x="5078085" y="4470145"/>
                </a:lnTo>
                <a:lnTo>
                  <a:pt x="0" y="447014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3352287" y="7638849"/>
            <a:ext cx="1085604" cy="1395052"/>
          </a:xfrm>
          <a:custGeom>
            <a:avLst/>
            <a:gdLst/>
            <a:ahLst/>
            <a:cxnLst/>
            <a:rect l="l" t="t" r="r" b="b"/>
            <a:pathLst>
              <a:path w="1085604" h="1395052">
                <a:moveTo>
                  <a:pt x="0" y="0"/>
                </a:moveTo>
                <a:lnTo>
                  <a:pt x="1085604" y="0"/>
                </a:lnTo>
                <a:lnTo>
                  <a:pt x="1085604" y="1395052"/>
                </a:lnTo>
                <a:lnTo>
                  <a:pt x="0" y="13950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4046261" y="2183922"/>
            <a:ext cx="4507661" cy="4491270"/>
          </a:xfrm>
          <a:custGeom>
            <a:avLst/>
            <a:gdLst/>
            <a:ahLst/>
            <a:cxnLst/>
            <a:rect l="l" t="t" r="r" b="b"/>
            <a:pathLst>
              <a:path w="4507661" h="4491270">
                <a:moveTo>
                  <a:pt x="0" y="0"/>
                </a:moveTo>
                <a:lnTo>
                  <a:pt x="4507662" y="0"/>
                </a:lnTo>
                <a:lnTo>
                  <a:pt x="4507662" y="4491270"/>
                </a:lnTo>
                <a:lnTo>
                  <a:pt x="0" y="449127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0679995" y="4819366"/>
            <a:ext cx="6097300" cy="1835033"/>
          </a:xfrm>
          <a:custGeom>
            <a:avLst/>
            <a:gdLst/>
            <a:ahLst/>
            <a:cxnLst/>
            <a:rect l="l" t="t" r="r" b="b"/>
            <a:pathLst>
              <a:path w="6097300" h="1835033">
                <a:moveTo>
                  <a:pt x="0" y="0"/>
                </a:moveTo>
                <a:lnTo>
                  <a:pt x="6097300" y="0"/>
                </a:lnTo>
                <a:lnTo>
                  <a:pt x="6097300" y="1835033"/>
                </a:lnTo>
                <a:lnTo>
                  <a:pt x="0" y="183503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 r="-1075" b="-24540"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1396463" y="1637493"/>
            <a:ext cx="3397023" cy="3341435"/>
          </a:xfrm>
          <a:custGeom>
            <a:avLst/>
            <a:gdLst/>
            <a:ahLst/>
            <a:cxnLst/>
            <a:rect l="l" t="t" r="r" b="b"/>
            <a:pathLst>
              <a:path w="3397023" h="3341435">
                <a:moveTo>
                  <a:pt x="0" y="0"/>
                </a:moveTo>
                <a:lnTo>
                  <a:pt x="3397023" y="0"/>
                </a:lnTo>
                <a:lnTo>
                  <a:pt x="3397023" y="3341434"/>
                </a:lnTo>
                <a:lnTo>
                  <a:pt x="0" y="334143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3292787" y="1746488"/>
            <a:ext cx="3270567" cy="1183351"/>
          </a:xfrm>
          <a:custGeom>
            <a:avLst/>
            <a:gdLst/>
            <a:ahLst/>
            <a:cxnLst/>
            <a:rect l="l" t="t" r="r" b="b"/>
            <a:pathLst>
              <a:path w="3270567" h="1183351">
                <a:moveTo>
                  <a:pt x="0" y="0"/>
                </a:moveTo>
                <a:lnTo>
                  <a:pt x="3270567" y="0"/>
                </a:lnTo>
                <a:lnTo>
                  <a:pt x="3270567" y="1183351"/>
                </a:lnTo>
                <a:lnTo>
                  <a:pt x="0" y="118335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6946043" y="2775297"/>
            <a:ext cx="3571812" cy="1292347"/>
          </a:xfrm>
          <a:custGeom>
            <a:avLst/>
            <a:gdLst/>
            <a:ahLst/>
            <a:cxnLst/>
            <a:rect l="l" t="t" r="r" b="b"/>
            <a:pathLst>
              <a:path w="3571812" h="1292347">
                <a:moveTo>
                  <a:pt x="0" y="0"/>
                </a:moveTo>
                <a:lnTo>
                  <a:pt x="3571812" y="0"/>
                </a:lnTo>
                <a:lnTo>
                  <a:pt x="3571812" y="1292347"/>
                </a:lnTo>
                <a:lnTo>
                  <a:pt x="0" y="129234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7988532" y="5339043"/>
            <a:ext cx="4822973" cy="2630712"/>
          </a:xfrm>
          <a:custGeom>
            <a:avLst/>
            <a:gdLst/>
            <a:ahLst/>
            <a:cxnLst/>
            <a:rect l="l" t="t" r="r" b="b"/>
            <a:pathLst>
              <a:path w="4822973" h="2630712">
                <a:moveTo>
                  <a:pt x="0" y="0"/>
                </a:moveTo>
                <a:lnTo>
                  <a:pt x="4822972" y="0"/>
                </a:lnTo>
                <a:lnTo>
                  <a:pt x="4822972" y="2630712"/>
                </a:lnTo>
                <a:lnTo>
                  <a:pt x="0" y="263071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flipH="1">
            <a:off x="8204654" y="8163567"/>
            <a:ext cx="1761406" cy="2728939"/>
          </a:xfrm>
          <a:custGeom>
            <a:avLst/>
            <a:gdLst/>
            <a:ahLst/>
            <a:cxnLst/>
            <a:rect l="l" t="t" r="r" b="b"/>
            <a:pathLst>
              <a:path w="1761406" h="2728939">
                <a:moveTo>
                  <a:pt x="1761407" y="0"/>
                </a:moveTo>
                <a:lnTo>
                  <a:pt x="0" y="0"/>
                </a:lnTo>
                <a:lnTo>
                  <a:pt x="0" y="2728940"/>
                </a:lnTo>
                <a:lnTo>
                  <a:pt x="1761407" y="2728940"/>
                </a:lnTo>
                <a:lnTo>
                  <a:pt x="1761407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9513500" y="7175295"/>
            <a:ext cx="2114945" cy="3276675"/>
          </a:xfrm>
          <a:custGeom>
            <a:avLst/>
            <a:gdLst/>
            <a:ahLst/>
            <a:cxnLst/>
            <a:rect l="l" t="t" r="r" b="b"/>
            <a:pathLst>
              <a:path w="2114945" h="3276675">
                <a:moveTo>
                  <a:pt x="0" y="0"/>
                </a:moveTo>
                <a:lnTo>
                  <a:pt x="2114945" y="0"/>
                </a:lnTo>
                <a:lnTo>
                  <a:pt x="2114945" y="3276675"/>
                </a:lnTo>
                <a:lnTo>
                  <a:pt x="0" y="3276675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4890523" y="5853832"/>
            <a:ext cx="588408" cy="1127612"/>
          </a:xfrm>
          <a:custGeom>
            <a:avLst/>
            <a:gdLst/>
            <a:ahLst/>
            <a:cxnLst/>
            <a:rect l="l" t="t" r="r" b="b"/>
            <a:pathLst>
              <a:path w="588408" h="1127612">
                <a:moveTo>
                  <a:pt x="0" y="0"/>
                </a:moveTo>
                <a:lnTo>
                  <a:pt x="588408" y="0"/>
                </a:lnTo>
                <a:lnTo>
                  <a:pt x="588408" y="1127612"/>
                </a:lnTo>
                <a:lnTo>
                  <a:pt x="0" y="1127612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=""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14035117" y="5896761"/>
            <a:ext cx="720456" cy="1380664"/>
          </a:xfrm>
          <a:custGeom>
            <a:avLst/>
            <a:gdLst/>
            <a:ahLst/>
            <a:cxnLst/>
            <a:rect l="l" t="t" r="r" b="b"/>
            <a:pathLst>
              <a:path w="720456" h="1380664">
                <a:moveTo>
                  <a:pt x="0" y="0"/>
                </a:moveTo>
                <a:lnTo>
                  <a:pt x="720456" y="0"/>
                </a:lnTo>
                <a:lnTo>
                  <a:pt x="720456" y="1380665"/>
                </a:lnTo>
                <a:lnTo>
                  <a:pt x="0" y="1380665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=""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6892336" y="7033028"/>
            <a:ext cx="1184488" cy="516867"/>
          </a:xfrm>
          <a:custGeom>
            <a:avLst/>
            <a:gdLst/>
            <a:ahLst/>
            <a:cxnLst/>
            <a:rect l="l" t="t" r="r" b="b"/>
            <a:pathLst>
              <a:path w="1184488" h="516867">
                <a:moveTo>
                  <a:pt x="0" y="0"/>
                </a:moveTo>
                <a:lnTo>
                  <a:pt x="1184488" y="0"/>
                </a:lnTo>
                <a:lnTo>
                  <a:pt x="1184488" y="516867"/>
                </a:lnTo>
                <a:lnTo>
                  <a:pt x="0" y="516867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=""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14716405" y="7033028"/>
            <a:ext cx="2234628" cy="1892555"/>
          </a:xfrm>
          <a:custGeom>
            <a:avLst/>
            <a:gdLst/>
            <a:ahLst/>
            <a:cxnLst/>
            <a:rect l="l" t="t" r="r" b="b"/>
            <a:pathLst>
              <a:path w="2234628" h="1892555">
                <a:moveTo>
                  <a:pt x="0" y="0"/>
                </a:moveTo>
                <a:lnTo>
                  <a:pt x="2234628" y="0"/>
                </a:lnTo>
                <a:lnTo>
                  <a:pt x="2234628" y="1892555"/>
                </a:lnTo>
                <a:lnTo>
                  <a:pt x="0" y="1892555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=""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16233417" y="6396797"/>
            <a:ext cx="1184488" cy="516867"/>
          </a:xfrm>
          <a:custGeom>
            <a:avLst/>
            <a:gdLst/>
            <a:ahLst/>
            <a:cxnLst/>
            <a:rect l="l" t="t" r="r" b="b"/>
            <a:pathLst>
              <a:path w="1184488" h="516867">
                <a:moveTo>
                  <a:pt x="0" y="0"/>
                </a:moveTo>
                <a:lnTo>
                  <a:pt x="1184488" y="0"/>
                </a:lnTo>
                <a:lnTo>
                  <a:pt x="1184488" y="516867"/>
                </a:lnTo>
                <a:lnTo>
                  <a:pt x="0" y="516867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=""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 rot="-10800000">
            <a:off x="5044489" y="7865455"/>
            <a:ext cx="1535414" cy="3070828"/>
          </a:xfrm>
          <a:custGeom>
            <a:avLst/>
            <a:gdLst/>
            <a:ahLst/>
            <a:cxnLst/>
            <a:rect l="l" t="t" r="r" b="b"/>
            <a:pathLst>
              <a:path w="1535414" h="3070828">
                <a:moveTo>
                  <a:pt x="0" y="0"/>
                </a:moveTo>
                <a:lnTo>
                  <a:pt x="1535414" y="0"/>
                </a:lnTo>
                <a:lnTo>
                  <a:pt x="1535414" y="3070829"/>
                </a:lnTo>
                <a:lnTo>
                  <a:pt x="0" y="3070829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=""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6018468" y="7381288"/>
            <a:ext cx="2379417" cy="1652613"/>
          </a:xfrm>
          <a:custGeom>
            <a:avLst/>
            <a:gdLst/>
            <a:ahLst/>
            <a:cxnLst/>
            <a:rect l="l" t="t" r="r" b="b"/>
            <a:pathLst>
              <a:path w="2379417" h="1652613">
                <a:moveTo>
                  <a:pt x="0" y="0"/>
                </a:moveTo>
                <a:lnTo>
                  <a:pt x="2379416" y="0"/>
                </a:lnTo>
                <a:lnTo>
                  <a:pt x="2379416" y="1652613"/>
                </a:lnTo>
                <a:lnTo>
                  <a:pt x="0" y="1652613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="" xmlns:asvg="http://schemas.microsoft.com/office/drawing/2016/SVG/main" r:embed="rId35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 rot="806744">
            <a:off x="7368475" y="8135682"/>
            <a:ext cx="1169152" cy="1516589"/>
          </a:xfrm>
          <a:custGeom>
            <a:avLst/>
            <a:gdLst/>
            <a:ahLst/>
            <a:cxnLst/>
            <a:rect l="l" t="t" r="r" b="b"/>
            <a:pathLst>
              <a:path w="1169152" h="1516589">
                <a:moveTo>
                  <a:pt x="0" y="0"/>
                </a:moveTo>
                <a:lnTo>
                  <a:pt x="1169153" y="0"/>
                </a:lnTo>
                <a:lnTo>
                  <a:pt x="1169153" y="1516589"/>
                </a:lnTo>
                <a:lnTo>
                  <a:pt x="0" y="1516589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="" xmlns:asvg="http://schemas.microsoft.com/office/drawing/2016/SVG/main" r:embed="rId37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 rot="-1585154">
            <a:off x="6507558" y="8494450"/>
            <a:ext cx="1169152" cy="1516589"/>
          </a:xfrm>
          <a:custGeom>
            <a:avLst/>
            <a:gdLst/>
            <a:ahLst/>
            <a:cxnLst/>
            <a:rect l="l" t="t" r="r" b="b"/>
            <a:pathLst>
              <a:path w="1169152" h="1516589">
                <a:moveTo>
                  <a:pt x="0" y="0"/>
                </a:moveTo>
                <a:lnTo>
                  <a:pt x="1169153" y="0"/>
                </a:lnTo>
                <a:lnTo>
                  <a:pt x="1169153" y="1516590"/>
                </a:lnTo>
                <a:lnTo>
                  <a:pt x="0" y="1516590"/>
                </a:lnTo>
                <a:lnTo>
                  <a:pt x="0" y="0"/>
                </a:lnTo>
                <a:close/>
              </a:path>
            </a:pathLst>
          </a:custGeom>
          <a:blipFill>
            <a:blip r:embed="rId38">
              <a:extLst>
                <a:ext uri="{96DAC541-7B7A-43D3-8B79-37D633B846F1}">
                  <asvg:svgBlip xmlns="" xmlns:asvg="http://schemas.microsoft.com/office/drawing/2016/SVG/main" r:embed="rId39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12669729" y="7309462"/>
            <a:ext cx="643625" cy="827089"/>
          </a:xfrm>
          <a:custGeom>
            <a:avLst/>
            <a:gdLst/>
            <a:ahLst/>
            <a:cxnLst/>
            <a:rect l="l" t="t" r="r" b="b"/>
            <a:pathLst>
              <a:path w="643625" h="827089">
                <a:moveTo>
                  <a:pt x="0" y="0"/>
                </a:moveTo>
                <a:lnTo>
                  <a:pt x="643626" y="0"/>
                </a:lnTo>
                <a:lnTo>
                  <a:pt x="643626" y="827089"/>
                </a:lnTo>
                <a:lnTo>
                  <a:pt x="0" y="8270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4" name="AutoShape 34"/>
          <p:cNvSpPr/>
          <p:nvPr/>
        </p:nvSpPr>
        <p:spPr>
          <a:xfrm>
            <a:off x="13195940" y="9767415"/>
            <a:ext cx="3104152" cy="519585"/>
          </a:xfrm>
          <a:prstGeom prst="rect">
            <a:avLst/>
          </a:prstGeom>
          <a:solidFill>
            <a:srgbClr val="829B62"/>
          </a:solidFill>
        </p:spPr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-321676" y="964669"/>
            <a:ext cx="9438930" cy="3733800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8839200" y="20515"/>
            <a:ext cx="9215693" cy="10359330"/>
          </a:xfrm>
          <a:prstGeom prst="rect">
            <a:avLst/>
          </a:prstGeom>
          <a:solidFill>
            <a:srgbClr val="E0B667"/>
          </a:solidFill>
        </p:spPr>
        <p:txBody>
          <a:bodyPr lIns="50800" tIns="50800" rIns="50800" bIns="50800" rtlCol="0" anchor="ctr"/>
          <a:lstStyle/>
          <a:p>
            <a:pPr algn="ctr">
              <a:lnSpc>
                <a:spcPts val="2860"/>
              </a:lnSpc>
            </a:pPr>
            <a:endParaRPr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9311697" y="1562100"/>
            <a:ext cx="874319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 smtClean="0">
                <a:solidFill>
                  <a:srgbClr val="0331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</a:t>
            </a:r>
            <a:r>
              <a:rPr lang="en-US" sz="7200" b="1" dirty="0" smtClean="0">
                <a:solidFill>
                  <a:srgbClr val="0331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dirty="0" err="1" smtClean="0">
                <a:solidFill>
                  <a:srgbClr val="0331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Thị</a:t>
            </a:r>
            <a:r>
              <a:rPr lang="en-US" sz="7200" b="1" dirty="0" smtClean="0">
                <a:solidFill>
                  <a:srgbClr val="0331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Len </a:t>
            </a:r>
            <a:r>
              <a:rPr lang="en-US" sz="7200" b="1" dirty="0" err="1" smtClean="0">
                <a:solidFill>
                  <a:srgbClr val="0331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Đao</a:t>
            </a:r>
            <a:r>
              <a:rPr lang="en-US" sz="7200" b="1" dirty="0" smtClean="0">
                <a:solidFill>
                  <a:srgbClr val="0331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Song </a:t>
            </a:r>
            <a:r>
              <a:rPr lang="en-US" sz="7200" b="1" dirty="0" err="1" smtClean="0">
                <a:solidFill>
                  <a:srgbClr val="0331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Tử</a:t>
            </a:r>
            <a:r>
              <a:rPr lang="en-US" sz="7200" b="1" dirty="0" smtClean="0">
                <a:solidFill>
                  <a:srgbClr val="0331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dirty="0" err="1" smtClean="0">
                <a:solidFill>
                  <a:srgbClr val="0331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Tây</a:t>
            </a:r>
            <a:r>
              <a:rPr lang="en-US" sz="7200" b="1" dirty="0" smtClean="0">
                <a:solidFill>
                  <a:srgbClr val="0331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7200" b="1" dirty="0" err="1" smtClean="0">
                <a:solidFill>
                  <a:srgbClr val="0331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Sơn</a:t>
            </a:r>
            <a:r>
              <a:rPr lang="en-US" sz="7200" b="1" dirty="0" smtClean="0">
                <a:solidFill>
                  <a:srgbClr val="0331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Ca, </a:t>
            </a:r>
            <a:r>
              <a:rPr lang="en-US" sz="7200" b="1" dirty="0" err="1" smtClean="0">
                <a:solidFill>
                  <a:srgbClr val="0331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7200" b="1" dirty="0" smtClean="0">
                <a:solidFill>
                  <a:srgbClr val="0331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dirty="0" err="1" smtClean="0">
                <a:solidFill>
                  <a:srgbClr val="0331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Tồn</a:t>
            </a:r>
            <a:r>
              <a:rPr lang="en-US" sz="7200" b="1" dirty="0">
                <a:solidFill>
                  <a:srgbClr val="0331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dirty="0" err="1" smtClean="0">
                <a:solidFill>
                  <a:srgbClr val="0331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7200" b="1" dirty="0" smtClean="0">
                <a:solidFill>
                  <a:srgbClr val="0331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dirty="0" err="1" smtClean="0">
                <a:solidFill>
                  <a:srgbClr val="0331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7200" b="1" dirty="0" smtClean="0">
                <a:solidFill>
                  <a:srgbClr val="0331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dirty="0" err="1" smtClean="0">
                <a:solidFill>
                  <a:srgbClr val="0331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hòn</a:t>
            </a:r>
            <a:r>
              <a:rPr lang="en-US" sz="7200" b="1" dirty="0" smtClean="0">
                <a:solidFill>
                  <a:srgbClr val="0331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dirty="0" err="1" smtClean="0">
                <a:solidFill>
                  <a:srgbClr val="0331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đảo</a:t>
            </a:r>
            <a:r>
              <a:rPr lang="en-US" sz="7200" b="1" dirty="0" smtClean="0">
                <a:solidFill>
                  <a:srgbClr val="0331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7200" b="1" dirty="0" err="1" smtClean="0">
                <a:solidFill>
                  <a:srgbClr val="0331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quần</a:t>
            </a:r>
            <a:r>
              <a:rPr lang="en-US" sz="7200" b="1" dirty="0" smtClean="0">
                <a:solidFill>
                  <a:srgbClr val="0331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dirty="0" err="1" smtClean="0">
                <a:solidFill>
                  <a:srgbClr val="0331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đảo</a:t>
            </a:r>
            <a:r>
              <a:rPr lang="en-US" sz="7200" b="1" dirty="0" smtClean="0">
                <a:solidFill>
                  <a:srgbClr val="0331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dirty="0" err="1" smtClean="0">
                <a:solidFill>
                  <a:srgbClr val="0331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7200" b="1" dirty="0" smtClean="0">
                <a:solidFill>
                  <a:srgbClr val="0331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Sa.</a:t>
            </a:r>
            <a:endParaRPr lang="en-US" sz="7200" b="1" dirty="0">
              <a:solidFill>
                <a:srgbClr val="033135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6281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51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Đá Núi Thị – Wikipedia tiếng Việ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2" y="-38100"/>
            <a:ext cx="11494477" cy="10305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2115800" y="2171700"/>
            <a:ext cx="5521063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800" b="1" dirty="0" err="1">
                <a:solidFill>
                  <a:srgbClr val="E0B66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</a:t>
            </a:r>
            <a:r>
              <a:rPr lang="en-US" sz="13800" b="1" dirty="0">
                <a:solidFill>
                  <a:srgbClr val="E0B66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3800" b="1" dirty="0" err="1">
                <a:solidFill>
                  <a:srgbClr val="E0B66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Thị</a:t>
            </a:r>
            <a:endParaRPr lang="en-US" sz="3600" dirty="0">
              <a:solidFill>
                <a:srgbClr val="E0B667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51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5760702" y="-190500"/>
            <a:ext cx="6766596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800" b="1" dirty="0" smtClean="0">
                <a:solidFill>
                  <a:srgbClr val="E0B66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Len </a:t>
            </a:r>
            <a:r>
              <a:rPr lang="en-US" sz="13800" b="1" dirty="0" err="1" smtClean="0">
                <a:solidFill>
                  <a:srgbClr val="E0B66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Đao</a:t>
            </a:r>
            <a:endParaRPr lang="en-US" sz="3600" dirty="0">
              <a:solidFill>
                <a:srgbClr val="E0B667"/>
              </a:solidFill>
            </a:endParaRPr>
          </a:p>
        </p:txBody>
      </p:sp>
      <p:pic>
        <p:nvPicPr>
          <p:cNvPr id="2050" name="Picture 2" descr="Đá Len Đao - Wikiwa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834515"/>
            <a:ext cx="17678400" cy="8452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8074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51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2801600" y="1562100"/>
            <a:ext cx="4102533" cy="64633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800" b="1" dirty="0" smtClean="0">
                <a:solidFill>
                  <a:srgbClr val="E0B66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</a:p>
          <a:p>
            <a:r>
              <a:rPr lang="en-US" sz="13800" b="1" dirty="0" err="1" smtClean="0">
                <a:solidFill>
                  <a:srgbClr val="E0B66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Tử</a:t>
            </a:r>
            <a:endParaRPr lang="en-US" sz="13800" b="1" dirty="0">
              <a:solidFill>
                <a:srgbClr val="E0B667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13800" b="1" dirty="0" err="1" smtClean="0">
                <a:solidFill>
                  <a:srgbClr val="E0B66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Tây</a:t>
            </a:r>
            <a:endParaRPr lang="en-US" sz="3600" dirty="0">
              <a:solidFill>
                <a:srgbClr val="E0B667"/>
              </a:solidFill>
            </a:endParaRPr>
          </a:p>
        </p:txBody>
      </p:sp>
      <p:pic>
        <p:nvPicPr>
          <p:cNvPr id="3074" name="Picture 2" descr="ĐẢO SONG TỬ TÂY - Lemo's linkeboo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654"/>
            <a:ext cx="12076786" cy="10272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4473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51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524000" y="3467100"/>
            <a:ext cx="5726376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800" b="1" dirty="0" err="1" smtClean="0">
                <a:solidFill>
                  <a:srgbClr val="E0B66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Sơn</a:t>
            </a:r>
            <a:r>
              <a:rPr lang="en-US" sz="13800" b="1" dirty="0" smtClean="0">
                <a:solidFill>
                  <a:srgbClr val="E0B66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Ca</a:t>
            </a:r>
            <a:endParaRPr lang="en-US" sz="3600" dirty="0">
              <a:solidFill>
                <a:srgbClr val="E0B667"/>
              </a:solidFill>
            </a:endParaRPr>
          </a:p>
        </p:txBody>
      </p:sp>
      <p:pic>
        <p:nvPicPr>
          <p:cNvPr id="4098" name="Picture 2" descr="Tin tức tổng hợp: VIỆC MỞ RỘNG ĐẢO CỦA VIỆT NAM TA Ở TRƯỜNG S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6174" y="26377"/>
            <a:ext cx="9521826" cy="10299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927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51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828800" y="3543300"/>
            <a:ext cx="4343399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800" b="1" dirty="0" err="1" smtClean="0">
                <a:solidFill>
                  <a:srgbClr val="E0B66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13800" b="1" dirty="0" smtClean="0">
                <a:solidFill>
                  <a:srgbClr val="E0B66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3800" b="1" dirty="0" err="1" smtClean="0">
                <a:solidFill>
                  <a:srgbClr val="E0B66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Tồn</a:t>
            </a:r>
            <a:endParaRPr lang="en-US" sz="3600" dirty="0">
              <a:solidFill>
                <a:srgbClr val="E0B667"/>
              </a:solidFill>
            </a:endParaRPr>
          </a:p>
        </p:txBody>
      </p:sp>
      <p:pic>
        <p:nvPicPr>
          <p:cNvPr id="5122" name="Picture 2" descr="Đảo Sinh Tồn – Wikipedia tiếng Việ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9754" y="419100"/>
            <a:ext cx="11734800" cy="9581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1677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842964" y="4147945"/>
            <a:ext cx="16574562" cy="4537286"/>
          </a:xfrm>
          <a:custGeom>
            <a:avLst/>
            <a:gdLst/>
            <a:ahLst/>
            <a:cxnLst/>
            <a:rect l="l" t="t" r="r" b="b"/>
            <a:pathLst>
              <a:path w="16574562" h="4537286">
                <a:moveTo>
                  <a:pt x="0" y="0"/>
                </a:moveTo>
                <a:lnTo>
                  <a:pt x="16574562" y="0"/>
                </a:lnTo>
                <a:lnTo>
                  <a:pt x="16574562" y="4537286"/>
                </a:lnTo>
                <a:lnTo>
                  <a:pt x="0" y="45372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604410" y="5834460"/>
            <a:ext cx="22661749" cy="8158230"/>
          </a:xfrm>
          <a:custGeom>
            <a:avLst/>
            <a:gdLst/>
            <a:ahLst/>
            <a:cxnLst/>
            <a:rect l="l" t="t" r="r" b="b"/>
            <a:pathLst>
              <a:path w="22661749" h="8158230">
                <a:moveTo>
                  <a:pt x="0" y="0"/>
                </a:moveTo>
                <a:lnTo>
                  <a:pt x="22661748" y="0"/>
                </a:lnTo>
                <a:lnTo>
                  <a:pt x="22661748" y="8158230"/>
                </a:lnTo>
                <a:lnTo>
                  <a:pt x="0" y="81582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4217355" flipV="1">
            <a:off x="13585752" y="-2917606"/>
            <a:ext cx="3252278" cy="5967482"/>
          </a:xfrm>
          <a:custGeom>
            <a:avLst/>
            <a:gdLst/>
            <a:ahLst/>
            <a:cxnLst/>
            <a:rect l="l" t="t" r="r" b="b"/>
            <a:pathLst>
              <a:path w="3252278" h="5967482">
                <a:moveTo>
                  <a:pt x="0" y="5967483"/>
                </a:moveTo>
                <a:lnTo>
                  <a:pt x="3252278" y="5967483"/>
                </a:lnTo>
                <a:lnTo>
                  <a:pt x="3252278" y="0"/>
                </a:lnTo>
                <a:lnTo>
                  <a:pt x="0" y="0"/>
                </a:lnTo>
                <a:lnTo>
                  <a:pt x="0" y="5967483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50735" y="2057400"/>
            <a:ext cx="2455164" cy="8229600"/>
          </a:xfrm>
          <a:custGeom>
            <a:avLst/>
            <a:gdLst/>
            <a:ahLst/>
            <a:cxnLst/>
            <a:rect l="l" t="t" r="r" b="b"/>
            <a:pathLst>
              <a:path w="2455164" h="8229600">
                <a:moveTo>
                  <a:pt x="0" y="0"/>
                </a:moveTo>
                <a:lnTo>
                  <a:pt x="2455164" y="0"/>
                </a:lnTo>
                <a:lnTo>
                  <a:pt x="245516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891390" y="426131"/>
            <a:ext cx="13670149" cy="2632799"/>
          </a:xfrm>
          <a:custGeom>
            <a:avLst/>
            <a:gdLst/>
            <a:ahLst/>
            <a:cxnLst/>
            <a:rect l="l" t="t" r="r" b="b"/>
            <a:pathLst>
              <a:path w="13670149" h="2632799">
                <a:moveTo>
                  <a:pt x="0" y="0"/>
                </a:moveTo>
                <a:lnTo>
                  <a:pt x="13670148" y="0"/>
                </a:lnTo>
                <a:lnTo>
                  <a:pt x="13670148" y="2632799"/>
                </a:lnTo>
                <a:lnTo>
                  <a:pt x="0" y="263279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 t="-2866" b="-2866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582357" y="3620893"/>
            <a:ext cx="7960894" cy="5970671"/>
          </a:xfrm>
          <a:custGeom>
            <a:avLst/>
            <a:gdLst/>
            <a:ahLst/>
            <a:cxnLst/>
            <a:rect l="l" t="t" r="r" b="b"/>
            <a:pathLst>
              <a:path w="7960894" h="5970671">
                <a:moveTo>
                  <a:pt x="0" y="0"/>
                </a:moveTo>
                <a:lnTo>
                  <a:pt x="7960894" y="0"/>
                </a:lnTo>
                <a:lnTo>
                  <a:pt x="7960894" y="5970671"/>
                </a:lnTo>
                <a:lnTo>
                  <a:pt x="0" y="597067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3568794" y="913856"/>
            <a:ext cx="12615330" cy="1657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6599"/>
              </a:lnSpc>
            </a:pPr>
            <a:r>
              <a:rPr lang="en-US" sz="5499">
                <a:solidFill>
                  <a:srgbClr val="FFFFFF"/>
                </a:solidFill>
                <a:latin typeface="Cambria Bold"/>
              </a:rPr>
              <a:t> Ở khổ thơ đầu, điều gì gây bất ngờ với mọi người khi đến Trường Sa?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019501" y="3563743"/>
            <a:ext cx="5815091" cy="4511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49"/>
              </a:lnSpc>
              <a:spcBef>
                <a:spcPct val="0"/>
              </a:spcBef>
            </a:pPr>
            <a:r>
              <a:rPr lang="en-US" sz="5499">
                <a:solidFill>
                  <a:srgbClr val="000000"/>
                </a:solidFill>
                <a:latin typeface="Cambria Bold"/>
              </a:rPr>
              <a:t>Ở khổ thơ đầu, màu hoa muống biển gây bất ngờ với mọi người khi đến Trường Sa.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842964" y="4147945"/>
            <a:ext cx="16574562" cy="4537286"/>
          </a:xfrm>
          <a:custGeom>
            <a:avLst/>
            <a:gdLst/>
            <a:ahLst/>
            <a:cxnLst/>
            <a:rect l="l" t="t" r="r" b="b"/>
            <a:pathLst>
              <a:path w="16574562" h="4537286">
                <a:moveTo>
                  <a:pt x="0" y="0"/>
                </a:moveTo>
                <a:lnTo>
                  <a:pt x="16574562" y="0"/>
                </a:lnTo>
                <a:lnTo>
                  <a:pt x="16574562" y="4537286"/>
                </a:lnTo>
                <a:lnTo>
                  <a:pt x="0" y="45372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604410" y="5834460"/>
            <a:ext cx="22661749" cy="8158230"/>
          </a:xfrm>
          <a:custGeom>
            <a:avLst/>
            <a:gdLst/>
            <a:ahLst/>
            <a:cxnLst/>
            <a:rect l="l" t="t" r="r" b="b"/>
            <a:pathLst>
              <a:path w="22661749" h="8158230">
                <a:moveTo>
                  <a:pt x="0" y="0"/>
                </a:moveTo>
                <a:lnTo>
                  <a:pt x="22661748" y="0"/>
                </a:lnTo>
                <a:lnTo>
                  <a:pt x="22661748" y="8158230"/>
                </a:lnTo>
                <a:lnTo>
                  <a:pt x="0" y="81582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4217355" flipV="1">
            <a:off x="13585752" y="-2917606"/>
            <a:ext cx="3252278" cy="5967482"/>
          </a:xfrm>
          <a:custGeom>
            <a:avLst/>
            <a:gdLst/>
            <a:ahLst/>
            <a:cxnLst/>
            <a:rect l="l" t="t" r="r" b="b"/>
            <a:pathLst>
              <a:path w="3252278" h="5967482">
                <a:moveTo>
                  <a:pt x="0" y="5967483"/>
                </a:moveTo>
                <a:lnTo>
                  <a:pt x="3252278" y="5967483"/>
                </a:lnTo>
                <a:lnTo>
                  <a:pt x="3252278" y="0"/>
                </a:lnTo>
                <a:lnTo>
                  <a:pt x="0" y="0"/>
                </a:lnTo>
                <a:lnTo>
                  <a:pt x="0" y="5967483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50735" y="2057400"/>
            <a:ext cx="2455164" cy="8229600"/>
          </a:xfrm>
          <a:custGeom>
            <a:avLst/>
            <a:gdLst/>
            <a:ahLst/>
            <a:cxnLst/>
            <a:rect l="l" t="t" r="r" b="b"/>
            <a:pathLst>
              <a:path w="2455164" h="8229600">
                <a:moveTo>
                  <a:pt x="0" y="0"/>
                </a:moveTo>
                <a:lnTo>
                  <a:pt x="2455164" y="0"/>
                </a:lnTo>
                <a:lnTo>
                  <a:pt x="245516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891390" y="426131"/>
            <a:ext cx="14943203" cy="2877983"/>
          </a:xfrm>
          <a:custGeom>
            <a:avLst/>
            <a:gdLst/>
            <a:ahLst/>
            <a:cxnLst/>
            <a:rect l="l" t="t" r="r" b="b"/>
            <a:pathLst>
              <a:path w="14943203" h="2877983">
                <a:moveTo>
                  <a:pt x="0" y="0"/>
                </a:moveTo>
                <a:lnTo>
                  <a:pt x="14943202" y="0"/>
                </a:lnTo>
                <a:lnTo>
                  <a:pt x="14943202" y="2877983"/>
                </a:lnTo>
                <a:lnTo>
                  <a:pt x="0" y="287798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 t="-2866" b="-2866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3156108" y="622110"/>
            <a:ext cx="14413766" cy="2486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6599"/>
              </a:lnSpc>
            </a:pPr>
            <a:r>
              <a:rPr lang="en-US" sz="5499" dirty="0" err="1">
                <a:solidFill>
                  <a:srgbClr val="FFFFFF"/>
                </a:solidFill>
                <a:latin typeface="Cambria Bold"/>
              </a:rPr>
              <a:t>Em</a:t>
            </a:r>
            <a:r>
              <a:rPr lang="en-US" sz="54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5499" dirty="0" err="1">
                <a:solidFill>
                  <a:srgbClr val="FFFFFF"/>
                </a:solidFill>
                <a:latin typeface="Cambria Bold"/>
              </a:rPr>
              <a:t>hiểu</a:t>
            </a:r>
            <a:r>
              <a:rPr lang="en-US" sz="54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5499" dirty="0" err="1">
                <a:solidFill>
                  <a:srgbClr val="FFFFFF"/>
                </a:solidFill>
                <a:latin typeface="Cambria Bold"/>
              </a:rPr>
              <a:t>thế</a:t>
            </a:r>
            <a:r>
              <a:rPr lang="en-US" sz="54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5499" dirty="0" err="1">
                <a:solidFill>
                  <a:srgbClr val="FFFFFF"/>
                </a:solidFill>
                <a:latin typeface="Cambria Bold"/>
              </a:rPr>
              <a:t>nào</a:t>
            </a:r>
            <a:r>
              <a:rPr lang="en-US" sz="54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5499" dirty="0" err="1">
                <a:solidFill>
                  <a:srgbClr val="FFFFFF"/>
                </a:solidFill>
                <a:latin typeface="Cambria Bold"/>
              </a:rPr>
              <a:t>về</a:t>
            </a:r>
            <a:r>
              <a:rPr lang="en-US" sz="54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5499" dirty="0" err="1">
                <a:solidFill>
                  <a:srgbClr val="FFFFFF"/>
                </a:solidFill>
                <a:latin typeface="Cambria Bold"/>
              </a:rPr>
              <a:t>hai</a:t>
            </a:r>
            <a:r>
              <a:rPr lang="en-US" sz="54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5499" dirty="0" err="1">
                <a:solidFill>
                  <a:srgbClr val="FFFFFF"/>
                </a:solidFill>
                <a:latin typeface="Cambria Bold"/>
              </a:rPr>
              <a:t>dòng</a:t>
            </a:r>
            <a:r>
              <a:rPr lang="en-US" sz="54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5499" dirty="0" err="1">
                <a:solidFill>
                  <a:srgbClr val="FFFFFF"/>
                </a:solidFill>
                <a:latin typeface="Cambria Bold"/>
              </a:rPr>
              <a:t>thơ</a:t>
            </a:r>
            <a:r>
              <a:rPr lang="en-US" sz="5499" dirty="0">
                <a:solidFill>
                  <a:srgbClr val="FFFFFF"/>
                </a:solidFill>
                <a:latin typeface="Cambria Bold"/>
              </a:rPr>
              <a:t> “</a:t>
            </a:r>
            <a:r>
              <a:rPr lang="en-US" sz="5499" dirty="0" err="1">
                <a:solidFill>
                  <a:srgbClr val="FFFFFF"/>
                </a:solidFill>
                <a:latin typeface="Cambria Bold"/>
              </a:rPr>
              <a:t>Những</a:t>
            </a:r>
            <a:r>
              <a:rPr lang="en-US" sz="54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5499" dirty="0" err="1">
                <a:solidFill>
                  <a:srgbClr val="FFFFFF"/>
                </a:solidFill>
                <a:latin typeface="Cambria Bold"/>
              </a:rPr>
              <a:t>nhà</a:t>
            </a:r>
            <a:r>
              <a:rPr lang="en-US" sz="54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5499" dirty="0" err="1">
                <a:solidFill>
                  <a:srgbClr val="FFFFFF"/>
                </a:solidFill>
                <a:latin typeface="Cambria Bold"/>
              </a:rPr>
              <a:t>gian</a:t>
            </a:r>
            <a:r>
              <a:rPr lang="en-US" sz="54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5499" dirty="0" err="1">
                <a:solidFill>
                  <a:srgbClr val="FFFFFF"/>
                </a:solidFill>
                <a:latin typeface="Cambria Bold"/>
              </a:rPr>
              <a:t>giữ</a:t>
            </a:r>
            <a:r>
              <a:rPr lang="en-US" sz="54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5499" dirty="0" err="1">
                <a:solidFill>
                  <a:srgbClr val="FFFFFF"/>
                </a:solidFill>
                <a:latin typeface="Cambria Bold"/>
              </a:rPr>
              <a:t>đảo</a:t>
            </a:r>
            <a:r>
              <a:rPr lang="en-US" sz="5499" dirty="0">
                <a:solidFill>
                  <a:srgbClr val="FFFFFF"/>
                </a:solidFill>
                <a:latin typeface="Cambria Bold"/>
              </a:rPr>
              <a:t>/ Neo </a:t>
            </a:r>
            <a:r>
              <a:rPr lang="en-US" sz="5499" dirty="0" err="1">
                <a:solidFill>
                  <a:srgbClr val="FFFFFF"/>
                </a:solidFill>
                <a:latin typeface="Cambria Bold"/>
              </a:rPr>
              <a:t>cả</a:t>
            </a:r>
            <a:r>
              <a:rPr lang="en-US" sz="54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5499" dirty="0" err="1">
                <a:solidFill>
                  <a:srgbClr val="FFFFFF"/>
                </a:solidFill>
                <a:latin typeface="Cambria Bold"/>
              </a:rPr>
              <a:t>nhịp</a:t>
            </a:r>
            <a:r>
              <a:rPr lang="en-US" sz="54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5499" dirty="0" err="1">
                <a:solidFill>
                  <a:srgbClr val="FFFFFF"/>
                </a:solidFill>
                <a:latin typeface="Cambria Bold"/>
              </a:rPr>
              <a:t>tim</a:t>
            </a:r>
            <a:r>
              <a:rPr lang="en-US" sz="54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5499" dirty="0" err="1">
                <a:solidFill>
                  <a:srgbClr val="FFFFFF"/>
                </a:solidFill>
                <a:latin typeface="Cambria Bold"/>
              </a:rPr>
              <a:t>người</a:t>
            </a:r>
            <a:r>
              <a:rPr lang="en-US" sz="5499" dirty="0">
                <a:solidFill>
                  <a:srgbClr val="FFFFFF"/>
                </a:solidFill>
                <a:latin typeface="Cambria Bold"/>
              </a:rPr>
              <a:t>"? </a:t>
            </a:r>
            <a:r>
              <a:rPr lang="en-US" sz="5499" dirty="0" err="1">
                <a:solidFill>
                  <a:srgbClr val="FFFFFF"/>
                </a:solidFill>
                <a:latin typeface="Cambria Bold Italics"/>
              </a:rPr>
              <a:t>Chọn</a:t>
            </a:r>
            <a:r>
              <a:rPr lang="en-US" sz="5499" dirty="0">
                <a:solidFill>
                  <a:srgbClr val="FFFFFF"/>
                </a:solidFill>
                <a:latin typeface="Cambria Bold Italics"/>
              </a:rPr>
              <a:t> </a:t>
            </a:r>
            <a:r>
              <a:rPr lang="en-US" sz="5499" dirty="0" err="1">
                <a:solidFill>
                  <a:srgbClr val="FFFFFF"/>
                </a:solidFill>
                <a:latin typeface="Cambria Bold Italics"/>
              </a:rPr>
              <a:t>câu</a:t>
            </a:r>
            <a:r>
              <a:rPr lang="en-US" sz="5499" dirty="0">
                <a:solidFill>
                  <a:srgbClr val="FFFFFF"/>
                </a:solidFill>
                <a:latin typeface="Cambria Bold Italics"/>
              </a:rPr>
              <a:t> </a:t>
            </a:r>
            <a:r>
              <a:rPr lang="en-US" sz="5499" dirty="0" err="1">
                <a:solidFill>
                  <a:srgbClr val="FFFFFF"/>
                </a:solidFill>
                <a:latin typeface="Cambria Bold Italics"/>
              </a:rPr>
              <a:t>trả</a:t>
            </a:r>
            <a:r>
              <a:rPr lang="en-US" sz="5499" dirty="0">
                <a:solidFill>
                  <a:srgbClr val="FFFFFF"/>
                </a:solidFill>
                <a:latin typeface="Cambria Bold Italics"/>
              </a:rPr>
              <a:t> </a:t>
            </a:r>
            <a:r>
              <a:rPr lang="en-US" sz="5499" dirty="0" err="1">
                <a:solidFill>
                  <a:srgbClr val="FFFFFF"/>
                </a:solidFill>
                <a:latin typeface="Cambria Bold Italics"/>
              </a:rPr>
              <a:t>lời</a:t>
            </a:r>
            <a:r>
              <a:rPr lang="en-US" sz="5499" dirty="0">
                <a:solidFill>
                  <a:srgbClr val="FFFFFF"/>
                </a:solidFill>
                <a:latin typeface="Cambria Bold Italics"/>
              </a:rPr>
              <a:t> </a:t>
            </a:r>
            <a:r>
              <a:rPr lang="en-US" sz="5499" dirty="0" err="1">
                <a:solidFill>
                  <a:srgbClr val="FFFFFF"/>
                </a:solidFill>
                <a:latin typeface="Cambria Bold Italics"/>
              </a:rPr>
              <a:t>dưới</a:t>
            </a:r>
            <a:r>
              <a:rPr lang="en-US" sz="5499" dirty="0">
                <a:solidFill>
                  <a:srgbClr val="FFFFFF"/>
                </a:solidFill>
                <a:latin typeface="Cambria Bold Italics"/>
              </a:rPr>
              <a:t> </a:t>
            </a:r>
            <a:r>
              <a:rPr lang="en-US" sz="5499" dirty="0" err="1">
                <a:solidFill>
                  <a:srgbClr val="FFFFFF"/>
                </a:solidFill>
                <a:latin typeface="Cambria Bold Italics"/>
              </a:rPr>
              <a:t>đây</a:t>
            </a:r>
            <a:r>
              <a:rPr lang="en-US" sz="5499" dirty="0">
                <a:solidFill>
                  <a:srgbClr val="FFFFFF"/>
                </a:solidFill>
                <a:latin typeface="Cambria Bold Italics"/>
              </a:rPr>
              <a:t> </a:t>
            </a:r>
            <a:r>
              <a:rPr lang="en-US" sz="5499" dirty="0" err="1">
                <a:solidFill>
                  <a:srgbClr val="FFFFFF"/>
                </a:solidFill>
                <a:latin typeface="Cambria Bold Italics"/>
              </a:rPr>
              <a:t>hoặc</a:t>
            </a:r>
            <a:r>
              <a:rPr lang="en-US" sz="5499" dirty="0">
                <a:solidFill>
                  <a:srgbClr val="FFFFFF"/>
                </a:solidFill>
                <a:latin typeface="Cambria Bold Italics"/>
              </a:rPr>
              <a:t> </a:t>
            </a:r>
            <a:r>
              <a:rPr lang="en-US" sz="5499" dirty="0" err="1">
                <a:solidFill>
                  <a:srgbClr val="FFFFFF"/>
                </a:solidFill>
                <a:latin typeface="Cambria Bold Italics"/>
              </a:rPr>
              <a:t>nêu</a:t>
            </a:r>
            <a:r>
              <a:rPr lang="en-US" sz="5499" dirty="0">
                <a:solidFill>
                  <a:srgbClr val="FFFFFF"/>
                </a:solidFill>
                <a:latin typeface="Cambria Bold Italics"/>
              </a:rPr>
              <a:t> ý </a:t>
            </a:r>
            <a:r>
              <a:rPr lang="en-US" sz="5499" dirty="0" err="1">
                <a:solidFill>
                  <a:srgbClr val="FFFFFF"/>
                </a:solidFill>
                <a:latin typeface="Cambria Bold Italics"/>
              </a:rPr>
              <a:t>kiến</a:t>
            </a:r>
            <a:r>
              <a:rPr lang="en-US" sz="5499" dirty="0">
                <a:solidFill>
                  <a:srgbClr val="FFFFFF"/>
                </a:solidFill>
                <a:latin typeface="Cambria Bold Italics"/>
              </a:rPr>
              <a:t> </a:t>
            </a:r>
            <a:r>
              <a:rPr lang="en-US" sz="5499" dirty="0" err="1">
                <a:solidFill>
                  <a:srgbClr val="FFFFFF"/>
                </a:solidFill>
                <a:latin typeface="Cambria Bold Italics"/>
              </a:rPr>
              <a:t>của</a:t>
            </a:r>
            <a:r>
              <a:rPr lang="en-US" sz="5499" dirty="0">
                <a:solidFill>
                  <a:srgbClr val="FFFFFF"/>
                </a:solidFill>
                <a:latin typeface="Cambria Bold Italics"/>
              </a:rPr>
              <a:t> </a:t>
            </a:r>
            <a:r>
              <a:rPr lang="en-US" sz="5499" dirty="0" err="1">
                <a:solidFill>
                  <a:srgbClr val="FFFFFF"/>
                </a:solidFill>
                <a:latin typeface="Cambria Bold Italics"/>
              </a:rPr>
              <a:t>em</a:t>
            </a:r>
            <a:r>
              <a:rPr lang="en-US" sz="5499" dirty="0">
                <a:solidFill>
                  <a:srgbClr val="FFFFFF"/>
                </a:solidFill>
                <a:latin typeface="Cambria Bold Italics"/>
              </a:rPr>
              <a:t>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505201" y="3851004"/>
            <a:ext cx="14064674" cy="549291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27432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A.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Sự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thấu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hiểu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của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người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dân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trước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những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gian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nguy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mà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người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lính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nhà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giàn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phải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đương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đầu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.</a:t>
            </a:r>
          </a:p>
          <a:p>
            <a:pPr>
              <a:spcBef>
                <a:spcPct val="0"/>
              </a:spcBef>
            </a:pP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B.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Cảm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xúc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thương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yêu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, lo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lắng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của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người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ra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thăm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đảo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dành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cho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người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lính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Trường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Sa.</a:t>
            </a:r>
          </a:p>
          <a:p>
            <a:pPr>
              <a:spcBef>
                <a:spcPct val="0"/>
              </a:spcBef>
            </a:pP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C.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Tình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yêu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tha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thiết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của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người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dân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đất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Việt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đối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với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biển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đảo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quê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hương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9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57301" y="4156239"/>
            <a:ext cx="10938173" cy="5635564"/>
            <a:chOff x="0" y="0"/>
            <a:chExt cx="14584230" cy="7514085"/>
          </a:xfrm>
        </p:grpSpPr>
        <p:sp>
          <p:nvSpPr>
            <p:cNvPr id="3" name="Freeform 3"/>
            <p:cNvSpPr/>
            <p:nvPr/>
          </p:nvSpPr>
          <p:spPr>
            <a:xfrm flipV="1">
              <a:off x="0" y="515327"/>
              <a:ext cx="14584230" cy="4640437"/>
            </a:xfrm>
            <a:custGeom>
              <a:avLst/>
              <a:gdLst/>
              <a:ahLst/>
              <a:cxnLst/>
              <a:rect l="l" t="t" r="r" b="b"/>
              <a:pathLst>
                <a:path w="14584230" h="4640437">
                  <a:moveTo>
                    <a:pt x="0" y="4640437"/>
                  </a:moveTo>
                  <a:lnTo>
                    <a:pt x="14584230" y="4640437"/>
                  </a:lnTo>
                  <a:lnTo>
                    <a:pt x="14584230" y="0"/>
                  </a:lnTo>
                  <a:lnTo>
                    <a:pt x="0" y="0"/>
                  </a:lnTo>
                  <a:lnTo>
                    <a:pt x="0" y="4640437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14584230" cy="7514085"/>
            </a:xfrm>
            <a:custGeom>
              <a:avLst/>
              <a:gdLst/>
              <a:ahLst/>
              <a:cxnLst/>
              <a:rect l="l" t="t" r="r" b="b"/>
              <a:pathLst>
                <a:path w="14584230" h="7514085">
                  <a:moveTo>
                    <a:pt x="0" y="0"/>
                  </a:moveTo>
                  <a:lnTo>
                    <a:pt x="14584230" y="0"/>
                  </a:lnTo>
                  <a:lnTo>
                    <a:pt x="14584230" y="7514085"/>
                  </a:lnTo>
                  <a:lnTo>
                    <a:pt x="0" y="75140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854818" y="3352158"/>
            <a:ext cx="1561388" cy="2265866"/>
          </a:xfrm>
          <a:custGeom>
            <a:avLst/>
            <a:gdLst/>
            <a:ahLst/>
            <a:cxnLst/>
            <a:rect l="l" t="t" r="r" b="b"/>
            <a:pathLst>
              <a:path w="1561388" h="2265866">
                <a:moveTo>
                  <a:pt x="0" y="0"/>
                </a:moveTo>
                <a:lnTo>
                  <a:pt x="1561388" y="0"/>
                </a:lnTo>
                <a:lnTo>
                  <a:pt x="1561388" y="2265866"/>
                </a:lnTo>
                <a:lnTo>
                  <a:pt x="0" y="226586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98332" y="4110576"/>
            <a:ext cx="1641301" cy="749030"/>
          </a:xfrm>
          <a:custGeom>
            <a:avLst/>
            <a:gdLst/>
            <a:ahLst/>
            <a:cxnLst/>
            <a:rect l="l" t="t" r="r" b="b"/>
            <a:pathLst>
              <a:path w="1641301" h="749030">
                <a:moveTo>
                  <a:pt x="0" y="0"/>
                </a:moveTo>
                <a:lnTo>
                  <a:pt x="1641301" y="0"/>
                </a:lnTo>
                <a:lnTo>
                  <a:pt x="1641301" y="749030"/>
                </a:lnTo>
                <a:lnTo>
                  <a:pt x="0" y="74903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839633" y="3352158"/>
            <a:ext cx="1975928" cy="901742"/>
          </a:xfrm>
          <a:custGeom>
            <a:avLst/>
            <a:gdLst/>
            <a:ahLst/>
            <a:cxnLst/>
            <a:rect l="l" t="t" r="r" b="b"/>
            <a:pathLst>
              <a:path w="1975928" h="901742">
                <a:moveTo>
                  <a:pt x="0" y="0"/>
                </a:moveTo>
                <a:lnTo>
                  <a:pt x="1975928" y="0"/>
                </a:lnTo>
                <a:lnTo>
                  <a:pt x="1975928" y="901741"/>
                </a:lnTo>
                <a:lnTo>
                  <a:pt x="0" y="90174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350624" y="598036"/>
            <a:ext cx="6574313" cy="9193766"/>
          </a:xfrm>
          <a:custGeom>
            <a:avLst/>
            <a:gdLst/>
            <a:ahLst/>
            <a:cxnLst/>
            <a:rect l="l" t="t" r="r" b="b"/>
            <a:pathLst>
              <a:path w="6574313" h="9193766">
                <a:moveTo>
                  <a:pt x="0" y="0"/>
                </a:moveTo>
                <a:lnTo>
                  <a:pt x="6574313" y="0"/>
                </a:lnTo>
                <a:lnTo>
                  <a:pt x="6574313" y="9193766"/>
                </a:lnTo>
                <a:lnTo>
                  <a:pt x="0" y="919376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339959" y="443451"/>
            <a:ext cx="11010665" cy="3667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6000" dirty="0" err="1">
                <a:solidFill>
                  <a:srgbClr val="033135"/>
                </a:solidFill>
                <a:latin typeface="Cambria Bold"/>
              </a:rPr>
              <a:t>Kể</a:t>
            </a:r>
            <a:r>
              <a:rPr lang="en-US" sz="6000" dirty="0">
                <a:solidFill>
                  <a:srgbClr val="033135"/>
                </a:solidFill>
                <a:latin typeface="Cambria Bold"/>
              </a:rPr>
              <a:t> </a:t>
            </a:r>
            <a:r>
              <a:rPr lang="en-US" sz="6000" dirty="0" err="1">
                <a:solidFill>
                  <a:srgbClr val="033135"/>
                </a:solidFill>
                <a:latin typeface="Cambria Bold"/>
              </a:rPr>
              <a:t>tên</a:t>
            </a:r>
            <a:r>
              <a:rPr lang="en-US" sz="6000" dirty="0">
                <a:solidFill>
                  <a:srgbClr val="033135"/>
                </a:solidFill>
                <a:latin typeface="Cambria Bold"/>
              </a:rPr>
              <a:t> </a:t>
            </a:r>
            <a:r>
              <a:rPr lang="en-US" sz="6000" dirty="0" err="1">
                <a:solidFill>
                  <a:srgbClr val="033135"/>
                </a:solidFill>
                <a:latin typeface="Cambria Bold"/>
              </a:rPr>
              <a:t>một</a:t>
            </a:r>
            <a:r>
              <a:rPr lang="en-US" sz="6000" dirty="0">
                <a:solidFill>
                  <a:srgbClr val="033135"/>
                </a:solidFill>
                <a:latin typeface="Cambria Bold"/>
              </a:rPr>
              <a:t> </a:t>
            </a:r>
            <a:r>
              <a:rPr lang="en-US" sz="6000" dirty="0" err="1">
                <a:solidFill>
                  <a:srgbClr val="033135"/>
                </a:solidFill>
                <a:latin typeface="Cambria Bold"/>
              </a:rPr>
              <a:t>số</a:t>
            </a:r>
            <a:r>
              <a:rPr lang="en-US" sz="6000" dirty="0">
                <a:solidFill>
                  <a:srgbClr val="033135"/>
                </a:solidFill>
                <a:latin typeface="Cambria Bold"/>
              </a:rPr>
              <a:t> </a:t>
            </a:r>
            <a:r>
              <a:rPr lang="en-US" sz="6000" dirty="0" err="1">
                <a:solidFill>
                  <a:srgbClr val="033135"/>
                </a:solidFill>
                <a:latin typeface="Cambria Bold"/>
              </a:rPr>
              <a:t>đảo</a:t>
            </a:r>
            <a:r>
              <a:rPr lang="en-US" sz="6000" dirty="0">
                <a:solidFill>
                  <a:srgbClr val="033135"/>
                </a:solidFill>
                <a:latin typeface="Cambria Bold"/>
              </a:rPr>
              <a:t>, </a:t>
            </a:r>
            <a:r>
              <a:rPr lang="en-US" sz="6000" dirty="0" err="1">
                <a:solidFill>
                  <a:srgbClr val="033135"/>
                </a:solidFill>
                <a:latin typeface="Cambria Bold"/>
              </a:rPr>
              <a:t>quần</a:t>
            </a:r>
            <a:r>
              <a:rPr lang="en-US" sz="6000" dirty="0">
                <a:solidFill>
                  <a:srgbClr val="033135"/>
                </a:solidFill>
                <a:latin typeface="Cambria Bold"/>
              </a:rPr>
              <a:t> </a:t>
            </a:r>
            <a:r>
              <a:rPr lang="en-US" sz="6000" dirty="0" err="1">
                <a:solidFill>
                  <a:srgbClr val="033135"/>
                </a:solidFill>
                <a:latin typeface="Cambria Bold"/>
              </a:rPr>
              <a:t>đảo</a:t>
            </a:r>
            <a:r>
              <a:rPr lang="en-US" sz="6000" dirty="0">
                <a:solidFill>
                  <a:srgbClr val="033135"/>
                </a:solidFill>
                <a:latin typeface="Cambria Bold"/>
              </a:rPr>
              <a:t> </a:t>
            </a:r>
            <a:r>
              <a:rPr lang="en-US" sz="6000" dirty="0" err="1">
                <a:solidFill>
                  <a:srgbClr val="033135"/>
                </a:solidFill>
                <a:latin typeface="Cambria Bold"/>
              </a:rPr>
              <a:t>của</a:t>
            </a:r>
            <a:r>
              <a:rPr lang="en-US" sz="6000" dirty="0">
                <a:solidFill>
                  <a:srgbClr val="033135"/>
                </a:solidFill>
                <a:latin typeface="Cambria Bold"/>
              </a:rPr>
              <a:t> </a:t>
            </a:r>
            <a:r>
              <a:rPr lang="en-US" sz="6000" dirty="0" err="1">
                <a:solidFill>
                  <a:srgbClr val="033135"/>
                </a:solidFill>
                <a:latin typeface="Cambria Bold"/>
              </a:rPr>
              <a:t>đất</a:t>
            </a:r>
            <a:r>
              <a:rPr lang="en-US" sz="6000" dirty="0">
                <a:solidFill>
                  <a:srgbClr val="033135"/>
                </a:solidFill>
                <a:latin typeface="Cambria Bold"/>
              </a:rPr>
              <a:t> </a:t>
            </a:r>
            <a:r>
              <a:rPr lang="en-US" sz="6000" dirty="0" err="1">
                <a:solidFill>
                  <a:srgbClr val="033135"/>
                </a:solidFill>
                <a:latin typeface="Cambria Bold"/>
              </a:rPr>
              <a:t>nước</a:t>
            </a:r>
            <a:r>
              <a:rPr lang="en-US" sz="6000" dirty="0">
                <a:solidFill>
                  <a:srgbClr val="033135"/>
                </a:solidFill>
                <a:latin typeface="Cambria Bold"/>
              </a:rPr>
              <a:t> ta </a:t>
            </a:r>
            <a:r>
              <a:rPr lang="en-US" sz="6000" dirty="0" err="1">
                <a:solidFill>
                  <a:srgbClr val="033135"/>
                </a:solidFill>
                <a:latin typeface="Cambria Bold"/>
              </a:rPr>
              <a:t>hoặc</a:t>
            </a:r>
            <a:r>
              <a:rPr lang="en-US" sz="6000" dirty="0">
                <a:solidFill>
                  <a:srgbClr val="033135"/>
                </a:solidFill>
                <a:latin typeface="Cambria Bold"/>
              </a:rPr>
              <a:t> </a:t>
            </a:r>
            <a:r>
              <a:rPr lang="en-US" sz="6000" dirty="0" err="1">
                <a:solidFill>
                  <a:srgbClr val="033135"/>
                </a:solidFill>
                <a:latin typeface="Cambria Bold"/>
              </a:rPr>
              <a:t>giới</a:t>
            </a:r>
            <a:r>
              <a:rPr lang="en-US" sz="6000" dirty="0">
                <a:solidFill>
                  <a:srgbClr val="033135"/>
                </a:solidFill>
                <a:latin typeface="Cambria Bold"/>
              </a:rPr>
              <a:t> </a:t>
            </a:r>
            <a:r>
              <a:rPr lang="en-US" sz="6000" dirty="0" err="1">
                <a:solidFill>
                  <a:srgbClr val="033135"/>
                </a:solidFill>
                <a:latin typeface="Cambria Bold"/>
              </a:rPr>
              <a:t>thiệu</a:t>
            </a:r>
            <a:r>
              <a:rPr lang="en-US" sz="6000" dirty="0">
                <a:solidFill>
                  <a:srgbClr val="033135"/>
                </a:solidFill>
                <a:latin typeface="Cambria Bold"/>
              </a:rPr>
              <a:t> </a:t>
            </a:r>
            <a:r>
              <a:rPr lang="en-US" sz="6000" dirty="0" err="1">
                <a:solidFill>
                  <a:srgbClr val="033135"/>
                </a:solidFill>
                <a:latin typeface="Cambria Bold"/>
              </a:rPr>
              <a:t>những</a:t>
            </a:r>
            <a:r>
              <a:rPr lang="en-US" sz="6000" dirty="0">
                <a:solidFill>
                  <a:srgbClr val="033135"/>
                </a:solidFill>
                <a:latin typeface="Cambria Bold"/>
              </a:rPr>
              <a:t> </a:t>
            </a:r>
            <a:r>
              <a:rPr lang="en-US" sz="6000" dirty="0" err="1">
                <a:solidFill>
                  <a:srgbClr val="033135"/>
                </a:solidFill>
                <a:latin typeface="Cambria Bold"/>
              </a:rPr>
              <a:t>điều</a:t>
            </a:r>
            <a:r>
              <a:rPr lang="en-US" sz="6000" dirty="0">
                <a:solidFill>
                  <a:srgbClr val="033135"/>
                </a:solidFill>
                <a:latin typeface="Cambria Bold"/>
              </a:rPr>
              <a:t> </a:t>
            </a:r>
            <a:r>
              <a:rPr lang="en-US" sz="6000" dirty="0" err="1">
                <a:solidFill>
                  <a:srgbClr val="033135"/>
                </a:solidFill>
                <a:latin typeface="Cambria Bold"/>
              </a:rPr>
              <a:t>em</a:t>
            </a:r>
            <a:r>
              <a:rPr lang="en-US" sz="6000" dirty="0">
                <a:solidFill>
                  <a:srgbClr val="033135"/>
                </a:solidFill>
                <a:latin typeface="Cambria Bold"/>
              </a:rPr>
              <a:t> </a:t>
            </a:r>
            <a:r>
              <a:rPr lang="en-US" sz="6000" dirty="0" err="1">
                <a:solidFill>
                  <a:srgbClr val="033135"/>
                </a:solidFill>
                <a:latin typeface="Cambria Bold"/>
              </a:rPr>
              <a:t>biết</a:t>
            </a:r>
            <a:r>
              <a:rPr lang="en-US" sz="6000" dirty="0">
                <a:solidFill>
                  <a:srgbClr val="033135"/>
                </a:solidFill>
                <a:latin typeface="Cambria Bold"/>
              </a:rPr>
              <a:t> </a:t>
            </a:r>
            <a:r>
              <a:rPr lang="en-US" sz="6000" dirty="0" err="1">
                <a:solidFill>
                  <a:srgbClr val="033135"/>
                </a:solidFill>
                <a:latin typeface="Cambria Bold"/>
              </a:rPr>
              <a:t>về</a:t>
            </a:r>
            <a:r>
              <a:rPr lang="en-US" sz="6000" dirty="0">
                <a:solidFill>
                  <a:srgbClr val="033135"/>
                </a:solidFill>
                <a:latin typeface="Cambria Bold"/>
              </a:rPr>
              <a:t> </a:t>
            </a:r>
            <a:r>
              <a:rPr lang="en-US" sz="6000" dirty="0" err="1">
                <a:solidFill>
                  <a:srgbClr val="033135"/>
                </a:solidFill>
                <a:latin typeface="Cambria Bold"/>
              </a:rPr>
              <a:t>biển</a:t>
            </a:r>
            <a:r>
              <a:rPr lang="en-US" sz="6000" dirty="0">
                <a:solidFill>
                  <a:srgbClr val="033135"/>
                </a:solidFill>
                <a:latin typeface="Cambria Bold"/>
              </a:rPr>
              <a:t> </a:t>
            </a:r>
            <a:r>
              <a:rPr lang="en-US" sz="6000" dirty="0" err="1">
                <a:solidFill>
                  <a:srgbClr val="033135"/>
                </a:solidFill>
                <a:latin typeface="Cambria Bold"/>
              </a:rPr>
              <a:t>đảo</a:t>
            </a:r>
            <a:r>
              <a:rPr lang="en-US" sz="6000" dirty="0">
                <a:solidFill>
                  <a:srgbClr val="033135"/>
                </a:solidFill>
                <a:latin typeface="Cambria Bold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842964" y="4147945"/>
            <a:ext cx="16574562" cy="4537286"/>
          </a:xfrm>
          <a:custGeom>
            <a:avLst/>
            <a:gdLst/>
            <a:ahLst/>
            <a:cxnLst/>
            <a:rect l="l" t="t" r="r" b="b"/>
            <a:pathLst>
              <a:path w="16574562" h="4537286">
                <a:moveTo>
                  <a:pt x="0" y="0"/>
                </a:moveTo>
                <a:lnTo>
                  <a:pt x="16574562" y="0"/>
                </a:lnTo>
                <a:lnTo>
                  <a:pt x="16574562" y="4537286"/>
                </a:lnTo>
                <a:lnTo>
                  <a:pt x="0" y="45372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604410" y="5834460"/>
            <a:ext cx="22661749" cy="8158230"/>
          </a:xfrm>
          <a:custGeom>
            <a:avLst/>
            <a:gdLst/>
            <a:ahLst/>
            <a:cxnLst/>
            <a:rect l="l" t="t" r="r" b="b"/>
            <a:pathLst>
              <a:path w="22661749" h="8158230">
                <a:moveTo>
                  <a:pt x="0" y="0"/>
                </a:moveTo>
                <a:lnTo>
                  <a:pt x="22661748" y="0"/>
                </a:lnTo>
                <a:lnTo>
                  <a:pt x="22661748" y="8158230"/>
                </a:lnTo>
                <a:lnTo>
                  <a:pt x="0" y="81582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4217355" flipV="1">
            <a:off x="13585752" y="-2917606"/>
            <a:ext cx="3252278" cy="5967482"/>
          </a:xfrm>
          <a:custGeom>
            <a:avLst/>
            <a:gdLst/>
            <a:ahLst/>
            <a:cxnLst/>
            <a:rect l="l" t="t" r="r" b="b"/>
            <a:pathLst>
              <a:path w="3252278" h="5967482">
                <a:moveTo>
                  <a:pt x="0" y="5967483"/>
                </a:moveTo>
                <a:lnTo>
                  <a:pt x="3252278" y="5967483"/>
                </a:lnTo>
                <a:lnTo>
                  <a:pt x="3252278" y="0"/>
                </a:lnTo>
                <a:lnTo>
                  <a:pt x="0" y="0"/>
                </a:lnTo>
                <a:lnTo>
                  <a:pt x="0" y="5967483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50735" y="2057400"/>
            <a:ext cx="2455164" cy="8229600"/>
          </a:xfrm>
          <a:custGeom>
            <a:avLst/>
            <a:gdLst/>
            <a:ahLst/>
            <a:cxnLst/>
            <a:rect l="l" t="t" r="r" b="b"/>
            <a:pathLst>
              <a:path w="2455164" h="8229600">
                <a:moveTo>
                  <a:pt x="0" y="0"/>
                </a:moveTo>
                <a:lnTo>
                  <a:pt x="2455164" y="0"/>
                </a:lnTo>
                <a:lnTo>
                  <a:pt x="245516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891390" y="426131"/>
            <a:ext cx="14943203" cy="2877983"/>
          </a:xfrm>
          <a:custGeom>
            <a:avLst/>
            <a:gdLst/>
            <a:ahLst/>
            <a:cxnLst/>
            <a:rect l="l" t="t" r="r" b="b"/>
            <a:pathLst>
              <a:path w="14943203" h="2877983">
                <a:moveTo>
                  <a:pt x="0" y="0"/>
                </a:moveTo>
                <a:lnTo>
                  <a:pt x="14943202" y="0"/>
                </a:lnTo>
                <a:lnTo>
                  <a:pt x="14943202" y="2877983"/>
                </a:lnTo>
                <a:lnTo>
                  <a:pt x="0" y="287798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 t="-2866" b="-2866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3755587" y="622110"/>
            <a:ext cx="12879101" cy="2486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6599"/>
              </a:lnSpc>
            </a:pPr>
            <a:r>
              <a:rPr lang="en-US" sz="5499">
                <a:solidFill>
                  <a:srgbClr val="FFFFFF"/>
                </a:solidFill>
                <a:latin typeface="Cambria Bold"/>
              </a:rPr>
              <a:t>Theo em, nhà thơ muốn nói gì qua hình ảnh “Đoá san hô kiêu hãnh/ Vẫn nở hoa bốn mùa”?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768285" y="3589020"/>
            <a:ext cx="13491015" cy="677108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lIns="182880" tIns="0" rIns="182880" bIns="0" rtlCol="0" anchor="t">
            <a:spAutoFit/>
          </a:bodyPr>
          <a:lstStyle/>
          <a:p>
            <a:pPr algn="ctr">
              <a:lnSpc>
                <a:spcPts val="6629"/>
              </a:lnSpc>
              <a:spcBef>
                <a:spcPct val="0"/>
              </a:spcBef>
            </a:pP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Theo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em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,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nhà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thơ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muốn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nói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về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sự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hi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sinh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thầm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lặng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của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những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người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chiến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sĩ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.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Họ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vẫn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luôn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miệt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mài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làm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công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việc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đáng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tự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hào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,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bảo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vệ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an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toàn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biển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đảo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cho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đất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nước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không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mệt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mỏi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,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không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quản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ngày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đêm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.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Cũng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giống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như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đóa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san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hô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,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dù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ở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trong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hoàn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cảnh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khó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khăn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nhưng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vẫn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kiêu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hãnh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vươn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lên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và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nở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hoa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đẹp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đẽ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suốt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bốn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mùa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842964" y="4147945"/>
            <a:ext cx="16574562" cy="4537286"/>
          </a:xfrm>
          <a:custGeom>
            <a:avLst/>
            <a:gdLst/>
            <a:ahLst/>
            <a:cxnLst/>
            <a:rect l="l" t="t" r="r" b="b"/>
            <a:pathLst>
              <a:path w="16574562" h="4537286">
                <a:moveTo>
                  <a:pt x="0" y="0"/>
                </a:moveTo>
                <a:lnTo>
                  <a:pt x="16574562" y="0"/>
                </a:lnTo>
                <a:lnTo>
                  <a:pt x="16574562" y="4537286"/>
                </a:lnTo>
                <a:lnTo>
                  <a:pt x="0" y="45372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604410" y="5834460"/>
            <a:ext cx="22661749" cy="8158230"/>
          </a:xfrm>
          <a:custGeom>
            <a:avLst/>
            <a:gdLst/>
            <a:ahLst/>
            <a:cxnLst/>
            <a:rect l="l" t="t" r="r" b="b"/>
            <a:pathLst>
              <a:path w="22661749" h="8158230">
                <a:moveTo>
                  <a:pt x="0" y="0"/>
                </a:moveTo>
                <a:lnTo>
                  <a:pt x="22661748" y="0"/>
                </a:lnTo>
                <a:lnTo>
                  <a:pt x="22661748" y="8158230"/>
                </a:lnTo>
                <a:lnTo>
                  <a:pt x="0" y="81582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4217355" flipV="1">
            <a:off x="13585752" y="-2917606"/>
            <a:ext cx="3252278" cy="5967482"/>
          </a:xfrm>
          <a:custGeom>
            <a:avLst/>
            <a:gdLst/>
            <a:ahLst/>
            <a:cxnLst/>
            <a:rect l="l" t="t" r="r" b="b"/>
            <a:pathLst>
              <a:path w="3252278" h="5967482">
                <a:moveTo>
                  <a:pt x="0" y="5967483"/>
                </a:moveTo>
                <a:lnTo>
                  <a:pt x="3252278" y="5967483"/>
                </a:lnTo>
                <a:lnTo>
                  <a:pt x="3252278" y="0"/>
                </a:lnTo>
                <a:lnTo>
                  <a:pt x="0" y="0"/>
                </a:lnTo>
                <a:lnTo>
                  <a:pt x="0" y="5967483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50735" y="2057400"/>
            <a:ext cx="2455164" cy="8229600"/>
          </a:xfrm>
          <a:custGeom>
            <a:avLst/>
            <a:gdLst/>
            <a:ahLst/>
            <a:cxnLst/>
            <a:rect l="l" t="t" r="r" b="b"/>
            <a:pathLst>
              <a:path w="2455164" h="8229600">
                <a:moveTo>
                  <a:pt x="0" y="0"/>
                </a:moveTo>
                <a:lnTo>
                  <a:pt x="2455164" y="0"/>
                </a:lnTo>
                <a:lnTo>
                  <a:pt x="245516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466889" y="498069"/>
            <a:ext cx="12159370" cy="2341831"/>
          </a:xfrm>
          <a:custGeom>
            <a:avLst/>
            <a:gdLst/>
            <a:ahLst/>
            <a:cxnLst/>
            <a:rect l="l" t="t" r="r" b="b"/>
            <a:pathLst>
              <a:path w="12159370" h="2341831">
                <a:moveTo>
                  <a:pt x="0" y="0"/>
                </a:moveTo>
                <a:lnTo>
                  <a:pt x="12159370" y="0"/>
                </a:lnTo>
                <a:lnTo>
                  <a:pt x="12159370" y="2341831"/>
                </a:lnTo>
                <a:lnTo>
                  <a:pt x="0" y="234183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 t="-2866" b="-2866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3768285" y="3589020"/>
            <a:ext cx="13491015" cy="585978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29"/>
              </a:lnSpc>
              <a:spcBef>
                <a:spcPct val="0"/>
              </a:spcBef>
            </a:pP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Những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người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lính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đảo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Trường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Sa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là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những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anh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hùng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yêu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nước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,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dũng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cảm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,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sẵn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sàng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hi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sinh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tuổi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thanh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xuân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tươi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đẹp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,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thậm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chí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là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cả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tính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mạng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của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mình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để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cống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hiến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cho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Tổ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quốc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,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để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bảo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vệ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đến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từng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hòn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đảo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,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vùng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biển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,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lãnh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thổ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quốc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gia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,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đem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lại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cuộc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sống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ấm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no,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hòa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bình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cho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người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dân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.</a:t>
            </a:r>
          </a:p>
        </p:txBody>
      </p:sp>
      <p:sp>
        <p:nvSpPr>
          <p:cNvPr id="9" name="Rectangle 8"/>
          <p:cNvSpPr/>
          <p:nvPr/>
        </p:nvSpPr>
        <p:spPr>
          <a:xfrm>
            <a:off x="4289747" y="664335"/>
            <a:ext cx="1064545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6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 cảm nghĩ của em về người lính đảo Trường Sa.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842964" y="4147945"/>
            <a:ext cx="16574562" cy="4537286"/>
          </a:xfrm>
          <a:custGeom>
            <a:avLst/>
            <a:gdLst/>
            <a:ahLst/>
            <a:cxnLst/>
            <a:rect l="l" t="t" r="r" b="b"/>
            <a:pathLst>
              <a:path w="16574562" h="4537286">
                <a:moveTo>
                  <a:pt x="0" y="0"/>
                </a:moveTo>
                <a:lnTo>
                  <a:pt x="16574562" y="0"/>
                </a:lnTo>
                <a:lnTo>
                  <a:pt x="16574562" y="4537286"/>
                </a:lnTo>
                <a:lnTo>
                  <a:pt x="0" y="45372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604410" y="5834460"/>
            <a:ext cx="22661749" cy="8158230"/>
          </a:xfrm>
          <a:custGeom>
            <a:avLst/>
            <a:gdLst/>
            <a:ahLst/>
            <a:cxnLst/>
            <a:rect l="l" t="t" r="r" b="b"/>
            <a:pathLst>
              <a:path w="22661749" h="8158230">
                <a:moveTo>
                  <a:pt x="0" y="0"/>
                </a:moveTo>
                <a:lnTo>
                  <a:pt x="22661748" y="0"/>
                </a:lnTo>
                <a:lnTo>
                  <a:pt x="22661748" y="8158230"/>
                </a:lnTo>
                <a:lnTo>
                  <a:pt x="0" y="81582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4217355" flipV="1">
            <a:off x="13585752" y="-2917606"/>
            <a:ext cx="3252278" cy="5967482"/>
          </a:xfrm>
          <a:custGeom>
            <a:avLst/>
            <a:gdLst/>
            <a:ahLst/>
            <a:cxnLst/>
            <a:rect l="l" t="t" r="r" b="b"/>
            <a:pathLst>
              <a:path w="3252278" h="5967482">
                <a:moveTo>
                  <a:pt x="0" y="5967483"/>
                </a:moveTo>
                <a:lnTo>
                  <a:pt x="3252278" y="5967483"/>
                </a:lnTo>
                <a:lnTo>
                  <a:pt x="3252278" y="0"/>
                </a:lnTo>
                <a:lnTo>
                  <a:pt x="0" y="0"/>
                </a:lnTo>
                <a:lnTo>
                  <a:pt x="0" y="5967483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49296" y="1807908"/>
            <a:ext cx="2443985" cy="8192129"/>
          </a:xfrm>
          <a:custGeom>
            <a:avLst/>
            <a:gdLst/>
            <a:ahLst/>
            <a:cxnLst/>
            <a:rect l="l" t="t" r="r" b="b"/>
            <a:pathLst>
              <a:path w="2443985" h="8192129">
                <a:moveTo>
                  <a:pt x="0" y="0"/>
                </a:moveTo>
                <a:lnTo>
                  <a:pt x="2443985" y="0"/>
                </a:lnTo>
                <a:lnTo>
                  <a:pt x="2443985" y="8192129"/>
                </a:lnTo>
                <a:lnTo>
                  <a:pt x="0" y="819212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241038" y="923955"/>
            <a:ext cx="12159370" cy="2341831"/>
          </a:xfrm>
          <a:custGeom>
            <a:avLst/>
            <a:gdLst/>
            <a:ahLst/>
            <a:cxnLst/>
            <a:rect l="l" t="t" r="r" b="b"/>
            <a:pathLst>
              <a:path w="12159370" h="2341831">
                <a:moveTo>
                  <a:pt x="0" y="0"/>
                </a:moveTo>
                <a:lnTo>
                  <a:pt x="12159370" y="0"/>
                </a:lnTo>
                <a:lnTo>
                  <a:pt x="12159370" y="2341831"/>
                </a:lnTo>
                <a:lnTo>
                  <a:pt x="0" y="234183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 t="-2866" b="-2866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674275" y="3938155"/>
            <a:ext cx="5935897" cy="4162548"/>
          </a:xfrm>
          <a:custGeom>
            <a:avLst/>
            <a:gdLst/>
            <a:ahLst/>
            <a:cxnLst/>
            <a:rect l="l" t="t" r="r" b="b"/>
            <a:pathLst>
              <a:path w="5935897" h="4162548">
                <a:moveTo>
                  <a:pt x="0" y="0"/>
                </a:moveTo>
                <a:lnTo>
                  <a:pt x="5935897" y="0"/>
                </a:lnTo>
                <a:lnTo>
                  <a:pt x="5935897" y="4162548"/>
                </a:lnTo>
                <a:lnTo>
                  <a:pt x="0" y="416254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7857366" y="3753186"/>
            <a:ext cx="5935897" cy="4162548"/>
          </a:xfrm>
          <a:custGeom>
            <a:avLst/>
            <a:gdLst/>
            <a:ahLst/>
            <a:cxnLst/>
            <a:rect l="l" t="t" r="r" b="b"/>
            <a:pathLst>
              <a:path w="5935897" h="4162548">
                <a:moveTo>
                  <a:pt x="0" y="0"/>
                </a:moveTo>
                <a:lnTo>
                  <a:pt x="5935898" y="0"/>
                </a:lnTo>
                <a:lnTo>
                  <a:pt x="5935898" y="4162548"/>
                </a:lnTo>
                <a:lnTo>
                  <a:pt x="0" y="416254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2990490" y="3753186"/>
            <a:ext cx="5935897" cy="4162548"/>
          </a:xfrm>
          <a:custGeom>
            <a:avLst/>
            <a:gdLst/>
            <a:ahLst/>
            <a:cxnLst/>
            <a:rect l="l" t="t" r="r" b="b"/>
            <a:pathLst>
              <a:path w="5935897" h="4162548">
                <a:moveTo>
                  <a:pt x="0" y="0"/>
                </a:moveTo>
                <a:lnTo>
                  <a:pt x="5935897" y="0"/>
                </a:lnTo>
                <a:lnTo>
                  <a:pt x="5935897" y="4162548"/>
                </a:lnTo>
                <a:lnTo>
                  <a:pt x="0" y="416254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 rot="-330975">
            <a:off x="13673258" y="4677341"/>
            <a:ext cx="4256588" cy="2289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50"/>
              </a:lnSpc>
              <a:spcBef>
                <a:spcPct val="0"/>
              </a:spcBef>
            </a:pPr>
            <a:r>
              <a:rPr lang="en-US" sz="3500">
                <a:solidFill>
                  <a:srgbClr val="000000"/>
                </a:solidFill>
                <a:latin typeface="Cambria Bold"/>
              </a:rPr>
              <a:t>C. Những người thầm lặng bảo vệ biển trời Tổ quốc đáng được tôn vinh.</a:t>
            </a:r>
          </a:p>
        </p:txBody>
      </p:sp>
      <p:sp>
        <p:nvSpPr>
          <p:cNvPr id="12" name="TextBox 12"/>
          <p:cNvSpPr txBox="1"/>
          <p:nvPr/>
        </p:nvSpPr>
        <p:spPr>
          <a:xfrm rot="-431405">
            <a:off x="8509889" y="4735749"/>
            <a:ext cx="4259042" cy="2289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50"/>
              </a:lnSpc>
              <a:spcBef>
                <a:spcPct val="0"/>
              </a:spcBef>
            </a:pPr>
            <a:r>
              <a:rPr lang="en-US" sz="3500">
                <a:solidFill>
                  <a:srgbClr val="000000"/>
                </a:solidFill>
                <a:latin typeface="Cambria Bold"/>
              </a:rPr>
              <a:t>B. Những tên đảo, tên người ở Trường Sa góp phần làm nền Tổ quốc vẹn toàn.</a:t>
            </a:r>
          </a:p>
        </p:txBody>
      </p:sp>
      <p:sp>
        <p:nvSpPr>
          <p:cNvPr id="13" name="TextBox 13"/>
          <p:cNvSpPr txBox="1"/>
          <p:nvPr/>
        </p:nvSpPr>
        <p:spPr>
          <a:xfrm rot="-318109">
            <a:off x="3166760" y="5073447"/>
            <a:ext cx="4211084" cy="2289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50"/>
              </a:lnSpc>
              <a:spcBef>
                <a:spcPct val="0"/>
              </a:spcBef>
            </a:pPr>
            <a:r>
              <a:rPr lang="en-US" sz="3500">
                <a:solidFill>
                  <a:srgbClr val="000000"/>
                </a:solidFill>
                <a:latin typeface="Cambria Bold"/>
              </a:rPr>
              <a:t>A. Quần đảo Trường Sa thuộc chủ quyền thiêng liêng của Tổ quốc ta.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395360" y="995565"/>
            <a:ext cx="1182281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6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Ý nghĩa của khổ thơ cuối là gì? Em chọn ý nào dưới đây? Vì sao?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842964" y="4147945"/>
            <a:ext cx="16574562" cy="4537286"/>
          </a:xfrm>
          <a:custGeom>
            <a:avLst/>
            <a:gdLst/>
            <a:ahLst/>
            <a:cxnLst/>
            <a:rect l="l" t="t" r="r" b="b"/>
            <a:pathLst>
              <a:path w="16574562" h="4537286">
                <a:moveTo>
                  <a:pt x="0" y="0"/>
                </a:moveTo>
                <a:lnTo>
                  <a:pt x="16574562" y="0"/>
                </a:lnTo>
                <a:lnTo>
                  <a:pt x="16574562" y="4537286"/>
                </a:lnTo>
                <a:lnTo>
                  <a:pt x="0" y="45372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604410" y="5834460"/>
            <a:ext cx="22661749" cy="8158230"/>
          </a:xfrm>
          <a:custGeom>
            <a:avLst/>
            <a:gdLst/>
            <a:ahLst/>
            <a:cxnLst/>
            <a:rect l="l" t="t" r="r" b="b"/>
            <a:pathLst>
              <a:path w="22661749" h="8158230">
                <a:moveTo>
                  <a:pt x="0" y="0"/>
                </a:moveTo>
                <a:lnTo>
                  <a:pt x="22661748" y="0"/>
                </a:lnTo>
                <a:lnTo>
                  <a:pt x="22661748" y="8158230"/>
                </a:lnTo>
                <a:lnTo>
                  <a:pt x="0" y="81582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4217355" flipV="1">
            <a:off x="13585752" y="-2917606"/>
            <a:ext cx="3252278" cy="5967482"/>
          </a:xfrm>
          <a:custGeom>
            <a:avLst/>
            <a:gdLst/>
            <a:ahLst/>
            <a:cxnLst/>
            <a:rect l="l" t="t" r="r" b="b"/>
            <a:pathLst>
              <a:path w="3252278" h="5967482">
                <a:moveTo>
                  <a:pt x="0" y="5967483"/>
                </a:moveTo>
                <a:lnTo>
                  <a:pt x="3252278" y="5967483"/>
                </a:lnTo>
                <a:lnTo>
                  <a:pt x="3252278" y="0"/>
                </a:lnTo>
                <a:lnTo>
                  <a:pt x="0" y="0"/>
                </a:lnTo>
                <a:lnTo>
                  <a:pt x="0" y="5967483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49296" y="1807908"/>
            <a:ext cx="2443985" cy="8192129"/>
          </a:xfrm>
          <a:custGeom>
            <a:avLst/>
            <a:gdLst/>
            <a:ahLst/>
            <a:cxnLst/>
            <a:rect l="l" t="t" r="r" b="b"/>
            <a:pathLst>
              <a:path w="2443985" h="8192129">
                <a:moveTo>
                  <a:pt x="0" y="0"/>
                </a:moveTo>
                <a:lnTo>
                  <a:pt x="2443985" y="0"/>
                </a:lnTo>
                <a:lnTo>
                  <a:pt x="2443985" y="8192129"/>
                </a:lnTo>
                <a:lnTo>
                  <a:pt x="0" y="819212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981200" y="2289001"/>
            <a:ext cx="16243741" cy="8255173"/>
          </a:xfrm>
          <a:custGeom>
            <a:avLst/>
            <a:gdLst/>
            <a:ahLst/>
            <a:cxnLst/>
            <a:rect l="l" t="t" r="r" b="b"/>
            <a:pathLst>
              <a:path w="12159370" h="2341831">
                <a:moveTo>
                  <a:pt x="0" y="0"/>
                </a:moveTo>
                <a:lnTo>
                  <a:pt x="12159370" y="0"/>
                </a:lnTo>
                <a:lnTo>
                  <a:pt x="12159370" y="2341831"/>
                </a:lnTo>
                <a:lnTo>
                  <a:pt x="0" y="23418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</p:spPr>
      </p:sp>
      <p:sp>
        <p:nvSpPr>
          <p:cNvPr id="7" name="Freeform 7"/>
          <p:cNvSpPr/>
          <p:nvPr/>
        </p:nvSpPr>
        <p:spPr>
          <a:xfrm>
            <a:off x="2032975" y="378869"/>
            <a:ext cx="5935897" cy="2376986"/>
          </a:xfrm>
          <a:custGeom>
            <a:avLst/>
            <a:gdLst/>
            <a:ahLst/>
            <a:cxnLst/>
            <a:rect l="l" t="t" r="r" b="b"/>
            <a:pathLst>
              <a:path w="5935897" h="4162548">
                <a:moveTo>
                  <a:pt x="0" y="0"/>
                </a:moveTo>
                <a:lnTo>
                  <a:pt x="5935897" y="0"/>
                </a:lnTo>
                <a:lnTo>
                  <a:pt x="5935897" y="4162548"/>
                </a:lnTo>
                <a:lnTo>
                  <a:pt x="0" y="416254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 rot="-318109">
            <a:off x="2895382" y="1268426"/>
            <a:ext cx="4211084" cy="6174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50"/>
              </a:lnSpc>
              <a:spcBef>
                <a:spcPct val="0"/>
              </a:spcBef>
            </a:pPr>
            <a:r>
              <a:rPr lang="en-US" sz="6000" dirty="0" smtClean="0">
                <a:solidFill>
                  <a:srgbClr val="000000"/>
                </a:solidFill>
                <a:latin typeface="Cambria Bold"/>
              </a:rPr>
              <a:t>NỘI DUNG.</a:t>
            </a:r>
            <a:endParaRPr lang="en-US" sz="6000" dirty="0">
              <a:solidFill>
                <a:srgbClr val="000000"/>
              </a:solidFill>
              <a:latin typeface="Cambria Bold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411131" y="2755855"/>
            <a:ext cx="15137518" cy="7478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96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 </a:t>
            </a:r>
            <a:r>
              <a:rPr lang="en-US" sz="96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ngợi</a:t>
            </a:r>
            <a:r>
              <a:rPr lang="en-US" sz="96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96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96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96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chiến</a:t>
            </a:r>
            <a:r>
              <a:rPr lang="en-US" sz="96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96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sĩ</a:t>
            </a:r>
            <a:r>
              <a:rPr lang="en-US" sz="96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96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đảo</a:t>
            </a:r>
            <a:r>
              <a:rPr lang="en-US" sz="96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96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96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96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thầm</a:t>
            </a:r>
            <a:r>
              <a:rPr lang="en-US" sz="96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96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lặng</a:t>
            </a:r>
            <a:r>
              <a:rPr lang="en-US" sz="96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hi </a:t>
            </a:r>
            <a:r>
              <a:rPr lang="en-US" sz="96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96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96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chịu</a:t>
            </a:r>
            <a:r>
              <a:rPr lang="en-US" sz="96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96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muôn</a:t>
            </a:r>
            <a:r>
              <a:rPr lang="en-US" sz="96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96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vàn</a:t>
            </a:r>
            <a:r>
              <a:rPr lang="en-US" sz="96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96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96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96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</a:t>
            </a:r>
            <a:r>
              <a:rPr lang="en-US" sz="96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96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96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96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96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96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sz="96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96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US" sz="96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96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vẹn</a:t>
            </a:r>
            <a:r>
              <a:rPr lang="en-US" sz="96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96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lãnh</a:t>
            </a:r>
            <a:r>
              <a:rPr lang="en-US" sz="96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96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thổ</a:t>
            </a:r>
            <a:r>
              <a:rPr lang="en-US" sz="96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96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96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96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96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ta.</a:t>
            </a:r>
            <a:endParaRPr lang="vi-VN" sz="96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7307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B6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686893" y="0"/>
            <a:ext cx="10601107" cy="10287000"/>
          </a:xfrm>
          <a:custGeom>
            <a:avLst/>
            <a:gdLst/>
            <a:ahLst/>
            <a:cxnLst/>
            <a:rect l="l" t="t" r="r" b="b"/>
            <a:pathLst>
              <a:path w="10601107" h="10287000">
                <a:moveTo>
                  <a:pt x="0" y="0"/>
                </a:moveTo>
                <a:lnTo>
                  <a:pt x="10601107" y="0"/>
                </a:lnTo>
                <a:lnTo>
                  <a:pt x="1060110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47876" y="0"/>
            <a:ext cx="7234493" cy="10287000"/>
            <a:chOff x="0" y="0"/>
            <a:chExt cx="1905381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905381" cy="2709333"/>
            </a:xfrm>
            <a:custGeom>
              <a:avLst/>
              <a:gdLst/>
              <a:ahLst/>
              <a:cxnLst/>
              <a:rect l="l" t="t" r="r" b="b"/>
              <a:pathLst>
                <a:path w="1905381" h="2709333">
                  <a:moveTo>
                    <a:pt x="0" y="0"/>
                  </a:moveTo>
                  <a:lnTo>
                    <a:pt x="1905381" y="0"/>
                  </a:lnTo>
                  <a:lnTo>
                    <a:pt x="1905381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1D5175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1905381" cy="27283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6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flipH="1">
            <a:off x="3676179" y="2057400"/>
            <a:ext cx="3806190" cy="8229600"/>
          </a:xfrm>
          <a:custGeom>
            <a:avLst/>
            <a:gdLst/>
            <a:ahLst/>
            <a:cxnLst/>
            <a:rect l="l" t="t" r="r" b="b"/>
            <a:pathLst>
              <a:path w="3806190" h="8229600">
                <a:moveTo>
                  <a:pt x="3806190" y="0"/>
                </a:moveTo>
                <a:lnTo>
                  <a:pt x="0" y="0"/>
                </a:lnTo>
                <a:lnTo>
                  <a:pt x="0" y="8229600"/>
                </a:lnTo>
                <a:lnTo>
                  <a:pt x="3806190" y="8229600"/>
                </a:lnTo>
                <a:lnTo>
                  <a:pt x="380619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71965" y="-266700"/>
            <a:ext cx="8474174" cy="29994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51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6570378" y="7865455"/>
            <a:ext cx="6484180" cy="2542534"/>
          </a:xfrm>
          <a:prstGeom prst="rect">
            <a:avLst/>
          </a:prstGeom>
          <a:solidFill>
            <a:srgbClr val="FDE0A0"/>
          </a:solidFill>
        </p:spPr>
      </p:sp>
      <p:sp>
        <p:nvSpPr>
          <p:cNvPr id="4" name="AutoShape 4"/>
          <p:cNvSpPr/>
          <p:nvPr/>
        </p:nvSpPr>
        <p:spPr>
          <a:xfrm>
            <a:off x="10400018" y="6655231"/>
            <a:ext cx="4955853" cy="3631769"/>
          </a:xfrm>
          <a:prstGeom prst="rect">
            <a:avLst/>
          </a:prstGeom>
          <a:solidFill>
            <a:srgbClr val="FDE0A0"/>
          </a:solidFill>
        </p:spPr>
      </p:sp>
      <p:sp>
        <p:nvSpPr>
          <p:cNvPr id="5" name="AutoShape 5"/>
          <p:cNvSpPr/>
          <p:nvPr/>
        </p:nvSpPr>
        <p:spPr>
          <a:xfrm>
            <a:off x="13926856" y="7161873"/>
            <a:ext cx="3104152" cy="3949700"/>
          </a:xfrm>
          <a:prstGeom prst="rect">
            <a:avLst/>
          </a:prstGeom>
          <a:solidFill>
            <a:srgbClr val="829B62"/>
          </a:solidFill>
        </p:spPr>
      </p:sp>
      <p:sp>
        <p:nvSpPr>
          <p:cNvPr id="6" name="AutoShape 6"/>
          <p:cNvSpPr/>
          <p:nvPr/>
        </p:nvSpPr>
        <p:spPr>
          <a:xfrm>
            <a:off x="15338163" y="6654399"/>
            <a:ext cx="3225740" cy="3753590"/>
          </a:xfrm>
          <a:prstGeom prst="rect">
            <a:avLst/>
          </a:prstGeom>
          <a:solidFill>
            <a:srgbClr val="829B62"/>
          </a:solidFill>
        </p:spPr>
      </p:sp>
      <p:sp>
        <p:nvSpPr>
          <p:cNvPr id="7" name="AutoShape 7"/>
          <p:cNvSpPr/>
          <p:nvPr/>
        </p:nvSpPr>
        <p:spPr>
          <a:xfrm>
            <a:off x="14648888" y="826478"/>
            <a:ext cx="3905035" cy="3241166"/>
          </a:xfrm>
          <a:prstGeom prst="rect">
            <a:avLst/>
          </a:prstGeom>
          <a:solidFill>
            <a:srgbClr val="FFCE5C"/>
          </a:solidFill>
        </p:spPr>
      </p:sp>
      <p:sp>
        <p:nvSpPr>
          <p:cNvPr id="8" name="Freeform 8"/>
          <p:cNvSpPr/>
          <p:nvPr/>
        </p:nvSpPr>
        <p:spPr>
          <a:xfrm flipH="1">
            <a:off x="11356046" y="6437406"/>
            <a:ext cx="5078084" cy="4470145"/>
          </a:xfrm>
          <a:custGeom>
            <a:avLst/>
            <a:gdLst/>
            <a:ahLst/>
            <a:cxnLst/>
            <a:rect l="l" t="t" r="r" b="b"/>
            <a:pathLst>
              <a:path w="5078084" h="4470145">
                <a:moveTo>
                  <a:pt x="5078085" y="0"/>
                </a:moveTo>
                <a:lnTo>
                  <a:pt x="0" y="0"/>
                </a:lnTo>
                <a:lnTo>
                  <a:pt x="0" y="4470144"/>
                </a:lnTo>
                <a:lnTo>
                  <a:pt x="5078085" y="4470144"/>
                </a:lnTo>
                <a:lnTo>
                  <a:pt x="507808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AutoShape 9"/>
          <p:cNvSpPr/>
          <p:nvPr/>
        </p:nvSpPr>
        <p:spPr>
          <a:xfrm>
            <a:off x="15338163" y="3740854"/>
            <a:ext cx="3215760" cy="2914377"/>
          </a:xfrm>
          <a:prstGeom prst="rect">
            <a:avLst/>
          </a:prstGeom>
          <a:solidFill>
            <a:srgbClr val="829B62"/>
          </a:solidFill>
        </p:spPr>
      </p:sp>
      <p:sp>
        <p:nvSpPr>
          <p:cNvPr id="10" name="Freeform 10"/>
          <p:cNvSpPr/>
          <p:nvPr/>
        </p:nvSpPr>
        <p:spPr>
          <a:xfrm>
            <a:off x="11781990" y="8293099"/>
            <a:ext cx="1312985" cy="1687247"/>
          </a:xfrm>
          <a:custGeom>
            <a:avLst/>
            <a:gdLst/>
            <a:ahLst/>
            <a:cxnLst/>
            <a:rect l="l" t="t" r="r" b="b"/>
            <a:pathLst>
              <a:path w="1312985" h="1687247">
                <a:moveTo>
                  <a:pt x="0" y="0"/>
                </a:moveTo>
                <a:lnTo>
                  <a:pt x="1312985" y="0"/>
                </a:lnTo>
                <a:lnTo>
                  <a:pt x="1312985" y="1687247"/>
                </a:lnTo>
                <a:lnTo>
                  <a:pt x="0" y="16872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0800000">
            <a:off x="9434527" y="3785298"/>
            <a:ext cx="1434967" cy="2869933"/>
          </a:xfrm>
          <a:custGeom>
            <a:avLst/>
            <a:gdLst/>
            <a:ahLst/>
            <a:cxnLst/>
            <a:rect l="l" t="t" r="r" b="b"/>
            <a:pathLst>
              <a:path w="1434967" h="2869933">
                <a:moveTo>
                  <a:pt x="0" y="0"/>
                </a:moveTo>
                <a:lnTo>
                  <a:pt x="1434966" y="0"/>
                </a:lnTo>
                <a:lnTo>
                  <a:pt x="1434966" y="2869933"/>
                </a:lnTo>
                <a:lnTo>
                  <a:pt x="0" y="286993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AutoShape 12"/>
          <p:cNvSpPr/>
          <p:nvPr/>
        </p:nvSpPr>
        <p:spPr>
          <a:xfrm>
            <a:off x="10851786" y="3785298"/>
            <a:ext cx="4486377" cy="2869933"/>
          </a:xfrm>
          <a:prstGeom prst="rect">
            <a:avLst/>
          </a:prstGeom>
          <a:solidFill>
            <a:srgbClr val="6BB9D4"/>
          </a:solidFill>
        </p:spPr>
      </p:sp>
      <p:sp>
        <p:nvSpPr>
          <p:cNvPr id="13" name="Freeform 13"/>
          <p:cNvSpPr/>
          <p:nvPr/>
        </p:nvSpPr>
        <p:spPr>
          <a:xfrm rot="-10800000">
            <a:off x="13292787" y="826478"/>
            <a:ext cx="1484661" cy="2969323"/>
          </a:xfrm>
          <a:custGeom>
            <a:avLst/>
            <a:gdLst/>
            <a:ahLst/>
            <a:cxnLst/>
            <a:rect l="l" t="t" r="r" b="b"/>
            <a:pathLst>
              <a:path w="1484661" h="2969323">
                <a:moveTo>
                  <a:pt x="0" y="0"/>
                </a:moveTo>
                <a:lnTo>
                  <a:pt x="1484661" y="0"/>
                </a:lnTo>
                <a:lnTo>
                  <a:pt x="1484661" y="2969322"/>
                </a:lnTo>
                <a:lnTo>
                  <a:pt x="0" y="296932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4648888" y="6154042"/>
            <a:ext cx="5078084" cy="4470145"/>
          </a:xfrm>
          <a:custGeom>
            <a:avLst/>
            <a:gdLst/>
            <a:ahLst/>
            <a:cxnLst/>
            <a:rect l="l" t="t" r="r" b="b"/>
            <a:pathLst>
              <a:path w="5078084" h="4470145">
                <a:moveTo>
                  <a:pt x="0" y="0"/>
                </a:moveTo>
                <a:lnTo>
                  <a:pt x="5078085" y="0"/>
                </a:lnTo>
                <a:lnTo>
                  <a:pt x="5078085" y="4470145"/>
                </a:lnTo>
                <a:lnTo>
                  <a:pt x="0" y="447014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3352287" y="7638849"/>
            <a:ext cx="1085604" cy="1395052"/>
          </a:xfrm>
          <a:custGeom>
            <a:avLst/>
            <a:gdLst/>
            <a:ahLst/>
            <a:cxnLst/>
            <a:rect l="l" t="t" r="r" b="b"/>
            <a:pathLst>
              <a:path w="1085604" h="1395052">
                <a:moveTo>
                  <a:pt x="0" y="0"/>
                </a:moveTo>
                <a:lnTo>
                  <a:pt x="1085604" y="0"/>
                </a:lnTo>
                <a:lnTo>
                  <a:pt x="1085604" y="1395052"/>
                </a:lnTo>
                <a:lnTo>
                  <a:pt x="0" y="13950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4046261" y="2183922"/>
            <a:ext cx="4507661" cy="4491270"/>
          </a:xfrm>
          <a:custGeom>
            <a:avLst/>
            <a:gdLst/>
            <a:ahLst/>
            <a:cxnLst/>
            <a:rect l="l" t="t" r="r" b="b"/>
            <a:pathLst>
              <a:path w="4507661" h="4491270">
                <a:moveTo>
                  <a:pt x="0" y="0"/>
                </a:moveTo>
                <a:lnTo>
                  <a:pt x="4507662" y="0"/>
                </a:lnTo>
                <a:lnTo>
                  <a:pt x="4507662" y="4491270"/>
                </a:lnTo>
                <a:lnTo>
                  <a:pt x="0" y="449127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0679995" y="4819366"/>
            <a:ext cx="6097300" cy="1835033"/>
          </a:xfrm>
          <a:custGeom>
            <a:avLst/>
            <a:gdLst/>
            <a:ahLst/>
            <a:cxnLst/>
            <a:rect l="l" t="t" r="r" b="b"/>
            <a:pathLst>
              <a:path w="6097300" h="1835033">
                <a:moveTo>
                  <a:pt x="0" y="0"/>
                </a:moveTo>
                <a:lnTo>
                  <a:pt x="6097300" y="0"/>
                </a:lnTo>
                <a:lnTo>
                  <a:pt x="6097300" y="1835033"/>
                </a:lnTo>
                <a:lnTo>
                  <a:pt x="0" y="183503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 r="-1075" b="-24540"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1396463" y="1637493"/>
            <a:ext cx="3397023" cy="3341435"/>
          </a:xfrm>
          <a:custGeom>
            <a:avLst/>
            <a:gdLst/>
            <a:ahLst/>
            <a:cxnLst/>
            <a:rect l="l" t="t" r="r" b="b"/>
            <a:pathLst>
              <a:path w="3397023" h="3341435">
                <a:moveTo>
                  <a:pt x="0" y="0"/>
                </a:moveTo>
                <a:lnTo>
                  <a:pt x="3397023" y="0"/>
                </a:lnTo>
                <a:lnTo>
                  <a:pt x="3397023" y="3341434"/>
                </a:lnTo>
                <a:lnTo>
                  <a:pt x="0" y="334143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3292787" y="1746488"/>
            <a:ext cx="3270567" cy="1183351"/>
          </a:xfrm>
          <a:custGeom>
            <a:avLst/>
            <a:gdLst/>
            <a:ahLst/>
            <a:cxnLst/>
            <a:rect l="l" t="t" r="r" b="b"/>
            <a:pathLst>
              <a:path w="3270567" h="1183351">
                <a:moveTo>
                  <a:pt x="0" y="0"/>
                </a:moveTo>
                <a:lnTo>
                  <a:pt x="3270567" y="0"/>
                </a:lnTo>
                <a:lnTo>
                  <a:pt x="3270567" y="1183351"/>
                </a:lnTo>
                <a:lnTo>
                  <a:pt x="0" y="118335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6946043" y="2775297"/>
            <a:ext cx="3571812" cy="1292347"/>
          </a:xfrm>
          <a:custGeom>
            <a:avLst/>
            <a:gdLst/>
            <a:ahLst/>
            <a:cxnLst/>
            <a:rect l="l" t="t" r="r" b="b"/>
            <a:pathLst>
              <a:path w="3571812" h="1292347">
                <a:moveTo>
                  <a:pt x="0" y="0"/>
                </a:moveTo>
                <a:lnTo>
                  <a:pt x="3571812" y="0"/>
                </a:lnTo>
                <a:lnTo>
                  <a:pt x="3571812" y="1292347"/>
                </a:lnTo>
                <a:lnTo>
                  <a:pt x="0" y="129234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7988532" y="5339043"/>
            <a:ext cx="4822973" cy="2630712"/>
          </a:xfrm>
          <a:custGeom>
            <a:avLst/>
            <a:gdLst/>
            <a:ahLst/>
            <a:cxnLst/>
            <a:rect l="l" t="t" r="r" b="b"/>
            <a:pathLst>
              <a:path w="4822973" h="2630712">
                <a:moveTo>
                  <a:pt x="0" y="0"/>
                </a:moveTo>
                <a:lnTo>
                  <a:pt x="4822972" y="0"/>
                </a:lnTo>
                <a:lnTo>
                  <a:pt x="4822972" y="2630712"/>
                </a:lnTo>
                <a:lnTo>
                  <a:pt x="0" y="263071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flipH="1">
            <a:off x="8204654" y="8163567"/>
            <a:ext cx="1761406" cy="2728939"/>
          </a:xfrm>
          <a:custGeom>
            <a:avLst/>
            <a:gdLst/>
            <a:ahLst/>
            <a:cxnLst/>
            <a:rect l="l" t="t" r="r" b="b"/>
            <a:pathLst>
              <a:path w="1761406" h="2728939">
                <a:moveTo>
                  <a:pt x="1761407" y="0"/>
                </a:moveTo>
                <a:lnTo>
                  <a:pt x="0" y="0"/>
                </a:lnTo>
                <a:lnTo>
                  <a:pt x="0" y="2728940"/>
                </a:lnTo>
                <a:lnTo>
                  <a:pt x="1761407" y="2728940"/>
                </a:lnTo>
                <a:lnTo>
                  <a:pt x="1761407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9513500" y="7175295"/>
            <a:ext cx="2114945" cy="3276675"/>
          </a:xfrm>
          <a:custGeom>
            <a:avLst/>
            <a:gdLst/>
            <a:ahLst/>
            <a:cxnLst/>
            <a:rect l="l" t="t" r="r" b="b"/>
            <a:pathLst>
              <a:path w="2114945" h="3276675">
                <a:moveTo>
                  <a:pt x="0" y="0"/>
                </a:moveTo>
                <a:lnTo>
                  <a:pt x="2114945" y="0"/>
                </a:lnTo>
                <a:lnTo>
                  <a:pt x="2114945" y="3276675"/>
                </a:lnTo>
                <a:lnTo>
                  <a:pt x="0" y="3276675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4890523" y="5853832"/>
            <a:ext cx="588408" cy="1127612"/>
          </a:xfrm>
          <a:custGeom>
            <a:avLst/>
            <a:gdLst/>
            <a:ahLst/>
            <a:cxnLst/>
            <a:rect l="l" t="t" r="r" b="b"/>
            <a:pathLst>
              <a:path w="588408" h="1127612">
                <a:moveTo>
                  <a:pt x="0" y="0"/>
                </a:moveTo>
                <a:lnTo>
                  <a:pt x="588408" y="0"/>
                </a:lnTo>
                <a:lnTo>
                  <a:pt x="588408" y="1127612"/>
                </a:lnTo>
                <a:lnTo>
                  <a:pt x="0" y="1127612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=""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14035117" y="5896761"/>
            <a:ext cx="720456" cy="1380664"/>
          </a:xfrm>
          <a:custGeom>
            <a:avLst/>
            <a:gdLst/>
            <a:ahLst/>
            <a:cxnLst/>
            <a:rect l="l" t="t" r="r" b="b"/>
            <a:pathLst>
              <a:path w="720456" h="1380664">
                <a:moveTo>
                  <a:pt x="0" y="0"/>
                </a:moveTo>
                <a:lnTo>
                  <a:pt x="720456" y="0"/>
                </a:lnTo>
                <a:lnTo>
                  <a:pt x="720456" y="1380665"/>
                </a:lnTo>
                <a:lnTo>
                  <a:pt x="0" y="1380665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=""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6892336" y="7033028"/>
            <a:ext cx="1184488" cy="516867"/>
          </a:xfrm>
          <a:custGeom>
            <a:avLst/>
            <a:gdLst/>
            <a:ahLst/>
            <a:cxnLst/>
            <a:rect l="l" t="t" r="r" b="b"/>
            <a:pathLst>
              <a:path w="1184488" h="516867">
                <a:moveTo>
                  <a:pt x="0" y="0"/>
                </a:moveTo>
                <a:lnTo>
                  <a:pt x="1184488" y="0"/>
                </a:lnTo>
                <a:lnTo>
                  <a:pt x="1184488" y="516867"/>
                </a:lnTo>
                <a:lnTo>
                  <a:pt x="0" y="516867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=""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14716405" y="7033028"/>
            <a:ext cx="2234628" cy="1892555"/>
          </a:xfrm>
          <a:custGeom>
            <a:avLst/>
            <a:gdLst/>
            <a:ahLst/>
            <a:cxnLst/>
            <a:rect l="l" t="t" r="r" b="b"/>
            <a:pathLst>
              <a:path w="2234628" h="1892555">
                <a:moveTo>
                  <a:pt x="0" y="0"/>
                </a:moveTo>
                <a:lnTo>
                  <a:pt x="2234628" y="0"/>
                </a:lnTo>
                <a:lnTo>
                  <a:pt x="2234628" y="1892555"/>
                </a:lnTo>
                <a:lnTo>
                  <a:pt x="0" y="1892555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=""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16233417" y="6396797"/>
            <a:ext cx="1184488" cy="516867"/>
          </a:xfrm>
          <a:custGeom>
            <a:avLst/>
            <a:gdLst/>
            <a:ahLst/>
            <a:cxnLst/>
            <a:rect l="l" t="t" r="r" b="b"/>
            <a:pathLst>
              <a:path w="1184488" h="516867">
                <a:moveTo>
                  <a:pt x="0" y="0"/>
                </a:moveTo>
                <a:lnTo>
                  <a:pt x="1184488" y="0"/>
                </a:lnTo>
                <a:lnTo>
                  <a:pt x="1184488" y="516867"/>
                </a:lnTo>
                <a:lnTo>
                  <a:pt x="0" y="516867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=""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 rot="-10800000">
            <a:off x="5044489" y="7865455"/>
            <a:ext cx="1535414" cy="3070828"/>
          </a:xfrm>
          <a:custGeom>
            <a:avLst/>
            <a:gdLst/>
            <a:ahLst/>
            <a:cxnLst/>
            <a:rect l="l" t="t" r="r" b="b"/>
            <a:pathLst>
              <a:path w="1535414" h="3070828">
                <a:moveTo>
                  <a:pt x="0" y="0"/>
                </a:moveTo>
                <a:lnTo>
                  <a:pt x="1535414" y="0"/>
                </a:lnTo>
                <a:lnTo>
                  <a:pt x="1535414" y="3070829"/>
                </a:lnTo>
                <a:lnTo>
                  <a:pt x="0" y="3070829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=""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6018468" y="7381288"/>
            <a:ext cx="2379417" cy="1652613"/>
          </a:xfrm>
          <a:custGeom>
            <a:avLst/>
            <a:gdLst/>
            <a:ahLst/>
            <a:cxnLst/>
            <a:rect l="l" t="t" r="r" b="b"/>
            <a:pathLst>
              <a:path w="2379417" h="1652613">
                <a:moveTo>
                  <a:pt x="0" y="0"/>
                </a:moveTo>
                <a:lnTo>
                  <a:pt x="2379416" y="0"/>
                </a:lnTo>
                <a:lnTo>
                  <a:pt x="2379416" y="1652613"/>
                </a:lnTo>
                <a:lnTo>
                  <a:pt x="0" y="1652613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="" xmlns:asvg="http://schemas.microsoft.com/office/drawing/2016/SVG/main" r:embed="rId35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 rot="806744">
            <a:off x="7368475" y="8135682"/>
            <a:ext cx="1169152" cy="1516589"/>
          </a:xfrm>
          <a:custGeom>
            <a:avLst/>
            <a:gdLst/>
            <a:ahLst/>
            <a:cxnLst/>
            <a:rect l="l" t="t" r="r" b="b"/>
            <a:pathLst>
              <a:path w="1169152" h="1516589">
                <a:moveTo>
                  <a:pt x="0" y="0"/>
                </a:moveTo>
                <a:lnTo>
                  <a:pt x="1169153" y="0"/>
                </a:lnTo>
                <a:lnTo>
                  <a:pt x="1169153" y="1516589"/>
                </a:lnTo>
                <a:lnTo>
                  <a:pt x="0" y="1516589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="" xmlns:asvg="http://schemas.microsoft.com/office/drawing/2016/SVG/main" r:embed="rId37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 rot="-1585154">
            <a:off x="6507558" y="8494450"/>
            <a:ext cx="1169152" cy="1516589"/>
          </a:xfrm>
          <a:custGeom>
            <a:avLst/>
            <a:gdLst/>
            <a:ahLst/>
            <a:cxnLst/>
            <a:rect l="l" t="t" r="r" b="b"/>
            <a:pathLst>
              <a:path w="1169152" h="1516589">
                <a:moveTo>
                  <a:pt x="0" y="0"/>
                </a:moveTo>
                <a:lnTo>
                  <a:pt x="1169153" y="0"/>
                </a:lnTo>
                <a:lnTo>
                  <a:pt x="1169153" y="1516590"/>
                </a:lnTo>
                <a:lnTo>
                  <a:pt x="0" y="1516590"/>
                </a:lnTo>
                <a:lnTo>
                  <a:pt x="0" y="0"/>
                </a:lnTo>
                <a:close/>
              </a:path>
            </a:pathLst>
          </a:custGeom>
          <a:blipFill>
            <a:blip r:embed="rId38">
              <a:extLst>
                <a:ext uri="{96DAC541-7B7A-43D3-8B79-37D633B846F1}">
                  <asvg:svgBlip xmlns="" xmlns:asvg="http://schemas.microsoft.com/office/drawing/2016/SVG/main" r:embed="rId39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12669729" y="7309462"/>
            <a:ext cx="643625" cy="827089"/>
          </a:xfrm>
          <a:custGeom>
            <a:avLst/>
            <a:gdLst/>
            <a:ahLst/>
            <a:cxnLst/>
            <a:rect l="l" t="t" r="r" b="b"/>
            <a:pathLst>
              <a:path w="643625" h="827089">
                <a:moveTo>
                  <a:pt x="0" y="0"/>
                </a:moveTo>
                <a:lnTo>
                  <a:pt x="643626" y="0"/>
                </a:lnTo>
                <a:lnTo>
                  <a:pt x="643626" y="827089"/>
                </a:lnTo>
                <a:lnTo>
                  <a:pt x="0" y="8270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4" name="AutoShape 34"/>
          <p:cNvSpPr/>
          <p:nvPr/>
        </p:nvSpPr>
        <p:spPr>
          <a:xfrm>
            <a:off x="13195940" y="9767415"/>
            <a:ext cx="3104152" cy="519585"/>
          </a:xfrm>
          <a:prstGeom prst="rect">
            <a:avLst/>
          </a:prstGeom>
          <a:solidFill>
            <a:srgbClr val="829B62"/>
          </a:solidFill>
        </p:spPr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-935110" y="-604335"/>
            <a:ext cx="14954784" cy="97666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B6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01053" y="8277729"/>
            <a:ext cx="16486947" cy="6444898"/>
          </a:xfrm>
          <a:custGeom>
            <a:avLst/>
            <a:gdLst/>
            <a:ahLst/>
            <a:cxnLst/>
            <a:rect l="l" t="t" r="r" b="b"/>
            <a:pathLst>
              <a:path w="16486947" h="6444898">
                <a:moveTo>
                  <a:pt x="0" y="0"/>
                </a:moveTo>
                <a:lnTo>
                  <a:pt x="16486947" y="0"/>
                </a:lnTo>
                <a:lnTo>
                  <a:pt x="16486947" y="6444898"/>
                </a:lnTo>
                <a:lnTo>
                  <a:pt x="0" y="64448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891655" y="-699538"/>
            <a:ext cx="11995748" cy="4843283"/>
          </a:xfrm>
          <a:custGeom>
            <a:avLst/>
            <a:gdLst/>
            <a:ahLst/>
            <a:cxnLst/>
            <a:rect l="l" t="t" r="r" b="b"/>
            <a:pathLst>
              <a:path w="11995748" h="4843283">
                <a:moveTo>
                  <a:pt x="0" y="0"/>
                </a:moveTo>
                <a:lnTo>
                  <a:pt x="11995748" y="0"/>
                </a:lnTo>
                <a:lnTo>
                  <a:pt x="11995748" y="4843283"/>
                </a:lnTo>
                <a:lnTo>
                  <a:pt x="0" y="48432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652169" flipV="1">
            <a:off x="-911990" y="1629605"/>
            <a:ext cx="3031635" cy="5028281"/>
          </a:xfrm>
          <a:custGeom>
            <a:avLst/>
            <a:gdLst/>
            <a:ahLst/>
            <a:cxnLst/>
            <a:rect l="l" t="t" r="r" b="b"/>
            <a:pathLst>
              <a:path w="3031635" h="5028281">
                <a:moveTo>
                  <a:pt x="0" y="5028281"/>
                </a:moveTo>
                <a:lnTo>
                  <a:pt x="3031634" y="5028281"/>
                </a:lnTo>
                <a:lnTo>
                  <a:pt x="3031634" y="0"/>
                </a:lnTo>
                <a:lnTo>
                  <a:pt x="0" y="0"/>
                </a:lnTo>
                <a:lnTo>
                  <a:pt x="0" y="5028281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537658" flipH="1">
            <a:off x="-6016166" y="3845422"/>
            <a:ext cx="15634438" cy="7680418"/>
          </a:xfrm>
          <a:custGeom>
            <a:avLst/>
            <a:gdLst/>
            <a:ahLst/>
            <a:cxnLst/>
            <a:rect l="l" t="t" r="r" b="b"/>
            <a:pathLst>
              <a:path w="15634438" h="7680418">
                <a:moveTo>
                  <a:pt x="15634438" y="0"/>
                </a:moveTo>
                <a:lnTo>
                  <a:pt x="0" y="0"/>
                </a:lnTo>
                <a:lnTo>
                  <a:pt x="0" y="7680418"/>
                </a:lnTo>
                <a:lnTo>
                  <a:pt x="15634438" y="7680418"/>
                </a:lnTo>
                <a:lnTo>
                  <a:pt x="15634438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-2676161" y="6920206"/>
            <a:ext cx="19135631" cy="1530850"/>
          </a:xfrm>
          <a:custGeom>
            <a:avLst/>
            <a:gdLst/>
            <a:ahLst/>
            <a:cxnLst/>
            <a:rect l="l" t="t" r="r" b="b"/>
            <a:pathLst>
              <a:path w="19135631" h="1530850">
                <a:moveTo>
                  <a:pt x="19135631" y="0"/>
                </a:moveTo>
                <a:lnTo>
                  <a:pt x="0" y="0"/>
                </a:lnTo>
                <a:lnTo>
                  <a:pt x="0" y="1530850"/>
                </a:lnTo>
                <a:lnTo>
                  <a:pt x="19135631" y="1530850"/>
                </a:lnTo>
                <a:lnTo>
                  <a:pt x="19135631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-3439922" y="0"/>
            <a:ext cx="6879844" cy="2777737"/>
          </a:xfrm>
          <a:custGeom>
            <a:avLst/>
            <a:gdLst/>
            <a:ahLst/>
            <a:cxnLst/>
            <a:rect l="l" t="t" r="r" b="b"/>
            <a:pathLst>
              <a:path w="6879844" h="2777737">
                <a:moveTo>
                  <a:pt x="6879844" y="0"/>
                </a:moveTo>
                <a:lnTo>
                  <a:pt x="0" y="0"/>
                </a:lnTo>
                <a:lnTo>
                  <a:pt x="0" y="2777737"/>
                </a:lnTo>
                <a:lnTo>
                  <a:pt x="6879844" y="2777737"/>
                </a:lnTo>
                <a:lnTo>
                  <a:pt x="687984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664542">
            <a:off x="7240482" y="-75392"/>
            <a:ext cx="5608088" cy="2208185"/>
          </a:xfrm>
          <a:custGeom>
            <a:avLst/>
            <a:gdLst/>
            <a:ahLst/>
            <a:cxnLst/>
            <a:rect l="l" t="t" r="r" b="b"/>
            <a:pathLst>
              <a:path w="5608088" h="2208185">
                <a:moveTo>
                  <a:pt x="0" y="0"/>
                </a:moveTo>
                <a:lnTo>
                  <a:pt x="5608089" y="0"/>
                </a:lnTo>
                <a:lnTo>
                  <a:pt x="5608089" y="2208184"/>
                </a:lnTo>
                <a:lnTo>
                  <a:pt x="0" y="220818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9830451" y="1244650"/>
            <a:ext cx="7428849" cy="2812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89"/>
              </a:lnSpc>
              <a:spcBef>
                <a:spcPct val="0"/>
              </a:spcBef>
            </a:pPr>
            <a:r>
              <a:rPr lang="en-US" sz="4299">
                <a:solidFill>
                  <a:srgbClr val="154D52"/>
                </a:solidFill>
                <a:latin typeface="Cambria Bold"/>
              </a:rPr>
              <a:t>Dựa vào ý thơ của bài Cảm xúc Trường Sa, viết 2-3 câu về sự kiên cường của những người lính đảo.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86451" y="4440998"/>
            <a:ext cx="16572849" cy="563181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589"/>
              </a:lnSpc>
              <a:spcBef>
                <a:spcPct val="0"/>
              </a:spcBef>
            </a:pPr>
            <a:r>
              <a:rPr lang="en-US" sz="4299" dirty="0">
                <a:solidFill>
                  <a:srgbClr val="154D52"/>
                </a:solidFill>
                <a:latin typeface="Cambria Bold"/>
              </a:rPr>
              <a:t>   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Với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mỗi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người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lính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đảo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,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lòng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dũng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cảm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,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sự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kiên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cường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chính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là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động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lực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giúp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họ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vững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vàng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hơn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.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Bởi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giữa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nơi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trùng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khơi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,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chỉ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có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niềm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tin,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tình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yêu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biển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đảo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quê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hương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,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trọng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trách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với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Tổ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quốc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,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dân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tộc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mới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thực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sự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là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thành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lũy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vững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chắc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che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chở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cho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họ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.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Chính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sự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quả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cảm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và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tấm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lòng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sắt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son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vì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sự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vẹn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toàn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của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chủ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quyền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đất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nước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đã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tôi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luyện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,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giúp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họ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có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được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tinh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thần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và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ý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chí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vượt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qua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mọi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khó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khăn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,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gian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khổ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,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sự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khắc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nghiệt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của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thời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tiết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để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luôn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hoàn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thành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xuất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sắc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nhiệm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vụ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được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giao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01053" y="8277729"/>
            <a:ext cx="16486947" cy="6444898"/>
          </a:xfrm>
          <a:custGeom>
            <a:avLst/>
            <a:gdLst/>
            <a:ahLst/>
            <a:cxnLst/>
            <a:rect l="l" t="t" r="r" b="b"/>
            <a:pathLst>
              <a:path w="16486947" h="6444898">
                <a:moveTo>
                  <a:pt x="0" y="0"/>
                </a:moveTo>
                <a:lnTo>
                  <a:pt x="16486947" y="0"/>
                </a:lnTo>
                <a:lnTo>
                  <a:pt x="16486947" y="6444898"/>
                </a:lnTo>
                <a:lnTo>
                  <a:pt x="0" y="64448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891655" y="-699538"/>
            <a:ext cx="11995748" cy="4843283"/>
          </a:xfrm>
          <a:custGeom>
            <a:avLst/>
            <a:gdLst/>
            <a:ahLst/>
            <a:cxnLst/>
            <a:rect l="l" t="t" r="r" b="b"/>
            <a:pathLst>
              <a:path w="11995748" h="4843283">
                <a:moveTo>
                  <a:pt x="0" y="0"/>
                </a:moveTo>
                <a:lnTo>
                  <a:pt x="11995748" y="0"/>
                </a:lnTo>
                <a:lnTo>
                  <a:pt x="11995748" y="4843283"/>
                </a:lnTo>
                <a:lnTo>
                  <a:pt x="0" y="48432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652169" flipV="1">
            <a:off x="-911990" y="1629605"/>
            <a:ext cx="3031635" cy="5028281"/>
          </a:xfrm>
          <a:custGeom>
            <a:avLst/>
            <a:gdLst/>
            <a:ahLst/>
            <a:cxnLst/>
            <a:rect l="l" t="t" r="r" b="b"/>
            <a:pathLst>
              <a:path w="3031635" h="5028281">
                <a:moveTo>
                  <a:pt x="0" y="5028281"/>
                </a:moveTo>
                <a:lnTo>
                  <a:pt x="3031634" y="5028281"/>
                </a:lnTo>
                <a:lnTo>
                  <a:pt x="3031634" y="0"/>
                </a:lnTo>
                <a:lnTo>
                  <a:pt x="0" y="0"/>
                </a:lnTo>
                <a:lnTo>
                  <a:pt x="0" y="5028281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537658" flipH="1">
            <a:off x="-6016166" y="3845422"/>
            <a:ext cx="15634438" cy="7680418"/>
          </a:xfrm>
          <a:custGeom>
            <a:avLst/>
            <a:gdLst/>
            <a:ahLst/>
            <a:cxnLst/>
            <a:rect l="l" t="t" r="r" b="b"/>
            <a:pathLst>
              <a:path w="15634438" h="7680418">
                <a:moveTo>
                  <a:pt x="15634438" y="0"/>
                </a:moveTo>
                <a:lnTo>
                  <a:pt x="0" y="0"/>
                </a:lnTo>
                <a:lnTo>
                  <a:pt x="0" y="7680418"/>
                </a:lnTo>
                <a:lnTo>
                  <a:pt x="15634438" y="7680418"/>
                </a:lnTo>
                <a:lnTo>
                  <a:pt x="15634438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-2676161" y="6920206"/>
            <a:ext cx="19135631" cy="1530850"/>
          </a:xfrm>
          <a:custGeom>
            <a:avLst/>
            <a:gdLst/>
            <a:ahLst/>
            <a:cxnLst/>
            <a:rect l="l" t="t" r="r" b="b"/>
            <a:pathLst>
              <a:path w="19135631" h="1530850">
                <a:moveTo>
                  <a:pt x="19135631" y="0"/>
                </a:moveTo>
                <a:lnTo>
                  <a:pt x="0" y="0"/>
                </a:lnTo>
                <a:lnTo>
                  <a:pt x="0" y="1530850"/>
                </a:lnTo>
                <a:lnTo>
                  <a:pt x="19135631" y="1530850"/>
                </a:lnTo>
                <a:lnTo>
                  <a:pt x="19135631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-3439922" y="0"/>
            <a:ext cx="6879844" cy="2777737"/>
          </a:xfrm>
          <a:custGeom>
            <a:avLst/>
            <a:gdLst/>
            <a:ahLst/>
            <a:cxnLst/>
            <a:rect l="l" t="t" r="r" b="b"/>
            <a:pathLst>
              <a:path w="6879844" h="2777737">
                <a:moveTo>
                  <a:pt x="6879844" y="0"/>
                </a:moveTo>
                <a:lnTo>
                  <a:pt x="0" y="0"/>
                </a:lnTo>
                <a:lnTo>
                  <a:pt x="0" y="2777737"/>
                </a:lnTo>
                <a:lnTo>
                  <a:pt x="6879844" y="2777737"/>
                </a:lnTo>
                <a:lnTo>
                  <a:pt x="687984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664542">
            <a:off x="7240482" y="-75392"/>
            <a:ext cx="5608088" cy="2208185"/>
          </a:xfrm>
          <a:custGeom>
            <a:avLst/>
            <a:gdLst/>
            <a:ahLst/>
            <a:cxnLst/>
            <a:rect l="l" t="t" r="r" b="b"/>
            <a:pathLst>
              <a:path w="5608088" h="2208185">
                <a:moveTo>
                  <a:pt x="0" y="0"/>
                </a:moveTo>
                <a:lnTo>
                  <a:pt x="5608089" y="0"/>
                </a:lnTo>
                <a:lnTo>
                  <a:pt x="5608089" y="2208184"/>
                </a:lnTo>
                <a:lnTo>
                  <a:pt x="0" y="220818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" y="96738"/>
            <a:ext cx="18211800" cy="969496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algn="just">
              <a:spcBef>
                <a:spcPct val="0"/>
              </a:spcBef>
            </a:pPr>
            <a:r>
              <a:rPr lang="en-US" sz="6300" dirty="0">
                <a:solidFill>
                  <a:srgbClr val="154D52"/>
                </a:solidFill>
                <a:latin typeface="Cambria Bold"/>
              </a:rPr>
              <a:t>    </a:t>
            </a:r>
            <a:r>
              <a:rPr lang="en-US" sz="6300" dirty="0" err="1">
                <a:solidFill>
                  <a:srgbClr val="154D52"/>
                </a:solidFill>
                <a:latin typeface="Cambria Bold"/>
              </a:rPr>
              <a:t>Với</a:t>
            </a:r>
            <a:r>
              <a:rPr lang="en-US" sz="6300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6300" dirty="0" err="1">
                <a:solidFill>
                  <a:srgbClr val="154D52"/>
                </a:solidFill>
                <a:latin typeface="Cambria Bold"/>
              </a:rPr>
              <a:t>mỗi</a:t>
            </a:r>
            <a:r>
              <a:rPr lang="en-US" sz="6300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6300" dirty="0" err="1">
                <a:solidFill>
                  <a:srgbClr val="154D52"/>
                </a:solidFill>
                <a:latin typeface="Cambria Bold"/>
              </a:rPr>
              <a:t>người</a:t>
            </a:r>
            <a:r>
              <a:rPr lang="en-US" sz="6300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6300" dirty="0" err="1">
                <a:solidFill>
                  <a:srgbClr val="154D52"/>
                </a:solidFill>
                <a:latin typeface="Cambria Bold"/>
              </a:rPr>
              <a:t>lính</a:t>
            </a:r>
            <a:r>
              <a:rPr lang="en-US" sz="6300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6300" dirty="0" err="1">
                <a:solidFill>
                  <a:srgbClr val="154D52"/>
                </a:solidFill>
                <a:latin typeface="Cambria Bold"/>
              </a:rPr>
              <a:t>đảo</a:t>
            </a:r>
            <a:r>
              <a:rPr lang="en-US" sz="6300" dirty="0">
                <a:solidFill>
                  <a:srgbClr val="154D52"/>
                </a:solidFill>
                <a:latin typeface="Cambria Bold"/>
              </a:rPr>
              <a:t>, </a:t>
            </a:r>
            <a:r>
              <a:rPr lang="en-US" sz="6300" dirty="0" err="1">
                <a:solidFill>
                  <a:srgbClr val="154D52"/>
                </a:solidFill>
                <a:latin typeface="Cambria Bold"/>
              </a:rPr>
              <a:t>lòng</a:t>
            </a:r>
            <a:r>
              <a:rPr lang="en-US" sz="6300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6300" dirty="0" err="1">
                <a:solidFill>
                  <a:srgbClr val="154D52"/>
                </a:solidFill>
                <a:latin typeface="Cambria Bold"/>
              </a:rPr>
              <a:t>dũng</a:t>
            </a:r>
            <a:r>
              <a:rPr lang="en-US" sz="6300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6300" dirty="0" err="1">
                <a:solidFill>
                  <a:srgbClr val="154D52"/>
                </a:solidFill>
                <a:latin typeface="Cambria Bold"/>
              </a:rPr>
              <a:t>cảm</a:t>
            </a:r>
            <a:r>
              <a:rPr lang="en-US" sz="6300" dirty="0">
                <a:solidFill>
                  <a:srgbClr val="154D52"/>
                </a:solidFill>
                <a:latin typeface="Cambria Bold"/>
              </a:rPr>
              <a:t>, </a:t>
            </a:r>
            <a:r>
              <a:rPr lang="en-US" sz="6300" dirty="0" err="1">
                <a:solidFill>
                  <a:srgbClr val="154D52"/>
                </a:solidFill>
                <a:latin typeface="Cambria Bold"/>
              </a:rPr>
              <a:t>sự</a:t>
            </a:r>
            <a:r>
              <a:rPr lang="en-US" sz="6300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6300" dirty="0" err="1">
                <a:solidFill>
                  <a:srgbClr val="154D52"/>
                </a:solidFill>
                <a:latin typeface="Cambria Bold"/>
              </a:rPr>
              <a:t>kiên</a:t>
            </a:r>
            <a:r>
              <a:rPr lang="en-US" sz="6300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6300" dirty="0" err="1">
                <a:solidFill>
                  <a:srgbClr val="154D52"/>
                </a:solidFill>
                <a:latin typeface="Cambria Bold"/>
              </a:rPr>
              <a:t>cường</a:t>
            </a:r>
            <a:r>
              <a:rPr lang="en-US" sz="6300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6300" dirty="0" err="1">
                <a:solidFill>
                  <a:srgbClr val="154D52"/>
                </a:solidFill>
                <a:latin typeface="Cambria Bold"/>
              </a:rPr>
              <a:t>chính</a:t>
            </a:r>
            <a:r>
              <a:rPr lang="en-US" sz="6300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6300" dirty="0" err="1">
                <a:solidFill>
                  <a:srgbClr val="154D52"/>
                </a:solidFill>
                <a:latin typeface="Cambria Bold"/>
              </a:rPr>
              <a:t>là</a:t>
            </a:r>
            <a:r>
              <a:rPr lang="en-US" sz="6300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6300" dirty="0" err="1">
                <a:solidFill>
                  <a:srgbClr val="154D52"/>
                </a:solidFill>
                <a:latin typeface="Cambria Bold"/>
              </a:rPr>
              <a:t>động</a:t>
            </a:r>
            <a:r>
              <a:rPr lang="en-US" sz="6300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6300" dirty="0" err="1">
                <a:solidFill>
                  <a:srgbClr val="154D52"/>
                </a:solidFill>
                <a:latin typeface="Cambria Bold"/>
              </a:rPr>
              <a:t>lực</a:t>
            </a:r>
            <a:r>
              <a:rPr lang="en-US" sz="6300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6300" dirty="0" err="1">
                <a:solidFill>
                  <a:srgbClr val="154D52"/>
                </a:solidFill>
                <a:latin typeface="Cambria Bold"/>
              </a:rPr>
              <a:t>giúp</a:t>
            </a:r>
            <a:r>
              <a:rPr lang="en-US" sz="6300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6300" dirty="0" err="1">
                <a:solidFill>
                  <a:srgbClr val="154D52"/>
                </a:solidFill>
                <a:latin typeface="Cambria Bold"/>
              </a:rPr>
              <a:t>họ</a:t>
            </a:r>
            <a:r>
              <a:rPr lang="en-US" sz="6300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6300" dirty="0" err="1">
                <a:solidFill>
                  <a:srgbClr val="154D52"/>
                </a:solidFill>
                <a:latin typeface="Cambria Bold"/>
              </a:rPr>
              <a:t>vững</a:t>
            </a:r>
            <a:r>
              <a:rPr lang="en-US" sz="6300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6300" dirty="0" err="1">
                <a:solidFill>
                  <a:srgbClr val="154D52"/>
                </a:solidFill>
                <a:latin typeface="Cambria Bold"/>
              </a:rPr>
              <a:t>vàng</a:t>
            </a:r>
            <a:r>
              <a:rPr lang="en-US" sz="6300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6300" dirty="0" err="1">
                <a:solidFill>
                  <a:srgbClr val="154D52"/>
                </a:solidFill>
                <a:latin typeface="Cambria Bold"/>
              </a:rPr>
              <a:t>hơn</a:t>
            </a:r>
            <a:r>
              <a:rPr lang="en-US" sz="6300" dirty="0">
                <a:solidFill>
                  <a:srgbClr val="154D52"/>
                </a:solidFill>
                <a:latin typeface="Cambria Bold"/>
              </a:rPr>
              <a:t>. </a:t>
            </a:r>
            <a:r>
              <a:rPr lang="en-US" sz="6300" dirty="0" err="1">
                <a:solidFill>
                  <a:srgbClr val="154D52"/>
                </a:solidFill>
                <a:latin typeface="Cambria Bold"/>
              </a:rPr>
              <a:t>Bởi</a:t>
            </a:r>
            <a:r>
              <a:rPr lang="en-US" sz="6300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6300" dirty="0" err="1">
                <a:solidFill>
                  <a:srgbClr val="154D52"/>
                </a:solidFill>
                <a:latin typeface="Cambria Bold"/>
              </a:rPr>
              <a:t>giữa</a:t>
            </a:r>
            <a:r>
              <a:rPr lang="en-US" sz="6300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6300" dirty="0" err="1">
                <a:solidFill>
                  <a:srgbClr val="154D52"/>
                </a:solidFill>
                <a:latin typeface="Cambria Bold"/>
              </a:rPr>
              <a:t>nơi</a:t>
            </a:r>
            <a:r>
              <a:rPr lang="en-US" sz="6300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6300" dirty="0" err="1">
                <a:solidFill>
                  <a:srgbClr val="154D52"/>
                </a:solidFill>
                <a:latin typeface="Cambria Bold"/>
              </a:rPr>
              <a:t>trùng</a:t>
            </a:r>
            <a:r>
              <a:rPr lang="en-US" sz="6300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6300" dirty="0" err="1">
                <a:solidFill>
                  <a:srgbClr val="154D52"/>
                </a:solidFill>
                <a:latin typeface="Cambria Bold"/>
              </a:rPr>
              <a:t>khơi</a:t>
            </a:r>
            <a:r>
              <a:rPr lang="en-US" sz="6300" dirty="0">
                <a:solidFill>
                  <a:srgbClr val="154D52"/>
                </a:solidFill>
                <a:latin typeface="Cambria Bold"/>
              </a:rPr>
              <a:t>, </a:t>
            </a:r>
            <a:r>
              <a:rPr lang="en-US" sz="6300" dirty="0" err="1">
                <a:solidFill>
                  <a:srgbClr val="154D52"/>
                </a:solidFill>
                <a:latin typeface="Cambria Bold"/>
              </a:rPr>
              <a:t>chỉ</a:t>
            </a:r>
            <a:r>
              <a:rPr lang="en-US" sz="6300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6300" dirty="0" err="1">
                <a:solidFill>
                  <a:srgbClr val="154D52"/>
                </a:solidFill>
                <a:latin typeface="Cambria Bold"/>
              </a:rPr>
              <a:t>có</a:t>
            </a:r>
            <a:r>
              <a:rPr lang="en-US" sz="6300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6300" dirty="0" err="1">
                <a:solidFill>
                  <a:srgbClr val="154D52"/>
                </a:solidFill>
                <a:latin typeface="Cambria Bold"/>
              </a:rPr>
              <a:t>niềm</a:t>
            </a:r>
            <a:r>
              <a:rPr lang="en-US" sz="6300" dirty="0">
                <a:solidFill>
                  <a:srgbClr val="154D52"/>
                </a:solidFill>
                <a:latin typeface="Cambria Bold"/>
              </a:rPr>
              <a:t> tin, </a:t>
            </a:r>
            <a:r>
              <a:rPr lang="en-US" sz="6300" dirty="0" err="1">
                <a:solidFill>
                  <a:srgbClr val="154D52"/>
                </a:solidFill>
                <a:latin typeface="Cambria Bold"/>
              </a:rPr>
              <a:t>tình</a:t>
            </a:r>
            <a:r>
              <a:rPr lang="en-US" sz="6300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6300" dirty="0" err="1">
                <a:solidFill>
                  <a:srgbClr val="154D52"/>
                </a:solidFill>
                <a:latin typeface="Cambria Bold"/>
              </a:rPr>
              <a:t>yêu</a:t>
            </a:r>
            <a:r>
              <a:rPr lang="en-US" sz="6300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6300" dirty="0" err="1">
                <a:solidFill>
                  <a:srgbClr val="154D52"/>
                </a:solidFill>
                <a:latin typeface="Cambria Bold"/>
              </a:rPr>
              <a:t>biển</a:t>
            </a:r>
            <a:r>
              <a:rPr lang="en-US" sz="6300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6300" dirty="0" err="1">
                <a:solidFill>
                  <a:srgbClr val="154D52"/>
                </a:solidFill>
                <a:latin typeface="Cambria Bold"/>
              </a:rPr>
              <a:t>đảo</a:t>
            </a:r>
            <a:r>
              <a:rPr lang="en-US" sz="6300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6300" dirty="0" err="1">
                <a:solidFill>
                  <a:srgbClr val="154D52"/>
                </a:solidFill>
                <a:latin typeface="Cambria Bold"/>
              </a:rPr>
              <a:t>quê</a:t>
            </a:r>
            <a:r>
              <a:rPr lang="en-US" sz="6300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6300" dirty="0" err="1">
                <a:solidFill>
                  <a:srgbClr val="154D52"/>
                </a:solidFill>
                <a:latin typeface="Cambria Bold"/>
              </a:rPr>
              <a:t>hương</a:t>
            </a:r>
            <a:r>
              <a:rPr lang="en-US" sz="6300" dirty="0">
                <a:solidFill>
                  <a:srgbClr val="154D52"/>
                </a:solidFill>
                <a:latin typeface="Cambria Bold"/>
              </a:rPr>
              <a:t>, </a:t>
            </a:r>
            <a:r>
              <a:rPr lang="en-US" sz="6300" dirty="0" err="1">
                <a:solidFill>
                  <a:srgbClr val="154D52"/>
                </a:solidFill>
                <a:latin typeface="Cambria Bold"/>
              </a:rPr>
              <a:t>trọng</a:t>
            </a:r>
            <a:r>
              <a:rPr lang="en-US" sz="6300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6300" dirty="0" err="1">
                <a:solidFill>
                  <a:srgbClr val="154D52"/>
                </a:solidFill>
                <a:latin typeface="Cambria Bold"/>
              </a:rPr>
              <a:t>trách</a:t>
            </a:r>
            <a:r>
              <a:rPr lang="en-US" sz="6300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6300" dirty="0" err="1">
                <a:solidFill>
                  <a:srgbClr val="154D52"/>
                </a:solidFill>
                <a:latin typeface="Cambria Bold"/>
              </a:rPr>
              <a:t>với</a:t>
            </a:r>
            <a:r>
              <a:rPr lang="en-US" sz="6300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6300" dirty="0" err="1">
                <a:solidFill>
                  <a:srgbClr val="154D52"/>
                </a:solidFill>
                <a:latin typeface="Cambria Bold"/>
              </a:rPr>
              <a:t>Tổ</a:t>
            </a:r>
            <a:r>
              <a:rPr lang="en-US" sz="6300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6300" dirty="0" err="1">
                <a:solidFill>
                  <a:srgbClr val="154D52"/>
                </a:solidFill>
                <a:latin typeface="Cambria Bold"/>
              </a:rPr>
              <a:t>quốc</a:t>
            </a:r>
            <a:r>
              <a:rPr lang="en-US" sz="6300" dirty="0">
                <a:solidFill>
                  <a:srgbClr val="154D52"/>
                </a:solidFill>
                <a:latin typeface="Cambria Bold"/>
              </a:rPr>
              <a:t>, </a:t>
            </a:r>
            <a:r>
              <a:rPr lang="en-US" sz="6300" dirty="0" err="1">
                <a:solidFill>
                  <a:srgbClr val="154D52"/>
                </a:solidFill>
                <a:latin typeface="Cambria Bold"/>
              </a:rPr>
              <a:t>dân</a:t>
            </a:r>
            <a:r>
              <a:rPr lang="en-US" sz="6300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6300" dirty="0" err="1">
                <a:solidFill>
                  <a:srgbClr val="154D52"/>
                </a:solidFill>
                <a:latin typeface="Cambria Bold"/>
              </a:rPr>
              <a:t>tộc</a:t>
            </a:r>
            <a:r>
              <a:rPr lang="en-US" sz="6300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6300" dirty="0" err="1">
                <a:solidFill>
                  <a:srgbClr val="154D52"/>
                </a:solidFill>
                <a:latin typeface="Cambria Bold"/>
              </a:rPr>
              <a:t>mới</a:t>
            </a:r>
            <a:r>
              <a:rPr lang="en-US" sz="6300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6300" dirty="0" err="1">
                <a:solidFill>
                  <a:srgbClr val="154D52"/>
                </a:solidFill>
                <a:latin typeface="Cambria Bold"/>
              </a:rPr>
              <a:t>thực</a:t>
            </a:r>
            <a:r>
              <a:rPr lang="en-US" sz="6300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6300" dirty="0" err="1">
                <a:solidFill>
                  <a:srgbClr val="154D52"/>
                </a:solidFill>
                <a:latin typeface="Cambria Bold"/>
              </a:rPr>
              <a:t>sự</a:t>
            </a:r>
            <a:r>
              <a:rPr lang="en-US" sz="6300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6300" dirty="0" err="1">
                <a:solidFill>
                  <a:srgbClr val="154D52"/>
                </a:solidFill>
                <a:latin typeface="Cambria Bold"/>
              </a:rPr>
              <a:t>là</a:t>
            </a:r>
            <a:r>
              <a:rPr lang="en-US" sz="6300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6300" dirty="0" err="1">
                <a:solidFill>
                  <a:srgbClr val="154D52"/>
                </a:solidFill>
                <a:latin typeface="Cambria Bold"/>
              </a:rPr>
              <a:t>thành</a:t>
            </a:r>
            <a:r>
              <a:rPr lang="en-US" sz="6300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6300" dirty="0" err="1">
                <a:solidFill>
                  <a:srgbClr val="154D52"/>
                </a:solidFill>
                <a:latin typeface="Cambria Bold"/>
              </a:rPr>
              <a:t>lũy</a:t>
            </a:r>
            <a:r>
              <a:rPr lang="en-US" sz="6300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6300" dirty="0" err="1">
                <a:solidFill>
                  <a:srgbClr val="154D52"/>
                </a:solidFill>
                <a:latin typeface="Cambria Bold"/>
              </a:rPr>
              <a:t>vững</a:t>
            </a:r>
            <a:r>
              <a:rPr lang="en-US" sz="6300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6300" dirty="0" err="1">
                <a:solidFill>
                  <a:srgbClr val="154D52"/>
                </a:solidFill>
                <a:latin typeface="Cambria Bold"/>
              </a:rPr>
              <a:t>chắc</a:t>
            </a:r>
            <a:r>
              <a:rPr lang="en-US" sz="6300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6300" dirty="0" err="1">
                <a:solidFill>
                  <a:srgbClr val="154D52"/>
                </a:solidFill>
                <a:latin typeface="Cambria Bold"/>
              </a:rPr>
              <a:t>che</a:t>
            </a:r>
            <a:r>
              <a:rPr lang="en-US" sz="6300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6300" dirty="0" err="1">
                <a:solidFill>
                  <a:srgbClr val="154D52"/>
                </a:solidFill>
                <a:latin typeface="Cambria Bold"/>
              </a:rPr>
              <a:t>chở</a:t>
            </a:r>
            <a:r>
              <a:rPr lang="en-US" sz="6300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6300" dirty="0" err="1">
                <a:solidFill>
                  <a:srgbClr val="154D52"/>
                </a:solidFill>
                <a:latin typeface="Cambria Bold"/>
              </a:rPr>
              <a:t>cho</a:t>
            </a:r>
            <a:r>
              <a:rPr lang="en-US" sz="6300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6300" dirty="0" err="1">
                <a:solidFill>
                  <a:srgbClr val="154D52"/>
                </a:solidFill>
                <a:latin typeface="Cambria Bold"/>
              </a:rPr>
              <a:t>họ</a:t>
            </a:r>
            <a:r>
              <a:rPr lang="en-US" sz="6300" dirty="0">
                <a:solidFill>
                  <a:srgbClr val="154D52"/>
                </a:solidFill>
                <a:latin typeface="Cambria Bold"/>
              </a:rPr>
              <a:t>. </a:t>
            </a:r>
            <a:r>
              <a:rPr lang="en-US" sz="6300" dirty="0" err="1">
                <a:solidFill>
                  <a:srgbClr val="154D52"/>
                </a:solidFill>
                <a:latin typeface="Cambria Bold"/>
              </a:rPr>
              <a:t>Chính</a:t>
            </a:r>
            <a:r>
              <a:rPr lang="en-US" sz="6300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6300" dirty="0" err="1">
                <a:solidFill>
                  <a:srgbClr val="154D52"/>
                </a:solidFill>
                <a:latin typeface="Cambria Bold"/>
              </a:rPr>
              <a:t>sự</a:t>
            </a:r>
            <a:r>
              <a:rPr lang="en-US" sz="6300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6300" dirty="0" err="1">
                <a:solidFill>
                  <a:srgbClr val="154D52"/>
                </a:solidFill>
                <a:latin typeface="Cambria Bold"/>
              </a:rPr>
              <a:t>quả</a:t>
            </a:r>
            <a:r>
              <a:rPr lang="en-US" sz="6300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6300" dirty="0" err="1">
                <a:solidFill>
                  <a:srgbClr val="154D52"/>
                </a:solidFill>
                <a:latin typeface="Cambria Bold"/>
              </a:rPr>
              <a:t>cảm</a:t>
            </a:r>
            <a:r>
              <a:rPr lang="en-US" sz="6300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6300" dirty="0" err="1">
                <a:solidFill>
                  <a:srgbClr val="154D52"/>
                </a:solidFill>
                <a:latin typeface="Cambria Bold"/>
              </a:rPr>
              <a:t>và</a:t>
            </a:r>
            <a:r>
              <a:rPr lang="en-US" sz="6300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6300" dirty="0" err="1">
                <a:solidFill>
                  <a:srgbClr val="154D52"/>
                </a:solidFill>
                <a:latin typeface="Cambria Bold"/>
              </a:rPr>
              <a:t>tấm</a:t>
            </a:r>
            <a:r>
              <a:rPr lang="en-US" sz="6300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6300" dirty="0" err="1">
                <a:solidFill>
                  <a:srgbClr val="154D52"/>
                </a:solidFill>
                <a:latin typeface="Cambria Bold"/>
              </a:rPr>
              <a:t>lòng</a:t>
            </a:r>
            <a:r>
              <a:rPr lang="en-US" sz="6300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6300" dirty="0" err="1">
                <a:solidFill>
                  <a:srgbClr val="154D52"/>
                </a:solidFill>
                <a:latin typeface="Cambria Bold"/>
              </a:rPr>
              <a:t>sắt</a:t>
            </a:r>
            <a:r>
              <a:rPr lang="en-US" sz="6300" dirty="0">
                <a:solidFill>
                  <a:srgbClr val="154D52"/>
                </a:solidFill>
                <a:latin typeface="Cambria Bold"/>
              </a:rPr>
              <a:t> son </a:t>
            </a:r>
            <a:r>
              <a:rPr lang="en-US" sz="6300" dirty="0" err="1">
                <a:solidFill>
                  <a:srgbClr val="154D52"/>
                </a:solidFill>
                <a:latin typeface="Cambria Bold"/>
              </a:rPr>
              <a:t>vì</a:t>
            </a:r>
            <a:r>
              <a:rPr lang="en-US" sz="6300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6300" dirty="0" err="1">
                <a:solidFill>
                  <a:srgbClr val="154D52"/>
                </a:solidFill>
                <a:latin typeface="Cambria Bold"/>
              </a:rPr>
              <a:t>sự</a:t>
            </a:r>
            <a:r>
              <a:rPr lang="en-US" sz="6300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6300" dirty="0" err="1">
                <a:solidFill>
                  <a:srgbClr val="154D52"/>
                </a:solidFill>
                <a:latin typeface="Cambria Bold"/>
              </a:rPr>
              <a:t>vẹn</a:t>
            </a:r>
            <a:r>
              <a:rPr lang="en-US" sz="6300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6300" dirty="0" err="1">
                <a:solidFill>
                  <a:srgbClr val="154D52"/>
                </a:solidFill>
                <a:latin typeface="Cambria Bold"/>
              </a:rPr>
              <a:t>toàn</a:t>
            </a:r>
            <a:r>
              <a:rPr lang="en-US" sz="6300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6300" dirty="0" err="1">
                <a:solidFill>
                  <a:srgbClr val="154D52"/>
                </a:solidFill>
                <a:latin typeface="Cambria Bold"/>
              </a:rPr>
              <a:t>của</a:t>
            </a:r>
            <a:r>
              <a:rPr lang="en-US" sz="6300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6300" dirty="0" err="1">
                <a:solidFill>
                  <a:srgbClr val="154D52"/>
                </a:solidFill>
                <a:latin typeface="Cambria Bold"/>
              </a:rPr>
              <a:t>chủ</a:t>
            </a:r>
            <a:r>
              <a:rPr lang="en-US" sz="6300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6300" dirty="0" err="1">
                <a:solidFill>
                  <a:srgbClr val="154D52"/>
                </a:solidFill>
                <a:latin typeface="Cambria Bold"/>
              </a:rPr>
              <a:t>quyền</a:t>
            </a:r>
            <a:r>
              <a:rPr lang="en-US" sz="6300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6300" dirty="0" err="1">
                <a:solidFill>
                  <a:srgbClr val="154D52"/>
                </a:solidFill>
                <a:latin typeface="Cambria Bold"/>
              </a:rPr>
              <a:t>đất</a:t>
            </a:r>
            <a:r>
              <a:rPr lang="en-US" sz="6300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6300" dirty="0" err="1">
                <a:solidFill>
                  <a:srgbClr val="154D52"/>
                </a:solidFill>
                <a:latin typeface="Cambria Bold"/>
              </a:rPr>
              <a:t>nước</a:t>
            </a:r>
            <a:r>
              <a:rPr lang="en-US" sz="6300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6300" dirty="0" err="1">
                <a:solidFill>
                  <a:srgbClr val="154D52"/>
                </a:solidFill>
                <a:latin typeface="Cambria Bold"/>
              </a:rPr>
              <a:t>đã</a:t>
            </a:r>
            <a:r>
              <a:rPr lang="en-US" sz="6300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6300" dirty="0" err="1">
                <a:solidFill>
                  <a:srgbClr val="154D52"/>
                </a:solidFill>
                <a:latin typeface="Cambria Bold"/>
              </a:rPr>
              <a:t>tôi</a:t>
            </a:r>
            <a:r>
              <a:rPr lang="en-US" sz="6300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6300" dirty="0" err="1">
                <a:solidFill>
                  <a:srgbClr val="154D52"/>
                </a:solidFill>
                <a:latin typeface="Cambria Bold"/>
              </a:rPr>
              <a:t>luyện</a:t>
            </a:r>
            <a:r>
              <a:rPr lang="en-US" sz="6300" dirty="0">
                <a:solidFill>
                  <a:srgbClr val="154D52"/>
                </a:solidFill>
                <a:latin typeface="Cambria Bold"/>
              </a:rPr>
              <a:t>, </a:t>
            </a:r>
            <a:r>
              <a:rPr lang="en-US" sz="6300" dirty="0" err="1">
                <a:solidFill>
                  <a:srgbClr val="154D52"/>
                </a:solidFill>
                <a:latin typeface="Cambria Bold"/>
              </a:rPr>
              <a:t>giúp</a:t>
            </a:r>
            <a:r>
              <a:rPr lang="en-US" sz="6300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6300" dirty="0" err="1">
                <a:solidFill>
                  <a:srgbClr val="154D52"/>
                </a:solidFill>
                <a:latin typeface="Cambria Bold"/>
              </a:rPr>
              <a:t>họ</a:t>
            </a:r>
            <a:r>
              <a:rPr lang="en-US" sz="6300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6300" dirty="0" err="1">
                <a:solidFill>
                  <a:srgbClr val="154D52"/>
                </a:solidFill>
                <a:latin typeface="Cambria Bold"/>
              </a:rPr>
              <a:t>có</a:t>
            </a:r>
            <a:r>
              <a:rPr lang="en-US" sz="6300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6300" dirty="0" err="1">
                <a:solidFill>
                  <a:srgbClr val="154D52"/>
                </a:solidFill>
                <a:latin typeface="Cambria Bold"/>
              </a:rPr>
              <a:t>được</a:t>
            </a:r>
            <a:r>
              <a:rPr lang="en-US" sz="6300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6300" dirty="0" err="1">
                <a:solidFill>
                  <a:srgbClr val="154D52"/>
                </a:solidFill>
                <a:latin typeface="Cambria Bold"/>
              </a:rPr>
              <a:t>tinh</a:t>
            </a:r>
            <a:r>
              <a:rPr lang="en-US" sz="6300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6300" dirty="0" err="1">
                <a:solidFill>
                  <a:srgbClr val="154D52"/>
                </a:solidFill>
                <a:latin typeface="Cambria Bold"/>
              </a:rPr>
              <a:t>thần</a:t>
            </a:r>
            <a:r>
              <a:rPr lang="en-US" sz="6300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6300" dirty="0" err="1">
                <a:solidFill>
                  <a:srgbClr val="154D52"/>
                </a:solidFill>
                <a:latin typeface="Cambria Bold"/>
              </a:rPr>
              <a:t>và</a:t>
            </a:r>
            <a:r>
              <a:rPr lang="en-US" sz="6300" dirty="0">
                <a:solidFill>
                  <a:srgbClr val="154D52"/>
                </a:solidFill>
                <a:latin typeface="Cambria Bold"/>
              </a:rPr>
              <a:t> ý </a:t>
            </a:r>
            <a:r>
              <a:rPr lang="en-US" sz="6300" dirty="0" err="1">
                <a:solidFill>
                  <a:srgbClr val="154D52"/>
                </a:solidFill>
                <a:latin typeface="Cambria Bold"/>
              </a:rPr>
              <a:t>chí</a:t>
            </a:r>
            <a:r>
              <a:rPr lang="en-US" sz="6300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6300" dirty="0" err="1">
                <a:solidFill>
                  <a:srgbClr val="154D52"/>
                </a:solidFill>
                <a:latin typeface="Cambria Bold"/>
              </a:rPr>
              <a:t>vượt</a:t>
            </a:r>
            <a:r>
              <a:rPr lang="en-US" sz="6300" dirty="0">
                <a:solidFill>
                  <a:srgbClr val="154D52"/>
                </a:solidFill>
                <a:latin typeface="Cambria Bold"/>
              </a:rPr>
              <a:t> qua </a:t>
            </a:r>
            <a:r>
              <a:rPr lang="en-US" sz="6300" dirty="0" err="1">
                <a:solidFill>
                  <a:srgbClr val="154D52"/>
                </a:solidFill>
                <a:latin typeface="Cambria Bold"/>
              </a:rPr>
              <a:t>mọi</a:t>
            </a:r>
            <a:r>
              <a:rPr lang="en-US" sz="6300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6300" dirty="0" err="1">
                <a:solidFill>
                  <a:srgbClr val="154D52"/>
                </a:solidFill>
                <a:latin typeface="Cambria Bold"/>
              </a:rPr>
              <a:t>khó</a:t>
            </a:r>
            <a:r>
              <a:rPr lang="en-US" sz="6300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6300" dirty="0" err="1">
                <a:solidFill>
                  <a:srgbClr val="154D52"/>
                </a:solidFill>
                <a:latin typeface="Cambria Bold"/>
              </a:rPr>
              <a:t>khăn</a:t>
            </a:r>
            <a:r>
              <a:rPr lang="en-US" sz="6300" dirty="0">
                <a:solidFill>
                  <a:srgbClr val="154D52"/>
                </a:solidFill>
                <a:latin typeface="Cambria Bold"/>
              </a:rPr>
              <a:t>, </a:t>
            </a:r>
            <a:r>
              <a:rPr lang="en-US" sz="6300" dirty="0" err="1">
                <a:solidFill>
                  <a:srgbClr val="154D52"/>
                </a:solidFill>
                <a:latin typeface="Cambria Bold"/>
              </a:rPr>
              <a:t>gian</a:t>
            </a:r>
            <a:r>
              <a:rPr lang="en-US" sz="6300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6300" dirty="0" err="1">
                <a:solidFill>
                  <a:srgbClr val="154D52"/>
                </a:solidFill>
                <a:latin typeface="Cambria Bold"/>
              </a:rPr>
              <a:t>khổ</a:t>
            </a:r>
            <a:r>
              <a:rPr lang="en-US" sz="6300" dirty="0">
                <a:solidFill>
                  <a:srgbClr val="154D52"/>
                </a:solidFill>
                <a:latin typeface="Cambria Bold"/>
              </a:rPr>
              <a:t>, </a:t>
            </a:r>
            <a:r>
              <a:rPr lang="en-US" sz="6300" dirty="0" err="1">
                <a:solidFill>
                  <a:srgbClr val="154D52"/>
                </a:solidFill>
                <a:latin typeface="Cambria Bold"/>
              </a:rPr>
              <a:t>sự</a:t>
            </a:r>
            <a:r>
              <a:rPr lang="en-US" sz="6300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6300" dirty="0" err="1">
                <a:solidFill>
                  <a:srgbClr val="154D52"/>
                </a:solidFill>
                <a:latin typeface="Cambria Bold"/>
              </a:rPr>
              <a:t>khắc</a:t>
            </a:r>
            <a:r>
              <a:rPr lang="en-US" sz="6300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6300" dirty="0" err="1">
                <a:solidFill>
                  <a:srgbClr val="154D52"/>
                </a:solidFill>
                <a:latin typeface="Cambria Bold"/>
              </a:rPr>
              <a:t>nghiệt</a:t>
            </a:r>
            <a:r>
              <a:rPr lang="en-US" sz="6300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6300" dirty="0" err="1">
                <a:solidFill>
                  <a:srgbClr val="154D52"/>
                </a:solidFill>
                <a:latin typeface="Cambria Bold"/>
              </a:rPr>
              <a:t>của</a:t>
            </a:r>
            <a:r>
              <a:rPr lang="en-US" sz="6300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6300" dirty="0" err="1">
                <a:solidFill>
                  <a:srgbClr val="154D52"/>
                </a:solidFill>
                <a:latin typeface="Cambria Bold"/>
              </a:rPr>
              <a:t>thời</a:t>
            </a:r>
            <a:r>
              <a:rPr lang="en-US" sz="6300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6300" dirty="0" err="1">
                <a:solidFill>
                  <a:srgbClr val="154D52"/>
                </a:solidFill>
                <a:latin typeface="Cambria Bold"/>
              </a:rPr>
              <a:t>tiết</a:t>
            </a:r>
            <a:r>
              <a:rPr lang="en-US" sz="6300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6300" dirty="0" err="1">
                <a:solidFill>
                  <a:srgbClr val="154D52"/>
                </a:solidFill>
                <a:latin typeface="Cambria Bold"/>
              </a:rPr>
              <a:t>để</a:t>
            </a:r>
            <a:r>
              <a:rPr lang="en-US" sz="6300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6300" dirty="0" err="1">
                <a:solidFill>
                  <a:srgbClr val="154D52"/>
                </a:solidFill>
                <a:latin typeface="Cambria Bold"/>
              </a:rPr>
              <a:t>luôn</a:t>
            </a:r>
            <a:r>
              <a:rPr lang="en-US" sz="6300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6300" dirty="0" err="1">
                <a:solidFill>
                  <a:srgbClr val="154D52"/>
                </a:solidFill>
                <a:latin typeface="Cambria Bold"/>
              </a:rPr>
              <a:t>hoàn</a:t>
            </a:r>
            <a:r>
              <a:rPr lang="en-US" sz="6300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6300" dirty="0" err="1">
                <a:solidFill>
                  <a:srgbClr val="154D52"/>
                </a:solidFill>
                <a:latin typeface="Cambria Bold"/>
              </a:rPr>
              <a:t>thành</a:t>
            </a:r>
            <a:r>
              <a:rPr lang="en-US" sz="6300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6300" dirty="0" err="1">
                <a:solidFill>
                  <a:srgbClr val="154D52"/>
                </a:solidFill>
                <a:latin typeface="Cambria Bold"/>
              </a:rPr>
              <a:t>xuất</a:t>
            </a:r>
            <a:r>
              <a:rPr lang="en-US" sz="6300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6300" dirty="0" err="1">
                <a:solidFill>
                  <a:srgbClr val="154D52"/>
                </a:solidFill>
                <a:latin typeface="Cambria Bold"/>
              </a:rPr>
              <a:t>sắc</a:t>
            </a:r>
            <a:r>
              <a:rPr lang="en-US" sz="6300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6300" dirty="0" err="1">
                <a:solidFill>
                  <a:srgbClr val="154D52"/>
                </a:solidFill>
                <a:latin typeface="Cambria Bold"/>
              </a:rPr>
              <a:t>nhiệm</a:t>
            </a:r>
            <a:r>
              <a:rPr lang="en-US" sz="6300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6300" dirty="0" err="1">
                <a:solidFill>
                  <a:srgbClr val="154D52"/>
                </a:solidFill>
                <a:latin typeface="Cambria Bold"/>
              </a:rPr>
              <a:t>vụ</a:t>
            </a:r>
            <a:r>
              <a:rPr lang="en-US" sz="6300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6300" dirty="0" err="1">
                <a:solidFill>
                  <a:srgbClr val="154D52"/>
                </a:solidFill>
                <a:latin typeface="Cambria Bold"/>
              </a:rPr>
              <a:t>được</a:t>
            </a:r>
            <a:r>
              <a:rPr lang="en-US" sz="6300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6300" dirty="0" err="1">
                <a:solidFill>
                  <a:srgbClr val="154D52"/>
                </a:solidFill>
                <a:latin typeface="Cambria Bold"/>
              </a:rPr>
              <a:t>giao</a:t>
            </a:r>
            <a:r>
              <a:rPr lang="en-US" sz="6300" dirty="0">
                <a:solidFill>
                  <a:srgbClr val="154D52"/>
                </a:solidFill>
                <a:latin typeface="Cambria Bold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65913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B6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01053" y="8277729"/>
            <a:ext cx="16486947" cy="6444898"/>
          </a:xfrm>
          <a:custGeom>
            <a:avLst/>
            <a:gdLst/>
            <a:ahLst/>
            <a:cxnLst/>
            <a:rect l="l" t="t" r="r" b="b"/>
            <a:pathLst>
              <a:path w="16486947" h="6444898">
                <a:moveTo>
                  <a:pt x="0" y="0"/>
                </a:moveTo>
                <a:lnTo>
                  <a:pt x="16486947" y="0"/>
                </a:lnTo>
                <a:lnTo>
                  <a:pt x="16486947" y="6444898"/>
                </a:lnTo>
                <a:lnTo>
                  <a:pt x="0" y="64448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080607" y="-1538808"/>
            <a:ext cx="11995748" cy="4843283"/>
          </a:xfrm>
          <a:custGeom>
            <a:avLst/>
            <a:gdLst/>
            <a:ahLst/>
            <a:cxnLst/>
            <a:rect l="l" t="t" r="r" b="b"/>
            <a:pathLst>
              <a:path w="11995748" h="4843283">
                <a:moveTo>
                  <a:pt x="0" y="0"/>
                </a:moveTo>
                <a:lnTo>
                  <a:pt x="11995749" y="0"/>
                </a:lnTo>
                <a:lnTo>
                  <a:pt x="11995749" y="4843283"/>
                </a:lnTo>
                <a:lnTo>
                  <a:pt x="0" y="48432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652169" flipV="1">
            <a:off x="-911990" y="1629605"/>
            <a:ext cx="3031635" cy="5028281"/>
          </a:xfrm>
          <a:custGeom>
            <a:avLst/>
            <a:gdLst/>
            <a:ahLst/>
            <a:cxnLst/>
            <a:rect l="l" t="t" r="r" b="b"/>
            <a:pathLst>
              <a:path w="3031635" h="5028281">
                <a:moveTo>
                  <a:pt x="0" y="5028281"/>
                </a:moveTo>
                <a:lnTo>
                  <a:pt x="3031634" y="5028281"/>
                </a:lnTo>
                <a:lnTo>
                  <a:pt x="3031634" y="0"/>
                </a:lnTo>
                <a:lnTo>
                  <a:pt x="0" y="0"/>
                </a:lnTo>
                <a:lnTo>
                  <a:pt x="0" y="5028281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537658" flipH="1">
            <a:off x="-6016166" y="3845422"/>
            <a:ext cx="15634438" cy="7680418"/>
          </a:xfrm>
          <a:custGeom>
            <a:avLst/>
            <a:gdLst/>
            <a:ahLst/>
            <a:cxnLst/>
            <a:rect l="l" t="t" r="r" b="b"/>
            <a:pathLst>
              <a:path w="15634438" h="7680418">
                <a:moveTo>
                  <a:pt x="15634438" y="0"/>
                </a:moveTo>
                <a:lnTo>
                  <a:pt x="0" y="0"/>
                </a:lnTo>
                <a:lnTo>
                  <a:pt x="0" y="7680418"/>
                </a:lnTo>
                <a:lnTo>
                  <a:pt x="15634438" y="7680418"/>
                </a:lnTo>
                <a:lnTo>
                  <a:pt x="15634438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-2676161" y="6920206"/>
            <a:ext cx="19135631" cy="1530850"/>
          </a:xfrm>
          <a:custGeom>
            <a:avLst/>
            <a:gdLst/>
            <a:ahLst/>
            <a:cxnLst/>
            <a:rect l="l" t="t" r="r" b="b"/>
            <a:pathLst>
              <a:path w="19135631" h="1530850">
                <a:moveTo>
                  <a:pt x="19135631" y="0"/>
                </a:moveTo>
                <a:lnTo>
                  <a:pt x="0" y="0"/>
                </a:lnTo>
                <a:lnTo>
                  <a:pt x="0" y="1530850"/>
                </a:lnTo>
                <a:lnTo>
                  <a:pt x="19135631" y="1530850"/>
                </a:lnTo>
                <a:lnTo>
                  <a:pt x="19135631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-3439922" y="0"/>
            <a:ext cx="6879844" cy="2777737"/>
          </a:xfrm>
          <a:custGeom>
            <a:avLst/>
            <a:gdLst/>
            <a:ahLst/>
            <a:cxnLst/>
            <a:rect l="l" t="t" r="r" b="b"/>
            <a:pathLst>
              <a:path w="6879844" h="2777737">
                <a:moveTo>
                  <a:pt x="6879844" y="0"/>
                </a:moveTo>
                <a:lnTo>
                  <a:pt x="0" y="0"/>
                </a:lnTo>
                <a:lnTo>
                  <a:pt x="0" y="2777737"/>
                </a:lnTo>
                <a:lnTo>
                  <a:pt x="6879844" y="2777737"/>
                </a:lnTo>
                <a:lnTo>
                  <a:pt x="687984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664542">
            <a:off x="7240482" y="-75392"/>
            <a:ext cx="5608088" cy="2208185"/>
          </a:xfrm>
          <a:custGeom>
            <a:avLst/>
            <a:gdLst/>
            <a:ahLst/>
            <a:cxnLst/>
            <a:rect l="l" t="t" r="r" b="b"/>
            <a:pathLst>
              <a:path w="5608088" h="2208185">
                <a:moveTo>
                  <a:pt x="0" y="0"/>
                </a:moveTo>
                <a:lnTo>
                  <a:pt x="5608089" y="0"/>
                </a:lnTo>
                <a:lnTo>
                  <a:pt x="5608089" y="2208184"/>
                </a:lnTo>
                <a:lnTo>
                  <a:pt x="0" y="220818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9758514" y="1570147"/>
            <a:ext cx="8028327" cy="1466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49"/>
              </a:lnSpc>
              <a:spcBef>
                <a:spcPct val="0"/>
              </a:spcBef>
            </a:pPr>
            <a:r>
              <a:rPr lang="en-US" sz="4499">
                <a:solidFill>
                  <a:srgbClr val="154D52"/>
                </a:solidFill>
                <a:latin typeface="Cambria Bold"/>
              </a:rPr>
              <a:t> Xác định chủ ngữ, vị ngữ của mỗi câu em đã viết ở bài tập 1.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82889" y="3406632"/>
            <a:ext cx="18105111" cy="657558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290"/>
              </a:lnSpc>
            </a:pPr>
            <a:r>
              <a:rPr lang="vi-VN" sz="3300" dirty="0">
                <a:solidFill>
                  <a:srgbClr val="000000"/>
                </a:solidFill>
                <a:latin typeface="Cambria Bold"/>
              </a:rPr>
              <a:t>Với mỗi người lính đảo, </a:t>
            </a:r>
            <a:r>
              <a:rPr lang="vi-VN" sz="3300" u="sng" dirty="0">
                <a:solidFill>
                  <a:srgbClr val="000000"/>
                </a:solidFill>
                <a:latin typeface="Cambria Bold"/>
              </a:rPr>
              <a:t>lòng dũng cảm, sự kiên cường</a:t>
            </a:r>
            <a:r>
              <a:rPr lang="vi-VN" sz="3300" dirty="0">
                <a:solidFill>
                  <a:srgbClr val="000000"/>
                </a:solidFill>
                <a:latin typeface="Cambria Bold"/>
              </a:rPr>
              <a:t>/ </a:t>
            </a:r>
            <a:r>
              <a:rPr lang="vi-VN" sz="3300" dirty="0">
                <a:solidFill>
                  <a:srgbClr val="166EBF"/>
                </a:solidFill>
                <a:latin typeface="Cambria Bold"/>
              </a:rPr>
              <a:t>chính là động lực giúp</a:t>
            </a:r>
          </a:p>
          <a:p>
            <a:pPr algn="just">
              <a:lnSpc>
                <a:spcPts val="4290"/>
              </a:lnSpc>
            </a:pPr>
            <a:r>
              <a:rPr lang="vi-VN" sz="3300" dirty="0">
                <a:solidFill>
                  <a:srgbClr val="166EBF"/>
                </a:solidFill>
                <a:latin typeface="Cambria Bold"/>
              </a:rPr>
              <a:t>                                             </a:t>
            </a:r>
            <a:r>
              <a:rPr lang="en-US" sz="3300" dirty="0" smtClean="0">
                <a:solidFill>
                  <a:srgbClr val="166EBF"/>
                </a:solidFill>
                <a:latin typeface="Cambria Bold"/>
              </a:rPr>
              <a:t>			</a:t>
            </a:r>
            <a:r>
              <a:rPr lang="vi-VN" sz="3300" dirty="0" smtClean="0">
                <a:solidFill>
                  <a:srgbClr val="C00000"/>
                </a:solidFill>
                <a:latin typeface="Cambria Bold"/>
              </a:rPr>
              <a:t>CN</a:t>
            </a:r>
            <a:r>
              <a:rPr lang="vi-VN" sz="3300" dirty="0">
                <a:solidFill>
                  <a:srgbClr val="C00000"/>
                </a:solidFill>
                <a:latin typeface="Cambria Bold"/>
              </a:rPr>
              <a:t>                                             VN</a:t>
            </a:r>
          </a:p>
          <a:p>
            <a:pPr algn="just">
              <a:lnSpc>
                <a:spcPts val="4290"/>
              </a:lnSpc>
            </a:pPr>
            <a:r>
              <a:rPr lang="vi-VN" sz="3300" dirty="0">
                <a:solidFill>
                  <a:srgbClr val="166EBF"/>
                </a:solidFill>
                <a:latin typeface="Cambria Bold"/>
              </a:rPr>
              <a:t>họ vững vàng hơn</a:t>
            </a:r>
            <a:r>
              <a:rPr lang="vi-VN" sz="3300" dirty="0">
                <a:solidFill>
                  <a:srgbClr val="000000"/>
                </a:solidFill>
                <a:latin typeface="Cambria Bold"/>
              </a:rPr>
              <a:t>. Bởi giữa nơi trùng khơi, </a:t>
            </a:r>
            <a:r>
              <a:rPr lang="vi-VN" sz="3300" u="sng" dirty="0">
                <a:solidFill>
                  <a:srgbClr val="000000"/>
                </a:solidFill>
                <a:latin typeface="Cambria Bold"/>
              </a:rPr>
              <a:t>chỉ có niềm tin, tình yêu biển đảo</a:t>
            </a:r>
          </a:p>
          <a:p>
            <a:pPr algn="just">
              <a:lnSpc>
                <a:spcPts val="4290"/>
              </a:lnSpc>
            </a:pPr>
            <a:r>
              <a:rPr lang="vi-VN" sz="3300" dirty="0">
                <a:solidFill>
                  <a:srgbClr val="000000"/>
                </a:solidFill>
                <a:latin typeface="Cambria Bold"/>
              </a:rPr>
              <a:t>                                                                                   </a:t>
            </a:r>
            <a:r>
              <a:rPr lang="vi-VN" sz="3300" dirty="0">
                <a:solidFill>
                  <a:srgbClr val="C00000"/>
                </a:solidFill>
                <a:latin typeface="Cambria Bold"/>
              </a:rPr>
              <a:t>   CN</a:t>
            </a:r>
            <a:r>
              <a:rPr lang="vi-VN" sz="3300" dirty="0">
                <a:solidFill>
                  <a:srgbClr val="000000"/>
                </a:solidFill>
                <a:latin typeface="Cambria Bold"/>
              </a:rPr>
              <a:t>             </a:t>
            </a:r>
          </a:p>
          <a:p>
            <a:pPr algn="just">
              <a:lnSpc>
                <a:spcPts val="4290"/>
              </a:lnSpc>
            </a:pPr>
            <a:r>
              <a:rPr lang="vi-VN" sz="3300" u="sng" dirty="0">
                <a:solidFill>
                  <a:srgbClr val="000000"/>
                </a:solidFill>
                <a:latin typeface="Cambria Bold"/>
              </a:rPr>
              <a:t>quê hương, trọng trách với Tổ quốc, dân tộc</a:t>
            </a:r>
            <a:r>
              <a:rPr lang="vi-VN" sz="3300" dirty="0">
                <a:solidFill>
                  <a:srgbClr val="000000"/>
                </a:solidFill>
                <a:latin typeface="Cambria Bold"/>
              </a:rPr>
              <a:t>/ </a:t>
            </a:r>
            <a:r>
              <a:rPr lang="vi-VN" sz="3300" dirty="0">
                <a:solidFill>
                  <a:srgbClr val="166EBF"/>
                </a:solidFill>
                <a:latin typeface="Cambria Bold"/>
              </a:rPr>
              <a:t>mới thực sự là thành lũy vững</a:t>
            </a:r>
          </a:p>
          <a:p>
            <a:pPr algn="just">
              <a:lnSpc>
                <a:spcPts val="4290"/>
              </a:lnSpc>
            </a:pPr>
            <a:r>
              <a:rPr lang="vi-VN" sz="3300" dirty="0">
                <a:solidFill>
                  <a:srgbClr val="000000"/>
                </a:solidFill>
                <a:latin typeface="Cambria Bold"/>
              </a:rPr>
              <a:t>                                                                                      </a:t>
            </a:r>
            <a:r>
              <a:rPr lang="en-US" sz="3300" dirty="0" smtClean="0">
                <a:solidFill>
                  <a:srgbClr val="000000"/>
                </a:solidFill>
                <a:latin typeface="Cambria Bold"/>
              </a:rPr>
              <a:t>	</a:t>
            </a:r>
            <a:r>
              <a:rPr lang="en-US" sz="3300" dirty="0" smtClean="0">
                <a:solidFill>
                  <a:srgbClr val="C00000"/>
                </a:solidFill>
                <a:latin typeface="Cambria Bold"/>
              </a:rPr>
              <a:t>	</a:t>
            </a:r>
            <a:r>
              <a:rPr lang="vi-VN" sz="3300" dirty="0" smtClean="0">
                <a:solidFill>
                  <a:srgbClr val="C00000"/>
                </a:solidFill>
                <a:latin typeface="Cambria Bold"/>
              </a:rPr>
              <a:t> </a:t>
            </a:r>
            <a:r>
              <a:rPr lang="vi-VN" sz="3300" dirty="0">
                <a:solidFill>
                  <a:srgbClr val="C00000"/>
                </a:solidFill>
                <a:latin typeface="Cambria Bold"/>
              </a:rPr>
              <a:t>VN</a:t>
            </a:r>
          </a:p>
          <a:p>
            <a:pPr algn="just">
              <a:lnSpc>
                <a:spcPts val="4290"/>
              </a:lnSpc>
            </a:pPr>
            <a:r>
              <a:rPr lang="vi-VN" sz="3300" dirty="0">
                <a:solidFill>
                  <a:srgbClr val="166EBF"/>
                </a:solidFill>
                <a:latin typeface="Cambria Bold"/>
              </a:rPr>
              <a:t>chắc che chở cho họ</a:t>
            </a:r>
            <a:r>
              <a:rPr lang="vi-VN" sz="3300" dirty="0">
                <a:solidFill>
                  <a:srgbClr val="000000"/>
                </a:solidFill>
                <a:latin typeface="Cambria Bold"/>
              </a:rPr>
              <a:t>. </a:t>
            </a:r>
            <a:r>
              <a:rPr lang="vi-VN" sz="3300" u="sng" dirty="0">
                <a:solidFill>
                  <a:srgbClr val="000000"/>
                </a:solidFill>
                <a:latin typeface="Cambria Bold"/>
              </a:rPr>
              <a:t>Chính sự quả cảm và tấm lòng sắt son vì sự vẹn toàn của</a:t>
            </a:r>
          </a:p>
          <a:p>
            <a:pPr algn="just">
              <a:lnSpc>
                <a:spcPts val="4290"/>
              </a:lnSpc>
            </a:pPr>
            <a:r>
              <a:rPr lang="vi-VN" sz="3300" dirty="0">
                <a:solidFill>
                  <a:srgbClr val="000000"/>
                </a:solidFill>
                <a:latin typeface="Cambria Bold"/>
              </a:rPr>
              <a:t>                                                                  </a:t>
            </a:r>
            <a:r>
              <a:rPr lang="vi-VN" sz="3300" dirty="0">
                <a:solidFill>
                  <a:srgbClr val="C00000"/>
                </a:solidFill>
                <a:latin typeface="Cambria Bold"/>
              </a:rPr>
              <a:t>   CN  </a:t>
            </a:r>
            <a:r>
              <a:rPr lang="vi-VN" sz="3300" dirty="0">
                <a:solidFill>
                  <a:srgbClr val="000000"/>
                </a:solidFill>
                <a:latin typeface="Cambria Bold"/>
              </a:rPr>
              <a:t> </a:t>
            </a:r>
          </a:p>
          <a:p>
            <a:pPr algn="just">
              <a:lnSpc>
                <a:spcPts val="4290"/>
              </a:lnSpc>
            </a:pPr>
            <a:r>
              <a:rPr lang="vi-VN" sz="3300" u="sng" dirty="0">
                <a:solidFill>
                  <a:srgbClr val="000000"/>
                </a:solidFill>
                <a:latin typeface="Cambria Bold"/>
              </a:rPr>
              <a:t>chủ quyền đất nước</a:t>
            </a:r>
            <a:r>
              <a:rPr lang="vi-VN" sz="3300" dirty="0">
                <a:solidFill>
                  <a:srgbClr val="000000"/>
                </a:solidFill>
                <a:latin typeface="Cambria Bold"/>
              </a:rPr>
              <a:t>/ </a:t>
            </a:r>
            <a:r>
              <a:rPr lang="vi-VN" sz="3300" dirty="0">
                <a:solidFill>
                  <a:srgbClr val="166EBF"/>
                </a:solidFill>
                <a:latin typeface="Cambria Bold"/>
              </a:rPr>
              <a:t>đã tôi luyện, giúp họ có được tinh thần và ý chí vượt qua mọi khó khăn, gian khổ, sự khắc nghiệt của thời tiết để luôn hoàn thành xuất sắc nhiệm vụ được giao.</a:t>
            </a:r>
          </a:p>
          <a:p>
            <a:pPr algn="just">
              <a:lnSpc>
                <a:spcPts val="4290"/>
              </a:lnSpc>
            </a:pPr>
            <a:r>
              <a:rPr lang="vi-VN" sz="3300" dirty="0">
                <a:solidFill>
                  <a:srgbClr val="000000"/>
                </a:solidFill>
                <a:latin typeface="Cambria Bold"/>
              </a:rPr>
              <a:t>                </a:t>
            </a:r>
            <a:r>
              <a:rPr lang="vi-VN" sz="3300" dirty="0">
                <a:solidFill>
                  <a:srgbClr val="C00000"/>
                </a:solidFill>
                <a:latin typeface="Cambria Bold"/>
              </a:rPr>
              <a:t>   VN</a:t>
            </a:r>
          </a:p>
          <a:p>
            <a:pPr algn="just">
              <a:lnSpc>
                <a:spcPts val="4290"/>
              </a:lnSpc>
              <a:spcBef>
                <a:spcPct val="0"/>
              </a:spcBef>
            </a:pPr>
            <a:endParaRPr lang="en-US" sz="3300" dirty="0">
              <a:solidFill>
                <a:srgbClr val="000000"/>
              </a:solidFill>
              <a:latin typeface="Cambria 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9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4238062" cy="10287000"/>
          </a:xfrm>
          <a:custGeom>
            <a:avLst/>
            <a:gdLst/>
            <a:ahLst/>
            <a:cxnLst/>
            <a:rect l="l" t="t" r="r" b="b"/>
            <a:pathLst>
              <a:path w="14238062" h="10287000">
                <a:moveTo>
                  <a:pt x="0" y="0"/>
                </a:moveTo>
                <a:lnTo>
                  <a:pt x="14238062" y="0"/>
                </a:lnTo>
                <a:lnTo>
                  <a:pt x="1423806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133619" y="-948573"/>
            <a:ext cx="14156770" cy="12586655"/>
          </a:xfrm>
          <a:custGeom>
            <a:avLst/>
            <a:gdLst/>
            <a:ahLst/>
            <a:cxnLst/>
            <a:rect l="l" t="t" r="r" b="b"/>
            <a:pathLst>
              <a:path w="14156770" h="12586655">
                <a:moveTo>
                  <a:pt x="0" y="0"/>
                </a:moveTo>
                <a:lnTo>
                  <a:pt x="14156770" y="0"/>
                </a:lnTo>
                <a:lnTo>
                  <a:pt x="14156770" y="12586655"/>
                </a:lnTo>
                <a:lnTo>
                  <a:pt x="0" y="125866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9957231">
            <a:off x="13056576" y="5959461"/>
            <a:ext cx="5613557" cy="4448744"/>
          </a:xfrm>
          <a:custGeom>
            <a:avLst/>
            <a:gdLst/>
            <a:ahLst/>
            <a:cxnLst/>
            <a:rect l="l" t="t" r="r" b="b"/>
            <a:pathLst>
              <a:path w="5613557" h="4448744">
                <a:moveTo>
                  <a:pt x="0" y="0"/>
                </a:moveTo>
                <a:lnTo>
                  <a:pt x="5613557" y="0"/>
                </a:lnTo>
                <a:lnTo>
                  <a:pt x="5613557" y="4448744"/>
                </a:lnTo>
                <a:lnTo>
                  <a:pt x="0" y="44487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942169">
            <a:off x="10228769" y="7082401"/>
            <a:ext cx="3951899" cy="3470486"/>
          </a:xfrm>
          <a:custGeom>
            <a:avLst/>
            <a:gdLst/>
            <a:ahLst/>
            <a:cxnLst/>
            <a:rect l="l" t="t" r="r" b="b"/>
            <a:pathLst>
              <a:path w="3951899" h="3470486">
                <a:moveTo>
                  <a:pt x="0" y="0"/>
                </a:moveTo>
                <a:lnTo>
                  <a:pt x="3951900" y="0"/>
                </a:lnTo>
                <a:lnTo>
                  <a:pt x="3951900" y="3470486"/>
                </a:lnTo>
                <a:lnTo>
                  <a:pt x="0" y="347048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298946" y="6612376"/>
            <a:ext cx="7884054" cy="4887878"/>
          </a:xfrm>
          <a:custGeom>
            <a:avLst/>
            <a:gdLst/>
            <a:ahLst/>
            <a:cxnLst/>
            <a:rect l="l" t="t" r="r" b="b"/>
            <a:pathLst>
              <a:path w="7884054" h="4887878">
                <a:moveTo>
                  <a:pt x="0" y="0"/>
                </a:moveTo>
                <a:lnTo>
                  <a:pt x="7884054" y="0"/>
                </a:lnTo>
                <a:lnTo>
                  <a:pt x="7884054" y="4887879"/>
                </a:lnTo>
                <a:lnTo>
                  <a:pt x="0" y="488787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336605" y="577829"/>
            <a:ext cx="2403032" cy="1390755"/>
          </a:xfrm>
          <a:custGeom>
            <a:avLst/>
            <a:gdLst/>
            <a:ahLst/>
            <a:cxnLst/>
            <a:rect l="l" t="t" r="r" b="b"/>
            <a:pathLst>
              <a:path w="2403032" h="1390755">
                <a:moveTo>
                  <a:pt x="0" y="0"/>
                </a:moveTo>
                <a:lnTo>
                  <a:pt x="2403032" y="0"/>
                </a:lnTo>
                <a:lnTo>
                  <a:pt x="2403032" y="1390755"/>
                </a:lnTo>
                <a:lnTo>
                  <a:pt x="0" y="139075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89476" flipH="1">
            <a:off x="17458422" y="2134085"/>
            <a:ext cx="1975928" cy="901742"/>
          </a:xfrm>
          <a:custGeom>
            <a:avLst/>
            <a:gdLst/>
            <a:ahLst/>
            <a:cxnLst/>
            <a:rect l="l" t="t" r="r" b="b"/>
            <a:pathLst>
              <a:path w="1975928" h="901742">
                <a:moveTo>
                  <a:pt x="1975928" y="0"/>
                </a:moveTo>
                <a:lnTo>
                  <a:pt x="0" y="0"/>
                </a:lnTo>
                <a:lnTo>
                  <a:pt x="0" y="901741"/>
                </a:lnTo>
                <a:lnTo>
                  <a:pt x="1975928" y="901741"/>
                </a:lnTo>
                <a:lnTo>
                  <a:pt x="1975928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325958" y="71265"/>
            <a:ext cx="1962042" cy="1013127"/>
          </a:xfrm>
          <a:custGeom>
            <a:avLst/>
            <a:gdLst/>
            <a:ahLst/>
            <a:cxnLst/>
            <a:rect l="l" t="t" r="r" b="b"/>
            <a:pathLst>
              <a:path w="1962042" h="1013127">
                <a:moveTo>
                  <a:pt x="0" y="0"/>
                </a:moveTo>
                <a:lnTo>
                  <a:pt x="1962042" y="0"/>
                </a:lnTo>
                <a:lnTo>
                  <a:pt x="1962042" y="1013128"/>
                </a:lnTo>
                <a:lnTo>
                  <a:pt x="0" y="101312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11963355" y="3731766"/>
            <a:ext cx="6555234" cy="6555234"/>
          </a:xfrm>
          <a:custGeom>
            <a:avLst/>
            <a:gdLst/>
            <a:ahLst/>
            <a:cxnLst/>
            <a:rect l="l" t="t" r="r" b="b"/>
            <a:pathLst>
              <a:path w="6555234" h="6555234">
                <a:moveTo>
                  <a:pt x="6555235" y="0"/>
                </a:moveTo>
                <a:lnTo>
                  <a:pt x="0" y="0"/>
                </a:lnTo>
                <a:lnTo>
                  <a:pt x="0" y="6555234"/>
                </a:lnTo>
                <a:lnTo>
                  <a:pt x="6555235" y="6555234"/>
                </a:lnTo>
                <a:lnTo>
                  <a:pt x="6555235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3189987" y="338015"/>
            <a:ext cx="2643811" cy="2498401"/>
          </a:xfrm>
          <a:custGeom>
            <a:avLst/>
            <a:gdLst/>
            <a:ahLst/>
            <a:cxnLst/>
            <a:rect l="l" t="t" r="r" b="b"/>
            <a:pathLst>
              <a:path w="2643811" h="2498401">
                <a:moveTo>
                  <a:pt x="0" y="0"/>
                </a:moveTo>
                <a:lnTo>
                  <a:pt x="2643811" y="0"/>
                </a:lnTo>
                <a:lnTo>
                  <a:pt x="2643811" y="2498401"/>
                </a:lnTo>
                <a:lnTo>
                  <a:pt x="0" y="249840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4511892" y="126958"/>
            <a:ext cx="1975928" cy="901742"/>
          </a:xfrm>
          <a:custGeom>
            <a:avLst/>
            <a:gdLst/>
            <a:ahLst/>
            <a:cxnLst/>
            <a:rect l="l" t="t" r="r" b="b"/>
            <a:pathLst>
              <a:path w="1975928" h="901742">
                <a:moveTo>
                  <a:pt x="0" y="0"/>
                </a:moveTo>
                <a:lnTo>
                  <a:pt x="1975928" y="0"/>
                </a:lnTo>
                <a:lnTo>
                  <a:pt x="1975928" y="901742"/>
                </a:lnTo>
                <a:lnTo>
                  <a:pt x="0" y="90174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224839" y="1639452"/>
            <a:ext cx="8230246" cy="271280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924140" y="3898039"/>
            <a:ext cx="8516850" cy="176799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334262" y="5822219"/>
            <a:ext cx="3200677" cy="13046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51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6570378" y="7865455"/>
            <a:ext cx="6484180" cy="2542534"/>
          </a:xfrm>
          <a:prstGeom prst="rect">
            <a:avLst/>
          </a:prstGeom>
          <a:solidFill>
            <a:srgbClr val="FDE0A0"/>
          </a:solidFill>
        </p:spPr>
      </p:sp>
      <p:sp>
        <p:nvSpPr>
          <p:cNvPr id="4" name="AutoShape 4"/>
          <p:cNvSpPr/>
          <p:nvPr/>
        </p:nvSpPr>
        <p:spPr>
          <a:xfrm>
            <a:off x="10400018" y="6655231"/>
            <a:ext cx="4955853" cy="3631769"/>
          </a:xfrm>
          <a:prstGeom prst="rect">
            <a:avLst/>
          </a:prstGeom>
          <a:solidFill>
            <a:srgbClr val="FDE0A0"/>
          </a:solidFill>
        </p:spPr>
      </p:sp>
      <p:sp>
        <p:nvSpPr>
          <p:cNvPr id="5" name="AutoShape 5"/>
          <p:cNvSpPr/>
          <p:nvPr/>
        </p:nvSpPr>
        <p:spPr>
          <a:xfrm>
            <a:off x="13926856" y="7161873"/>
            <a:ext cx="3104152" cy="3949700"/>
          </a:xfrm>
          <a:prstGeom prst="rect">
            <a:avLst/>
          </a:prstGeom>
          <a:solidFill>
            <a:srgbClr val="829B62"/>
          </a:solidFill>
        </p:spPr>
      </p:sp>
      <p:sp>
        <p:nvSpPr>
          <p:cNvPr id="6" name="AutoShape 6"/>
          <p:cNvSpPr/>
          <p:nvPr/>
        </p:nvSpPr>
        <p:spPr>
          <a:xfrm>
            <a:off x="15338163" y="6654399"/>
            <a:ext cx="3225740" cy="3753590"/>
          </a:xfrm>
          <a:prstGeom prst="rect">
            <a:avLst/>
          </a:prstGeom>
          <a:solidFill>
            <a:srgbClr val="829B62"/>
          </a:solidFill>
        </p:spPr>
      </p:sp>
      <p:sp>
        <p:nvSpPr>
          <p:cNvPr id="7" name="AutoShape 7"/>
          <p:cNvSpPr/>
          <p:nvPr/>
        </p:nvSpPr>
        <p:spPr>
          <a:xfrm>
            <a:off x="14648888" y="826478"/>
            <a:ext cx="3905035" cy="3241166"/>
          </a:xfrm>
          <a:prstGeom prst="rect">
            <a:avLst/>
          </a:prstGeom>
          <a:solidFill>
            <a:srgbClr val="FFCE5C"/>
          </a:solidFill>
        </p:spPr>
      </p:sp>
      <p:sp>
        <p:nvSpPr>
          <p:cNvPr id="8" name="Freeform 8"/>
          <p:cNvSpPr/>
          <p:nvPr/>
        </p:nvSpPr>
        <p:spPr>
          <a:xfrm flipH="1">
            <a:off x="11356046" y="6437406"/>
            <a:ext cx="5078084" cy="4470145"/>
          </a:xfrm>
          <a:custGeom>
            <a:avLst/>
            <a:gdLst/>
            <a:ahLst/>
            <a:cxnLst/>
            <a:rect l="l" t="t" r="r" b="b"/>
            <a:pathLst>
              <a:path w="5078084" h="4470145">
                <a:moveTo>
                  <a:pt x="5078085" y="0"/>
                </a:moveTo>
                <a:lnTo>
                  <a:pt x="0" y="0"/>
                </a:lnTo>
                <a:lnTo>
                  <a:pt x="0" y="4470144"/>
                </a:lnTo>
                <a:lnTo>
                  <a:pt x="5078085" y="4470144"/>
                </a:lnTo>
                <a:lnTo>
                  <a:pt x="507808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AutoShape 9"/>
          <p:cNvSpPr/>
          <p:nvPr/>
        </p:nvSpPr>
        <p:spPr>
          <a:xfrm>
            <a:off x="15338163" y="3740854"/>
            <a:ext cx="3215760" cy="2914377"/>
          </a:xfrm>
          <a:prstGeom prst="rect">
            <a:avLst/>
          </a:prstGeom>
          <a:solidFill>
            <a:srgbClr val="829B62"/>
          </a:solidFill>
        </p:spPr>
      </p:sp>
      <p:sp>
        <p:nvSpPr>
          <p:cNvPr id="10" name="Freeform 10"/>
          <p:cNvSpPr/>
          <p:nvPr/>
        </p:nvSpPr>
        <p:spPr>
          <a:xfrm>
            <a:off x="11781990" y="8293099"/>
            <a:ext cx="1312985" cy="1687247"/>
          </a:xfrm>
          <a:custGeom>
            <a:avLst/>
            <a:gdLst/>
            <a:ahLst/>
            <a:cxnLst/>
            <a:rect l="l" t="t" r="r" b="b"/>
            <a:pathLst>
              <a:path w="1312985" h="1687247">
                <a:moveTo>
                  <a:pt x="0" y="0"/>
                </a:moveTo>
                <a:lnTo>
                  <a:pt x="1312985" y="0"/>
                </a:lnTo>
                <a:lnTo>
                  <a:pt x="1312985" y="1687247"/>
                </a:lnTo>
                <a:lnTo>
                  <a:pt x="0" y="16872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0800000">
            <a:off x="9434527" y="3785298"/>
            <a:ext cx="1434967" cy="2869933"/>
          </a:xfrm>
          <a:custGeom>
            <a:avLst/>
            <a:gdLst/>
            <a:ahLst/>
            <a:cxnLst/>
            <a:rect l="l" t="t" r="r" b="b"/>
            <a:pathLst>
              <a:path w="1434967" h="2869933">
                <a:moveTo>
                  <a:pt x="0" y="0"/>
                </a:moveTo>
                <a:lnTo>
                  <a:pt x="1434966" y="0"/>
                </a:lnTo>
                <a:lnTo>
                  <a:pt x="1434966" y="2869933"/>
                </a:lnTo>
                <a:lnTo>
                  <a:pt x="0" y="286993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AutoShape 12"/>
          <p:cNvSpPr/>
          <p:nvPr/>
        </p:nvSpPr>
        <p:spPr>
          <a:xfrm>
            <a:off x="10851786" y="3785298"/>
            <a:ext cx="4486377" cy="2869933"/>
          </a:xfrm>
          <a:prstGeom prst="rect">
            <a:avLst/>
          </a:prstGeom>
          <a:solidFill>
            <a:srgbClr val="6BB9D4"/>
          </a:solidFill>
        </p:spPr>
      </p:sp>
      <p:sp>
        <p:nvSpPr>
          <p:cNvPr id="13" name="Freeform 13"/>
          <p:cNvSpPr/>
          <p:nvPr/>
        </p:nvSpPr>
        <p:spPr>
          <a:xfrm rot="-10800000">
            <a:off x="13292787" y="826478"/>
            <a:ext cx="1484661" cy="2969323"/>
          </a:xfrm>
          <a:custGeom>
            <a:avLst/>
            <a:gdLst/>
            <a:ahLst/>
            <a:cxnLst/>
            <a:rect l="l" t="t" r="r" b="b"/>
            <a:pathLst>
              <a:path w="1484661" h="2969323">
                <a:moveTo>
                  <a:pt x="0" y="0"/>
                </a:moveTo>
                <a:lnTo>
                  <a:pt x="1484661" y="0"/>
                </a:lnTo>
                <a:lnTo>
                  <a:pt x="1484661" y="2969322"/>
                </a:lnTo>
                <a:lnTo>
                  <a:pt x="0" y="296932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4648888" y="6154042"/>
            <a:ext cx="5078084" cy="4470145"/>
          </a:xfrm>
          <a:custGeom>
            <a:avLst/>
            <a:gdLst/>
            <a:ahLst/>
            <a:cxnLst/>
            <a:rect l="l" t="t" r="r" b="b"/>
            <a:pathLst>
              <a:path w="5078084" h="4470145">
                <a:moveTo>
                  <a:pt x="0" y="0"/>
                </a:moveTo>
                <a:lnTo>
                  <a:pt x="5078085" y="0"/>
                </a:lnTo>
                <a:lnTo>
                  <a:pt x="5078085" y="4470145"/>
                </a:lnTo>
                <a:lnTo>
                  <a:pt x="0" y="447014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3352287" y="7638849"/>
            <a:ext cx="1085604" cy="1395052"/>
          </a:xfrm>
          <a:custGeom>
            <a:avLst/>
            <a:gdLst/>
            <a:ahLst/>
            <a:cxnLst/>
            <a:rect l="l" t="t" r="r" b="b"/>
            <a:pathLst>
              <a:path w="1085604" h="1395052">
                <a:moveTo>
                  <a:pt x="0" y="0"/>
                </a:moveTo>
                <a:lnTo>
                  <a:pt x="1085604" y="0"/>
                </a:lnTo>
                <a:lnTo>
                  <a:pt x="1085604" y="1395052"/>
                </a:lnTo>
                <a:lnTo>
                  <a:pt x="0" y="13950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4046261" y="2183922"/>
            <a:ext cx="4507661" cy="4491270"/>
          </a:xfrm>
          <a:custGeom>
            <a:avLst/>
            <a:gdLst/>
            <a:ahLst/>
            <a:cxnLst/>
            <a:rect l="l" t="t" r="r" b="b"/>
            <a:pathLst>
              <a:path w="4507661" h="4491270">
                <a:moveTo>
                  <a:pt x="0" y="0"/>
                </a:moveTo>
                <a:lnTo>
                  <a:pt x="4507662" y="0"/>
                </a:lnTo>
                <a:lnTo>
                  <a:pt x="4507662" y="4491270"/>
                </a:lnTo>
                <a:lnTo>
                  <a:pt x="0" y="449127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0679995" y="4819366"/>
            <a:ext cx="6097300" cy="1835033"/>
          </a:xfrm>
          <a:custGeom>
            <a:avLst/>
            <a:gdLst/>
            <a:ahLst/>
            <a:cxnLst/>
            <a:rect l="l" t="t" r="r" b="b"/>
            <a:pathLst>
              <a:path w="6097300" h="1835033">
                <a:moveTo>
                  <a:pt x="0" y="0"/>
                </a:moveTo>
                <a:lnTo>
                  <a:pt x="6097300" y="0"/>
                </a:lnTo>
                <a:lnTo>
                  <a:pt x="6097300" y="1835033"/>
                </a:lnTo>
                <a:lnTo>
                  <a:pt x="0" y="183503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 r="-1075" b="-24540"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1396463" y="1637493"/>
            <a:ext cx="3397023" cy="3341435"/>
          </a:xfrm>
          <a:custGeom>
            <a:avLst/>
            <a:gdLst/>
            <a:ahLst/>
            <a:cxnLst/>
            <a:rect l="l" t="t" r="r" b="b"/>
            <a:pathLst>
              <a:path w="3397023" h="3341435">
                <a:moveTo>
                  <a:pt x="0" y="0"/>
                </a:moveTo>
                <a:lnTo>
                  <a:pt x="3397023" y="0"/>
                </a:lnTo>
                <a:lnTo>
                  <a:pt x="3397023" y="3341434"/>
                </a:lnTo>
                <a:lnTo>
                  <a:pt x="0" y="334143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3292787" y="1746488"/>
            <a:ext cx="3270567" cy="1183351"/>
          </a:xfrm>
          <a:custGeom>
            <a:avLst/>
            <a:gdLst/>
            <a:ahLst/>
            <a:cxnLst/>
            <a:rect l="l" t="t" r="r" b="b"/>
            <a:pathLst>
              <a:path w="3270567" h="1183351">
                <a:moveTo>
                  <a:pt x="0" y="0"/>
                </a:moveTo>
                <a:lnTo>
                  <a:pt x="3270567" y="0"/>
                </a:lnTo>
                <a:lnTo>
                  <a:pt x="3270567" y="1183351"/>
                </a:lnTo>
                <a:lnTo>
                  <a:pt x="0" y="118335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6946043" y="2775297"/>
            <a:ext cx="3571812" cy="1292347"/>
          </a:xfrm>
          <a:custGeom>
            <a:avLst/>
            <a:gdLst/>
            <a:ahLst/>
            <a:cxnLst/>
            <a:rect l="l" t="t" r="r" b="b"/>
            <a:pathLst>
              <a:path w="3571812" h="1292347">
                <a:moveTo>
                  <a:pt x="0" y="0"/>
                </a:moveTo>
                <a:lnTo>
                  <a:pt x="3571812" y="0"/>
                </a:lnTo>
                <a:lnTo>
                  <a:pt x="3571812" y="1292347"/>
                </a:lnTo>
                <a:lnTo>
                  <a:pt x="0" y="129234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7988532" y="5339043"/>
            <a:ext cx="4822973" cy="2630712"/>
          </a:xfrm>
          <a:custGeom>
            <a:avLst/>
            <a:gdLst/>
            <a:ahLst/>
            <a:cxnLst/>
            <a:rect l="l" t="t" r="r" b="b"/>
            <a:pathLst>
              <a:path w="4822973" h="2630712">
                <a:moveTo>
                  <a:pt x="0" y="0"/>
                </a:moveTo>
                <a:lnTo>
                  <a:pt x="4822972" y="0"/>
                </a:lnTo>
                <a:lnTo>
                  <a:pt x="4822972" y="2630712"/>
                </a:lnTo>
                <a:lnTo>
                  <a:pt x="0" y="263071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flipH="1">
            <a:off x="8204654" y="8163567"/>
            <a:ext cx="1761406" cy="2728939"/>
          </a:xfrm>
          <a:custGeom>
            <a:avLst/>
            <a:gdLst/>
            <a:ahLst/>
            <a:cxnLst/>
            <a:rect l="l" t="t" r="r" b="b"/>
            <a:pathLst>
              <a:path w="1761406" h="2728939">
                <a:moveTo>
                  <a:pt x="1761407" y="0"/>
                </a:moveTo>
                <a:lnTo>
                  <a:pt x="0" y="0"/>
                </a:lnTo>
                <a:lnTo>
                  <a:pt x="0" y="2728940"/>
                </a:lnTo>
                <a:lnTo>
                  <a:pt x="1761407" y="2728940"/>
                </a:lnTo>
                <a:lnTo>
                  <a:pt x="1761407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9513500" y="7175295"/>
            <a:ext cx="2114945" cy="3276675"/>
          </a:xfrm>
          <a:custGeom>
            <a:avLst/>
            <a:gdLst/>
            <a:ahLst/>
            <a:cxnLst/>
            <a:rect l="l" t="t" r="r" b="b"/>
            <a:pathLst>
              <a:path w="2114945" h="3276675">
                <a:moveTo>
                  <a:pt x="0" y="0"/>
                </a:moveTo>
                <a:lnTo>
                  <a:pt x="2114945" y="0"/>
                </a:lnTo>
                <a:lnTo>
                  <a:pt x="2114945" y="3276675"/>
                </a:lnTo>
                <a:lnTo>
                  <a:pt x="0" y="3276675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4890523" y="5853832"/>
            <a:ext cx="588408" cy="1127612"/>
          </a:xfrm>
          <a:custGeom>
            <a:avLst/>
            <a:gdLst/>
            <a:ahLst/>
            <a:cxnLst/>
            <a:rect l="l" t="t" r="r" b="b"/>
            <a:pathLst>
              <a:path w="588408" h="1127612">
                <a:moveTo>
                  <a:pt x="0" y="0"/>
                </a:moveTo>
                <a:lnTo>
                  <a:pt x="588408" y="0"/>
                </a:lnTo>
                <a:lnTo>
                  <a:pt x="588408" y="1127612"/>
                </a:lnTo>
                <a:lnTo>
                  <a:pt x="0" y="1127612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=""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14035117" y="5896761"/>
            <a:ext cx="720456" cy="1380664"/>
          </a:xfrm>
          <a:custGeom>
            <a:avLst/>
            <a:gdLst/>
            <a:ahLst/>
            <a:cxnLst/>
            <a:rect l="l" t="t" r="r" b="b"/>
            <a:pathLst>
              <a:path w="720456" h="1380664">
                <a:moveTo>
                  <a:pt x="0" y="0"/>
                </a:moveTo>
                <a:lnTo>
                  <a:pt x="720456" y="0"/>
                </a:lnTo>
                <a:lnTo>
                  <a:pt x="720456" y="1380665"/>
                </a:lnTo>
                <a:lnTo>
                  <a:pt x="0" y="1380665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=""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6892336" y="7033028"/>
            <a:ext cx="1184488" cy="516867"/>
          </a:xfrm>
          <a:custGeom>
            <a:avLst/>
            <a:gdLst/>
            <a:ahLst/>
            <a:cxnLst/>
            <a:rect l="l" t="t" r="r" b="b"/>
            <a:pathLst>
              <a:path w="1184488" h="516867">
                <a:moveTo>
                  <a:pt x="0" y="0"/>
                </a:moveTo>
                <a:lnTo>
                  <a:pt x="1184488" y="0"/>
                </a:lnTo>
                <a:lnTo>
                  <a:pt x="1184488" y="516867"/>
                </a:lnTo>
                <a:lnTo>
                  <a:pt x="0" y="516867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=""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14716405" y="7033028"/>
            <a:ext cx="2234628" cy="1892555"/>
          </a:xfrm>
          <a:custGeom>
            <a:avLst/>
            <a:gdLst/>
            <a:ahLst/>
            <a:cxnLst/>
            <a:rect l="l" t="t" r="r" b="b"/>
            <a:pathLst>
              <a:path w="2234628" h="1892555">
                <a:moveTo>
                  <a:pt x="0" y="0"/>
                </a:moveTo>
                <a:lnTo>
                  <a:pt x="2234628" y="0"/>
                </a:lnTo>
                <a:lnTo>
                  <a:pt x="2234628" y="1892555"/>
                </a:lnTo>
                <a:lnTo>
                  <a:pt x="0" y="1892555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=""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16233417" y="6396797"/>
            <a:ext cx="1184488" cy="516867"/>
          </a:xfrm>
          <a:custGeom>
            <a:avLst/>
            <a:gdLst/>
            <a:ahLst/>
            <a:cxnLst/>
            <a:rect l="l" t="t" r="r" b="b"/>
            <a:pathLst>
              <a:path w="1184488" h="516867">
                <a:moveTo>
                  <a:pt x="0" y="0"/>
                </a:moveTo>
                <a:lnTo>
                  <a:pt x="1184488" y="0"/>
                </a:lnTo>
                <a:lnTo>
                  <a:pt x="1184488" y="516867"/>
                </a:lnTo>
                <a:lnTo>
                  <a:pt x="0" y="516867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=""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 rot="-10800000">
            <a:off x="5044489" y="7865455"/>
            <a:ext cx="1535414" cy="3070828"/>
          </a:xfrm>
          <a:custGeom>
            <a:avLst/>
            <a:gdLst/>
            <a:ahLst/>
            <a:cxnLst/>
            <a:rect l="l" t="t" r="r" b="b"/>
            <a:pathLst>
              <a:path w="1535414" h="3070828">
                <a:moveTo>
                  <a:pt x="0" y="0"/>
                </a:moveTo>
                <a:lnTo>
                  <a:pt x="1535414" y="0"/>
                </a:lnTo>
                <a:lnTo>
                  <a:pt x="1535414" y="3070829"/>
                </a:lnTo>
                <a:lnTo>
                  <a:pt x="0" y="3070829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=""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6018468" y="7381288"/>
            <a:ext cx="2379417" cy="1652613"/>
          </a:xfrm>
          <a:custGeom>
            <a:avLst/>
            <a:gdLst/>
            <a:ahLst/>
            <a:cxnLst/>
            <a:rect l="l" t="t" r="r" b="b"/>
            <a:pathLst>
              <a:path w="2379417" h="1652613">
                <a:moveTo>
                  <a:pt x="0" y="0"/>
                </a:moveTo>
                <a:lnTo>
                  <a:pt x="2379416" y="0"/>
                </a:lnTo>
                <a:lnTo>
                  <a:pt x="2379416" y="1652613"/>
                </a:lnTo>
                <a:lnTo>
                  <a:pt x="0" y="1652613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="" xmlns:asvg="http://schemas.microsoft.com/office/drawing/2016/SVG/main" r:embed="rId35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 rot="806744">
            <a:off x="7368475" y="8135682"/>
            <a:ext cx="1169152" cy="1516589"/>
          </a:xfrm>
          <a:custGeom>
            <a:avLst/>
            <a:gdLst/>
            <a:ahLst/>
            <a:cxnLst/>
            <a:rect l="l" t="t" r="r" b="b"/>
            <a:pathLst>
              <a:path w="1169152" h="1516589">
                <a:moveTo>
                  <a:pt x="0" y="0"/>
                </a:moveTo>
                <a:lnTo>
                  <a:pt x="1169153" y="0"/>
                </a:lnTo>
                <a:lnTo>
                  <a:pt x="1169153" y="1516589"/>
                </a:lnTo>
                <a:lnTo>
                  <a:pt x="0" y="1516589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="" xmlns:asvg="http://schemas.microsoft.com/office/drawing/2016/SVG/main" r:embed="rId37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 rot="-1585154">
            <a:off x="6507558" y="8494450"/>
            <a:ext cx="1169152" cy="1516589"/>
          </a:xfrm>
          <a:custGeom>
            <a:avLst/>
            <a:gdLst/>
            <a:ahLst/>
            <a:cxnLst/>
            <a:rect l="l" t="t" r="r" b="b"/>
            <a:pathLst>
              <a:path w="1169152" h="1516589">
                <a:moveTo>
                  <a:pt x="0" y="0"/>
                </a:moveTo>
                <a:lnTo>
                  <a:pt x="1169153" y="0"/>
                </a:lnTo>
                <a:lnTo>
                  <a:pt x="1169153" y="1516590"/>
                </a:lnTo>
                <a:lnTo>
                  <a:pt x="0" y="1516590"/>
                </a:lnTo>
                <a:lnTo>
                  <a:pt x="0" y="0"/>
                </a:lnTo>
                <a:close/>
              </a:path>
            </a:pathLst>
          </a:custGeom>
          <a:blipFill>
            <a:blip r:embed="rId38">
              <a:extLst>
                <a:ext uri="{96DAC541-7B7A-43D3-8B79-37D633B846F1}">
                  <asvg:svgBlip xmlns="" xmlns:asvg="http://schemas.microsoft.com/office/drawing/2016/SVG/main" r:embed="rId39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12669729" y="7309462"/>
            <a:ext cx="643625" cy="827089"/>
          </a:xfrm>
          <a:custGeom>
            <a:avLst/>
            <a:gdLst/>
            <a:ahLst/>
            <a:cxnLst/>
            <a:rect l="l" t="t" r="r" b="b"/>
            <a:pathLst>
              <a:path w="643625" h="827089">
                <a:moveTo>
                  <a:pt x="0" y="0"/>
                </a:moveTo>
                <a:lnTo>
                  <a:pt x="643626" y="0"/>
                </a:lnTo>
                <a:lnTo>
                  <a:pt x="643626" y="827089"/>
                </a:lnTo>
                <a:lnTo>
                  <a:pt x="0" y="8270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4" name="AutoShape 34"/>
          <p:cNvSpPr/>
          <p:nvPr/>
        </p:nvSpPr>
        <p:spPr>
          <a:xfrm>
            <a:off x="13195940" y="9767415"/>
            <a:ext cx="3104152" cy="519585"/>
          </a:xfrm>
          <a:prstGeom prst="rect">
            <a:avLst/>
          </a:prstGeom>
          <a:solidFill>
            <a:srgbClr val="829B62"/>
          </a:solidFill>
        </p:spPr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-531452" y="-901505"/>
            <a:ext cx="8687274" cy="95823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B6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686893" y="0"/>
            <a:ext cx="10601107" cy="10287000"/>
          </a:xfrm>
          <a:custGeom>
            <a:avLst/>
            <a:gdLst/>
            <a:ahLst/>
            <a:cxnLst/>
            <a:rect l="l" t="t" r="r" b="b"/>
            <a:pathLst>
              <a:path w="10601107" h="10287000">
                <a:moveTo>
                  <a:pt x="0" y="0"/>
                </a:moveTo>
                <a:lnTo>
                  <a:pt x="10601107" y="0"/>
                </a:lnTo>
                <a:lnTo>
                  <a:pt x="1060110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47876" y="0"/>
            <a:ext cx="7234493" cy="10287000"/>
            <a:chOff x="0" y="0"/>
            <a:chExt cx="1905381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905381" cy="2709333"/>
            </a:xfrm>
            <a:custGeom>
              <a:avLst/>
              <a:gdLst/>
              <a:ahLst/>
              <a:cxnLst/>
              <a:rect l="l" t="t" r="r" b="b"/>
              <a:pathLst>
                <a:path w="1905381" h="2709333">
                  <a:moveTo>
                    <a:pt x="0" y="0"/>
                  </a:moveTo>
                  <a:lnTo>
                    <a:pt x="1905381" y="0"/>
                  </a:lnTo>
                  <a:lnTo>
                    <a:pt x="1905381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1D5175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1905381" cy="27283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6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flipH="1">
            <a:off x="3676179" y="2057400"/>
            <a:ext cx="3806190" cy="8229600"/>
          </a:xfrm>
          <a:custGeom>
            <a:avLst/>
            <a:gdLst/>
            <a:ahLst/>
            <a:cxnLst/>
            <a:rect l="l" t="t" r="r" b="b"/>
            <a:pathLst>
              <a:path w="3806190" h="8229600">
                <a:moveTo>
                  <a:pt x="3806190" y="0"/>
                </a:moveTo>
                <a:lnTo>
                  <a:pt x="0" y="0"/>
                </a:lnTo>
                <a:lnTo>
                  <a:pt x="0" y="8229600"/>
                </a:lnTo>
                <a:lnTo>
                  <a:pt x="3806190" y="8229600"/>
                </a:lnTo>
                <a:lnTo>
                  <a:pt x="380619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52" y="190500"/>
            <a:ext cx="4590579" cy="32171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B6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293398" y="3168072"/>
            <a:ext cx="21401447" cy="7077422"/>
          </a:xfrm>
          <a:custGeom>
            <a:avLst/>
            <a:gdLst/>
            <a:ahLst/>
            <a:cxnLst/>
            <a:rect l="l" t="t" r="r" b="b"/>
            <a:pathLst>
              <a:path w="21401447" h="7077422">
                <a:moveTo>
                  <a:pt x="0" y="0"/>
                </a:moveTo>
                <a:lnTo>
                  <a:pt x="21401447" y="0"/>
                </a:lnTo>
                <a:lnTo>
                  <a:pt x="21401447" y="7077422"/>
                </a:lnTo>
                <a:lnTo>
                  <a:pt x="0" y="70774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3535501" y="6386501"/>
            <a:ext cx="8239900" cy="8229600"/>
          </a:xfrm>
          <a:custGeom>
            <a:avLst/>
            <a:gdLst/>
            <a:ahLst/>
            <a:cxnLst/>
            <a:rect l="l" t="t" r="r" b="b"/>
            <a:pathLst>
              <a:path w="8239900" h="8229600">
                <a:moveTo>
                  <a:pt x="0" y="0"/>
                </a:moveTo>
                <a:lnTo>
                  <a:pt x="8239900" y="0"/>
                </a:lnTo>
                <a:lnTo>
                  <a:pt x="82399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226321" y="7017601"/>
            <a:ext cx="8239900" cy="8229600"/>
          </a:xfrm>
          <a:custGeom>
            <a:avLst/>
            <a:gdLst/>
            <a:ahLst/>
            <a:cxnLst/>
            <a:rect l="l" t="t" r="r" b="b"/>
            <a:pathLst>
              <a:path w="8239900" h="8229600">
                <a:moveTo>
                  <a:pt x="0" y="0"/>
                </a:moveTo>
                <a:lnTo>
                  <a:pt x="8239899" y="0"/>
                </a:lnTo>
                <a:lnTo>
                  <a:pt x="823989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812612" y="7595512"/>
            <a:ext cx="8239900" cy="8229600"/>
          </a:xfrm>
          <a:custGeom>
            <a:avLst/>
            <a:gdLst/>
            <a:ahLst/>
            <a:cxnLst/>
            <a:rect l="l" t="t" r="r" b="b"/>
            <a:pathLst>
              <a:path w="8239900" h="8229600">
                <a:moveTo>
                  <a:pt x="0" y="0"/>
                </a:moveTo>
                <a:lnTo>
                  <a:pt x="8239900" y="0"/>
                </a:lnTo>
                <a:lnTo>
                  <a:pt x="82399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000736" y="6201037"/>
            <a:ext cx="8239900" cy="8229600"/>
          </a:xfrm>
          <a:custGeom>
            <a:avLst/>
            <a:gdLst/>
            <a:ahLst/>
            <a:cxnLst/>
            <a:rect l="l" t="t" r="r" b="b"/>
            <a:pathLst>
              <a:path w="8239900" h="8229600">
                <a:moveTo>
                  <a:pt x="0" y="0"/>
                </a:moveTo>
                <a:lnTo>
                  <a:pt x="8239900" y="0"/>
                </a:lnTo>
                <a:lnTo>
                  <a:pt x="82399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908124" y="4236518"/>
            <a:ext cx="8239900" cy="8229600"/>
          </a:xfrm>
          <a:custGeom>
            <a:avLst/>
            <a:gdLst/>
            <a:ahLst/>
            <a:cxnLst/>
            <a:rect l="l" t="t" r="r" b="b"/>
            <a:pathLst>
              <a:path w="8239900" h="8229600">
                <a:moveTo>
                  <a:pt x="0" y="0"/>
                </a:moveTo>
                <a:lnTo>
                  <a:pt x="8239900" y="0"/>
                </a:lnTo>
                <a:lnTo>
                  <a:pt x="82399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736219" y="6386501"/>
            <a:ext cx="8239900" cy="8229600"/>
          </a:xfrm>
          <a:custGeom>
            <a:avLst/>
            <a:gdLst/>
            <a:ahLst/>
            <a:cxnLst/>
            <a:rect l="l" t="t" r="r" b="b"/>
            <a:pathLst>
              <a:path w="8239900" h="8229600">
                <a:moveTo>
                  <a:pt x="0" y="0"/>
                </a:moveTo>
                <a:lnTo>
                  <a:pt x="8239900" y="0"/>
                </a:lnTo>
                <a:lnTo>
                  <a:pt x="82399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920876" y="8024869"/>
            <a:ext cx="8239900" cy="8229600"/>
          </a:xfrm>
          <a:custGeom>
            <a:avLst/>
            <a:gdLst/>
            <a:ahLst/>
            <a:cxnLst/>
            <a:rect l="l" t="t" r="r" b="b"/>
            <a:pathLst>
              <a:path w="8239900" h="8229600">
                <a:moveTo>
                  <a:pt x="0" y="0"/>
                </a:moveTo>
                <a:lnTo>
                  <a:pt x="8239899" y="0"/>
                </a:lnTo>
                <a:lnTo>
                  <a:pt x="823989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49720" y="382569"/>
            <a:ext cx="7959003" cy="4760931"/>
          </a:xfrm>
          <a:custGeom>
            <a:avLst/>
            <a:gdLst/>
            <a:ahLst/>
            <a:cxnLst/>
            <a:rect l="l" t="t" r="r" b="b"/>
            <a:pathLst>
              <a:path w="7959003" h="4760931">
                <a:moveTo>
                  <a:pt x="0" y="0"/>
                </a:moveTo>
                <a:lnTo>
                  <a:pt x="7959003" y="0"/>
                </a:lnTo>
                <a:lnTo>
                  <a:pt x="7959003" y="4760931"/>
                </a:lnTo>
                <a:lnTo>
                  <a:pt x="0" y="476093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31000"/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416370" y="244797"/>
            <a:ext cx="7959003" cy="4760931"/>
          </a:xfrm>
          <a:custGeom>
            <a:avLst/>
            <a:gdLst/>
            <a:ahLst/>
            <a:cxnLst/>
            <a:rect l="l" t="t" r="r" b="b"/>
            <a:pathLst>
              <a:path w="7959003" h="4760931">
                <a:moveTo>
                  <a:pt x="0" y="0"/>
                </a:moveTo>
                <a:lnTo>
                  <a:pt x="7959003" y="0"/>
                </a:lnTo>
                <a:lnTo>
                  <a:pt x="7959003" y="4760931"/>
                </a:lnTo>
                <a:lnTo>
                  <a:pt x="0" y="476093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564734" flipH="1">
            <a:off x="2605740" y="5128955"/>
            <a:ext cx="3178130" cy="3306247"/>
          </a:xfrm>
          <a:custGeom>
            <a:avLst/>
            <a:gdLst/>
            <a:ahLst/>
            <a:cxnLst/>
            <a:rect l="l" t="t" r="r" b="b"/>
            <a:pathLst>
              <a:path w="3178130" h="3306247">
                <a:moveTo>
                  <a:pt x="3178129" y="0"/>
                </a:moveTo>
                <a:lnTo>
                  <a:pt x="0" y="0"/>
                </a:lnTo>
                <a:lnTo>
                  <a:pt x="0" y="3306247"/>
                </a:lnTo>
                <a:lnTo>
                  <a:pt x="3178129" y="3306247"/>
                </a:lnTo>
                <a:lnTo>
                  <a:pt x="3178129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0" y="5096440"/>
            <a:ext cx="18288000" cy="6047810"/>
          </a:xfrm>
          <a:custGeom>
            <a:avLst/>
            <a:gdLst/>
            <a:ahLst/>
            <a:cxnLst/>
            <a:rect l="l" t="t" r="r" b="b"/>
            <a:pathLst>
              <a:path w="18288000" h="6047810">
                <a:moveTo>
                  <a:pt x="0" y="0"/>
                </a:moveTo>
                <a:lnTo>
                  <a:pt x="18288000" y="0"/>
                </a:lnTo>
                <a:lnTo>
                  <a:pt x="18288000" y="6047810"/>
                </a:lnTo>
                <a:lnTo>
                  <a:pt x="0" y="604781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-3777353" y="7708369"/>
            <a:ext cx="8239900" cy="8229600"/>
          </a:xfrm>
          <a:custGeom>
            <a:avLst/>
            <a:gdLst/>
            <a:ahLst/>
            <a:cxnLst/>
            <a:rect l="l" t="t" r="r" b="b"/>
            <a:pathLst>
              <a:path w="8239900" h="8229600">
                <a:moveTo>
                  <a:pt x="0" y="0"/>
                </a:moveTo>
                <a:lnTo>
                  <a:pt x="8239899" y="0"/>
                </a:lnTo>
                <a:lnTo>
                  <a:pt x="823989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984468" y="8339469"/>
            <a:ext cx="8239900" cy="8229600"/>
          </a:xfrm>
          <a:custGeom>
            <a:avLst/>
            <a:gdLst/>
            <a:ahLst/>
            <a:cxnLst/>
            <a:rect l="l" t="t" r="r" b="b"/>
            <a:pathLst>
              <a:path w="8239900" h="8229600">
                <a:moveTo>
                  <a:pt x="0" y="0"/>
                </a:moveTo>
                <a:lnTo>
                  <a:pt x="8239900" y="0"/>
                </a:lnTo>
                <a:lnTo>
                  <a:pt x="82399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-1054465" y="8917380"/>
            <a:ext cx="8239900" cy="8229600"/>
          </a:xfrm>
          <a:custGeom>
            <a:avLst/>
            <a:gdLst/>
            <a:ahLst/>
            <a:cxnLst/>
            <a:rect l="l" t="t" r="r" b="b"/>
            <a:pathLst>
              <a:path w="8239900" h="8229600">
                <a:moveTo>
                  <a:pt x="0" y="0"/>
                </a:moveTo>
                <a:lnTo>
                  <a:pt x="8239900" y="0"/>
                </a:lnTo>
                <a:lnTo>
                  <a:pt x="82399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8758884" y="7522905"/>
            <a:ext cx="8239900" cy="8229600"/>
          </a:xfrm>
          <a:custGeom>
            <a:avLst/>
            <a:gdLst/>
            <a:ahLst/>
            <a:cxnLst/>
            <a:rect l="l" t="t" r="r" b="b"/>
            <a:pathLst>
              <a:path w="8239900" h="8229600">
                <a:moveTo>
                  <a:pt x="0" y="0"/>
                </a:moveTo>
                <a:lnTo>
                  <a:pt x="8239900" y="0"/>
                </a:lnTo>
                <a:lnTo>
                  <a:pt x="82399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2279190" y="7344545"/>
            <a:ext cx="3763172" cy="4114800"/>
          </a:xfrm>
          <a:custGeom>
            <a:avLst/>
            <a:gdLst/>
            <a:ahLst/>
            <a:cxnLst/>
            <a:rect l="l" t="t" r="r" b="b"/>
            <a:pathLst>
              <a:path w="3763172" h="4114800">
                <a:moveTo>
                  <a:pt x="0" y="0"/>
                </a:moveTo>
                <a:lnTo>
                  <a:pt x="3763171" y="0"/>
                </a:lnTo>
                <a:lnTo>
                  <a:pt x="376317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5666271" y="5558386"/>
            <a:ext cx="8239900" cy="8229600"/>
          </a:xfrm>
          <a:custGeom>
            <a:avLst/>
            <a:gdLst/>
            <a:ahLst/>
            <a:cxnLst/>
            <a:rect l="l" t="t" r="r" b="b"/>
            <a:pathLst>
              <a:path w="8239900" h="8229600">
                <a:moveTo>
                  <a:pt x="0" y="0"/>
                </a:moveTo>
                <a:lnTo>
                  <a:pt x="8239900" y="0"/>
                </a:lnTo>
                <a:lnTo>
                  <a:pt x="82399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2494366" y="7708369"/>
            <a:ext cx="8239900" cy="8229600"/>
          </a:xfrm>
          <a:custGeom>
            <a:avLst/>
            <a:gdLst/>
            <a:ahLst/>
            <a:cxnLst/>
            <a:rect l="l" t="t" r="r" b="b"/>
            <a:pathLst>
              <a:path w="8239900" h="8229600">
                <a:moveTo>
                  <a:pt x="0" y="0"/>
                </a:moveTo>
                <a:lnTo>
                  <a:pt x="8239900" y="0"/>
                </a:lnTo>
                <a:lnTo>
                  <a:pt x="82399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5679023" y="9346737"/>
            <a:ext cx="8239900" cy="8229600"/>
          </a:xfrm>
          <a:custGeom>
            <a:avLst/>
            <a:gdLst/>
            <a:ahLst/>
            <a:cxnLst/>
            <a:rect l="l" t="t" r="r" b="b"/>
            <a:pathLst>
              <a:path w="8239900" h="8229600">
                <a:moveTo>
                  <a:pt x="0" y="0"/>
                </a:moveTo>
                <a:lnTo>
                  <a:pt x="8239900" y="0"/>
                </a:lnTo>
                <a:lnTo>
                  <a:pt x="82399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0" y="6649280"/>
            <a:ext cx="18288000" cy="6047810"/>
          </a:xfrm>
          <a:custGeom>
            <a:avLst/>
            <a:gdLst/>
            <a:ahLst/>
            <a:cxnLst/>
            <a:rect l="l" t="t" r="r" b="b"/>
            <a:pathLst>
              <a:path w="18288000" h="6047810">
                <a:moveTo>
                  <a:pt x="0" y="0"/>
                </a:moveTo>
                <a:lnTo>
                  <a:pt x="18288000" y="0"/>
                </a:lnTo>
                <a:lnTo>
                  <a:pt x="18288000" y="6047811"/>
                </a:lnTo>
                <a:lnTo>
                  <a:pt x="0" y="604781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/>
          <p:cNvGrpSpPr/>
          <p:nvPr/>
        </p:nvGrpSpPr>
        <p:grpSpPr>
          <a:xfrm rot="6787184">
            <a:off x="6915780" y="7672539"/>
            <a:ext cx="539310" cy="1333860"/>
            <a:chOff x="0" y="0"/>
            <a:chExt cx="471149" cy="1165279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71149" cy="1165279"/>
            </a:xfrm>
            <a:custGeom>
              <a:avLst/>
              <a:gdLst/>
              <a:ahLst/>
              <a:cxnLst/>
              <a:rect l="l" t="t" r="r" b="b"/>
              <a:pathLst>
                <a:path w="471149" h="1165279">
                  <a:moveTo>
                    <a:pt x="235574" y="0"/>
                  </a:moveTo>
                  <a:cubicBezTo>
                    <a:pt x="105470" y="0"/>
                    <a:pt x="0" y="260857"/>
                    <a:pt x="0" y="582640"/>
                  </a:cubicBezTo>
                  <a:cubicBezTo>
                    <a:pt x="0" y="904423"/>
                    <a:pt x="105470" y="1165279"/>
                    <a:pt x="235574" y="1165279"/>
                  </a:cubicBezTo>
                  <a:cubicBezTo>
                    <a:pt x="365678" y="1165279"/>
                    <a:pt x="471149" y="904423"/>
                    <a:pt x="471149" y="582640"/>
                  </a:cubicBezTo>
                  <a:cubicBezTo>
                    <a:pt x="471149" y="260857"/>
                    <a:pt x="365678" y="0"/>
                    <a:pt x="23557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72A6C3">
                    <a:alpha val="100000"/>
                  </a:srgbClr>
                </a:gs>
                <a:gs pos="100000">
                  <a:srgbClr val="706E6E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25" name="TextBox 25"/>
            <p:cNvSpPr txBox="1"/>
            <p:nvPr/>
          </p:nvSpPr>
          <p:spPr>
            <a:xfrm>
              <a:off x="44170" y="71145"/>
              <a:ext cx="382808" cy="9848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 rot="4284033">
            <a:off x="11996377" y="6858306"/>
            <a:ext cx="466220" cy="972476"/>
            <a:chOff x="0" y="0"/>
            <a:chExt cx="558652" cy="1165279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558652" cy="1165279"/>
            </a:xfrm>
            <a:custGeom>
              <a:avLst/>
              <a:gdLst/>
              <a:ahLst/>
              <a:cxnLst/>
              <a:rect l="l" t="t" r="r" b="b"/>
              <a:pathLst>
                <a:path w="558652" h="1165279">
                  <a:moveTo>
                    <a:pt x="279326" y="0"/>
                  </a:moveTo>
                  <a:cubicBezTo>
                    <a:pt x="125059" y="0"/>
                    <a:pt x="0" y="260857"/>
                    <a:pt x="0" y="582640"/>
                  </a:cubicBezTo>
                  <a:cubicBezTo>
                    <a:pt x="0" y="904423"/>
                    <a:pt x="125059" y="1165279"/>
                    <a:pt x="279326" y="1165279"/>
                  </a:cubicBezTo>
                  <a:cubicBezTo>
                    <a:pt x="433594" y="1165279"/>
                    <a:pt x="558652" y="904423"/>
                    <a:pt x="558652" y="582640"/>
                  </a:cubicBezTo>
                  <a:cubicBezTo>
                    <a:pt x="558652" y="260857"/>
                    <a:pt x="433594" y="0"/>
                    <a:pt x="279326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72A6C3">
                    <a:alpha val="100000"/>
                  </a:srgbClr>
                </a:gs>
                <a:gs pos="100000">
                  <a:srgbClr val="706E6E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28" name="TextBox 28"/>
            <p:cNvSpPr txBox="1"/>
            <p:nvPr/>
          </p:nvSpPr>
          <p:spPr>
            <a:xfrm>
              <a:off x="52374" y="71145"/>
              <a:ext cx="453905" cy="9848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 rot="3060822">
            <a:off x="17859344" y="6780280"/>
            <a:ext cx="798301" cy="1012992"/>
            <a:chOff x="0" y="0"/>
            <a:chExt cx="918312" cy="1165279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918312" cy="1165279"/>
            </a:xfrm>
            <a:custGeom>
              <a:avLst/>
              <a:gdLst/>
              <a:ahLst/>
              <a:cxnLst/>
              <a:rect l="l" t="t" r="r" b="b"/>
              <a:pathLst>
                <a:path w="918312" h="1165279">
                  <a:moveTo>
                    <a:pt x="459156" y="0"/>
                  </a:moveTo>
                  <a:cubicBezTo>
                    <a:pt x="205571" y="0"/>
                    <a:pt x="0" y="260857"/>
                    <a:pt x="0" y="582640"/>
                  </a:cubicBezTo>
                  <a:cubicBezTo>
                    <a:pt x="0" y="904423"/>
                    <a:pt x="205571" y="1165279"/>
                    <a:pt x="459156" y="1165279"/>
                  </a:cubicBezTo>
                  <a:cubicBezTo>
                    <a:pt x="712741" y="1165279"/>
                    <a:pt x="918312" y="904423"/>
                    <a:pt x="918312" y="582640"/>
                  </a:cubicBezTo>
                  <a:cubicBezTo>
                    <a:pt x="918312" y="260857"/>
                    <a:pt x="712741" y="0"/>
                    <a:pt x="459156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8DC1DF">
                    <a:alpha val="100000"/>
                  </a:srgbClr>
                </a:gs>
                <a:gs pos="100000">
                  <a:srgbClr val="706E6E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31" name="TextBox 31"/>
            <p:cNvSpPr txBox="1"/>
            <p:nvPr/>
          </p:nvSpPr>
          <p:spPr>
            <a:xfrm>
              <a:off x="86092" y="71145"/>
              <a:ext cx="746129" cy="9848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2" name="Freeform 32"/>
          <p:cNvSpPr/>
          <p:nvPr/>
        </p:nvSpPr>
        <p:spPr>
          <a:xfrm>
            <a:off x="15489700" y="5852552"/>
            <a:ext cx="2027118" cy="1081350"/>
          </a:xfrm>
          <a:custGeom>
            <a:avLst/>
            <a:gdLst/>
            <a:ahLst/>
            <a:cxnLst/>
            <a:rect l="l" t="t" r="r" b="b"/>
            <a:pathLst>
              <a:path w="2027118" h="1081350">
                <a:moveTo>
                  <a:pt x="0" y="0"/>
                </a:moveTo>
                <a:lnTo>
                  <a:pt x="2027118" y="0"/>
                </a:lnTo>
                <a:lnTo>
                  <a:pt x="2027118" y="1081350"/>
                </a:lnTo>
                <a:lnTo>
                  <a:pt x="0" y="108135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08202" y="1088666"/>
            <a:ext cx="8175337" cy="3703665"/>
          </a:xfrm>
          <a:prstGeom prst="rect">
            <a:avLst/>
          </a:prstGeom>
        </p:spPr>
      </p:pic>
      <p:grpSp>
        <p:nvGrpSpPr>
          <p:cNvPr id="45" name="Group 44"/>
          <p:cNvGrpSpPr/>
          <p:nvPr/>
        </p:nvGrpSpPr>
        <p:grpSpPr>
          <a:xfrm>
            <a:off x="10441036" y="685800"/>
            <a:ext cx="6012875" cy="1891722"/>
            <a:chOff x="10441036" y="685800"/>
            <a:chExt cx="6012875" cy="1891722"/>
          </a:xfrm>
        </p:grpSpPr>
        <p:grpSp>
          <p:nvGrpSpPr>
            <p:cNvPr id="33" name="Group 33"/>
            <p:cNvGrpSpPr/>
            <p:nvPr/>
          </p:nvGrpSpPr>
          <p:grpSpPr>
            <a:xfrm>
              <a:off x="10466220" y="685800"/>
              <a:ext cx="5987691" cy="1891722"/>
              <a:chOff x="0" y="0"/>
              <a:chExt cx="1577005" cy="498231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0"/>
                <a:ext cx="1577005" cy="498231"/>
              </a:xfrm>
              <a:custGeom>
                <a:avLst/>
                <a:gdLst/>
                <a:ahLst/>
                <a:cxnLst/>
                <a:rect l="l" t="t" r="r" b="b"/>
                <a:pathLst>
                  <a:path w="1577005" h="498231">
                    <a:moveTo>
                      <a:pt x="65942" y="0"/>
                    </a:moveTo>
                    <a:lnTo>
                      <a:pt x="1511064" y="0"/>
                    </a:lnTo>
                    <a:cubicBezTo>
                      <a:pt x="1528552" y="0"/>
                      <a:pt x="1545325" y="6947"/>
                      <a:pt x="1557691" y="19314"/>
                    </a:cubicBezTo>
                    <a:cubicBezTo>
                      <a:pt x="1570058" y="31680"/>
                      <a:pt x="1577005" y="48453"/>
                      <a:pt x="1577005" y="65942"/>
                    </a:cubicBezTo>
                    <a:lnTo>
                      <a:pt x="1577005" y="432290"/>
                    </a:lnTo>
                    <a:cubicBezTo>
                      <a:pt x="1577005" y="468708"/>
                      <a:pt x="1547482" y="498231"/>
                      <a:pt x="1511064" y="498231"/>
                    </a:cubicBezTo>
                    <a:lnTo>
                      <a:pt x="65942" y="498231"/>
                    </a:lnTo>
                    <a:cubicBezTo>
                      <a:pt x="48453" y="498231"/>
                      <a:pt x="31680" y="491284"/>
                      <a:pt x="19314" y="478917"/>
                    </a:cubicBezTo>
                    <a:cubicBezTo>
                      <a:pt x="6947" y="466551"/>
                      <a:pt x="0" y="449778"/>
                      <a:pt x="0" y="432290"/>
                    </a:cubicBezTo>
                    <a:lnTo>
                      <a:pt x="0" y="65942"/>
                    </a:lnTo>
                    <a:cubicBezTo>
                      <a:pt x="0" y="48453"/>
                      <a:pt x="6947" y="31680"/>
                      <a:pt x="19314" y="19314"/>
                    </a:cubicBezTo>
                    <a:cubicBezTo>
                      <a:pt x="31680" y="6947"/>
                      <a:pt x="48453" y="0"/>
                      <a:pt x="65942" y="0"/>
                    </a:cubicBezTo>
                    <a:close/>
                  </a:path>
                </a:pathLst>
              </a:custGeom>
              <a:solidFill>
                <a:srgbClr val="145DA0"/>
              </a:solidFill>
            </p:spPr>
          </p:sp>
          <p:sp>
            <p:nvSpPr>
              <p:cNvPr id="35" name="TextBox 35"/>
              <p:cNvSpPr txBox="1"/>
              <p:nvPr/>
            </p:nvSpPr>
            <p:spPr>
              <a:xfrm>
                <a:off x="0" y="-38100"/>
                <a:ext cx="1577005" cy="53633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44" name="TextBox 43"/>
            <p:cNvSpPr txBox="1"/>
            <p:nvPr/>
          </p:nvSpPr>
          <p:spPr>
            <a:xfrm>
              <a:off x="10441036" y="1019839"/>
              <a:ext cx="598769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 err="1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hoa</a:t>
              </a:r>
              <a:r>
                <a:rPr lang="en-US" sz="6000" b="1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b="1" dirty="0" err="1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bàng</a:t>
              </a:r>
              <a:r>
                <a:rPr lang="en-US" sz="6000" b="1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b="1" dirty="0" err="1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vuông</a:t>
              </a:r>
              <a:endParaRPr lang="en-US" sz="6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10490384" y="2920422"/>
            <a:ext cx="6012875" cy="1891722"/>
            <a:chOff x="10490384" y="2920422"/>
            <a:chExt cx="6012875" cy="1891722"/>
          </a:xfrm>
        </p:grpSpPr>
        <p:grpSp>
          <p:nvGrpSpPr>
            <p:cNvPr id="37" name="Group 37"/>
            <p:cNvGrpSpPr/>
            <p:nvPr/>
          </p:nvGrpSpPr>
          <p:grpSpPr>
            <a:xfrm>
              <a:off x="10515568" y="2920422"/>
              <a:ext cx="5987691" cy="1891722"/>
              <a:chOff x="0" y="0"/>
              <a:chExt cx="1577005" cy="498231"/>
            </a:xfrm>
          </p:grpSpPr>
          <p:sp>
            <p:nvSpPr>
              <p:cNvPr id="38" name="Freeform 38"/>
              <p:cNvSpPr/>
              <p:nvPr/>
            </p:nvSpPr>
            <p:spPr>
              <a:xfrm>
                <a:off x="0" y="0"/>
                <a:ext cx="1577005" cy="498231"/>
              </a:xfrm>
              <a:custGeom>
                <a:avLst/>
                <a:gdLst/>
                <a:ahLst/>
                <a:cxnLst/>
                <a:rect l="l" t="t" r="r" b="b"/>
                <a:pathLst>
                  <a:path w="1577005" h="498231">
                    <a:moveTo>
                      <a:pt x="65942" y="0"/>
                    </a:moveTo>
                    <a:lnTo>
                      <a:pt x="1511064" y="0"/>
                    </a:lnTo>
                    <a:cubicBezTo>
                      <a:pt x="1528552" y="0"/>
                      <a:pt x="1545325" y="6947"/>
                      <a:pt x="1557691" y="19314"/>
                    </a:cubicBezTo>
                    <a:cubicBezTo>
                      <a:pt x="1570058" y="31680"/>
                      <a:pt x="1577005" y="48453"/>
                      <a:pt x="1577005" y="65942"/>
                    </a:cubicBezTo>
                    <a:lnTo>
                      <a:pt x="1577005" y="432290"/>
                    </a:lnTo>
                    <a:cubicBezTo>
                      <a:pt x="1577005" y="468708"/>
                      <a:pt x="1547482" y="498231"/>
                      <a:pt x="1511064" y="498231"/>
                    </a:cubicBezTo>
                    <a:lnTo>
                      <a:pt x="65942" y="498231"/>
                    </a:lnTo>
                    <a:cubicBezTo>
                      <a:pt x="48453" y="498231"/>
                      <a:pt x="31680" y="491284"/>
                      <a:pt x="19314" y="478917"/>
                    </a:cubicBezTo>
                    <a:cubicBezTo>
                      <a:pt x="6947" y="466551"/>
                      <a:pt x="0" y="449778"/>
                      <a:pt x="0" y="432290"/>
                    </a:cubicBezTo>
                    <a:lnTo>
                      <a:pt x="0" y="65942"/>
                    </a:lnTo>
                    <a:cubicBezTo>
                      <a:pt x="0" y="48453"/>
                      <a:pt x="6947" y="31680"/>
                      <a:pt x="19314" y="19314"/>
                    </a:cubicBezTo>
                    <a:cubicBezTo>
                      <a:pt x="31680" y="6947"/>
                      <a:pt x="48453" y="0"/>
                      <a:pt x="65942" y="0"/>
                    </a:cubicBezTo>
                    <a:close/>
                  </a:path>
                </a:pathLst>
              </a:custGeom>
              <a:solidFill>
                <a:srgbClr val="145DA0"/>
              </a:solidFill>
            </p:spPr>
          </p:sp>
          <p:sp>
            <p:nvSpPr>
              <p:cNvPr id="39" name="TextBox 39"/>
              <p:cNvSpPr txBox="1"/>
              <p:nvPr/>
            </p:nvSpPr>
            <p:spPr>
              <a:xfrm>
                <a:off x="0" y="-38100"/>
                <a:ext cx="1577005" cy="53633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46" name="TextBox 45"/>
            <p:cNvSpPr txBox="1"/>
            <p:nvPr/>
          </p:nvSpPr>
          <p:spPr>
            <a:xfrm>
              <a:off x="10490384" y="3327887"/>
              <a:ext cx="598769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 err="1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oằn</a:t>
              </a:r>
              <a:r>
                <a:rPr lang="en-US" sz="6000" b="1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b="1" dirty="0" err="1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mình</a:t>
              </a:r>
              <a:endParaRPr lang="en-US" sz="6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10515568" y="5255176"/>
            <a:ext cx="6001720" cy="1891722"/>
            <a:chOff x="10515568" y="5255176"/>
            <a:chExt cx="6001720" cy="1891722"/>
          </a:xfrm>
        </p:grpSpPr>
        <p:grpSp>
          <p:nvGrpSpPr>
            <p:cNvPr id="40" name="Group 40"/>
            <p:cNvGrpSpPr/>
            <p:nvPr/>
          </p:nvGrpSpPr>
          <p:grpSpPr>
            <a:xfrm>
              <a:off x="10515568" y="5255176"/>
              <a:ext cx="5987691" cy="1891722"/>
              <a:chOff x="0" y="0"/>
              <a:chExt cx="1577005" cy="498231"/>
            </a:xfrm>
          </p:grpSpPr>
          <p:sp>
            <p:nvSpPr>
              <p:cNvPr id="41" name="Freeform 41"/>
              <p:cNvSpPr/>
              <p:nvPr/>
            </p:nvSpPr>
            <p:spPr>
              <a:xfrm>
                <a:off x="0" y="0"/>
                <a:ext cx="1577005" cy="498231"/>
              </a:xfrm>
              <a:custGeom>
                <a:avLst/>
                <a:gdLst/>
                <a:ahLst/>
                <a:cxnLst/>
                <a:rect l="l" t="t" r="r" b="b"/>
                <a:pathLst>
                  <a:path w="1577005" h="498231">
                    <a:moveTo>
                      <a:pt x="65942" y="0"/>
                    </a:moveTo>
                    <a:lnTo>
                      <a:pt x="1511064" y="0"/>
                    </a:lnTo>
                    <a:cubicBezTo>
                      <a:pt x="1528552" y="0"/>
                      <a:pt x="1545325" y="6947"/>
                      <a:pt x="1557691" y="19314"/>
                    </a:cubicBezTo>
                    <a:cubicBezTo>
                      <a:pt x="1570058" y="31680"/>
                      <a:pt x="1577005" y="48453"/>
                      <a:pt x="1577005" y="65942"/>
                    </a:cubicBezTo>
                    <a:lnTo>
                      <a:pt x="1577005" y="432290"/>
                    </a:lnTo>
                    <a:cubicBezTo>
                      <a:pt x="1577005" y="468708"/>
                      <a:pt x="1547482" y="498231"/>
                      <a:pt x="1511064" y="498231"/>
                    </a:cubicBezTo>
                    <a:lnTo>
                      <a:pt x="65942" y="498231"/>
                    </a:lnTo>
                    <a:cubicBezTo>
                      <a:pt x="48453" y="498231"/>
                      <a:pt x="31680" y="491284"/>
                      <a:pt x="19314" y="478917"/>
                    </a:cubicBezTo>
                    <a:cubicBezTo>
                      <a:pt x="6947" y="466551"/>
                      <a:pt x="0" y="449778"/>
                      <a:pt x="0" y="432290"/>
                    </a:cubicBezTo>
                    <a:lnTo>
                      <a:pt x="0" y="65942"/>
                    </a:lnTo>
                    <a:cubicBezTo>
                      <a:pt x="0" y="48453"/>
                      <a:pt x="6947" y="31680"/>
                      <a:pt x="19314" y="19314"/>
                    </a:cubicBezTo>
                    <a:cubicBezTo>
                      <a:pt x="31680" y="6947"/>
                      <a:pt x="48453" y="0"/>
                      <a:pt x="65942" y="0"/>
                    </a:cubicBezTo>
                    <a:close/>
                  </a:path>
                </a:pathLst>
              </a:custGeom>
              <a:solidFill>
                <a:srgbClr val="145DA0"/>
              </a:solidFill>
            </p:spPr>
          </p:sp>
          <p:sp>
            <p:nvSpPr>
              <p:cNvPr id="42" name="TextBox 42"/>
              <p:cNvSpPr txBox="1"/>
              <p:nvPr/>
            </p:nvSpPr>
            <p:spPr>
              <a:xfrm>
                <a:off x="0" y="-38100"/>
                <a:ext cx="1577005" cy="53633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48" name="TextBox 47"/>
            <p:cNvSpPr txBox="1"/>
            <p:nvPr/>
          </p:nvSpPr>
          <p:spPr>
            <a:xfrm>
              <a:off x="10529598" y="5601178"/>
              <a:ext cx="598769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</a:t>
              </a:r>
              <a:r>
                <a:rPr lang="en-US" sz="6000" b="1" dirty="0" err="1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iêu</a:t>
              </a:r>
              <a:r>
                <a:rPr lang="en-US" sz="6000" b="1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b="1" dirty="0" err="1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hãnh</a:t>
              </a:r>
              <a:endParaRPr lang="en-US" sz="6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10558117" y="7824924"/>
            <a:ext cx="6001720" cy="1891722"/>
            <a:chOff x="10515568" y="5255176"/>
            <a:chExt cx="6001720" cy="1891722"/>
          </a:xfrm>
        </p:grpSpPr>
        <p:grpSp>
          <p:nvGrpSpPr>
            <p:cNvPr id="51" name="Group 40"/>
            <p:cNvGrpSpPr/>
            <p:nvPr/>
          </p:nvGrpSpPr>
          <p:grpSpPr>
            <a:xfrm>
              <a:off x="10515568" y="5255176"/>
              <a:ext cx="5987691" cy="1891722"/>
              <a:chOff x="0" y="0"/>
              <a:chExt cx="1577005" cy="498231"/>
            </a:xfrm>
          </p:grpSpPr>
          <p:sp>
            <p:nvSpPr>
              <p:cNvPr id="53" name="Freeform 41"/>
              <p:cNvSpPr/>
              <p:nvPr/>
            </p:nvSpPr>
            <p:spPr>
              <a:xfrm>
                <a:off x="0" y="0"/>
                <a:ext cx="1577005" cy="498231"/>
              </a:xfrm>
              <a:custGeom>
                <a:avLst/>
                <a:gdLst/>
                <a:ahLst/>
                <a:cxnLst/>
                <a:rect l="l" t="t" r="r" b="b"/>
                <a:pathLst>
                  <a:path w="1577005" h="498231">
                    <a:moveTo>
                      <a:pt x="65942" y="0"/>
                    </a:moveTo>
                    <a:lnTo>
                      <a:pt x="1511064" y="0"/>
                    </a:lnTo>
                    <a:cubicBezTo>
                      <a:pt x="1528552" y="0"/>
                      <a:pt x="1545325" y="6947"/>
                      <a:pt x="1557691" y="19314"/>
                    </a:cubicBezTo>
                    <a:cubicBezTo>
                      <a:pt x="1570058" y="31680"/>
                      <a:pt x="1577005" y="48453"/>
                      <a:pt x="1577005" y="65942"/>
                    </a:cubicBezTo>
                    <a:lnTo>
                      <a:pt x="1577005" y="432290"/>
                    </a:lnTo>
                    <a:cubicBezTo>
                      <a:pt x="1577005" y="468708"/>
                      <a:pt x="1547482" y="498231"/>
                      <a:pt x="1511064" y="498231"/>
                    </a:cubicBezTo>
                    <a:lnTo>
                      <a:pt x="65942" y="498231"/>
                    </a:lnTo>
                    <a:cubicBezTo>
                      <a:pt x="48453" y="498231"/>
                      <a:pt x="31680" y="491284"/>
                      <a:pt x="19314" y="478917"/>
                    </a:cubicBezTo>
                    <a:cubicBezTo>
                      <a:pt x="6947" y="466551"/>
                      <a:pt x="0" y="449778"/>
                      <a:pt x="0" y="432290"/>
                    </a:cubicBezTo>
                    <a:lnTo>
                      <a:pt x="0" y="65942"/>
                    </a:lnTo>
                    <a:cubicBezTo>
                      <a:pt x="0" y="48453"/>
                      <a:pt x="6947" y="31680"/>
                      <a:pt x="19314" y="19314"/>
                    </a:cubicBezTo>
                    <a:cubicBezTo>
                      <a:pt x="31680" y="6947"/>
                      <a:pt x="48453" y="0"/>
                      <a:pt x="65942" y="0"/>
                    </a:cubicBezTo>
                    <a:close/>
                  </a:path>
                </a:pathLst>
              </a:custGeom>
              <a:solidFill>
                <a:srgbClr val="145DA0"/>
              </a:solidFill>
            </p:spPr>
          </p:sp>
          <p:sp>
            <p:nvSpPr>
              <p:cNvPr id="54" name="TextBox 42"/>
              <p:cNvSpPr txBox="1"/>
              <p:nvPr/>
            </p:nvSpPr>
            <p:spPr>
              <a:xfrm>
                <a:off x="0" y="-38100"/>
                <a:ext cx="1577005" cy="53633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52" name="TextBox 51"/>
            <p:cNvSpPr txBox="1"/>
            <p:nvPr/>
          </p:nvSpPr>
          <p:spPr>
            <a:xfrm>
              <a:off x="10529598" y="5601178"/>
              <a:ext cx="598769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……….</a:t>
              </a:r>
              <a:endParaRPr lang="en-US" sz="6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51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553" y="6679111"/>
            <a:ext cx="18003853" cy="4618606"/>
            <a:chOff x="0" y="0"/>
            <a:chExt cx="24005137" cy="615814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452124" cy="6158141"/>
            </a:xfrm>
            <a:custGeom>
              <a:avLst/>
              <a:gdLst/>
              <a:ahLst/>
              <a:cxnLst/>
              <a:rect l="l" t="t" r="r" b="b"/>
              <a:pathLst>
                <a:path w="12452124" h="6158141">
                  <a:moveTo>
                    <a:pt x="0" y="0"/>
                  </a:moveTo>
                  <a:lnTo>
                    <a:pt x="12452124" y="0"/>
                  </a:lnTo>
                  <a:lnTo>
                    <a:pt x="12452124" y="6158141"/>
                  </a:lnTo>
                  <a:lnTo>
                    <a:pt x="0" y="61581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flipH="1">
              <a:off x="12110212" y="0"/>
              <a:ext cx="11894926" cy="5882581"/>
            </a:xfrm>
            <a:custGeom>
              <a:avLst/>
              <a:gdLst/>
              <a:ahLst/>
              <a:cxnLst/>
              <a:rect l="l" t="t" r="r" b="b"/>
              <a:pathLst>
                <a:path w="11894926" h="5882581">
                  <a:moveTo>
                    <a:pt x="11894925" y="0"/>
                  </a:moveTo>
                  <a:lnTo>
                    <a:pt x="0" y="0"/>
                  </a:lnTo>
                  <a:lnTo>
                    <a:pt x="0" y="5882581"/>
                  </a:lnTo>
                  <a:lnTo>
                    <a:pt x="11894925" y="5882581"/>
                  </a:lnTo>
                  <a:lnTo>
                    <a:pt x="11894925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3793098" y="8840839"/>
            <a:ext cx="1176322" cy="147575"/>
          </a:xfrm>
          <a:custGeom>
            <a:avLst/>
            <a:gdLst/>
            <a:ahLst/>
            <a:cxnLst/>
            <a:rect l="l" t="t" r="r" b="b"/>
            <a:pathLst>
              <a:path w="1176322" h="147575">
                <a:moveTo>
                  <a:pt x="0" y="0"/>
                </a:moveTo>
                <a:lnTo>
                  <a:pt x="1176322" y="0"/>
                </a:lnTo>
                <a:lnTo>
                  <a:pt x="1176322" y="147575"/>
                </a:lnTo>
                <a:lnTo>
                  <a:pt x="0" y="1475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8165042" y="8262297"/>
            <a:ext cx="11942213" cy="2345016"/>
          </a:xfrm>
          <a:custGeom>
            <a:avLst/>
            <a:gdLst/>
            <a:ahLst/>
            <a:cxnLst/>
            <a:rect l="l" t="t" r="r" b="b"/>
            <a:pathLst>
              <a:path w="11942213" h="2345016">
                <a:moveTo>
                  <a:pt x="11942213" y="0"/>
                </a:moveTo>
                <a:lnTo>
                  <a:pt x="0" y="0"/>
                </a:lnTo>
                <a:lnTo>
                  <a:pt x="0" y="2345016"/>
                </a:lnTo>
                <a:lnTo>
                  <a:pt x="11942213" y="2345016"/>
                </a:lnTo>
                <a:lnTo>
                  <a:pt x="11942213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8698338" y="8563549"/>
            <a:ext cx="1176322" cy="147575"/>
          </a:xfrm>
          <a:custGeom>
            <a:avLst/>
            <a:gdLst/>
            <a:ahLst/>
            <a:cxnLst/>
            <a:rect l="l" t="t" r="r" b="b"/>
            <a:pathLst>
              <a:path w="1176322" h="147575">
                <a:moveTo>
                  <a:pt x="0" y="0"/>
                </a:moveTo>
                <a:lnTo>
                  <a:pt x="1176322" y="0"/>
                </a:lnTo>
                <a:lnTo>
                  <a:pt x="1176322" y="147575"/>
                </a:lnTo>
                <a:lnTo>
                  <a:pt x="0" y="1475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700650" y="4528171"/>
            <a:ext cx="2288955" cy="961361"/>
          </a:xfrm>
          <a:custGeom>
            <a:avLst/>
            <a:gdLst/>
            <a:ahLst/>
            <a:cxnLst/>
            <a:rect l="l" t="t" r="r" b="b"/>
            <a:pathLst>
              <a:path w="2288955" h="961361">
                <a:moveTo>
                  <a:pt x="0" y="0"/>
                </a:moveTo>
                <a:lnTo>
                  <a:pt x="2288954" y="0"/>
                </a:lnTo>
                <a:lnTo>
                  <a:pt x="2288954" y="961361"/>
                </a:lnTo>
                <a:lnTo>
                  <a:pt x="0" y="96136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7078433" y="9087279"/>
            <a:ext cx="1176322" cy="147575"/>
          </a:xfrm>
          <a:custGeom>
            <a:avLst/>
            <a:gdLst/>
            <a:ahLst/>
            <a:cxnLst/>
            <a:rect l="l" t="t" r="r" b="b"/>
            <a:pathLst>
              <a:path w="1176322" h="147575">
                <a:moveTo>
                  <a:pt x="0" y="0"/>
                </a:moveTo>
                <a:lnTo>
                  <a:pt x="1176322" y="0"/>
                </a:lnTo>
                <a:lnTo>
                  <a:pt x="1176322" y="147575"/>
                </a:lnTo>
                <a:lnTo>
                  <a:pt x="0" y="1475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4136751" y="4528171"/>
            <a:ext cx="5127798" cy="4409907"/>
          </a:xfrm>
          <a:custGeom>
            <a:avLst/>
            <a:gdLst/>
            <a:ahLst/>
            <a:cxnLst/>
            <a:rect l="l" t="t" r="r" b="b"/>
            <a:pathLst>
              <a:path w="5127798" h="4409907">
                <a:moveTo>
                  <a:pt x="0" y="0"/>
                </a:moveTo>
                <a:lnTo>
                  <a:pt x="5127798" y="0"/>
                </a:lnTo>
                <a:lnTo>
                  <a:pt x="5127798" y="4409906"/>
                </a:lnTo>
                <a:lnTo>
                  <a:pt x="0" y="440990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5047838" y="718158"/>
            <a:ext cx="3305623" cy="1388362"/>
          </a:xfrm>
          <a:custGeom>
            <a:avLst/>
            <a:gdLst/>
            <a:ahLst/>
            <a:cxnLst/>
            <a:rect l="l" t="t" r="r" b="b"/>
            <a:pathLst>
              <a:path w="3305623" h="1388362">
                <a:moveTo>
                  <a:pt x="0" y="0"/>
                </a:moveTo>
                <a:lnTo>
                  <a:pt x="3305623" y="0"/>
                </a:lnTo>
                <a:lnTo>
                  <a:pt x="3305623" y="1388361"/>
                </a:lnTo>
                <a:lnTo>
                  <a:pt x="0" y="138836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4816520" y="2762136"/>
            <a:ext cx="2288955" cy="961361"/>
          </a:xfrm>
          <a:custGeom>
            <a:avLst/>
            <a:gdLst/>
            <a:ahLst/>
            <a:cxnLst/>
            <a:rect l="l" t="t" r="r" b="b"/>
            <a:pathLst>
              <a:path w="2288955" h="961361">
                <a:moveTo>
                  <a:pt x="0" y="0"/>
                </a:moveTo>
                <a:lnTo>
                  <a:pt x="2288955" y="0"/>
                </a:lnTo>
                <a:lnTo>
                  <a:pt x="2288955" y="961361"/>
                </a:lnTo>
                <a:lnTo>
                  <a:pt x="0" y="96136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6178596" y="2651847"/>
            <a:ext cx="1568342" cy="1816910"/>
          </a:xfrm>
          <a:custGeom>
            <a:avLst/>
            <a:gdLst/>
            <a:ahLst/>
            <a:cxnLst/>
            <a:rect l="l" t="t" r="r" b="b"/>
            <a:pathLst>
              <a:path w="1568342" h="1816910">
                <a:moveTo>
                  <a:pt x="0" y="0"/>
                </a:moveTo>
                <a:lnTo>
                  <a:pt x="1568342" y="0"/>
                </a:lnTo>
                <a:lnTo>
                  <a:pt x="1568342" y="1816910"/>
                </a:lnTo>
                <a:lnTo>
                  <a:pt x="0" y="181691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 l="-126835" b="-65015"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5301397" y="3641016"/>
            <a:ext cx="1206233" cy="1397410"/>
          </a:xfrm>
          <a:custGeom>
            <a:avLst/>
            <a:gdLst/>
            <a:ahLst/>
            <a:cxnLst/>
            <a:rect l="l" t="t" r="r" b="b"/>
            <a:pathLst>
              <a:path w="1206233" h="1397410">
                <a:moveTo>
                  <a:pt x="0" y="0"/>
                </a:moveTo>
                <a:lnTo>
                  <a:pt x="1206232" y="0"/>
                </a:lnTo>
                <a:lnTo>
                  <a:pt x="1206232" y="1397410"/>
                </a:lnTo>
                <a:lnTo>
                  <a:pt x="0" y="139741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 l="-126835" b="-65015"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6132960" y="9692795"/>
            <a:ext cx="1176322" cy="147575"/>
          </a:xfrm>
          <a:custGeom>
            <a:avLst/>
            <a:gdLst/>
            <a:ahLst/>
            <a:cxnLst/>
            <a:rect l="l" t="t" r="r" b="b"/>
            <a:pathLst>
              <a:path w="1176322" h="147575">
                <a:moveTo>
                  <a:pt x="0" y="0"/>
                </a:moveTo>
                <a:lnTo>
                  <a:pt x="1176322" y="0"/>
                </a:lnTo>
                <a:lnTo>
                  <a:pt x="1176322" y="147575"/>
                </a:lnTo>
                <a:lnTo>
                  <a:pt x="0" y="1475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1989865" y="8690997"/>
            <a:ext cx="2677646" cy="1723430"/>
          </a:xfrm>
          <a:custGeom>
            <a:avLst/>
            <a:gdLst/>
            <a:ahLst/>
            <a:cxnLst/>
            <a:rect l="l" t="t" r="r" b="b"/>
            <a:pathLst>
              <a:path w="2677646" h="1723430">
                <a:moveTo>
                  <a:pt x="0" y="0"/>
                </a:moveTo>
                <a:lnTo>
                  <a:pt x="2677646" y="0"/>
                </a:lnTo>
                <a:lnTo>
                  <a:pt x="2677646" y="1723430"/>
                </a:lnTo>
                <a:lnTo>
                  <a:pt x="0" y="172343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7099255" y="8455185"/>
            <a:ext cx="1409002" cy="722434"/>
          </a:xfrm>
          <a:custGeom>
            <a:avLst/>
            <a:gdLst/>
            <a:ahLst/>
            <a:cxnLst/>
            <a:rect l="l" t="t" r="r" b="b"/>
            <a:pathLst>
              <a:path w="1409002" h="722434">
                <a:moveTo>
                  <a:pt x="0" y="0"/>
                </a:moveTo>
                <a:lnTo>
                  <a:pt x="1409002" y="0"/>
                </a:lnTo>
                <a:lnTo>
                  <a:pt x="1409002" y="722433"/>
                </a:lnTo>
                <a:lnTo>
                  <a:pt x="0" y="72243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393780" y="817798"/>
            <a:ext cx="7272814" cy="3260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499"/>
              </a:lnSpc>
              <a:spcBef>
                <a:spcPct val="0"/>
              </a:spcBef>
            </a:pPr>
            <a:r>
              <a:rPr lang="en-US" sz="4999" u="sng" dirty="0" err="1">
                <a:solidFill>
                  <a:srgbClr val="FFFFFF"/>
                </a:solidFill>
                <a:latin typeface="Cambria Bold"/>
              </a:rPr>
              <a:t>Bão</a:t>
            </a:r>
            <a:r>
              <a:rPr lang="en-US" sz="4999" u="sng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999" u="sng" dirty="0" err="1">
                <a:solidFill>
                  <a:srgbClr val="FFFFFF"/>
                </a:solidFill>
                <a:latin typeface="Cambria Bold"/>
              </a:rPr>
              <a:t>giăng</a:t>
            </a:r>
            <a:r>
              <a:rPr lang="en-US" sz="4999" u="sng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999" u="sng" dirty="0" err="1">
                <a:solidFill>
                  <a:srgbClr val="FFFFFF"/>
                </a:solidFill>
                <a:latin typeface="Cambria Bold"/>
              </a:rPr>
              <a:t>giăng</a:t>
            </a:r>
            <a:r>
              <a:rPr lang="en-US" sz="49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999" dirty="0" err="1">
                <a:solidFill>
                  <a:srgbClr val="FFFFFF"/>
                </a:solidFill>
                <a:latin typeface="Cambria Bold"/>
              </a:rPr>
              <a:t>mặt</a:t>
            </a:r>
            <a:r>
              <a:rPr lang="en-US" sz="49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999" dirty="0" err="1">
                <a:solidFill>
                  <a:srgbClr val="FFFFFF"/>
                </a:solidFill>
                <a:latin typeface="Cambria Bold"/>
              </a:rPr>
              <a:t>biển</a:t>
            </a:r>
            <a:endParaRPr lang="en-US" sz="4999" dirty="0">
              <a:solidFill>
                <a:srgbClr val="FFFFFF"/>
              </a:solidFill>
              <a:latin typeface="Cambria Bold"/>
            </a:endParaRPr>
          </a:p>
          <a:p>
            <a:pPr>
              <a:lnSpc>
                <a:spcPts val="6499"/>
              </a:lnSpc>
              <a:spcBef>
                <a:spcPct val="0"/>
              </a:spcBef>
            </a:pPr>
            <a:r>
              <a:rPr lang="en-US" sz="4999" dirty="0" err="1">
                <a:solidFill>
                  <a:srgbClr val="FFFFFF"/>
                </a:solidFill>
                <a:latin typeface="Cambria Bold"/>
              </a:rPr>
              <a:t>Đảo</a:t>
            </a:r>
            <a:r>
              <a:rPr lang="en-US" sz="49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999" u="sng" dirty="0" err="1">
                <a:solidFill>
                  <a:srgbClr val="FFFFFF"/>
                </a:solidFill>
                <a:latin typeface="Cambria Bold"/>
              </a:rPr>
              <a:t>oằn</a:t>
            </a:r>
            <a:r>
              <a:rPr lang="en-US" sz="4999" u="sng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999" u="sng" dirty="0" err="1">
                <a:solidFill>
                  <a:srgbClr val="FFFFFF"/>
                </a:solidFill>
                <a:latin typeface="Cambria Bold"/>
              </a:rPr>
              <a:t>mình</a:t>
            </a:r>
            <a:r>
              <a:rPr lang="en-US" sz="4999" u="sng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999" u="sng" dirty="0" err="1">
                <a:solidFill>
                  <a:srgbClr val="FFFFFF"/>
                </a:solidFill>
                <a:latin typeface="Cambria Bold"/>
              </a:rPr>
              <a:t>khát</a:t>
            </a:r>
            <a:r>
              <a:rPr lang="en-US" sz="4999" u="sng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999" u="sng" dirty="0" err="1">
                <a:solidFill>
                  <a:srgbClr val="FFFFFF"/>
                </a:solidFill>
                <a:latin typeface="Cambria Bold"/>
              </a:rPr>
              <a:t>mưa</a:t>
            </a:r>
            <a:endParaRPr lang="en-US" sz="4999" u="sng" dirty="0">
              <a:solidFill>
                <a:srgbClr val="FFFFFF"/>
              </a:solidFill>
              <a:latin typeface="Cambria Bold"/>
            </a:endParaRPr>
          </a:p>
          <a:p>
            <a:pPr>
              <a:lnSpc>
                <a:spcPts val="6499"/>
              </a:lnSpc>
              <a:spcBef>
                <a:spcPct val="0"/>
              </a:spcBef>
            </a:pPr>
            <a:r>
              <a:rPr lang="en-US" sz="4999" dirty="0" err="1">
                <a:solidFill>
                  <a:srgbClr val="FFFFFF"/>
                </a:solidFill>
                <a:latin typeface="Cambria Bold"/>
              </a:rPr>
              <a:t>Đoá</a:t>
            </a:r>
            <a:r>
              <a:rPr lang="en-US" sz="4999" dirty="0">
                <a:solidFill>
                  <a:srgbClr val="FFFFFF"/>
                </a:solidFill>
                <a:latin typeface="Cambria Bold"/>
              </a:rPr>
              <a:t> san </a:t>
            </a:r>
            <a:r>
              <a:rPr lang="en-US" sz="4999" dirty="0" err="1">
                <a:solidFill>
                  <a:srgbClr val="FFFFFF"/>
                </a:solidFill>
                <a:latin typeface="Cambria Bold"/>
              </a:rPr>
              <a:t>hô</a:t>
            </a:r>
            <a:r>
              <a:rPr lang="en-US" sz="49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999" u="sng" dirty="0" err="1">
                <a:solidFill>
                  <a:srgbClr val="FFFFFF"/>
                </a:solidFill>
                <a:latin typeface="Cambria Bold"/>
              </a:rPr>
              <a:t>kiêu</a:t>
            </a:r>
            <a:r>
              <a:rPr lang="en-US" sz="4999" u="sng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999" u="sng" dirty="0" err="1">
                <a:solidFill>
                  <a:srgbClr val="FFFFFF"/>
                </a:solidFill>
                <a:latin typeface="Cambria Bold"/>
              </a:rPr>
              <a:t>hãnh</a:t>
            </a:r>
            <a:endParaRPr lang="en-US" sz="4999" u="sng" dirty="0">
              <a:solidFill>
                <a:srgbClr val="FFFFFF"/>
              </a:solidFill>
              <a:latin typeface="Cambria Bold"/>
            </a:endParaRPr>
          </a:p>
          <a:p>
            <a:pPr>
              <a:lnSpc>
                <a:spcPts val="6499"/>
              </a:lnSpc>
              <a:spcBef>
                <a:spcPct val="0"/>
              </a:spcBef>
            </a:pPr>
            <a:r>
              <a:rPr lang="en-US" sz="4999" u="sng" dirty="0" err="1">
                <a:solidFill>
                  <a:srgbClr val="FFFFFF"/>
                </a:solidFill>
                <a:latin typeface="Cambria Bold"/>
              </a:rPr>
              <a:t>Vẫn</a:t>
            </a:r>
            <a:r>
              <a:rPr lang="en-US" sz="4999" u="sng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999" u="sng" dirty="0" err="1">
                <a:solidFill>
                  <a:srgbClr val="FFFFFF"/>
                </a:solidFill>
                <a:latin typeface="Cambria Bold"/>
              </a:rPr>
              <a:t>nở</a:t>
            </a:r>
            <a:r>
              <a:rPr lang="en-US" sz="4999" u="sng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999" u="sng" dirty="0" err="1">
                <a:solidFill>
                  <a:srgbClr val="FFFFFF"/>
                </a:solidFill>
                <a:latin typeface="Cambria Bold"/>
              </a:rPr>
              <a:t>hoa</a:t>
            </a:r>
            <a:r>
              <a:rPr lang="en-US" sz="49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999" dirty="0" err="1">
                <a:solidFill>
                  <a:srgbClr val="FFFFFF"/>
                </a:solidFill>
                <a:latin typeface="Cambria Bold"/>
              </a:rPr>
              <a:t>bốn</a:t>
            </a:r>
            <a:r>
              <a:rPr lang="en-US" sz="49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999" dirty="0" err="1">
                <a:solidFill>
                  <a:srgbClr val="FFFFFF"/>
                </a:solidFill>
                <a:latin typeface="Cambria Bold"/>
              </a:rPr>
              <a:t>mùa</a:t>
            </a:r>
            <a:r>
              <a:rPr lang="en-US" sz="4999" dirty="0">
                <a:solidFill>
                  <a:srgbClr val="FFFFFF"/>
                </a:solidFill>
                <a:latin typeface="Cambria Bold"/>
              </a:rPr>
              <a:t>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7309282" y="2814582"/>
            <a:ext cx="7106126" cy="3260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499"/>
              </a:lnSpc>
            </a:pPr>
            <a:r>
              <a:rPr lang="en-US" sz="4999">
                <a:solidFill>
                  <a:srgbClr val="FFFFFF"/>
                </a:solidFill>
                <a:latin typeface="Cambria Bold"/>
              </a:rPr>
              <a:t>Nụ cười người lính đảo</a:t>
            </a:r>
          </a:p>
          <a:p>
            <a:pPr>
              <a:lnSpc>
                <a:spcPts val="6499"/>
              </a:lnSpc>
            </a:pPr>
            <a:r>
              <a:rPr lang="en-US" sz="4999">
                <a:solidFill>
                  <a:srgbClr val="FFFFFF"/>
                </a:solidFill>
                <a:latin typeface="Cambria Bold"/>
              </a:rPr>
              <a:t>Trong gian khó </a:t>
            </a:r>
            <a:r>
              <a:rPr lang="en-US" sz="4999" u="sng">
                <a:solidFill>
                  <a:srgbClr val="FFFFFF"/>
                </a:solidFill>
                <a:latin typeface="Cambria Bold"/>
              </a:rPr>
              <a:t>vẫn ngờ</a:t>
            </a:r>
            <a:r>
              <a:rPr lang="en-US" sz="4999">
                <a:solidFill>
                  <a:srgbClr val="FFFFFF"/>
                </a:solidFill>
                <a:latin typeface="Cambria Bold"/>
              </a:rPr>
              <a:t>i</a:t>
            </a:r>
          </a:p>
          <a:p>
            <a:pPr>
              <a:lnSpc>
                <a:spcPts val="6499"/>
              </a:lnSpc>
            </a:pPr>
            <a:r>
              <a:rPr lang="en-US" sz="4999">
                <a:solidFill>
                  <a:srgbClr val="FFFFFF"/>
                </a:solidFill>
                <a:latin typeface="Cambria Bold"/>
              </a:rPr>
              <a:t>Ánh mắt bao trìu mến</a:t>
            </a:r>
          </a:p>
          <a:p>
            <a:pPr>
              <a:lnSpc>
                <a:spcPts val="6499"/>
              </a:lnSpc>
              <a:spcBef>
                <a:spcPct val="0"/>
              </a:spcBef>
            </a:pPr>
            <a:r>
              <a:rPr lang="en-US" sz="4999">
                <a:solidFill>
                  <a:srgbClr val="FFFFFF"/>
                </a:solidFill>
                <a:latin typeface="Cambria Bold"/>
              </a:rPr>
              <a:t>Ngầm hải âu giữa trời.</a:t>
            </a:r>
          </a:p>
        </p:txBody>
      </p:sp>
      <p:sp>
        <p:nvSpPr>
          <p:cNvPr id="20" name="Freeform 20"/>
          <p:cNvSpPr/>
          <p:nvPr/>
        </p:nvSpPr>
        <p:spPr>
          <a:xfrm rot="-388189" flipH="1">
            <a:off x="8691266" y="5967005"/>
            <a:ext cx="5885362" cy="4590583"/>
          </a:xfrm>
          <a:custGeom>
            <a:avLst/>
            <a:gdLst/>
            <a:ahLst/>
            <a:cxnLst/>
            <a:rect l="l" t="t" r="r" b="b"/>
            <a:pathLst>
              <a:path w="5885362" h="4590583">
                <a:moveTo>
                  <a:pt x="5885362" y="0"/>
                </a:moveTo>
                <a:lnTo>
                  <a:pt x="0" y="0"/>
                </a:lnTo>
                <a:lnTo>
                  <a:pt x="0" y="4590583"/>
                </a:lnTo>
                <a:lnTo>
                  <a:pt x="5885362" y="4590583"/>
                </a:lnTo>
                <a:lnTo>
                  <a:pt x="5885362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B6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686893" y="0"/>
            <a:ext cx="10601107" cy="10287000"/>
          </a:xfrm>
          <a:custGeom>
            <a:avLst/>
            <a:gdLst/>
            <a:ahLst/>
            <a:cxnLst/>
            <a:rect l="l" t="t" r="r" b="b"/>
            <a:pathLst>
              <a:path w="10601107" h="10287000">
                <a:moveTo>
                  <a:pt x="0" y="0"/>
                </a:moveTo>
                <a:lnTo>
                  <a:pt x="10601107" y="0"/>
                </a:lnTo>
                <a:lnTo>
                  <a:pt x="1060110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47876" y="0"/>
            <a:ext cx="7234493" cy="10287000"/>
            <a:chOff x="0" y="0"/>
            <a:chExt cx="1905381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905381" cy="2709333"/>
            </a:xfrm>
            <a:custGeom>
              <a:avLst/>
              <a:gdLst/>
              <a:ahLst/>
              <a:cxnLst/>
              <a:rect l="l" t="t" r="r" b="b"/>
              <a:pathLst>
                <a:path w="1905381" h="2709333">
                  <a:moveTo>
                    <a:pt x="0" y="0"/>
                  </a:moveTo>
                  <a:lnTo>
                    <a:pt x="1905381" y="0"/>
                  </a:lnTo>
                  <a:lnTo>
                    <a:pt x="1905381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1D5175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1905381" cy="27283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6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flipH="1">
            <a:off x="3778441" y="2057400"/>
            <a:ext cx="3806190" cy="8229600"/>
          </a:xfrm>
          <a:custGeom>
            <a:avLst/>
            <a:gdLst/>
            <a:ahLst/>
            <a:cxnLst/>
            <a:rect l="l" t="t" r="r" b="b"/>
            <a:pathLst>
              <a:path w="3806190" h="8229600">
                <a:moveTo>
                  <a:pt x="3806190" y="0"/>
                </a:moveTo>
                <a:lnTo>
                  <a:pt x="0" y="0"/>
                </a:lnTo>
                <a:lnTo>
                  <a:pt x="0" y="8229600"/>
                </a:lnTo>
                <a:lnTo>
                  <a:pt x="3806190" y="8229600"/>
                </a:lnTo>
                <a:lnTo>
                  <a:pt x="380619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26774" y="-232790"/>
            <a:ext cx="5316173" cy="641964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B6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686893" y="0"/>
            <a:ext cx="10601107" cy="10287000"/>
          </a:xfrm>
          <a:custGeom>
            <a:avLst/>
            <a:gdLst/>
            <a:ahLst/>
            <a:cxnLst/>
            <a:rect l="l" t="t" r="r" b="b"/>
            <a:pathLst>
              <a:path w="10601107" h="10287000">
                <a:moveTo>
                  <a:pt x="0" y="0"/>
                </a:moveTo>
                <a:lnTo>
                  <a:pt x="10601107" y="0"/>
                </a:lnTo>
                <a:lnTo>
                  <a:pt x="1060110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47876" y="0"/>
            <a:ext cx="7234493" cy="10287000"/>
            <a:chOff x="0" y="0"/>
            <a:chExt cx="1905381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905381" cy="2709333"/>
            </a:xfrm>
            <a:custGeom>
              <a:avLst/>
              <a:gdLst/>
              <a:ahLst/>
              <a:cxnLst/>
              <a:rect l="l" t="t" r="r" b="b"/>
              <a:pathLst>
                <a:path w="1905381" h="2709333">
                  <a:moveTo>
                    <a:pt x="0" y="0"/>
                  </a:moveTo>
                  <a:lnTo>
                    <a:pt x="1905381" y="0"/>
                  </a:lnTo>
                  <a:lnTo>
                    <a:pt x="1905381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1D5175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1905381" cy="27283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6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flipH="1">
            <a:off x="3676179" y="2057400"/>
            <a:ext cx="3806190" cy="8229600"/>
          </a:xfrm>
          <a:custGeom>
            <a:avLst/>
            <a:gdLst/>
            <a:ahLst/>
            <a:cxnLst/>
            <a:rect l="l" t="t" r="r" b="b"/>
            <a:pathLst>
              <a:path w="3806190" h="8229600">
                <a:moveTo>
                  <a:pt x="3806190" y="0"/>
                </a:moveTo>
                <a:lnTo>
                  <a:pt x="0" y="0"/>
                </a:lnTo>
                <a:lnTo>
                  <a:pt x="0" y="8229600"/>
                </a:lnTo>
                <a:lnTo>
                  <a:pt x="3806190" y="8229600"/>
                </a:lnTo>
                <a:lnTo>
                  <a:pt x="380619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04800" y="-419100"/>
            <a:ext cx="7073696" cy="535870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</TotalTime>
  <Words>818</Words>
  <Application>Microsoft Office PowerPoint</Application>
  <PresentationFormat>Custom</PresentationFormat>
  <Paragraphs>51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Arial</vt:lpstr>
      <vt:lpstr>Cambria Bold</vt:lpstr>
      <vt:lpstr>Cambria Bold Italics</vt:lpstr>
      <vt:lpstr>Calibri</vt:lpstr>
      <vt:lpstr>Cambria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T23_Doc_CamxucTruongSa</dc:title>
  <cp:lastModifiedBy>Tuyet_Thanh</cp:lastModifiedBy>
  <cp:revision>50</cp:revision>
  <dcterms:created xsi:type="dcterms:W3CDTF">2006-08-16T00:00:00Z</dcterms:created>
  <dcterms:modified xsi:type="dcterms:W3CDTF">2024-02-21T03:15:39Z</dcterms:modified>
  <dc:identifier>DAF54P7iz90</dc:identifier>
</cp:coreProperties>
</file>