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0" r:id="rId2"/>
    <p:sldId id="349" r:id="rId3"/>
    <p:sldId id="302" r:id="rId4"/>
    <p:sldId id="292" r:id="rId5"/>
    <p:sldId id="385" r:id="rId6"/>
    <p:sldId id="386" r:id="rId7"/>
    <p:sldId id="387" r:id="rId8"/>
    <p:sldId id="388" r:id="rId9"/>
    <p:sldId id="334" r:id="rId10"/>
    <p:sldId id="356" r:id="rId11"/>
    <p:sldId id="389" r:id="rId12"/>
    <p:sldId id="390" r:id="rId13"/>
    <p:sldId id="391" r:id="rId14"/>
    <p:sldId id="392" r:id="rId15"/>
    <p:sldId id="337" r:id="rId16"/>
    <p:sldId id="358" r:id="rId17"/>
    <p:sldId id="393" r:id="rId18"/>
    <p:sldId id="394" r:id="rId19"/>
    <p:sldId id="395" r:id="rId20"/>
    <p:sldId id="336" r:id="rId21"/>
    <p:sldId id="374" r:id="rId22"/>
    <p:sldId id="396" r:id="rId23"/>
    <p:sldId id="398" r:id="rId24"/>
    <p:sldId id="399" r:id="rId25"/>
    <p:sldId id="400" r:id="rId26"/>
    <p:sldId id="401" r:id="rId27"/>
    <p:sldId id="402" r:id="rId28"/>
    <p:sldId id="403" r:id="rId29"/>
    <p:sldId id="411" r:id="rId30"/>
    <p:sldId id="366" r:id="rId31"/>
    <p:sldId id="260" r:id="rId32"/>
    <p:sldId id="404" r:id="rId33"/>
    <p:sldId id="405" r:id="rId34"/>
    <p:sldId id="406" r:id="rId35"/>
    <p:sldId id="407" r:id="rId36"/>
    <p:sldId id="315" r:id="rId37"/>
    <p:sldId id="410" r:id="rId38"/>
    <p:sldId id="331" r:id="rId39"/>
    <p:sldId id="295" r:id="rId40"/>
    <p:sldId id="329" r:id="rId41"/>
    <p:sldId id="34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89425" autoAdjust="0"/>
  </p:normalViewPr>
  <p:slideViewPr>
    <p:cSldViewPr snapToGrid="0">
      <p:cViewPr varScale="1">
        <p:scale>
          <a:sx n="77" d="100"/>
          <a:sy n="77" d="100"/>
        </p:scale>
        <p:origin x="75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4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C7-6FD2-4395-868C-8D144576791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20FF-9DCB-4B18-BAA0-0068C2A04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6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4458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two      carrots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C0781E-4542-04EE-FA72-66BF901C9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178" y="3346521"/>
            <a:ext cx="1843405" cy="1553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A1FBE-71E9-5EB7-0B2A-BAFC48F15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83" y="3889385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624094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          banana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6705793B-901C-8160-DD9C-0CF03D068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178" y="3429000"/>
            <a:ext cx="2768801" cy="20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pic>
        <p:nvPicPr>
          <p:cNvPr id="8" name="Picture 7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460DC503-77C6-B277-8DE2-CC90BD0F2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346" y="3036536"/>
            <a:ext cx="777307" cy="784928"/>
          </a:xfrm>
          <a:prstGeom prst="rect">
            <a:avLst/>
          </a:prstGeom>
        </p:spPr>
      </p:pic>
      <p:pic>
        <p:nvPicPr>
          <p:cNvPr id="11" name="Picture 10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67CB3560-9F4D-3F8A-B30B-663F80D7CD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346" y="3036536"/>
            <a:ext cx="777307" cy="784928"/>
          </a:xfrm>
          <a:prstGeom prst="rect">
            <a:avLst/>
          </a:prstGeom>
        </p:spPr>
      </p:pic>
      <p:pic>
        <p:nvPicPr>
          <p:cNvPr id="12" name="Picture 11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81B66F1-2C0B-DB16-8397-B7705AC7B0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546" y="3036536"/>
            <a:ext cx="777307" cy="784928"/>
          </a:xfrm>
          <a:prstGeom prst="rect">
            <a:avLst/>
          </a:prstGeom>
        </p:spPr>
      </p:pic>
      <p:pic>
        <p:nvPicPr>
          <p:cNvPr id="13" name="Picture 12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A405E8C3-58BA-2B77-555A-AC7F3697AE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038" y="3105221"/>
            <a:ext cx="777307" cy="784928"/>
          </a:xfrm>
          <a:prstGeom prst="rect">
            <a:avLst/>
          </a:prstGeom>
        </p:spPr>
      </p:pic>
      <p:pic>
        <p:nvPicPr>
          <p:cNvPr id="14" name="Picture 13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16F11B3B-4A1F-992E-5EF4-F3E9698FE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238" y="3105221"/>
            <a:ext cx="777307" cy="784928"/>
          </a:xfrm>
          <a:prstGeom prst="rect">
            <a:avLst/>
          </a:prstGeom>
        </p:spPr>
      </p:pic>
      <p:pic>
        <p:nvPicPr>
          <p:cNvPr id="15" name="Picture 14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09E49E4C-8ACC-5142-7E8A-3B40BB31B4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53" y="4041038"/>
            <a:ext cx="777307" cy="784928"/>
          </a:xfrm>
          <a:prstGeom prst="rect">
            <a:avLst/>
          </a:prstGeom>
        </p:spPr>
      </p:pic>
      <p:pic>
        <p:nvPicPr>
          <p:cNvPr id="16" name="Picture 15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976B519A-339E-023C-8282-95E7B636E0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345" y="4109723"/>
            <a:ext cx="777307" cy="784928"/>
          </a:xfrm>
          <a:prstGeom prst="rect">
            <a:avLst/>
          </a:prstGeom>
        </p:spPr>
      </p:pic>
      <p:pic>
        <p:nvPicPr>
          <p:cNvPr id="17" name="Picture 16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132663BA-6C06-35D0-DBEF-70103F19DC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45" y="4109723"/>
            <a:ext cx="777307" cy="7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74399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seven   apples</a:t>
            </a:r>
          </a:p>
        </p:txBody>
      </p:sp>
    </p:spTree>
    <p:extLst>
      <p:ext uri="{BB962C8B-B14F-4D97-AF65-F5344CB8AC3E}">
        <p14:creationId xmlns:p14="http://schemas.microsoft.com/office/powerpoint/2010/main" val="36721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54521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an         apple</a:t>
            </a:r>
          </a:p>
        </p:txBody>
      </p:sp>
      <p:pic>
        <p:nvPicPr>
          <p:cNvPr id="10" name="Picture 9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3C8E18F1-CAB9-D1E3-B17C-4E9F1CB8D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806" y="3005168"/>
            <a:ext cx="3007462" cy="3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604216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three   donuts</a:t>
            </a:r>
          </a:p>
        </p:txBody>
      </p:sp>
      <p:pic>
        <p:nvPicPr>
          <p:cNvPr id="5" name="Picture 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78520D0D-1365-9167-DA80-3D8DEAE7D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399" y="3583908"/>
            <a:ext cx="2311754" cy="2054892"/>
          </a:xfrm>
          <a:prstGeom prst="rect">
            <a:avLst/>
          </a:prstGeom>
        </p:spPr>
      </p:pic>
      <p:pic>
        <p:nvPicPr>
          <p:cNvPr id="12" name="Picture 11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CD9D571-7D8A-3109-98EE-A4FAC9C7F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23" y="3587678"/>
            <a:ext cx="2311754" cy="2054892"/>
          </a:xfrm>
          <a:prstGeom prst="rect">
            <a:avLst/>
          </a:prstGeom>
        </p:spPr>
      </p:pic>
      <p:pic>
        <p:nvPicPr>
          <p:cNvPr id="13" name="Picture 1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52B120A-9D0F-7B9C-BC76-5C0F92EF8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282" y="3534362"/>
            <a:ext cx="2311754" cy="20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There are…</a:t>
            </a:r>
          </a:p>
          <a:p>
            <a:pPr algn="ctr"/>
            <a:r>
              <a:rPr lang="en-US" sz="3600" i="1" dirty="0"/>
              <a:t>There is a/an….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is a donut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13" name="Picture 1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ABAD0CA6-C9ED-D12D-644A-7A94D1F1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281" y="2574254"/>
            <a:ext cx="1217353" cy="1082091"/>
          </a:xfrm>
          <a:prstGeom prst="rect">
            <a:avLst/>
          </a:prstGeom>
        </p:spPr>
      </p:pic>
      <p:pic>
        <p:nvPicPr>
          <p:cNvPr id="15" name="Picture 1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112FC38-AF14-AB12-72C3-3DF9D3322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634" y="2574254"/>
            <a:ext cx="1217353" cy="1082091"/>
          </a:xfrm>
          <a:prstGeom prst="rect">
            <a:avLst/>
          </a:prstGeom>
        </p:spPr>
      </p:pic>
      <p:pic>
        <p:nvPicPr>
          <p:cNvPr id="16" name="Picture 15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D175FADF-D279-2BBC-41C4-98815797D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467" y="1856035"/>
            <a:ext cx="1217353" cy="1082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81552-4EF4-DEF4-F8B1-1756171C9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43" y="4740955"/>
            <a:ext cx="1065957" cy="10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are two cupcakes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976D4-50FD-730D-386D-D9A06D4E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4" y="4740955"/>
            <a:ext cx="1337457" cy="1280137"/>
          </a:xfrm>
          <a:prstGeom prst="rect">
            <a:avLst/>
          </a:prstGeom>
        </p:spPr>
      </p:pic>
      <p:pic>
        <p:nvPicPr>
          <p:cNvPr id="8" name="Picture 7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BD5FD509-2BC6-013E-B2C4-DF6E6AE14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03" y="2527299"/>
            <a:ext cx="1155702" cy="1189693"/>
          </a:xfrm>
          <a:prstGeom prst="rect">
            <a:avLst/>
          </a:prstGeom>
        </p:spPr>
      </p:pic>
      <p:pic>
        <p:nvPicPr>
          <p:cNvPr id="14" name="Picture 13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36ACCA3C-0199-064E-6E40-12E31368B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57" y="2527298"/>
            <a:ext cx="1155702" cy="11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is an apple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976D4-50FD-730D-386D-D9A06D4E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4" y="4740955"/>
            <a:ext cx="1337457" cy="1280137"/>
          </a:xfrm>
          <a:prstGeom prst="rect">
            <a:avLst/>
          </a:prstGeom>
        </p:spPr>
      </p:pic>
      <p:pic>
        <p:nvPicPr>
          <p:cNvPr id="9" name="Picture 8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E872F0FB-C2CD-8508-D492-D464D88CC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00" y="2165726"/>
            <a:ext cx="1395268" cy="1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are six carrots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81552-4EF4-DEF4-F8B1-1756171C9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143" y="4740955"/>
            <a:ext cx="1065957" cy="1065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AE0D4-B37E-7DF6-8583-53D04AE3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799" y="2093580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023" y="41130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F5C152-19D1-B7AC-679F-FA0538BD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2" y="665416"/>
            <a:ext cx="11798196" cy="2357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6FC84-C9D0-B18B-2D64-9AB3F86B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2645362"/>
            <a:ext cx="3429000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E5870-EE24-A318-54ED-1B5ED3E7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83" y="1699206"/>
            <a:ext cx="5100897" cy="4629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0FBE5-D37B-D387-BCCC-F3ECBC4DE076}"/>
              </a:ext>
            </a:extLst>
          </p:cNvPr>
          <p:cNvSpPr txBox="1"/>
          <p:nvPr/>
        </p:nvSpPr>
        <p:spPr>
          <a:xfrm>
            <a:off x="88899" y="307167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two donuts.</a:t>
            </a:r>
          </a:p>
        </p:txBody>
      </p:sp>
    </p:spTree>
    <p:extLst>
      <p:ext uri="{BB962C8B-B14F-4D97-AF65-F5344CB8AC3E}">
        <p14:creationId xmlns:p14="http://schemas.microsoft.com/office/powerpoint/2010/main" val="340605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6D20C-284E-3C02-0BCA-BA57B7D2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65464"/>
            <a:ext cx="4837513" cy="4435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33086-3782-C85E-5393-D273554520B4}"/>
              </a:ext>
            </a:extLst>
          </p:cNvPr>
          <p:cNvSpPr txBox="1"/>
          <p:nvPr/>
        </p:nvSpPr>
        <p:spPr>
          <a:xfrm>
            <a:off x="5156199" y="3060124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six bananas.</a:t>
            </a:r>
          </a:p>
        </p:txBody>
      </p:sp>
    </p:spTree>
    <p:extLst>
      <p:ext uri="{BB962C8B-B14F-4D97-AF65-F5344CB8AC3E}">
        <p14:creationId xmlns:p14="http://schemas.microsoft.com/office/powerpoint/2010/main" val="236595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B60A1-5F9D-3EBD-48B1-E61EB72A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75" y="1904920"/>
            <a:ext cx="5130051" cy="4216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8ACAE-BA3A-6FB7-710D-BF5E06A34183}"/>
              </a:ext>
            </a:extLst>
          </p:cNvPr>
          <p:cNvSpPr txBox="1"/>
          <p:nvPr/>
        </p:nvSpPr>
        <p:spPr>
          <a:xfrm>
            <a:off x="4457699" y="3429000"/>
            <a:ext cx="748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three cupcakes.</a:t>
            </a:r>
          </a:p>
        </p:txBody>
      </p:sp>
    </p:spTree>
    <p:extLst>
      <p:ext uri="{BB962C8B-B14F-4D97-AF65-F5344CB8AC3E}">
        <p14:creationId xmlns:p14="http://schemas.microsoft.com/office/powerpoint/2010/main" val="397053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6579A-DA7B-828E-6236-088D2970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21" y="1943100"/>
            <a:ext cx="3911600" cy="39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8D2B5-2476-89EC-80B2-B12A83DFD5DA}"/>
              </a:ext>
            </a:extLst>
          </p:cNvPr>
          <p:cNvSpPr txBox="1"/>
          <p:nvPr/>
        </p:nvSpPr>
        <p:spPr>
          <a:xfrm>
            <a:off x="4319103" y="296733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four carrots.</a:t>
            </a:r>
          </a:p>
        </p:txBody>
      </p:sp>
    </p:spTree>
    <p:extLst>
      <p:ext uri="{BB962C8B-B14F-4D97-AF65-F5344CB8AC3E}">
        <p14:creationId xmlns:p14="http://schemas.microsoft.com/office/powerpoint/2010/main" val="117239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7C754B-2CBF-159D-4AF0-01B6A454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7" y="1828800"/>
            <a:ext cx="4107265" cy="4250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6909A-E99A-98DF-456A-F09B8EFD2805}"/>
              </a:ext>
            </a:extLst>
          </p:cNvPr>
          <p:cNvSpPr txBox="1"/>
          <p:nvPr/>
        </p:nvSpPr>
        <p:spPr>
          <a:xfrm>
            <a:off x="4584699" y="323677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banana.</a:t>
            </a:r>
          </a:p>
        </p:txBody>
      </p:sp>
    </p:spTree>
    <p:extLst>
      <p:ext uri="{BB962C8B-B14F-4D97-AF65-F5344CB8AC3E}">
        <p14:creationId xmlns:p14="http://schemas.microsoft.com/office/powerpoint/2010/main" val="31331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6B796-D5BD-4FF6-4D33-8798090D8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8" y="1710606"/>
            <a:ext cx="4641644" cy="4131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D3BF9-3E5B-F5D4-F253-36C3F3ECBADC}"/>
              </a:ext>
            </a:extLst>
          </p:cNvPr>
          <p:cNvSpPr txBox="1"/>
          <p:nvPr/>
        </p:nvSpPr>
        <p:spPr>
          <a:xfrm>
            <a:off x="4952999" y="3314637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cupcake.</a:t>
            </a:r>
          </a:p>
        </p:txBody>
      </p:sp>
    </p:spTree>
    <p:extLst>
      <p:ext uri="{BB962C8B-B14F-4D97-AF65-F5344CB8AC3E}">
        <p14:creationId xmlns:p14="http://schemas.microsoft.com/office/powerpoint/2010/main" val="381775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BF141-02C0-9D1D-A0A3-84F579AA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720762"/>
            <a:ext cx="4973420" cy="4364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11877-0B08-9D98-CD6C-34B94564C91C}"/>
              </a:ext>
            </a:extLst>
          </p:cNvPr>
          <p:cNvSpPr txBox="1"/>
          <p:nvPr/>
        </p:nvSpPr>
        <p:spPr>
          <a:xfrm>
            <a:off x="5398052" y="2990139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donut.</a:t>
            </a:r>
          </a:p>
        </p:txBody>
      </p:sp>
    </p:spTree>
    <p:extLst>
      <p:ext uri="{BB962C8B-B14F-4D97-AF65-F5344CB8AC3E}">
        <p14:creationId xmlns:p14="http://schemas.microsoft.com/office/powerpoint/2010/main" val="224097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50FAC-3320-990A-36B6-7712DE30C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0" y="299813"/>
            <a:ext cx="10446027" cy="57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562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and 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structures: 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There are…./There is…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6141D-CD3E-BECA-3CC6-5E2BF1A11E09}"/>
              </a:ext>
            </a:extLst>
          </p:cNvPr>
          <p:cNvSpPr txBox="1"/>
          <p:nvPr/>
        </p:nvSpPr>
        <p:spPr>
          <a:xfrm>
            <a:off x="4249881" y="1724891"/>
            <a:ext cx="5600701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Game: Count the food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61662" y="366079"/>
            <a:ext cx="9422248" cy="106515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 : Count the food and make a sentence.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20" y="722450"/>
            <a:ext cx="7455809" cy="4236467"/>
          </a:xfrm>
          <a:prstGeom prst="rect">
            <a:avLst/>
          </a:prstGeom>
        </p:spPr>
      </p:pic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49328093-95D8-1B8B-CD69-379858890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15" y="3204124"/>
            <a:ext cx="1073185" cy="776782"/>
          </a:xfrm>
          <a:prstGeom prst="rect">
            <a:avLst/>
          </a:prstGeom>
        </p:spPr>
      </p:pic>
      <p:pic>
        <p:nvPicPr>
          <p:cNvPr id="13" name="Picture 12" descr="A picture containing tool&#10;&#10;Description automatically generated">
            <a:extLst>
              <a:ext uri="{FF2B5EF4-FFF2-40B4-BE49-F238E27FC236}">
                <a16:creationId xmlns:a16="http://schemas.microsoft.com/office/drawing/2014/main" id="{3E9323A9-B849-3541-04B0-65426DBE3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07" y="5342614"/>
            <a:ext cx="1073185" cy="776782"/>
          </a:xfrm>
          <a:prstGeom prst="rect">
            <a:avLst/>
          </a:prstGeom>
        </p:spPr>
      </p:pic>
      <p:pic>
        <p:nvPicPr>
          <p:cNvPr id="14" name="Picture 13" descr="A picture containing tool&#10;&#10;Description automatically generated">
            <a:extLst>
              <a:ext uri="{FF2B5EF4-FFF2-40B4-BE49-F238E27FC236}">
                <a16:creationId xmlns:a16="http://schemas.microsoft.com/office/drawing/2014/main" id="{56C9D59F-5B38-8A1F-FC57-B6C96FF5E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07" y="4973618"/>
            <a:ext cx="1073185" cy="776782"/>
          </a:xfrm>
          <a:prstGeom prst="rect">
            <a:avLst/>
          </a:prstGeom>
        </p:spPr>
      </p:pic>
      <p:pic>
        <p:nvPicPr>
          <p:cNvPr id="16" name="Picture 15" descr="A picture containing tool&#10;&#10;Description automatically generated">
            <a:extLst>
              <a:ext uri="{FF2B5EF4-FFF2-40B4-BE49-F238E27FC236}">
                <a16:creationId xmlns:a16="http://schemas.microsoft.com/office/drawing/2014/main" id="{24295C2F-4DFC-0447-F9BE-DFC5F891B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00" y="2743437"/>
            <a:ext cx="1073185" cy="7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959" y="1617234"/>
            <a:ext cx="7455809" cy="4236467"/>
          </a:xfrm>
          <a:prstGeom prst="rect">
            <a:avLst/>
          </a:prstGeom>
        </p:spPr>
      </p:pic>
      <p:pic>
        <p:nvPicPr>
          <p:cNvPr id="19" name="Picture 18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8414CA2-6EB4-7DCA-5F28-3F317C39E7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00" y="2869112"/>
            <a:ext cx="857944" cy="866356"/>
          </a:xfrm>
          <a:prstGeom prst="rect">
            <a:avLst/>
          </a:prstGeom>
        </p:spPr>
      </p:pic>
      <p:pic>
        <p:nvPicPr>
          <p:cNvPr id="20" name="Picture 19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F73CE4BF-B067-8C08-33E8-8038797A00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5" y="2562644"/>
            <a:ext cx="857944" cy="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7" y="4994995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CE9F5-F89E-C6F3-269F-6184C7733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46" y="4878392"/>
            <a:ext cx="1843405" cy="1553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67E7B-3C3A-2109-54C8-D9F8B8031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347" y="2703097"/>
            <a:ext cx="1843405" cy="155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AD525-9B25-2D81-C918-F788FD28A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98" y="3427124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14" name="Picture 13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CC44360B-875C-01D6-A921-D1B17BA2C4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50" y="2607093"/>
            <a:ext cx="93487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CDCA0-803B-C89D-8464-BA4C482EF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60" y="508981"/>
            <a:ext cx="8656340" cy="5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8530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041" y="2097740"/>
            <a:ext cx="8532291" cy="3766551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706562957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69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There are…/There is….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79)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52)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113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714D5AE6-841B-5F68-CD25-7E67B41A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91" y="3006535"/>
            <a:ext cx="1334656" cy="1347741"/>
          </a:xfrm>
          <a:prstGeom prst="rect">
            <a:avLst/>
          </a:prstGeom>
        </p:spPr>
      </p:pic>
      <p:pic>
        <p:nvPicPr>
          <p:cNvPr id="25" name="Picture 24" descr="A picture containing tool&#10;&#10;Description automatically generated">
            <a:extLst>
              <a:ext uri="{FF2B5EF4-FFF2-40B4-BE49-F238E27FC236}">
                <a16:creationId xmlns:a16="http://schemas.microsoft.com/office/drawing/2014/main" id="{8EB2945B-7F7C-F165-012A-6E86D5B24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78" y="3488116"/>
            <a:ext cx="1577916" cy="13818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2108" y="2822973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2973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D7CF37-5D27-9992-FDBC-0882F52BBBC7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an apple?</a:t>
            </a:r>
          </a:p>
        </p:txBody>
      </p:sp>
    </p:spTree>
    <p:extLst>
      <p:ext uri="{BB962C8B-B14F-4D97-AF65-F5344CB8AC3E}">
        <p14:creationId xmlns:p14="http://schemas.microsoft.com/office/powerpoint/2010/main" val="876794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7FCC4501-E876-7DFA-3379-5E4911EEF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81" y="3323398"/>
            <a:ext cx="1614690" cy="1662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390B6C-694B-04B3-A802-B8DBFA3C2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106" y="3459098"/>
            <a:ext cx="1501752" cy="12653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6370895" y="2557067"/>
            <a:ext cx="2389909" cy="3194844"/>
            <a:chOff x="2334491" y="533400"/>
            <a:chExt cx="3990109" cy="5334000"/>
          </a:xfrm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6739131" y="2967832"/>
            <a:ext cx="1636839" cy="2373313"/>
            <a:chOff x="2982190" y="1219200"/>
            <a:chExt cx="2732809" cy="396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2473583" y="2563480"/>
            <a:ext cx="2389909" cy="3194844"/>
            <a:chOff x="2334491" y="533400"/>
            <a:chExt cx="3990109" cy="5334000"/>
          </a:xfrm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2858416" y="2974246"/>
            <a:ext cx="1636839" cy="2373313"/>
            <a:chOff x="2982190" y="1219200"/>
            <a:chExt cx="2732809" cy="3962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48EF945-2431-B2E4-5C37-4D75464FE0B3}"/>
              </a:ext>
            </a:extLst>
          </p:cNvPr>
          <p:cNvSpPr txBox="1"/>
          <p:nvPr/>
        </p:nvSpPr>
        <p:spPr>
          <a:xfrm>
            <a:off x="4175771" y="115980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cupcake?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484847-421E-B254-67BC-B34758362727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41787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6400399-F63C-66C0-871E-D6D58815C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006" y="3580836"/>
            <a:ext cx="1534493" cy="1292953"/>
          </a:xfrm>
          <a:prstGeom prst="rect">
            <a:avLst/>
          </a:prstGeom>
        </p:spPr>
      </p:pic>
      <p:pic>
        <p:nvPicPr>
          <p:cNvPr id="23" name="Picture 2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FC3FBA0-404C-8C3B-0A62-A0E758F9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46" y="3599292"/>
            <a:ext cx="1472550" cy="13089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6370895" y="2557067"/>
            <a:ext cx="2389909" cy="3194844"/>
            <a:chOff x="2334491" y="533400"/>
            <a:chExt cx="3990109" cy="5334000"/>
          </a:xfrm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6767006" y="2990650"/>
            <a:ext cx="1636839" cy="2373313"/>
            <a:chOff x="2982190" y="1219200"/>
            <a:chExt cx="2732809" cy="396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2473583" y="2563480"/>
            <a:ext cx="2389909" cy="3194844"/>
            <a:chOff x="2334491" y="533400"/>
            <a:chExt cx="3990109" cy="5334000"/>
          </a:xfrm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2858416" y="2990650"/>
            <a:ext cx="1636839" cy="2373313"/>
            <a:chOff x="2982190" y="1219200"/>
            <a:chExt cx="2732809" cy="3962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C48527-2148-CD3D-26B1-3C3C28BCFA4E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1BFE-2DCE-0F3B-5F7E-B618CA931B6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carrot?</a:t>
            </a:r>
          </a:p>
        </p:txBody>
      </p:sp>
    </p:spTree>
    <p:extLst>
      <p:ext uri="{BB962C8B-B14F-4D97-AF65-F5344CB8AC3E}">
        <p14:creationId xmlns:p14="http://schemas.microsoft.com/office/powerpoint/2010/main" val="226502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958D089-328E-194A-61CB-D41D26861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7570" y="3170384"/>
            <a:ext cx="1530350" cy="1751226"/>
          </a:xfrm>
          <a:prstGeom prst="rect">
            <a:avLst/>
          </a:prstGeom>
        </p:spPr>
      </p:pic>
      <p:pic>
        <p:nvPicPr>
          <p:cNvPr id="19" name="Picture 18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B9E0616C-531A-348B-0404-BCC8E3302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65" y="3725168"/>
            <a:ext cx="1657782" cy="14735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3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5A8622-595D-181C-54C7-09F729AC46E5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D7085D-E23F-139E-76FD-DD56299E5C66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donut?</a:t>
            </a:r>
          </a:p>
        </p:txBody>
      </p:sp>
    </p:spTree>
    <p:extLst>
      <p:ext uri="{BB962C8B-B14F-4D97-AF65-F5344CB8AC3E}">
        <p14:creationId xmlns:p14="http://schemas.microsoft.com/office/powerpoint/2010/main" val="350881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614</Words>
  <Application>Microsoft Office PowerPoint</Application>
  <PresentationFormat>Widescreen</PresentationFormat>
  <Paragraphs>122</Paragraphs>
  <Slides>41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159</cp:revision>
  <dcterms:created xsi:type="dcterms:W3CDTF">2020-12-08T03:17:05Z</dcterms:created>
  <dcterms:modified xsi:type="dcterms:W3CDTF">2024-04-04T03:28:33Z</dcterms:modified>
</cp:coreProperties>
</file>