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405" r:id="rId3"/>
    <p:sldId id="302" r:id="rId4"/>
    <p:sldId id="292" r:id="rId5"/>
    <p:sldId id="406" r:id="rId6"/>
    <p:sldId id="409" r:id="rId7"/>
    <p:sldId id="386" r:id="rId8"/>
    <p:sldId id="410" r:id="rId9"/>
    <p:sldId id="407" r:id="rId10"/>
    <p:sldId id="408" r:id="rId11"/>
    <p:sldId id="334" r:id="rId12"/>
    <p:sldId id="369" r:id="rId13"/>
    <p:sldId id="355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336" r:id="rId25"/>
    <p:sldId id="421" r:id="rId26"/>
    <p:sldId id="422" r:id="rId27"/>
    <p:sldId id="423" r:id="rId28"/>
    <p:sldId id="315" r:id="rId29"/>
    <p:sldId id="384" r:id="rId30"/>
    <p:sldId id="331" r:id="rId31"/>
    <p:sldId id="295" r:id="rId32"/>
    <p:sldId id="329" r:id="rId33"/>
    <p:sldId id="34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033" autoAdjust="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792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6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29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67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87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75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7209872" y="3013501"/>
            <a:ext cx="187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shorts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id="{BEBDECF2-ACD3-3323-7727-4C98B22C49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72" end="558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get the answer.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977" y="1423986"/>
            <a:ext cx="40290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656" y="4114805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irt 1"/>
          <p:cNvSpPr txBox="1"/>
          <p:nvPr/>
        </p:nvSpPr>
        <p:spPr>
          <a:xfrm>
            <a:off x="1935364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shirt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8347420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shorts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3173" y="6003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74514" y="384284"/>
            <a:ext cx="6401383" cy="7699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C. 1.Listen and repeat.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24" y="1510304"/>
            <a:ext cx="3468036" cy="31783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443" y="1521865"/>
            <a:ext cx="3224130" cy="3208886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2357338" y="5767690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638164" y="5769851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7538" y="416689"/>
            <a:ext cx="8953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8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1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182"/>
            <a:ext cx="3409950" cy="98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04" y="2116070"/>
            <a:ext cx="11312165" cy="2314575"/>
          </a:xfrm>
          <a:prstGeom prst="rect">
            <a:avLst/>
          </a:prstGeom>
        </p:spPr>
      </p:pic>
      <p:pic>
        <p:nvPicPr>
          <p:cNvPr id="4" name="CD3-TRACK 4">
            <a:hlinkClick r:id="" action="ppaction://media"/>
            <a:extLst>
              <a:ext uri="{FF2B5EF4-FFF2-40B4-BE49-F238E27FC236}">
                <a16:creationId xmlns:a16="http://schemas.microsoft.com/office/drawing/2014/main" id="{FE2DB54D-236F-743C-5E91-A1207C4FF2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7009" y="941894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E6AD7F-9ED4-1AAD-4584-0CBA4386E5A0}"/>
              </a:ext>
            </a:extLst>
          </p:cNvPr>
          <p:cNvSpPr/>
          <p:nvPr/>
        </p:nvSpPr>
        <p:spPr>
          <a:xfrm>
            <a:off x="8249265" y="776748"/>
            <a:ext cx="1809135" cy="77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0FC6F-8D8A-BE60-09E4-93540CA95021}"/>
              </a:ext>
            </a:extLst>
          </p:cNvPr>
          <p:cNvSpPr txBox="1"/>
          <p:nvPr/>
        </p:nvSpPr>
        <p:spPr>
          <a:xfrm>
            <a:off x="1128861" y="1991830"/>
            <a:ext cx="2575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B8E9B-4DE3-A25B-3DFD-183999C74A27}"/>
              </a:ext>
            </a:extLst>
          </p:cNvPr>
          <p:cNvSpPr txBox="1"/>
          <p:nvPr/>
        </p:nvSpPr>
        <p:spPr>
          <a:xfrm>
            <a:off x="2205087" y="2877568"/>
            <a:ext cx="2575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FF852-CA3C-EAB6-2015-BB8632B4BD27}"/>
              </a:ext>
            </a:extLst>
          </p:cNvPr>
          <p:cNvSpPr txBox="1"/>
          <p:nvPr/>
        </p:nvSpPr>
        <p:spPr>
          <a:xfrm>
            <a:off x="9534372" y="4533791"/>
            <a:ext cx="2575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93434-935F-06D0-5998-6599D8769E0A}"/>
              </a:ext>
            </a:extLst>
          </p:cNvPr>
          <p:cNvSpPr txBox="1"/>
          <p:nvPr/>
        </p:nvSpPr>
        <p:spPr>
          <a:xfrm>
            <a:off x="8865069" y="3281058"/>
            <a:ext cx="2575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23578-4C71-5D62-84B2-C6A38F8CFA26}"/>
              </a:ext>
            </a:extLst>
          </p:cNvPr>
          <p:cNvSpPr txBox="1"/>
          <p:nvPr/>
        </p:nvSpPr>
        <p:spPr>
          <a:xfrm>
            <a:off x="5535077" y="2314995"/>
            <a:ext cx="37880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u="sng">
                <a:solidFill>
                  <a:srgbClr val="FF0000"/>
                </a:solidFill>
              </a:rPr>
              <a:t>sh</a:t>
            </a:r>
            <a:r>
              <a:rPr lang="en-US" sz="4000">
                <a:solidFill>
                  <a:srgbClr val="FF0000"/>
                </a:solidFill>
              </a:rPr>
              <a:t>irt           </a:t>
            </a:r>
            <a:r>
              <a:rPr lang="en-US" sz="4000" u="sng" dirty="0">
                <a:solidFill>
                  <a:srgbClr val="FF0000"/>
                </a:solidFill>
              </a:rPr>
              <a:t>sh</a:t>
            </a:r>
            <a:r>
              <a:rPr lang="en-US" sz="4000" dirty="0">
                <a:solidFill>
                  <a:srgbClr val="FF0000"/>
                </a:solidFill>
              </a:rPr>
              <a:t>orts</a:t>
            </a:r>
            <a:endParaRPr lang="en-US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1BFC57-8643-4DDB-67D7-471E23F786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792" y="664463"/>
            <a:ext cx="1623130" cy="1487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758FBA-8AAA-BBF8-20C0-5C133A23AE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70" y="3876428"/>
            <a:ext cx="1729120" cy="17209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4D7D3B-A0E0-050E-0D43-23611519B128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96440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051"/>
            <a:ext cx="6096000" cy="841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74" y="1106584"/>
            <a:ext cx="4953000" cy="579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757" y="1043354"/>
            <a:ext cx="5028195" cy="5368531"/>
          </a:xfrm>
          <a:prstGeom prst="rect">
            <a:avLst/>
          </a:prstGeom>
        </p:spPr>
      </p:pic>
      <p:pic>
        <p:nvPicPr>
          <p:cNvPr id="5" name="CD3-TRACK 5">
            <a:hlinkClick r:id="" action="ppaction://media"/>
            <a:extLst>
              <a:ext uri="{FF2B5EF4-FFF2-40B4-BE49-F238E27FC236}">
                <a16:creationId xmlns:a16="http://schemas.microsoft.com/office/drawing/2014/main" id="{6F043583-3E5F-3304-6404-7AFDD5E9F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17512" y="446115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BF69F4-E826-5A67-70BA-8DE9742CA1BE}"/>
              </a:ext>
            </a:extLst>
          </p:cNvPr>
          <p:cNvSpPr/>
          <p:nvPr/>
        </p:nvSpPr>
        <p:spPr>
          <a:xfrm>
            <a:off x="8872637" y="377372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E067C-F8AF-AB41-C43B-DA616A57B19B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4114582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3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790"/>
            <a:ext cx="7159558" cy="1242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926" y="2553365"/>
            <a:ext cx="2587911" cy="251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1763" y="2170206"/>
            <a:ext cx="2506641" cy="251758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95461" y="2358249"/>
            <a:ext cx="5736862" cy="649877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Me too. What do you want?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876267" y="1379142"/>
            <a:ext cx="5021777" cy="649877"/>
          </a:xfrm>
          <a:prstGeom prst="wedgeRoundRectCallout">
            <a:avLst>
              <a:gd name="adj1" fmla="val 50286"/>
              <a:gd name="adj2" fmla="val 12558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new clothes.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912468" y="3337356"/>
            <a:ext cx="4000957" cy="649877"/>
          </a:xfrm>
          <a:prstGeom prst="wedgeRoundRectCallout">
            <a:avLst>
              <a:gd name="adj1" fmla="val 49899"/>
              <a:gd name="adj2" fmla="val 956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 want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 flipV="1">
            <a:off x="6584270" y="3871101"/>
            <a:ext cx="2444530" cy="3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25386" y="3444788"/>
            <a:ext cx="3214540" cy="367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(1) some pants.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95461" y="4225959"/>
            <a:ext cx="1826343" cy="649877"/>
          </a:xfrm>
          <a:prstGeom prst="wedgeRoundRectCallout">
            <a:avLst>
              <a:gd name="adj1" fmla="val -56085"/>
              <a:gd name="adj2" fmla="val -11002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pic>
        <p:nvPicPr>
          <p:cNvPr id="3" name="CD3-TRACK 6 (1)">
            <a:hlinkClick r:id="" action="ppaction://media"/>
            <a:extLst>
              <a:ext uri="{FF2B5EF4-FFF2-40B4-BE49-F238E27FC236}">
                <a16:creationId xmlns:a16="http://schemas.microsoft.com/office/drawing/2014/main" id="{2540732E-3B07-95E8-F3A0-EB84BB87D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41437" y="592289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2FB540-DC68-31F5-11D9-636EB953169D}"/>
              </a:ext>
            </a:extLst>
          </p:cNvPr>
          <p:cNvSpPr/>
          <p:nvPr/>
        </p:nvSpPr>
        <p:spPr>
          <a:xfrm>
            <a:off x="8080347" y="513119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C7E30-9E62-2F88-4F29-A786FCD8F648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6043529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3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790"/>
            <a:ext cx="7159558" cy="1242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089" y="2502287"/>
            <a:ext cx="2587911" cy="251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1763" y="2170206"/>
            <a:ext cx="2506641" cy="251758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95461" y="2358249"/>
            <a:ext cx="4764097" cy="649877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else do you want?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716858" y="3227592"/>
            <a:ext cx="3321622" cy="649877"/>
          </a:xfrm>
          <a:prstGeom prst="wedgeRoundRectCallout">
            <a:avLst>
              <a:gd name="adj1" fmla="val 49899"/>
              <a:gd name="adj2" fmla="val 956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 want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>
            <a:off x="7339613" y="3776308"/>
            <a:ext cx="1726285" cy="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88957" y="3227592"/>
            <a:ext cx="2462005" cy="4495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(2) a shirt.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558404" y="4284180"/>
            <a:ext cx="5153203" cy="649877"/>
          </a:xfrm>
          <a:prstGeom prst="wedgeRoundRectCallout">
            <a:avLst>
              <a:gd name="adj1" fmla="val -56085"/>
              <a:gd name="adj2" fmla="val -11002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Oh, I see some over there.</a:t>
            </a:r>
          </a:p>
        </p:txBody>
      </p:sp>
      <p:pic>
        <p:nvPicPr>
          <p:cNvPr id="3" name="CD3-TRACK 6 (2)">
            <a:hlinkClick r:id="" action="ppaction://media"/>
            <a:extLst>
              <a:ext uri="{FF2B5EF4-FFF2-40B4-BE49-F238E27FC236}">
                <a16:creationId xmlns:a16="http://schemas.microsoft.com/office/drawing/2014/main" id="{8E0E0E0E-079F-C7D8-AC5F-685B3FA71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07280" y="1013618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4176F1-E0DF-097D-155B-042E1F2DBADC}"/>
              </a:ext>
            </a:extLst>
          </p:cNvPr>
          <p:cNvSpPr/>
          <p:nvPr/>
        </p:nvSpPr>
        <p:spPr>
          <a:xfrm>
            <a:off x="8430768" y="813318"/>
            <a:ext cx="1956816" cy="1052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DD722-D819-DBBF-8CEC-EFF2FDA2964A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7943613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790"/>
            <a:ext cx="7159558" cy="1242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089" y="2502287"/>
            <a:ext cx="2587911" cy="251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1763" y="2170206"/>
            <a:ext cx="2506641" cy="251758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95461" y="2922854"/>
            <a:ext cx="4254691" cy="739662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 want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12341" y="1566635"/>
            <a:ext cx="4351691" cy="949696"/>
          </a:xfrm>
          <a:prstGeom prst="wedgeRoundRectCallout">
            <a:avLst>
              <a:gd name="adj1" fmla="val 42739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How about you, Lucy?  What do you want?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 flipV="1">
            <a:off x="3946180" y="3401842"/>
            <a:ext cx="2444530" cy="301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65361" y="2922854"/>
            <a:ext cx="2625349" cy="367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(3) a dress.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750996" y="4608778"/>
            <a:ext cx="2678730" cy="727365"/>
          </a:xfrm>
          <a:prstGeom prst="wedgeRoundRectCallout">
            <a:avLst>
              <a:gd name="adj1" fmla="val 59393"/>
              <a:gd name="adj2" fmla="val -1340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Good idea.</a:t>
            </a:r>
          </a:p>
        </p:txBody>
      </p:sp>
      <p:pic>
        <p:nvPicPr>
          <p:cNvPr id="3" name="CD3-TRACK 6 (3)">
            <a:hlinkClick r:id="" action="ppaction://media"/>
            <a:extLst>
              <a:ext uri="{FF2B5EF4-FFF2-40B4-BE49-F238E27FC236}">
                <a16:creationId xmlns:a16="http://schemas.microsoft.com/office/drawing/2014/main" id="{F2F193C2-B99D-2BF4-E044-F2BE49C520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61441" y="4848780"/>
            <a:ext cx="487363" cy="4873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BA28D0-255C-E2BF-5998-BD26E28ECA92}"/>
              </a:ext>
            </a:extLst>
          </p:cNvPr>
          <p:cNvSpPr/>
          <p:nvPr/>
        </p:nvSpPr>
        <p:spPr>
          <a:xfrm>
            <a:off x="4269654" y="4733462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1D2645-F238-38BF-A695-B9704FA75B82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6574462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790"/>
            <a:ext cx="7159558" cy="1242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089" y="2502287"/>
            <a:ext cx="2587911" cy="251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1763" y="2170206"/>
            <a:ext cx="2506641" cy="251758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95461" y="2922854"/>
            <a:ext cx="4254691" cy="739662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>
                <a:solidFill>
                  <a:srgbClr val="002060"/>
                </a:solidFill>
              </a:rPr>
              <a:t>I want </a:t>
            </a:r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512341" y="1897577"/>
            <a:ext cx="4896255" cy="618754"/>
          </a:xfrm>
          <a:prstGeom prst="wedgeRoundRectCallout">
            <a:avLst>
              <a:gd name="adj1" fmla="val 42739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else do you want?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B78E66-A788-7A87-BF40-7314001A1EDA}"/>
              </a:ext>
            </a:extLst>
          </p:cNvPr>
          <p:cNvCxnSpPr>
            <a:cxnSpLocks/>
          </p:cNvCxnSpPr>
          <p:nvPr/>
        </p:nvCxnSpPr>
        <p:spPr>
          <a:xfrm flipV="1">
            <a:off x="3946180" y="3401842"/>
            <a:ext cx="2444530" cy="301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65361" y="2922854"/>
            <a:ext cx="3210474" cy="367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(4) some socks.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330757" y="4608778"/>
            <a:ext cx="4098969" cy="727365"/>
          </a:xfrm>
          <a:prstGeom prst="wedgeRoundRectCallout">
            <a:avLst>
              <a:gd name="adj1" fmla="val 59393"/>
              <a:gd name="adj2" fmla="val -1340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OK. I’m ready to go.</a:t>
            </a:r>
          </a:p>
        </p:txBody>
      </p:sp>
      <p:pic>
        <p:nvPicPr>
          <p:cNvPr id="3" name="CD3-TRACK 6 (4)">
            <a:hlinkClick r:id="" action="ppaction://media"/>
            <a:extLst>
              <a:ext uri="{FF2B5EF4-FFF2-40B4-BE49-F238E27FC236}">
                <a16:creationId xmlns:a16="http://schemas.microsoft.com/office/drawing/2014/main" id="{9D6AB0BB-A05E-5B2C-CA5D-762E55D61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7998" y="4972460"/>
            <a:ext cx="487363" cy="4873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A18EFE-D555-8950-BF77-E15DCD8935D7}"/>
              </a:ext>
            </a:extLst>
          </p:cNvPr>
          <p:cNvSpPr/>
          <p:nvPr/>
        </p:nvSpPr>
        <p:spPr>
          <a:xfrm>
            <a:off x="2858737" y="5019874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6D916-84E4-E18F-54B9-986B5C484A0F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5785795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940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0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6272" y="2274837"/>
            <a:ext cx="6828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Jill:     </a:t>
            </a:r>
            <a:r>
              <a:rPr lang="en-US" sz="3600" dirty="0">
                <a:solidFill>
                  <a:srgbClr val="002060"/>
                </a:solidFill>
              </a:rPr>
              <a:t>I want some new clothes.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Lucy: </a:t>
            </a:r>
            <a:r>
              <a:rPr lang="en-US" sz="3600" dirty="0">
                <a:solidFill>
                  <a:srgbClr val="002060"/>
                </a:solidFill>
              </a:rPr>
              <a:t>Me too. What do you want?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Jill:     </a:t>
            </a:r>
            <a:r>
              <a:rPr lang="en-US" sz="3600" dirty="0">
                <a:solidFill>
                  <a:srgbClr val="002060"/>
                </a:solidFill>
              </a:rPr>
              <a:t>I want some pants.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Lucy: </a:t>
            </a:r>
            <a:r>
              <a:rPr lang="en-US" sz="3600" dirty="0">
                <a:solidFill>
                  <a:srgbClr val="002060"/>
                </a:solidFill>
              </a:rPr>
              <a:t>OK. </a:t>
            </a:r>
          </a:p>
        </p:txBody>
      </p:sp>
      <p:sp>
        <p:nvSpPr>
          <p:cNvPr id="6" name="Rounded Rectangle 5"/>
          <p:cNvSpPr/>
          <p:nvPr/>
        </p:nvSpPr>
        <p:spPr>
          <a:xfrm flipH="1">
            <a:off x="4948372" y="1973742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7600137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6272" y="2274837"/>
            <a:ext cx="6828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Lucy: </a:t>
            </a:r>
            <a:r>
              <a:rPr lang="en-US" sz="3600" dirty="0">
                <a:solidFill>
                  <a:srgbClr val="002060"/>
                </a:solidFill>
              </a:rPr>
              <a:t>What else do you want?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Jill:     </a:t>
            </a:r>
            <a:r>
              <a:rPr lang="en-US" sz="3600" dirty="0">
                <a:solidFill>
                  <a:srgbClr val="002060"/>
                </a:solidFill>
              </a:rPr>
              <a:t>I want.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Lucy: </a:t>
            </a:r>
            <a:r>
              <a:rPr lang="en-US" sz="3600" dirty="0">
                <a:solidFill>
                  <a:srgbClr val="002060"/>
                </a:solidFill>
              </a:rPr>
              <a:t>Oh, I see some over there</a:t>
            </a:r>
          </a:p>
        </p:txBody>
      </p:sp>
      <p:sp>
        <p:nvSpPr>
          <p:cNvPr id="6" name="Rounded Rectangle 5"/>
          <p:cNvSpPr/>
          <p:nvPr/>
        </p:nvSpPr>
        <p:spPr>
          <a:xfrm flipH="1">
            <a:off x="3891732" y="1613785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0633241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6272" y="2274837"/>
            <a:ext cx="93997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Jill:</a:t>
            </a:r>
            <a:r>
              <a:rPr lang="en-US" sz="3600" dirty="0">
                <a:solidFill>
                  <a:srgbClr val="0070C0"/>
                </a:solidFill>
              </a:rPr>
              <a:t>     </a:t>
            </a:r>
            <a:r>
              <a:rPr lang="en-US" sz="3600" dirty="0">
                <a:solidFill>
                  <a:srgbClr val="002060"/>
                </a:solidFill>
              </a:rPr>
              <a:t>How about you, Lucy?  What do you want?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Lucy: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I want a drees.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Jill:</a:t>
            </a:r>
            <a:r>
              <a:rPr lang="en-US" sz="3600" dirty="0">
                <a:solidFill>
                  <a:srgbClr val="0070C0"/>
                </a:solidFill>
              </a:rPr>
              <a:t>     </a:t>
            </a:r>
            <a:r>
              <a:rPr lang="en-US" sz="3600" dirty="0">
                <a:solidFill>
                  <a:srgbClr val="002060"/>
                </a:solidFill>
              </a:rPr>
              <a:t>Good idea.</a:t>
            </a:r>
          </a:p>
        </p:txBody>
      </p:sp>
      <p:sp>
        <p:nvSpPr>
          <p:cNvPr id="6" name="Rounded Rectangle 5"/>
          <p:cNvSpPr/>
          <p:nvPr/>
        </p:nvSpPr>
        <p:spPr>
          <a:xfrm flipH="1">
            <a:off x="3917132" y="2221311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2974844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6272" y="2274837"/>
            <a:ext cx="6828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Jill:</a:t>
            </a:r>
            <a:r>
              <a:rPr lang="en-US" sz="3600" dirty="0">
                <a:solidFill>
                  <a:srgbClr val="0070C0"/>
                </a:solidFill>
              </a:rPr>
              <a:t>     </a:t>
            </a:r>
            <a:r>
              <a:rPr lang="en-US" sz="3600" dirty="0">
                <a:solidFill>
                  <a:srgbClr val="002060"/>
                </a:solidFill>
              </a:rPr>
              <a:t>What else do you want?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Lucy: </a:t>
            </a:r>
            <a:r>
              <a:rPr lang="en-US" sz="3600" dirty="0">
                <a:solidFill>
                  <a:srgbClr val="002060"/>
                </a:solidFill>
              </a:rPr>
              <a:t>I want some socks.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Jill:    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OK. I’m ready to go.</a:t>
            </a:r>
          </a:p>
        </p:txBody>
      </p:sp>
      <p:sp>
        <p:nvSpPr>
          <p:cNvPr id="6" name="Rounded Rectangle 5"/>
          <p:cNvSpPr/>
          <p:nvPr/>
        </p:nvSpPr>
        <p:spPr>
          <a:xfrm flipH="1">
            <a:off x="4543052" y="1764111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374062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048" y="3429000"/>
            <a:ext cx="3221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p. 59</a:t>
            </a: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352425"/>
            <a:ext cx="5029200" cy="90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00" y="1308795"/>
            <a:ext cx="94488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00" y="4203700"/>
            <a:ext cx="9372600" cy="1981200"/>
          </a:xfrm>
          <a:prstGeom prst="rect">
            <a:avLst/>
          </a:prstGeom>
        </p:spPr>
      </p:pic>
      <p:pic>
        <p:nvPicPr>
          <p:cNvPr id="2" name="TRACK 32">
            <a:hlinkClick r:id="" action="ppaction://media"/>
            <a:extLst>
              <a:ext uri="{FF2B5EF4-FFF2-40B4-BE49-F238E27FC236}">
                <a16:creationId xmlns:a16="http://schemas.microsoft.com/office/drawing/2014/main" id="{71D66311-23C1-5616-AAB0-7EAC7AA758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27809" y="561180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CA048A-3833-10C5-6F2A-DCB122675C1F}"/>
              </a:ext>
            </a:extLst>
          </p:cNvPr>
          <p:cNvSpPr/>
          <p:nvPr/>
        </p:nvSpPr>
        <p:spPr>
          <a:xfrm>
            <a:off x="7466625" y="554417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A50FA-0572-8BF9-1EE1-FDEAEA5DB511}"/>
              </a:ext>
            </a:extLst>
          </p:cNvPr>
          <p:cNvSpPr/>
          <p:nvPr/>
        </p:nvSpPr>
        <p:spPr>
          <a:xfrm>
            <a:off x="6596470" y="1495608"/>
            <a:ext cx="1740310" cy="1759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A5910B-071E-0927-9C6B-E2B48A1C54ED}"/>
              </a:ext>
            </a:extLst>
          </p:cNvPr>
          <p:cNvSpPr/>
          <p:nvPr/>
        </p:nvSpPr>
        <p:spPr>
          <a:xfrm>
            <a:off x="3390490" y="4314313"/>
            <a:ext cx="1740310" cy="1759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3AB562-5E7B-D1D9-9ED7-70ECC46AFA7E}"/>
              </a:ext>
            </a:extLst>
          </p:cNvPr>
          <p:cNvSpPr/>
          <p:nvPr/>
        </p:nvSpPr>
        <p:spPr>
          <a:xfrm flipV="1">
            <a:off x="8470999" y="4314313"/>
            <a:ext cx="1740310" cy="1759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756F9-C014-90B7-0E50-CD3AD2737330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158040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2" y="1495065"/>
            <a:ext cx="5809876" cy="393984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81065" y="4292600"/>
            <a:ext cx="2717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dress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64570"/>
            <a:ext cx="5921759" cy="35722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24665" y="4292600"/>
            <a:ext cx="2717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some socks</a:t>
            </a:r>
          </a:p>
        </p:txBody>
      </p:sp>
    </p:spTree>
    <p:extLst>
      <p:ext uri="{BB962C8B-B14F-4D97-AF65-F5344CB8AC3E}">
        <p14:creationId xmlns:p14="http://schemas.microsoft.com/office/powerpoint/2010/main" val="3528941961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9912"/>
            <a:ext cx="5324475" cy="3533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550" y="1798637"/>
            <a:ext cx="5448300" cy="36004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80865" y="4711700"/>
            <a:ext cx="4019735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want some pants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70565" y="4711700"/>
            <a:ext cx="2978335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want a shirt</a:t>
            </a:r>
          </a:p>
        </p:txBody>
      </p:sp>
    </p:spTree>
    <p:extLst>
      <p:ext uri="{BB962C8B-B14F-4D97-AF65-F5344CB8AC3E}">
        <p14:creationId xmlns:p14="http://schemas.microsoft.com/office/powerpoint/2010/main" val="154661494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" y="3265103"/>
            <a:ext cx="3011660" cy="2760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300" y="3178403"/>
            <a:ext cx="2947472" cy="293353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39405" y="1164449"/>
            <a:ext cx="4013495" cy="649877"/>
          </a:xfrm>
          <a:prstGeom prst="wedgeRoundRectCallout">
            <a:avLst>
              <a:gd name="adj1" fmla="val -47518"/>
              <a:gd name="adj2" fmla="val 915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65201" y="2214776"/>
            <a:ext cx="2832100" cy="649877"/>
          </a:xfrm>
          <a:prstGeom prst="wedgeRoundRectCallout">
            <a:avLst>
              <a:gd name="adj1" fmla="val 50436"/>
              <a:gd name="adj2" fmla="val 806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shirt.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480005" y="1088249"/>
            <a:ext cx="4013495" cy="649877"/>
          </a:xfrm>
          <a:prstGeom prst="wedgeRoundRectCallout">
            <a:avLst>
              <a:gd name="adj1" fmla="val -47518"/>
              <a:gd name="adj2" fmla="val 915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251700" y="2138576"/>
            <a:ext cx="3886201" cy="649877"/>
          </a:xfrm>
          <a:prstGeom prst="wedgeRoundRectCallout">
            <a:avLst>
              <a:gd name="adj1" fmla="val 50436"/>
              <a:gd name="adj2" fmla="val 806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shorts.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87538" y="2734267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17664" y="2663614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5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pronounce the sound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and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ask and answer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about what clothes they want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 shirt, shorts.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	- </a:t>
            </a:r>
            <a:r>
              <a:rPr lang="en-US" sz="3600" i="1" dirty="0">
                <a:solidFill>
                  <a:srgbClr val="0070C0"/>
                </a:solidFill>
              </a:rPr>
              <a:t>What do you want?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	- I want a dress/I want some socks.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76919" y="4699654"/>
            <a:ext cx="431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62573" y="4699654"/>
            <a:ext cx="431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shirt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shorts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 want a dress.</a:t>
            </a: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>
                <a:solidFill>
                  <a:srgbClr val="0070C0"/>
                </a:solidFill>
              </a:rPr>
              <a:t>I want some shorts.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142C0D-2D18-60F1-C7E7-FD42265329D8}"/>
              </a:ext>
            </a:extLst>
          </p:cNvPr>
          <p:cNvCxnSpPr/>
          <p:nvPr/>
        </p:nvCxnSpPr>
        <p:spPr>
          <a:xfrm>
            <a:off x="868570" y="3469228"/>
            <a:ext cx="43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58AE6A-2AF0-969D-DE3F-425BD127F805}"/>
              </a:ext>
            </a:extLst>
          </p:cNvPr>
          <p:cNvCxnSpPr/>
          <p:nvPr/>
        </p:nvCxnSpPr>
        <p:spPr>
          <a:xfrm>
            <a:off x="868570" y="4014919"/>
            <a:ext cx="43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59)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</a:t>
            </a:r>
            <a:r>
              <a:rPr lang="en-US" sz="3600" b="1" i="1">
                <a:solidFill>
                  <a:srgbClr val="0070C0"/>
                </a:solidFill>
              </a:rPr>
              <a:t>Start Notebook</a:t>
            </a:r>
            <a:r>
              <a:rPr lang="en-US" sz="3600" i="1">
                <a:solidFill>
                  <a:srgbClr val="0070C0"/>
                </a:solidFill>
              </a:rPr>
              <a:t> (page 40)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84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1233488"/>
            <a:ext cx="5237163" cy="4460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1063625"/>
            <a:ext cx="5326063" cy="49701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3097" y="40115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write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97900" y="3048000"/>
            <a:ext cx="415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  <a:p>
            <a:r>
              <a:rPr lang="en-US" sz="3600" dirty="0"/>
              <a:t>R</a:t>
            </a:r>
          </a:p>
          <a:p>
            <a:r>
              <a:rPr lang="en-US" sz="3600" dirty="0"/>
              <a:t>E</a:t>
            </a:r>
          </a:p>
          <a:p>
            <a:r>
              <a:rPr lang="en-US" sz="3600" dirty="0"/>
              <a:t>S</a:t>
            </a:r>
          </a:p>
          <a:p>
            <a:r>
              <a:rPr lang="en-US" sz="3600" dirty="0"/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9100" y="3048000"/>
            <a:ext cx="415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</a:t>
            </a:r>
          </a:p>
          <a:p>
            <a:r>
              <a:rPr lang="en-US" sz="3600" dirty="0"/>
              <a:t>A</a:t>
            </a:r>
          </a:p>
          <a:p>
            <a:r>
              <a:rPr lang="en-US" sz="3600" dirty="0"/>
              <a:t>N</a:t>
            </a:r>
          </a:p>
          <a:p>
            <a:r>
              <a:rPr lang="en-US" sz="3600" dirty="0"/>
              <a:t>T</a:t>
            </a:r>
          </a:p>
          <a:p>
            <a:r>
              <a:rPr lang="en-US" sz="3600" dirty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7300" y="3619500"/>
            <a:ext cx="228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   I        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4146" y="4660900"/>
            <a:ext cx="265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   O  R       S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694293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see the answer.</a:t>
            </a:r>
          </a:p>
        </p:txBody>
      </p:sp>
    </p:spTree>
    <p:extLst>
      <p:ext uri="{BB962C8B-B14F-4D97-AF65-F5344CB8AC3E}">
        <p14:creationId xmlns:p14="http://schemas.microsoft.com/office/powerpoint/2010/main" val="27969474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7209872" y="3013501"/>
            <a:ext cx="187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socks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id="{BEBDECF2-ACD3-3323-7727-4C98B22C49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72" end="558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get the answer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7579" y="1395411"/>
            <a:ext cx="41148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7209873" y="3013501"/>
            <a:ext cx="1527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dress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id="{BEBDECF2-ACD3-3323-7727-4C98B22C49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72" end="558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6874" y="1285874"/>
            <a:ext cx="4162425" cy="4286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374E13-CA91-E0DF-430C-2EA4A2522A97}"/>
              </a:ext>
            </a:extLst>
          </p:cNvPr>
          <p:cNvSpPr txBox="1"/>
          <p:nvPr/>
        </p:nvSpPr>
        <p:spPr>
          <a:xfrm>
            <a:off x="7973607" y="760605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get the answer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58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7209872" y="3013501"/>
            <a:ext cx="187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pants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id="{BEBDECF2-ACD3-3323-7727-4C98B22C49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72" end="558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get the answer.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894" y="1560174"/>
            <a:ext cx="3752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7209872" y="3013501"/>
            <a:ext cx="1622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shirt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id="{BEBDECF2-ACD3-3323-7727-4C98B22C49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72" end="558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get the answer.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308" y="1443036"/>
            <a:ext cx="43338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8095</TotalTime>
  <Words>658</Words>
  <Application>Microsoft Office PowerPoint</Application>
  <PresentationFormat>Màn hình rộng</PresentationFormat>
  <Paragraphs>130</Paragraphs>
  <Slides>33</Slides>
  <Notes>7</Notes>
  <HiddenSlides>0</HiddenSlides>
  <MMClips>17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205</cp:revision>
  <dcterms:created xsi:type="dcterms:W3CDTF">2020-12-08T03:17:05Z</dcterms:created>
  <dcterms:modified xsi:type="dcterms:W3CDTF">2022-08-02T02:13:14Z</dcterms:modified>
</cp:coreProperties>
</file>