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75" r:id="rId12"/>
    <p:sldId id="282" r:id="rId13"/>
    <p:sldId id="284" r:id="rId14"/>
    <p:sldId id="276" r:id="rId15"/>
    <p:sldId id="280" r:id="rId16"/>
  </p:sldIdLst>
  <p:sldSz cx="18288000" cy="10287000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Paytone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1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2: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trên </a:t>
            </a:r>
            <a:r>
              <a:rPr lang="vi-VN" sz="7200" dirty="0" err="1">
                <a:latin typeface="Paytone One" panose="020B0604020202020204" charset="0"/>
              </a:rPr>
              <a:t>Website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2. MẠNG MÁY TÍNH VÀ INTERNET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720535" y="1251985"/>
            <a:ext cx="8616004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Khởi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duyệt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thieunien.vn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thanh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Enter</a:t>
            </a:r>
            <a:r>
              <a:rPr lang="vi-VN" sz="2400" dirty="0">
                <a:latin typeface="+mj-lt"/>
              </a:rPr>
              <a:t>.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ra.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832534" y="2659416"/>
            <a:ext cx="13650248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8A7DD-D34D-4652-BF19-B53584665D3A}"/>
              </a:ext>
            </a:extLst>
          </p:cNvPr>
          <p:cNvGrpSpPr/>
          <p:nvPr/>
        </p:nvGrpSpPr>
        <p:grpSpPr>
          <a:xfrm>
            <a:off x="1180171" y="4238850"/>
            <a:ext cx="7435850" cy="3568976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:a16="http://schemas.microsoft.com/office/drawing/2014/main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179">
              <a:extLst>
                <a:ext uri="{FF2B5EF4-FFF2-40B4-BE49-F238E27FC236}">
                  <a16:creationId xmlns:a16="http://schemas.microsoft.com/office/drawing/2014/main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:a16="http://schemas.microsoft.com/office/drawing/2014/main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:a16="http://schemas.microsoft.com/office/drawing/2014/main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185">
              <a:extLst>
                <a:ext uri="{FF2B5EF4-FFF2-40B4-BE49-F238E27FC236}">
                  <a16:creationId xmlns:a16="http://schemas.microsoft.com/office/drawing/2014/main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186">
              <a:extLst>
                <a:ext uri="{FF2B5EF4-FFF2-40B4-BE49-F238E27FC236}">
                  <a16:creationId xmlns:a16="http://schemas.microsoft.com/office/drawing/2014/main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187">
              <a:extLst>
                <a:ext uri="{FF2B5EF4-FFF2-40B4-BE49-F238E27FC236}">
                  <a16:creationId xmlns:a16="http://schemas.microsoft.com/office/drawing/2014/main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188">
              <a:extLst>
                <a:ext uri="{FF2B5EF4-FFF2-40B4-BE49-F238E27FC236}">
                  <a16:creationId xmlns:a16="http://schemas.microsoft.com/office/drawing/2014/main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:a16="http://schemas.microsoft.com/office/drawing/2014/main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191">
              <a:extLst>
                <a:ext uri="{FF2B5EF4-FFF2-40B4-BE49-F238E27FC236}">
                  <a16:creationId xmlns:a16="http://schemas.microsoft.com/office/drawing/2014/main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192">
              <a:extLst>
                <a:ext uri="{FF2B5EF4-FFF2-40B4-BE49-F238E27FC236}">
                  <a16:creationId xmlns:a16="http://schemas.microsoft.com/office/drawing/2014/main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:a16="http://schemas.microsoft.com/office/drawing/2014/main" id="{49ADAEB7-3F73-4AEB-94B1-3EF92C48D8B1}"/>
              </a:ext>
            </a:extLst>
          </p:cNvPr>
          <p:cNvSpPr txBox="1"/>
          <p:nvPr/>
        </p:nvSpPr>
        <p:spPr>
          <a:xfrm>
            <a:off x="1962127" y="8143258"/>
            <a:ext cx="512726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7.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trên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65256" y="3836274"/>
            <a:ext cx="7537763" cy="3922111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198613" y="8143258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436" y="971623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65" y="4941397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1279565" y="2454795"/>
            <a:ext cx="4798323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59189"/>
            <a:ext cx="4531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1410694" y="6447234"/>
            <a:ext cx="4430295" cy="2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rgbClr val="374151"/>
                </a:solidFill>
                <a:latin typeface="+mj-lt"/>
              </a:rPr>
              <a:t>Đ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sao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chép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biểu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tượng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bạn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nháy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phải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chuột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image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(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9).  trong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cửa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sổ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thư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mục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nhập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B050"/>
                </a:solidFill>
                <a:effectLst/>
                <a:latin typeface="+mj-lt"/>
              </a:rPr>
              <a:t>logo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nhấn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nút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dirty="0">
                <a:solidFill>
                  <a:srgbClr val="374151"/>
                </a:solidFill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quá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trữ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566087" y="6447234"/>
            <a:ext cx="4963927" cy="28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ThongtinCuocthi</a:t>
            </a:r>
            <a:endParaRPr lang="vi-VN" sz="2000" dirty="0">
              <a:solidFill>
                <a:srgbClr val="00B050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2799630" y="981261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2794510" y="4941397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:a16="http://schemas.microsoft.com/office/drawing/2014/main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:a16="http://schemas.microsoft.com/office/drawing/2014/main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3355224" y="6834295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9.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320" y="3385925"/>
            <a:ext cx="5001585" cy="288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69" y="2808517"/>
            <a:ext cx="7108092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41769" y="4557750"/>
            <a:ext cx="950155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 trên thân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Chú</a:t>
            </a:r>
            <a:r>
              <a:rPr lang="vi-VN" sz="2000" dirty="0">
                <a:latin typeface="+mj-lt"/>
              </a:rPr>
              <a:t> ý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chiều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 tay (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10,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11).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nhờ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Khi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coi USB như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ổ </a:t>
            </a:r>
            <a:r>
              <a:rPr lang="vi-VN" sz="2000" dirty="0" err="1">
                <a:latin typeface="+mj-lt"/>
              </a:rPr>
              <a:t>đĩa</a:t>
            </a:r>
            <a:r>
              <a:rPr lang="vi-VN" sz="2000" dirty="0">
                <a:latin typeface="+mj-lt"/>
              </a:rPr>
              <a:t>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12.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USB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1255738" y="2701102"/>
            <a:ext cx="6404193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nối</a:t>
            </a:r>
            <a:r>
              <a:rPr lang="en-US" sz="3200" dirty="0">
                <a:latin typeface="+mj-lt"/>
              </a:rPr>
              <a:t> USB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4800" dirty="0"/>
              <a:t>.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978731" y="8866134"/>
            <a:ext cx="476132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11. USB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cắm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cổng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9733447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:a16="http://schemas.microsoft.com/office/drawing/2014/main" id="{AB2FF209-273F-484D-ADA5-E3126D6474B7}"/>
              </a:ext>
            </a:extLst>
          </p:cNvPr>
          <p:cNvSpPr txBox="1"/>
          <p:nvPr/>
        </p:nvSpPr>
        <p:spPr>
          <a:xfrm>
            <a:off x="4102872" y="9007512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12.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:a16="http://schemas.microsoft.com/office/drawing/2014/main" id="{705DBB8A-DD4C-4F0B-B5A9-FAFD656A1178}"/>
              </a:ext>
            </a:extLst>
          </p:cNvPr>
          <p:cNvSpPr txBox="1"/>
          <p:nvPr/>
        </p:nvSpPr>
        <p:spPr>
          <a:xfrm>
            <a:off x="12978731" y="4513882"/>
            <a:ext cx="43137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10. </a:t>
            </a:r>
            <a:r>
              <a:rPr lang="vi-VN" sz="2400" dirty="0" err="1">
                <a:latin typeface="+mj-lt"/>
              </a:rPr>
              <a:t>Cổng</a:t>
            </a:r>
            <a:r>
              <a:rPr lang="vi-VN" sz="2400" dirty="0">
                <a:latin typeface="+mj-lt"/>
              </a:rPr>
              <a:t> USB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49B33B1-1D93-40B6-8207-8E744AA19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06016" y="7052077"/>
            <a:ext cx="6093778" cy="182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654" y="1154960"/>
            <a:ext cx="451485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259" y="5531353"/>
            <a:ext cx="4262293" cy="2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0" y="939140"/>
            <a:ext cx="713713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/>
          <p:nvPr/>
        </p:nvSpPr>
        <p:spPr>
          <a:xfrm>
            <a:off x="919205" y="2383011"/>
            <a:ext cx="9811288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Sau khi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, em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ngắt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hỏng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bước</a:t>
            </a:r>
            <a:r>
              <a:rPr lang="vi-VN" sz="2000" dirty="0">
                <a:latin typeface="+mj-lt"/>
              </a:rPr>
              <a:t> sau 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Nháy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phía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dưới</a:t>
            </a:r>
            <a:r>
              <a:rPr lang="vi-VN" sz="2000" dirty="0">
                <a:latin typeface="+mj-lt"/>
              </a:rPr>
              <a:t>, bên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nền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tượng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Eject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thoại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vừa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thông </a:t>
            </a:r>
            <a:r>
              <a:rPr lang="vi-VN" sz="2000" dirty="0" err="1">
                <a:latin typeface="+mj-lt"/>
              </a:rPr>
              <a:t>báo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13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an </a:t>
            </a:r>
            <a:r>
              <a:rPr lang="vi-VN" sz="2000" dirty="0" err="1">
                <a:latin typeface="+mj-lt"/>
              </a:rPr>
              <a:t>toàn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</a:t>
            </a:r>
            <a:endParaRPr sz="20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854936" y="877461"/>
            <a:ext cx="522217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2234019" y="8971788"/>
            <a:ext cx="744688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13. Thông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USB ra </a:t>
            </a:r>
            <a:r>
              <a:rPr lang="vi-VN" sz="2400" dirty="0" err="1">
                <a:latin typeface="+mj-lt"/>
              </a:rPr>
              <a:t>khỏi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tinh an </a:t>
            </a:r>
            <a:r>
              <a:rPr lang="vi-VN" sz="2400" dirty="0" err="1">
                <a:latin typeface="+mj-lt"/>
              </a:rPr>
              <a:t>toàn</a:t>
            </a:r>
            <a:endParaRPr lang="en-US" sz="24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E2F453-1363-4647-BB84-267BDEADD23D}"/>
              </a:ext>
            </a:extLst>
          </p:cNvPr>
          <p:cNvGrpSpPr/>
          <p:nvPr/>
        </p:nvGrpSpPr>
        <p:grpSpPr>
          <a:xfrm>
            <a:off x="2930522" y="6813978"/>
            <a:ext cx="6056315" cy="1785986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B054704-836B-487B-AF6B-81FCAD08BC1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:a16="http://schemas.microsoft.com/office/drawing/2014/main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4" name="Google Shape;413;p24">
            <a:extLst>
              <a:ext uri="{FF2B5EF4-FFF2-40B4-BE49-F238E27FC236}">
                <a16:creationId xmlns:a16="http://schemas.microsoft.com/office/drawing/2014/main" id="{08F1E842-7EBF-45B4-BCF1-76F6181DC8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21972" y="2076250"/>
            <a:ext cx="4027117" cy="695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395407" y="3605303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36" y="920639"/>
            <a:ext cx="10615612" cy="18842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30194" y="3521676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678588" y="3019492"/>
            <a:ext cx="493082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14.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:a16="http://schemas.microsoft.com/office/drawing/2014/main" id="{DD4730F0-CC6F-4D73-93EF-590E8B134FA1}"/>
              </a:ext>
            </a:extLst>
          </p:cNvPr>
          <p:cNvSpPr txBox="1"/>
          <p:nvPr/>
        </p:nvSpPr>
        <p:spPr>
          <a:xfrm>
            <a:off x="1596852" y="4628899"/>
            <a:ext cx="7067508" cy="197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a) Nêu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b) Nêu tên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c)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AA0E9E2-7A43-4973-8E06-AFE8969D57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5741" y="6971752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:a16="http://schemas.microsoft.com/office/drawing/2014/main" id="{9DE515A9-5ED9-44EF-9A62-BC3F212ECFAA}"/>
              </a:ext>
            </a:extLst>
          </p:cNvPr>
          <p:cNvSpPr txBox="1"/>
          <p:nvPr/>
        </p:nvSpPr>
        <p:spPr>
          <a:xfrm>
            <a:off x="2395407" y="7146221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1885575" y="8142535"/>
            <a:ext cx="9601576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14, xem thông tin theo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chức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087681" y="29091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146988" y="363244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831" y="72329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6800" y="809149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1068287">
            <a:off x="4132288" y="6613615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6233088" y="4801483"/>
            <a:ext cx="5945587" cy="68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THANKS FOR WATCHING</a:t>
            </a:r>
            <a:endParaRPr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633593" y="1406800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600200" y="5072524"/>
            <a:ext cx="15392400" cy="405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600" b="1" dirty="0" err="1">
                <a:latin typeface="+mj-lt"/>
              </a:rPr>
              <a:t>Nhóm</a:t>
            </a:r>
            <a:r>
              <a:rPr lang="vi-VN" sz="3600" b="1" dirty="0">
                <a:latin typeface="+mj-lt"/>
              </a:rPr>
              <a:t> ba </a:t>
            </a:r>
            <a:r>
              <a:rPr lang="vi-VN" sz="3600" b="1" dirty="0" err="1">
                <a:latin typeface="+mj-lt"/>
              </a:rPr>
              <a:t>bạn</a:t>
            </a:r>
            <a:r>
              <a:rPr lang="vi-VN" sz="3600" b="1" dirty="0">
                <a:latin typeface="+mj-lt"/>
              </a:rPr>
              <a:t> An, Minh, Khoa </a:t>
            </a:r>
            <a:r>
              <a:rPr lang="vi-VN" sz="3600" b="1" dirty="0" err="1">
                <a:latin typeface="+mj-lt"/>
              </a:rPr>
              <a:t>được</a:t>
            </a:r>
            <a:r>
              <a:rPr lang="vi-VN" sz="3600" b="1" dirty="0">
                <a:latin typeface="+mj-lt"/>
              </a:rPr>
              <a:t> cô </a:t>
            </a:r>
            <a:r>
              <a:rPr lang="vi-VN" sz="3600" b="1" dirty="0" err="1">
                <a:latin typeface="+mj-lt"/>
              </a:rPr>
              <a:t>giáo</a:t>
            </a:r>
            <a:r>
              <a:rPr lang="vi-VN" sz="3600" b="1" dirty="0">
                <a:latin typeface="+mj-lt"/>
              </a:rPr>
              <a:t> giao </a:t>
            </a:r>
            <a:r>
              <a:rPr lang="vi-VN" sz="3600" b="1" dirty="0" err="1">
                <a:latin typeface="+mj-lt"/>
              </a:rPr>
              <a:t>nhiệm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vụ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tạo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bài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trình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chiếu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để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trình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bày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trước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lớp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36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hội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Trạng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Nguyên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nhỏ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tuổi</a:t>
            </a:r>
            <a:r>
              <a:rPr lang="vi-VN" sz="3600" b="1" dirty="0">
                <a:latin typeface="+mj-lt"/>
              </a:rPr>
              <a:t>. Để hoàn thành được nhiệm vụ, các bạn cần tìm thông tin về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Ngày hội Trạng Nguyên nhỏ tuổi </a:t>
            </a:r>
            <a:r>
              <a:rPr lang="vi-VN" sz="3600" b="1" dirty="0">
                <a:latin typeface="+mj-lt"/>
              </a:rPr>
              <a:t>trên website của báo </a:t>
            </a:r>
            <a:r>
              <a:rPr lang="vi-VN" sz="3600" b="1" i="1" dirty="0">
                <a:latin typeface="+mj-lt"/>
              </a:rPr>
              <a:t>Thiếu niên Tiền phong</a:t>
            </a:r>
            <a:r>
              <a:rPr lang="vi-VN" sz="3600" b="1" dirty="0">
                <a:latin typeface="+mj-lt"/>
              </a:rPr>
              <a:t> và </a:t>
            </a:r>
            <a:r>
              <a:rPr lang="vi-VN" sz="3600" b="1" i="1" dirty="0">
                <a:latin typeface="+mj-lt"/>
              </a:rPr>
              <a:t>Nhi đồng </a:t>
            </a:r>
            <a:r>
              <a:rPr lang="vi-VN" sz="3600" b="1" dirty="0">
                <a:latin typeface="+mj-lt"/>
              </a:rPr>
              <a:t>tại địa chỉ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thieunien.vn</a:t>
            </a:r>
            <a:r>
              <a:rPr lang="vi-VN" sz="3600" b="1" dirty="0">
                <a:latin typeface="+mj-lt"/>
              </a:rPr>
              <a:t>. </a:t>
            </a:r>
          </a:p>
          <a:p>
            <a:pPr lvl="0" algn="just">
              <a:lnSpc>
                <a:spcPct val="122010"/>
              </a:lnSpc>
            </a:pPr>
            <a:r>
              <a:rPr lang="vi-VN" sz="3600" b="1" dirty="0">
                <a:latin typeface="+mj-lt"/>
              </a:rPr>
              <a:t>Theo em, </a:t>
            </a:r>
            <a:r>
              <a:rPr lang="vi-VN" sz="3600" b="1" dirty="0" err="1">
                <a:latin typeface="+mj-lt"/>
              </a:rPr>
              <a:t>các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bạn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sẽ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tìm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kiếm</a:t>
            </a:r>
            <a:r>
              <a:rPr lang="vi-VN" sz="3600" b="1" dirty="0">
                <a:latin typeface="+mj-lt"/>
              </a:rPr>
              <a:t> thông tin như </a:t>
            </a:r>
            <a:r>
              <a:rPr lang="vi-VN" sz="3600" b="1" dirty="0" err="1">
                <a:latin typeface="+mj-lt"/>
              </a:rPr>
              <a:t>thế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nào</a:t>
            </a:r>
            <a:r>
              <a:rPr lang="vi-VN" sz="3600" b="1" dirty="0">
                <a:latin typeface="+mj-lt"/>
              </a:rPr>
              <a:t>?</a:t>
            </a:r>
            <a:endParaRPr lang="vi-VN" sz="3600" b="1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827185" y="3381190"/>
            <a:ext cx="7206258" cy="593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An truy </a:t>
            </a:r>
            <a:r>
              <a:rPr lang="vi-VN" sz="3600" dirty="0" err="1">
                <a:latin typeface="+mj-lt"/>
              </a:rPr>
              <a:t>cập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vào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website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báo</a:t>
            </a:r>
            <a:r>
              <a:rPr lang="vi-VN" sz="3600" dirty="0">
                <a:latin typeface="+mj-lt"/>
              </a:rPr>
              <a:t> </a:t>
            </a:r>
            <a:r>
              <a:rPr lang="vi-VN" sz="3600" i="1" dirty="0" err="1">
                <a:latin typeface="+mj-lt"/>
              </a:rPr>
              <a:t>Thiếu</a:t>
            </a:r>
            <a:r>
              <a:rPr lang="vi-VN" sz="3600" i="1" dirty="0">
                <a:latin typeface="+mj-lt"/>
              </a:rPr>
              <a:t> niên </a:t>
            </a:r>
            <a:r>
              <a:rPr lang="vi-VN" sz="3600" i="1" dirty="0" err="1">
                <a:latin typeface="+mj-lt"/>
              </a:rPr>
              <a:t>Tiền</a:t>
            </a:r>
            <a:r>
              <a:rPr lang="vi-VN" sz="3600" i="1" dirty="0">
                <a:latin typeface="+mj-lt"/>
              </a:rPr>
              <a:t> phong </a:t>
            </a:r>
            <a:r>
              <a:rPr lang="vi-VN" sz="3600" i="1" dirty="0" err="1">
                <a:latin typeface="+mj-lt"/>
              </a:rPr>
              <a:t>và</a:t>
            </a:r>
            <a:r>
              <a:rPr lang="vi-VN" sz="3600" i="1" dirty="0">
                <a:latin typeface="+mj-lt"/>
              </a:rPr>
              <a:t> Nhi </a:t>
            </a:r>
            <a:r>
              <a:rPr lang="vi-VN" sz="3600" i="1" dirty="0" err="1">
                <a:latin typeface="+mj-lt"/>
              </a:rPr>
              <a:t>đồng</a:t>
            </a:r>
            <a:r>
              <a:rPr lang="vi-VN" sz="3600" dirty="0">
                <a:latin typeface="+mj-lt"/>
              </a:rPr>
              <a:t> theo </a:t>
            </a:r>
            <a:r>
              <a:rPr lang="vi-VN" sz="3600" dirty="0" err="1">
                <a:latin typeface="+mj-lt"/>
              </a:rPr>
              <a:t>địa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chỉ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thieunien.vn</a:t>
            </a:r>
            <a:r>
              <a:rPr lang="vi-VN" sz="3600" dirty="0">
                <a:latin typeface="+mj-lt"/>
              </a:rPr>
              <a:t>. Giao </a:t>
            </a:r>
            <a:r>
              <a:rPr lang="vi-VN" sz="3600" dirty="0" err="1">
                <a:latin typeface="+mj-lt"/>
              </a:rPr>
              <a:t>diện</a:t>
            </a:r>
            <a:r>
              <a:rPr lang="vi-VN" sz="3600" dirty="0">
                <a:latin typeface="+mj-lt"/>
              </a:rPr>
              <a:t> trang </a:t>
            </a:r>
            <a:r>
              <a:rPr lang="vi-VN" sz="3600" dirty="0" err="1">
                <a:latin typeface="+mj-lt"/>
              </a:rPr>
              <a:t>web</a:t>
            </a:r>
            <a:r>
              <a:rPr lang="vi-VN" sz="3600" dirty="0">
                <a:latin typeface="+mj-lt"/>
              </a:rPr>
              <a:t> tương </a:t>
            </a:r>
            <a:r>
              <a:rPr lang="vi-VN" sz="3600" dirty="0" err="1">
                <a:latin typeface="+mj-lt"/>
              </a:rPr>
              <a:t>tự</a:t>
            </a:r>
            <a:r>
              <a:rPr lang="vi-VN" sz="3600" dirty="0">
                <a:latin typeface="+mj-lt"/>
              </a:rPr>
              <a:t> như </a:t>
            </a:r>
            <a:r>
              <a:rPr lang="vi-VN" sz="3600" dirty="0" err="1">
                <a:latin typeface="+mj-lt"/>
              </a:rPr>
              <a:t>Hình</a:t>
            </a:r>
            <a:r>
              <a:rPr lang="vi-VN" sz="3600" dirty="0">
                <a:latin typeface="+mj-lt"/>
              </a:rPr>
              <a:t> 3. Trên trang </a:t>
            </a:r>
            <a:r>
              <a:rPr lang="vi-VN" sz="3600" dirty="0" err="1">
                <a:latin typeface="+mj-lt"/>
              </a:rPr>
              <a:t>web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có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rất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nhiều</a:t>
            </a:r>
            <a:r>
              <a:rPr lang="vi-VN" sz="3600" dirty="0">
                <a:latin typeface="+mj-lt"/>
              </a:rPr>
              <a:t> thông tin. </a:t>
            </a:r>
            <a:r>
              <a:rPr lang="vi-VN" sz="3600" dirty="0" err="1">
                <a:latin typeface="+mj-lt"/>
              </a:rPr>
              <a:t>Để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được</a:t>
            </a:r>
            <a:r>
              <a:rPr lang="vi-VN" sz="3600" dirty="0">
                <a:latin typeface="+mj-lt"/>
              </a:rPr>
              <a:t> thông tin </a:t>
            </a:r>
            <a:r>
              <a:rPr lang="vi-VN" sz="3600" dirty="0" err="1">
                <a:latin typeface="+mj-lt"/>
              </a:rPr>
              <a:t>về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Theo</a:t>
            </a:r>
            <a:r>
              <a:rPr lang="vi-VN" sz="3600" dirty="0">
                <a:latin typeface="+mj-lt"/>
              </a:rPr>
              <a:t> em, An nên </a:t>
            </a:r>
            <a:r>
              <a:rPr lang="vi-VN" sz="3600" dirty="0" err="1">
                <a:latin typeface="+mj-lt"/>
              </a:rPr>
              <a:t>làm</a:t>
            </a:r>
            <a:r>
              <a:rPr lang="vi-VN" sz="3600" dirty="0">
                <a:latin typeface="+mj-lt"/>
              </a:rPr>
              <a:t> theo </a:t>
            </a:r>
            <a:r>
              <a:rPr lang="vi-VN" sz="3600" dirty="0" err="1">
                <a:latin typeface="+mj-lt"/>
              </a:rPr>
              <a:t>cách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nào</a:t>
            </a:r>
            <a:r>
              <a:rPr lang="vi-VN" sz="3600" dirty="0">
                <a:latin typeface="+mj-lt"/>
              </a:rPr>
              <a:t>?</a:t>
            </a:r>
            <a:endParaRPr sz="3600" dirty="0"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479785" y="8596706"/>
            <a:ext cx="737386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FAFAA-A786-42A3-B75C-F7E6FD63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85" y="4142867"/>
            <a:ext cx="7460582" cy="404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AF720E-B256-4EA8-94BC-1135EBD27A38}"/>
              </a:ext>
            </a:extLst>
          </p:cNvPr>
          <p:cNvGrpSpPr/>
          <p:nvPr/>
        </p:nvGrpSpPr>
        <p:grpSpPr>
          <a:xfrm>
            <a:off x="9259330" y="819417"/>
            <a:ext cx="7725354" cy="3378659"/>
            <a:chOff x="0" y="0"/>
            <a:chExt cx="5580000" cy="155990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B2863CB-2608-48A2-BDB3-D0428BD974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80000" cy="1017565"/>
            </a:xfrm>
            <a:prstGeom prst="rect">
              <a:avLst/>
            </a:prstGeom>
          </p:spPr>
        </p:pic>
        <p:sp>
          <p:nvSpPr>
            <p:cNvPr id="44" name="Shape 995">
              <a:extLst>
                <a:ext uri="{FF2B5EF4-FFF2-40B4-BE49-F238E27FC236}">
                  <a16:creationId xmlns:a16="http://schemas.microsoft.com/office/drawing/2014/main" id="{DF3C9420-91B8-4303-AB08-AAD3EF07F7E6}"/>
                </a:ext>
              </a:extLst>
            </p:cNvPr>
            <p:cNvSpPr/>
            <p:nvPr/>
          </p:nvSpPr>
          <p:spPr>
            <a:xfrm>
              <a:off x="6351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996">
              <a:extLst>
                <a:ext uri="{FF2B5EF4-FFF2-40B4-BE49-F238E27FC236}">
                  <a16:creationId xmlns:a16="http://schemas.microsoft.com/office/drawing/2014/main" id="{BFC4A21C-837C-4BB6-BB28-3227128BD927}"/>
                </a:ext>
              </a:extLst>
            </p:cNvPr>
            <p:cNvSpPr/>
            <p:nvPr/>
          </p:nvSpPr>
          <p:spPr>
            <a:xfrm>
              <a:off x="5226356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997">
              <a:extLst>
                <a:ext uri="{FF2B5EF4-FFF2-40B4-BE49-F238E27FC236}">
                  <a16:creationId xmlns:a16="http://schemas.microsoft.com/office/drawing/2014/main" id="{514F1F94-0D5C-4C42-9640-FF0A33DF0D02}"/>
                </a:ext>
              </a:extLst>
            </p:cNvPr>
            <p:cNvSpPr/>
            <p:nvPr/>
          </p:nvSpPr>
          <p:spPr>
            <a:xfrm>
              <a:off x="393345" y="726351"/>
              <a:ext cx="4766298" cy="203302"/>
            </a:xfrm>
            <a:custGeom>
              <a:avLst/>
              <a:gdLst/>
              <a:ahLst/>
              <a:cxnLst/>
              <a:rect l="0" t="0" r="0" b="0"/>
              <a:pathLst>
                <a:path w="4766298" h="203302">
                  <a:moveTo>
                    <a:pt x="0" y="203302"/>
                  </a:moveTo>
                  <a:lnTo>
                    <a:pt x="4766298" y="203302"/>
                  </a:lnTo>
                  <a:lnTo>
                    <a:pt x="4766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998">
              <a:extLst>
                <a:ext uri="{FF2B5EF4-FFF2-40B4-BE49-F238E27FC236}">
                  <a16:creationId xmlns:a16="http://schemas.microsoft.com/office/drawing/2014/main" id="{036C52EE-FD72-4410-8C68-DF0FCB4ECFFD}"/>
                </a:ext>
              </a:extLst>
            </p:cNvPr>
            <p:cNvSpPr/>
            <p:nvPr/>
          </p:nvSpPr>
          <p:spPr>
            <a:xfrm>
              <a:off x="294349" y="1281354"/>
              <a:ext cx="1235304" cy="263296"/>
            </a:xfrm>
            <a:custGeom>
              <a:avLst/>
              <a:gdLst/>
              <a:ahLst/>
              <a:cxnLst/>
              <a:rect l="0" t="0" r="0" b="0"/>
              <a:pathLst>
                <a:path w="1235304" h="263296">
                  <a:moveTo>
                    <a:pt x="0" y="263296"/>
                  </a:moveTo>
                  <a:lnTo>
                    <a:pt x="1235304" y="263296"/>
                  </a:lnTo>
                  <a:lnTo>
                    <a:pt x="1235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764686-ABEB-4318-8EEE-A8EB8E543F05}"/>
                </a:ext>
              </a:extLst>
            </p:cNvPr>
            <p:cNvSpPr/>
            <p:nvPr/>
          </p:nvSpPr>
          <p:spPr>
            <a:xfrm>
              <a:off x="405554" y="1316063"/>
              <a:ext cx="1335923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 dirty="0" err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 dirty="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 dirty="0" err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về</a:t>
              </a:r>
              <a:r>
                <a:rPr lang="en-US" sz="1200" i="1" spc="-55" dirty="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 dirty="0" err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trang</a:t>
              </a:r>
              <a:r>
                <a:rPr lang="en-US" sz="1200" i="1" spc="-55" dirty="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 dirty="0" err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Shape 1000">
              <a:extLst>
                <a:ext uri="{FF2B5EF4-FFF2-40B4-BE49-F238E27FC236}">
                  <a16:creationId xmlns:a16="http://schemas.microsoft.com/office/drawing/2014/main" id="{BFE4055F-C7A6-4DDD-AE91-D7487835837B}"/>
                </a:ext>
              </a:extLst>
            </p:cNvPr>
            <p:cNvSpPr/>
            <p:nvPr/>
          </p:nvSpPr>
          <p:spPr>
            <a:xfrm>
              <a:off x="2304353" y="1281354"/>
              <a:ext cx="983297" cy="263296"/>
            </a:xfrm>
            <a:custGeom>
              <a:avLst/>
              <a:gdLst/>
              <a:ahLst/>
              <a:cxnLst/>
              <a:rect l="0" t="0" r="0" b="0"/>
              <a:pathLst>
                <a:path w="983297" h="263296">
                  <a:moveTo>
                    <a:pt x="0" y="263296"/>
                  </a:moveTo>
                  <a:lnTo>
                    <a:pt x="983297" y="263296"/>
                  </a:lnTo>
                  <a:lnTo>
                    <a:pt x="983297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3F0A61-CF27-4ABB-8711-77342E5CF0C8}"/>
                </a:ext>
              </a:extLst>
            </p:cNvPr>
            <p:cNvSpPr/>
            <p:nvPr/>
          </p:nvSpPr>
          <p:spPr>
            <a:xfrm>
              <a:off x="2481209" y="1316063"/>
              <a:ext cx="874008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Các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đề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Shape 1002">
              <a:extLst>
                <a:ext uri="{FF2B5EF4-FFF2-40B4-BE49-F238E27FC236}">
                  <a16:creationId xmlns:a16="http://schemas.microsoft.com/office/drawing/2014/main" id="{F5A350F7-C450-4460-B4A4-02B9A84C58A0}"/>
                </a:ext>
              </a:extLst>
            </p:cNvPr>
            <p:cNvSpPr/>
            <p:nvPr/>
          </p:nvSpPr>
          <p:spPr>
            <a:xfrm>
              <a:off x="4056356" y="1281354"/>
              <a:ext cx="1151306" cy="263296"/>
            </a:xfrm>
            <a:custGeom>
              <a:avLst/>
              <a:gdLst/>
              <a:ahLst/>
              <a:cxnLst/>
              <a:rect l="0" t="0" r="0" b="0"/>
              <a:pathLst>
                <a:path w="1151306" h="263296">
                  <a:moveTo>
                    <a:pt x="0" y="263296"/>
                  </a:moveTo>
                  <a:lnTo>
                    <a:pt x="1151306" y="263296"/>
                  </a:lnTo>
                  <a:lnTo>
                    <a:pt x="115130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6920E60-7288-42D5-9D2B-35AC933D14C0}"/>
                </a:ext>
              </a:extLst>
            </p:cNvPr>
            <p:cNvSpPr/>
            <p:nvPr/>
          </p:nvSpPr>
          <p:spPr>
            <a:xfrm>
              <a:off x="4236270" y="1316063"/>
              <a:ext cx="1041411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Shape 1004">
              <a:extLst>
                <a:ext uri="{FF2B5EF4-FFF2-40B4-BE49-F238E27FC236}">
                  <a16:creationId xmlns:a16="http://schemas.microsoft.com/office/drawing/2014/main" id="{0F437D5D-2212-4044-B528-FD086E8D15C2}"/>
                </a:ext>
              </a:extLst>
            </p:cNvPr>
            <p:cNvSpPr/>
            <p:nvPr/>
          </p:nvSpPr>
          <p:spPr>
            <a:xfrm>
              <a:off x="2813407" y="996381"/>
              <a:ext cx="0" cy="278625"/>
            </a:xfrm>
            <a:custGeom>
              <a:avLst/>
              <a:gdLst/>
              <a:ahLst/>
              <a:cxnLst/>
              <a:rect l="0" t="0" r="0" b="0"/>
              <a:pathLst>
                <a:path h="278625">
                  <a:moveTo>
                    <a:pt x="0" y="278625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05">
              <a:extLst>
                <a:ext uri="{FF2B5EF4-FFF2-40B4-BE49-F238E27FC236}">
                  <a16:creationId xmlns:a16="http://schemas.microsoft.com/office/drawing/2014/main" id="{BFF36DA5-3A2F-4A75-A54A-EF07B4D4B374}"/>
                </a:ext>
              </a:extLst>
            </p:cNvPr>
            <p:cNvSpPr/>
            <p:nvPr/>
          </p:nvSpPr>
          <p:spPr>
            <a:xfrm>
              <a:off x="2780996" y="927004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06">
              <a:extLst>
                <a:ext uri="{FF2B5EF4-FFF2-40B4-BE49-F238E27FC236}">
                  <a16:creationId xmlns:a16="http://schemas.microsoft.com/office/drawing/2014/main" id="{FE15A7F4-B2B6-49A9-AFC5-578DF1D2E045}"/>
                </a:ext>
              </a:extLst>
            </p:cNvPr>
            <p:cNvSpPr/>
            <p:nvPr/>
          </p:nvSpPr>
          <p:spPr>
            <a:xfrm>
              <a:off x="185413" y="1005371"/>
              <a:ext cx="732587" cy="272631"/>
            </a:xfrm>
            <a:custGeom>
              <a:avLst/>
              <a:gdLst/>
              <a:ahLst/>
              <a:cxnLst/>
              <a:rect l="0" t="0" r="0" b="0"/>
              <a:pathLst>
                <a:path w="732587" h="272631">
                  <a:moveTo>
                    <a:pt x="732587" y="272631"/>
                  </a:moveTo>
                  <a:lnTo>
                    <a:pt x="732587" y="83630"/>
                  </a:lnTo>
                  <a:lnTo>
                    <a:pt x="0" y="8363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07">
              <a:extLst>
                <a:ext uri="{FF2B5EF4-FFF2-40B4-BE49-F238E27FC236}">
                  <a16:creationId xmlns:a16="http://schemas.microsoft.com/office/drawing/2014/main" id="{75CB0A3F-FE50-456C-9A33-F5B0F16173C4}"/>
                </a:ext>
              </a:extLst>
            </p:cNvPr>
            <p:cNvSpPr/>
            <p:nvPr/>
          </p:nvSpPr>
          <p:spPr>
            <a:xfrm>
              <a:off x="152997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32410" y="69367"/>
                    <a:pt x="0" y="89052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08">
              <a:extLst>
                <a:ext uri="{FF2B5EF4-FFF2-40B4-BE49-F238E27FC236}">
                  <a16:creationId xmlns:a16="http://schemas.microsoft.com/office/drawing/2014/main" id="{92012476-75A6-495E-9008-2B69AEA3A35B}"/>
                </a:ext>
              </a:extLst>
            </p:cNvPr>
            <p:cNvSpPr/>
            <p:nvPr/>
          </p:nvSpPr>
          <p:spPr>
            <a:xfrm>
              <a:off x="4650351" y="1005371"/>
              <a:ext cx="737997" cy="272631"/>
            </a:xfrm>
            <a:custGeom>
              <a:avLst/>
              <a:gdLst/>
              <a:ahLst/>
              <a:cxnLst/>
              <a:rect l="0" t="0" r="0" b="0"/>
              <a:pathLst>
                <a:path w="737997" h="272631">
                  <a:moveTo>
                    <a:pt x="0" y="272631"/>
                  </a:moveTo>
                  <a:lnTo>
                    <a:pt x="0" y="83630"/>
                  </a:lnTo>
                  <a:lnTo>
                    <a:pt x="737997" y="83630"/>
                  </a:lnTo>
                  <a:lnTo>
                    <a:pt x="73799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09">
              <a:extLst>
                <a:ext uri="{FF2B5EF4-FFF2-40B4-BE49-F238E27FC236}">
                  <a16:creationId xmlns:a16="http://schemas.microsoft.com/office/drawing/2014/main" id="{833E627B-EF3E-44B3-8AB6-365DB688226D}"/>
                </a:ext>
              </a:extLst>
            </p:cNvPr>
            <p:cNvSpPr/>
            <p:nvPr/>
          </p:nvSpPr>
          <p:spPr>
            <a:xfrm>
              <a:off x="5355939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64821" y="89052"/>
                    <a:pt x="32410" y="69367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id="{AAAE6F7B-A0F5-40F7-8E9B-9284C5965D3E}"/>
              </a:ext>
            </a:extLst>
          </p:cNvPr>
          <p:cNvSpPr txBox="1"/>
          <p:nvPr/>
        </p:nvSpPr>
        <p:spPr>
          <a:xfrm>
            <a:off x="10690156" y="4362202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9342" y="304535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1532394" y="222431"/>
            <a:ext cx="73205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427F3A-9639-4A3A-B34C-47646597A8D5}"/>
              </a:ext>
            </a:extLst>
          </p:cNvPr>
          <p:cNvGrpSpPr/>
          <p:nvPr/>
        </p:nvGrpSpPr>
        <p:grpSpPr>
          <a:xfrm>
            <a:off x="10284890" y="5989347"/>
            <a:ext cx="6691003" cy="1370381"/>
            <a:chOff x="0" y="0"/>
            <a:chExt cx="2953516" cy="88073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214352B-72A8-42EF-A4CA-90C56FA7808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953509" cy="880738"/>
            </a:xfrm>
            <a:prstGeom prst="rect">
              <a:avLst/>
            </a:prstGeom>
          </p:spPr>
        </p:pic>
        <p:sp>
          <p:nvSpPr>
            <p:cNvPr id="67" name="Shape 1014">
              <a:extLst>
                <a:ext uri="{FF2B5EF4-FFF2-40B4-BE49-F238E27FC236}">
                  <a16:creationId xmlns:a16="http://schemas.microsoft.com/office/drawing/2014/main" id="{6706CE06-F1F1-48B4-B480-28ACD7D0E85E}"/>
                </a:ext>
              </a:extLst>
            </p:cNvPr>
            <p:cNvSpPr/>
            <p:nvPr/>
          </p:nvSpPr>
          <p:spPr>
            <a:xfrm>
              <a:off x="4" y="7"/>
              <a:ext cx="2953512" cy="880732"/>
            </a:xfrm>
            <a:custGeom>
              <a:avLst/>
              <a:gdLst/>
              <a:ahLst/>
              <a:cxnLst/>
              <a:rect l="0" t="0" r="0" b="0"/>
              <a:pathLst>
                <a:path w="2953512" h="880732">
                  <a:moveTo>
                    <a:pt x="0" y="880732"/>
                  </a:moveTo>
                  <a:lnTo>
                    <a:pt x="2953512" y="880732"/>
                  </a:lnTo>
                  <a:lnTo>
                    <a:pt x="2953512" y="0"/>
                  </a:lnTo>
                  <a:lnTo>
                    <a:pt x="0" y="0"/>
                  </a:lnTo>
                  <a:close/>
                </a:path>
              </a:pathLst>
            </a:custGeom>
            <a:ln w="5982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731374" y="7719125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5.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867789" y="5234775"/>
            <a:ext cx="90428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4),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5)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Google Shape;338;p21">
            <a:extLst>
              <a:ext uri="{FF2B5EF4-FFF2-40B4-BE49-F238E27FC236}">
                <a16:creationId xmlns:a16="http://schemas.microsoft.com/office/drawing/2014/main" id="{95EDEB0D-F7E1-43AE-B77D-72D30021F1D1}"/>
              </a:ext>
            </a:extLst>
          </p:cNvPr>
          <p:cNvSpPr txBox="1"/>
          <p:nvPr/>
        </p:nvSpPr>
        <p:spPr>
          <a:xfrm>
            <a:off x="912844" y="8035080"/>
            <a:ext cx="6773831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hape 982">
            <a:extLst>
              <a:ext uri="{FF2B5EF4-FFF2-40B4-BE49-F238E27FC236}">
                <a16:creationId xmlns:a16="http://schemas.microsoft.com/office/drawing/2014/main" id="{5CA28062-CA0E-415E-85B4-1C316455BB62}"/>
              </a:ext>
            </a:extLst>
          </p:cNvPr>
          <p:cNvSpPr/>
          <p:nvPr/>
        </p:nvSpPr>
        <p:spPr>
          <a:xfrm>
            <a:off x="7317678" y="8035080"/>
            <a:ext cx="433009" cy="462808"/>
          </a:xfrm>
          <a:custGeom>
            <a:avLst/>
            <a:gdLst/>
            <a:ahLst/>
            <a:cxnLst/>
            <a:rect l="0" t="0" r="0" b="0"/>
            <a:pathLst>
              <a:path w="210312" h="203302">
                <a:moveTo>
                  <a:pt x="31547" y="106909"/>
                </a:moveTo>
                <a:lnTo>
                  <a:pt x="0" y="106909"/>
                </a:lnTo>
                <a:lnTo>
                  <a:pt x="101651" y="0"/>
                </a:lnTo>
                <a:lnTo>
                  <a:pt x="210312" y="105156"/>
                </a:lnTo>
                <a:lnTo>
                  <a:pt x="173508" y="105156"/>
                </a:lnTo>
                <a:lnTo>
                  <a:pt x="173508" y="203302"/>
                </a:lnTo>
                <a:lnTo>
                  <a:pt x="122682" y="203302"/>
                </a:lnTo>
                <a:lnTo>
                  <a:pt x="122682" y="145466"/>
                </a:lnTo>
                <a:lnTo>
                  <a:pt x="80620" y="145466"/>
                </a:lnTo>
                <a:lnTo>
                  <a:pt x="80620" y="203302"/>
                </a:lnTo>
                <a:lnTo>
                  <a:pt x="31331" y="203302"/>
                </a:lnTo>
                <a:lnTo>
                  <a:pt x="31547" y="106909"/>
                </a:lnTo>
                <a:close/>
              </a:path>
            </a:pathLst>
          </a:custGeom>
          <a:ln w="17145" cap="rnd">
            <a:round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3" name="Shape 987">
            <a:extLst>
              <a:ext uri="{FF2B5EF4-FFF2-40B4-BE49-F238E27FC236}">
                <a16:creationId xmlns:a16="http://schemas.microsoft.com/office/drawing/2014/main" id="{F1B32299-4686-4711-822E-843BBEAF3B0B}"/>
              </a:ext>
            </a:extLst>
          </p:cNvPr>
          <p:cNvSpPr/>
          <p:nvPr/>
        </p:nvSpPr>
        <p:spPr>
          <a:xfrm>
            <a:off x="7028690" y="8559517"/>
            <a:ext cx="288987" cy="462808"/>
          </a:xfrm>
          <a:custGeom>
            <a:avLst/>
            <a:gdLst/>
            <a:ahLst/>
            <a:cxnLst/>
            <a:rect l="0" t="0" r="0" b="0"/>
            <a:pathLst>
              <a:path w="128925" h="193104">
                <a:moveTo>
                  <a:pt x="664" y="0"/>
                </a:moveTo>
                <a:cubicBezTo>
                  <a:pt x="16944" y="0"/>
                  <a:pt x="33225" y="6235"/>
                  <a:pt x="45703" y="18707"/>
                </a:cubicBezTo>
                <a:cubicBezTo>
                  <a:pt x="67775" y="42214"/>
                  <a:pt x="69312" y="76759"/>
                  <a:pt x="52548" y="101714"/>
                </a:cubicBezTo>
                <a:lnTo>
                  <a:pt x="63800" y="111417"/>
                </a:lnTo>
                <a:lnTo>
                  <a:pt x="70645" y="107226"/>
                </a:lnTo>
                <a:lnTo>
                  <a:pt x="128925" y="165392"/>
                </a:lnTo>
                <a:cubicBezTo>
                  <a:pt x="128925" y="165392"/>
                  <a:pt x="128925" y="175006"/>
                  <a:pt x="121852" y="183388"/>
                </a:cubicBezTo>
                <a:cubicBezTo>
                  <a:pt x="113698" y="193104"/>
                  <a:pt x="101112" y="191783"/>
                  <a:pt x="101112" y="191783"/>
                </a:cubicBezTo>
                <a:lnTo>
                  <a:pt x="42832" y="134938"/>
                </a:lnTo>
                <a:lnTo>
                  <a:pt x="48573" y="126657"/>
                </a:lnTo>
                <a:lnTo>
                  <a:pt x="37308" y="115621"/>
                </a:lnTo>
                <a:cubicBezTo>
                  <a:pt x="31072" y="120117"/>
                  <a:pt x="24229" y="123317"/>
                  <a:pt x="17128" y="125240"/>
                </a:cubicBezTo>
                <a:lnTo>
                  <a:pt x="0" y="126788"/>
                </a:lnTo>
                <a:lnTo>
                  <a:pt x="0" y="113547"/>
                </a:lnTo>
                <a:lnTo>
                  <a:pt x="18363" y="109925"/>
                </a:lnTo>
                <a:cubicBezTo>
                  <a:pt x="24254" y="107511"/>
                  <a:pt x="29799" y="103889"/>
                  <a:pt x="34653" y="99060"/>
                </a:cubicBezTo>
                <a:cubicBezTo>
                  <a:pt x="54085" y="79642"/>
                  <a:pt x="54085" y="49175"/>
                  <a:pt x="34653" y="29743"/>
                </a:cubicBezTo>
                <a:cubicBezTo>
                  <a:pt x="24944" y="20085"/>
                  <a:pt x="12473" y="15256"/>
                  <a:pt x="0" y="15256"/>
                </a:cubicBezTo>
                <a:lnTo>
                  <a:pt x="0" y="129"/>
                </a:lnTo>
                <a:lnTo>
                  <a:pt x="664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4" name="Shape 986">
            <a:extLst>
              <a:ext uri="{FF2B5EF4-FFF2-40B4-BE49-F238E27FC236}">
                <a16:creationId xmlns:a16="http://schemas.microsoft.com/office/drawing/2014/main" id="{69747B0A-4A7A-4A0E-9771-CA619AA6441B}"/>
              </a:ext>
            </a:extLst>
          </p:cNvPr>
          <p:cNvSpPr/>
          <p:nvPr/>
        </p:nvSpPr>
        <p:spPr>
          <a:xfrm>
            <a:off x="6872287" y="8559516"/>
            <a:ext cx="156403" cy="298734"/>
          </a:xfrm>
          <a:custGeom>
            <a:avLst/>
            <a:gdLst/>
            <a:ahLst/>
            <a:cxnLst/>
            <a:rect l="0" t="0" r="0" b="0"/>
            <a:pathLst>
              <a:path w="63082" h="127075">
                <a:moveTo>
                  <a:pt x="63082" y="0"/>
                </a:moveTo>
                <a:lnTo>
                  <a:pt x="63082" y="15126"/>
                </a:lnTo>
                <a:cubicBezTo>
                  <a:pt x="50609" y="15126"/>
                  <a:pt x="38135" y="19955"/>
                  <a:pt x="28419" y="29614"/>
                </a:cubicBezTo>
                <a:cubicBezTo>
                  <a:pt x="9001" y="49045"/>
                  <a:pt x="9001" y="79512"/>
                  <a:pt x="28419" y="98930"/>
                </a:cubicBezTo>
                <a:cubicBezTo>
                  <a:pt x="38135" y="108589"/>
                  <a:pt x="50609" y="113418"/>
                  <a:pt x="63082" y="113418"/>
                </a:cubicBezTo>
                <a:lnTo>
                  <a:pt x="63082" y="113418"/>
                </a:lnTo>
                <a:lnTo>
                  <a:pt x="63082" y="126659"/>
                </a:lnTo>
                <a:lnTo>
                  <a:pt x="58477" y="127075"/>
                </a:lnTo>
                <a:cubicBezTo>
                  <a:pt x="43935" y="125861"/>
                  <a:pt x="29752" y="119624"/>
                  <a:pt x="18716" y="108531"/>
                </a:cubicBezTo>
                <a:cubicBezTo>
                  <a:pt x="12478" y="102325"/>
                  <a:pt x="7798" y="95159"/>
                  <a:pt x="4679" y="87511"/>
                </a:cubicBezTo>
                <a:lnTo>
                  <a:pt x="0" y="63604"/>
                </a:lnTo>
                <a:lnTo>
                  <a:pt x="0" y="63601"/>
                </a:lnTo>
                <a:lnTo>
                  <a:pt x="4679" y="39670"/>
                </a:lnTo>
                <a:cubicBezTo>
                  <a:pt x="7798" y="32007"/>
                  <a:pt x="12478" y="24816"/>
                  <a:pt x="18716" y="18578"/>
                </a:cubicBezTo>
                <a:cubicBezTo>
                  <a:pt x="24952" y="12342"/>
                  <a:pt x="32140" y="7665"/>
                  <a:pt x="39803" y="4547"/>
                </a:cubicBezTo>
                <a:lnTo>
                  <a:pt x="63082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1" grpId="0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062736" y="2137976"/>
            <a:ext cx="5580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 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2162" y="4486141"/>
            <a:ext cx="5160176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3071304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5620932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3049194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5633527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5520425" y="7943596"/>
            <a:ext cx="1851430" cy="766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,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711280" y="3460048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viên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Minh đang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họa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An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Minh, theo em 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?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7984112" y="4004322"/>
            <a:ext cx="6332005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qua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lưu </a:t>
            </a:r>
            <a:r>
              <a:rPr lang="vi-VN" sz="2400" dirty="0" err="1">
                <a:latin typeface="+mj-lt"/>
              </a:rPr>
              <a:t>trữ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thông tin cho Khoa qua thư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, trong khi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mang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nhà</a:t>
            </a:r>
            <a:r>
              <a:rPr lang="vi-VN" sz="2400" dirty="0">
                <a:latin typeface="+mj-lt"/>
              </a:rPr>
              <a:t> Khoa. Khoa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68852" y="4747007"/>
            <a:ext cx="840612" cy="792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FE3657-F64B-4C55-B5AC-FBB89A5FD5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1680" y="517704"/>
            <a:ext cx="5048694" cy="3249953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9144000" y="4018730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6.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300636" y="1172029"/>
            <a:ext cx="5372100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chia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sẻ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gửi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qua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thiết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bị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lưu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trữ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E1D406-6510-423D-B00C-D623D19B44C3}"/>
              </a:ext>
            </a:extLst>
          </p:cNvPr>
          <p:cNvSpPr txBox="1"/>
          <p:nvPr/>
        </p:nvSpPr>
        <p:spPr>
          <a:xfrm>
            <a:off x="2210047" y="2852679"/>
            <a:ext cx="5372100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71159" y="1169944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568292" y="5299229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lưu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3560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20214" y="7211357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00636" y="7939664"/>
            <a:ext cx="550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2283679" y="8660195"/>
            <a:ext cx="5160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85293" y="6551875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2323020" y="720079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23020" y="7915441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3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en-US" sz="5400" b="1" dirty="0" err="1">
                <a:latin typeface="Paytone One"/>
                <a:sym typeface="Paytone One"/>
              </a:rPr>
              <a:t>thông</a:t>
            </a:r>
            <a:r>
              <a:rPr lang="en-US" sz="5400" b="1" dirty="0">
                <a:latin typeface="Paytone One"/>
                <a:sym typeface="Paytone One"/>
              </a:rPr>
              <a:t>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82545" y="6210041"/>
            <a:ext cx="3635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156803" y="6166418"/>
            <a:ext cx="10884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báo</a:t>
            </a:r>
            <a:r>
              <a:rPr lang="vi-VN" sz="2800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Thiếu</a:t>
            </a:r>
            <a:r>
              <a:rPr lang="vi-VN" sz="2800" i="1" dirty="0">
                <a:latin typeface="+mj-lt"/>
              </a:rPr>
              <a:t> niên </a:t>
            </a:r>
            <a:r>
              <a:rPr lang="vi-VN" sz="2800" i="1" dirty="0" err="1">
                <a:latin typeface="+mj-lt"/>
              </a:rPr>
              <a:t>Tiền</a:t>
            </a:r>
            <a:r>
              <a:rPr lang="vi-VN" sz="2800" i="1" dirty="0">
                <a:latin typeface="+mj-lt"/>
              </a:rPr>
              <a:t> phong </a:t>
            </a:r>
            <a:r>
              <a:rPr lang="vi-VN" sz="2800" i="1" dirty="0" err="1">
                <a:latin typeface="+mj-lt"/>
              </a:rPr>
              <a:t>và</a:t>
            </a:r>
            <a:r>
              <a:rPr lang="vi-VN" sz="2800" i="1" dirty="0">
                <a:latin typeface="+mj-lt"/>
              </a:rPr>
              <a:t> Nhi </a:t>
            </a:r>
            <a:r>
              <a:rPr lang="vi-VN" sz="2800" i="1" dirty="0" err="1">
                <a:latin typeface="+mj-lt"/>
              </a:rPr>
              <a:t>đồng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địa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. Sao </a:t>
            </a:r>
            <a:r>
              <a:rPr lang="vi-VN" sz="2800" dirty="0" err="1">
                <a:latin typeface="+mj-lt"/>
              </a:rPr>
              <a:t>chép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hoặc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bản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ảnh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1472</Words>
  <Application>Microsoft Office PowerPoint</Application>
  <PresentationFormat>Custom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Lato</vt:lpstr>
      <vt:lpstr>Paytone One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UserPC</cp:lastModifiedBy>
  <cp:revision>34</cp:revision>
  <dcterms:modified xsi:type="dcterms:W3CDTF">2024-09-24T02:39:18Z</dcterms:modified>
</cp:coreProperties>
</file>