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9" r:id="rId2"/>
    <p:sldMasterId id="2147483723" r:id="rId3"/>
    <p:sldMasterId id="2147483735" r:id="rId4"/>
  </p:sldMasterIdLst>
  <p:notesMasterIdLst>
    <p:notesMasterId r:id="rId22"/>
  </p:notesMasterIdLst>
  <p:sldIdLst>
    <p:sldId id="2007577137" r:id="rId5"/>
    <p:sldId id="2007577138" r:id="rId6"/>
    <p:sldId id="268" r:id="rId7"/>
    <p:sldId id="262" r:id="rId8"/>
    <p:sldId id="2007577139" r:id="rId9"/>
    <p:sldId id="263" r:id="rId10"/>
    <p:sldId id="2007577140" r:id="rId11"/>
    <p:sldId id="2007577141" r:id="rId12"/>
    <p:sldId id="267" r:id="rId13"/>
    <p:sldId id="381" r:id="rId14"/>
    <p:sldId id="405" r:id="rId15"/>
    <p:sldId id="2007577142" r:id="rId16"/>
    <p:sldId id="2007577143" r:id="rId17"/>
    <p:sldId id="2007577148" r:id="rId18"/>
    <p:sldId id="2007577147" r:id="rId19"/>
    <p:sldId id="2007577145" r:id="rId20"/>
    <p:sldId id="2007577146" r:id="rId21"/>
  </p:sldIdLst>
  <p:sldSz cx="6858000" cy="5143500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等线 Light" panose="020B0604020202020204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Kalam" panose="020B060402020202020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等线" panose="020B0604020202020204" charset="-122"/>
      <p:regular r:id="rId37"/>
      <p:bold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Microsoft YaHei" panose="020B0503020204020204" pitchFamily="34" charset="-122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FF"/>
    <a:srgbClr val="000000"/>
    <a:srgbClr val="FECC8A"/>
    <a:srgbClr val="B7D574"/>
    <a:srgbClr val="FB5B53"/>
    <a:srgbClr val="FFFCD3"/>
    <a:srgbClr val="FDE464"/>
    <a:srgbClr val="FB4C43"/>
    <a:srgbClr val="D6E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94364" autoAdjust="0"/>
  </p:normalViewPr>
  <p:slideViewPr>
    <p:cSldViewPr snapToGrid="0">
      <p:cViewPr varScale="1">
        <p:scale>
          <a:sx n="112" d="100"/>
          <a:sy n="112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2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9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0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7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8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90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3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7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4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5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6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3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6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6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07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1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6409" y="81177"/>
            <a:ext cx="2304907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0922" y="4876507"/>
            <a:ext cx="6858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198861" y="98453"/>
            <a:ext cx="5373306" cy="568348"/>
          </a:xfrm>
          <a:prstGeom prst="rect">
            <a:avLst/>
          </a:prstGeom>
        </p:spPr>
        <p:txBody>
          <a:bodyPr/>
          <a:lstStyle>
            <a:lvl1pPr>
              <a:defRPr sz="23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0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63076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970361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53524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7237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650511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124537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339319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010836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701365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842272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365524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6858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2597623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436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984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69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9615" y="3189685"/>
            <a:ext cx="51435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9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5807869" y="0"/>
            <a:ext cx="154305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Design by: </a:t>
            </a:r>
            <a:r>
              <a:rPr lang="en-US" altLang="zh-CN" sz="675" dirty="0" err="1"/>
              <a:t>Hương</a:t>
            </a:r>
            <a:r>
              <a:rPr lang="en-US" altLang="zh-CN" sz="675" dirty="0"/>
              <a:t> </a:t>
            </a:r>
            <a:r>
              <a:rPr lang="en-US" altLang="zh-CN" sz="675" dirty="0" err="1"/>
              <a:t>Thảo</a:t>
            </a:r>
            <a:endParaRPr lang="zh-CN" altLang="en-US" sz="675" dirty="0"/>
          </a:p>
        </p:txBody>
      </p:sp>
    </p:spTree>
    <p:extLst>
      <p:ext uri="{BB962C8B-B14F-4D97-AF65-F5344CB8AC3E}">
        <p14:creationId xmlns:p14="http://schemas.microsoft.com/office/powerpoint/2010/main" val="172134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5718847" y="0"/>
            <a:ext cx="154305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675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6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75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1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 advClick="0" advTm="1000">
    <p:push dir="u"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428875" y="2228850"/>
            <a:ext cx="2000250" cy="19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6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6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6858000" cy="51435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8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79745" y="4138303"/>
            <a:ext cx="7217492" cy="1005197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788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788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5867182" y="494"/>
            <a:ext cx="154305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Design by: </a:t>
            </a:r>
            <a:r>
              <a:rPr lang="en-US" altLang="zh-CN" sz="675" dirty="0" err="1"/>
              <a:t>Hương</a:t>
            </a:r>
            <a:r>
              <a:rPr lang="en-US" altLang="zh-CN" sz="675" dirty="0"/>
              <a:t> </a:t>
            </a:r>
            <a:r>
              <a:rPr lang="en-US" altLang="zh-CN" sz="675" dirty="0" err="1"/>
              <a:t>Thảo</a:t>
            </a:r>
            <a:endParaRPr lang="zh-CN" altLang="en-US" sz="675" dirty="0"/>
          </a:p>
        </p:txBody>
      </p:sp>
    </p:spTree>
    <p:extLst>
      <p:ext uri="{BB962C8B-B14F-4D97-AF65-F5344CB8AC3E}">
        <p14:creationId xmlns:p14="http://schemas.microsoft.com/office/powerpoint/2010/main" val="27663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12" Type="http://schemas.openxmlformats.org/officeDocument/2006/relationships/slide" Target="slide8.xml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hyperlink" Target="TV-TH&#7912;%20BA.pptx#10. PowerPoint Presentation" TargetMode="External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slide" Target="slide7.xml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37.gif"/><Relationship Id="rId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091031" y="1952776"/>
            <a:ext cx="245106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613059" y="653143"/>
            <a:ext cx="5429353" cy="1935038"/>
            <a:chOff x="2118480" y="1316166"/>
            <a:chExt cx="1996980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76166" y="1781842"/>
              <a:ext cx="1839294" cy="1046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defTabSz="685800">
                <a:buClrTx/>
                <a:defRPr/>
              </a:pPr>
              <a:r>
                <a:rPr lang="en-US" altLang="zh-CN" sz="4500" b="1" kern="1200" spc="169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KHỞI ĐỘNG</a:t>
              </a:r>
              <a:endParaRPr lang="zh-CN" altLang="en-US" sz="4500" b="1" kern="1200" spc="169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39969" y="2286007"/>
            <a:ext cx="6908891" cy="2213298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2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08260" y="3034176"/>
              <a:ext cx="304100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3 - 4</a:t>
              </a: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3754" y="575235"/>
            <a:ext cx="5325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</a:rPr>
              <a:t>ÔN TẬP GIỮA HỌC KÌ 1</a:t>
            </a:r>
          </a:p>
        </p:txBody>
      </p:sp>
    </p:spTree>
    <p:extLst>
      <p:ext uri="{BB962C8B-B14F-4D97-AF65-F5344CB8AC3E}">
        <p14:creationId xmlns:p14="http://schemas.microsoft.com/office/powerpoint/2010/main" val="31444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green, yellow&#10;&#10;Description automatically generated">
            <a:extLst>
              <a:ext uri="{FF2B5EF4-FFF2-40B4-BE49-F238E27FC236}">
                <a16:creationId xmlns:a16="http://schemas.microsoft.com/office/drawing/2014/main" id="{EA168A3A-22DA-4EAB-BB16-3C5899A52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791"/>
            <a:ext cx="6539948" cy="4777409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DE65B1A-857B-4E78-B0F7-7D4836C38F09}"/>
              </a:ext>
            </a:extLst>
          </p:cNvPr>
          <p:cNvSpPr txBox="1"/>
          <p:nvPr/>
        </p:nvSpPr>
        <p:spPr>
          <a:xfrm>
            <a:off x="1566949" y="733925"/>
            <a:ext cx="423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>
                <a:solidFill>
                  <a:prstClr val="white"/>
                </a:solidFill>
                <a:latin typeface="HP001 4 hàng" panose="020B0603050302020204" pitchFamily="34" charset="0"/>
              </a:rPr>
              <a:t> 22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3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2981317" y="1103257"/>
            <a:ext cx="195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1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1909849" y="1435893"/>
            <a:ext cx="45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Ôn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giữa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học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kì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1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 </a:t>
            </a:r>
            <a:r>
              <a:rPr lang="en-US" sz="1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Tiết</a:t>
            </a:r>
            <a:r>
              <a:rPr lang="en-US" sz="1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3 + </a:t>
            </a:r>
            <a:r>
              <a:rPr lang="en-US" sz="1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1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98713" y="606594"/>
            <a:ext cx="2307" cy="3932276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3398" y="69456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5753"/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- Tr69</a:t>
            </a:r>
            <a:endParaRPr lang="en-US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1" y="0"/>
            <a:ext cx="6858000" cy="49598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b="1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025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1272721" y="451531"/>
            <a:ext cx="26268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250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250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250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250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55109" y="956548"/>
            <a:ext cx="25139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55108" y="2283290"/>
            <a:ext cx="29783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2986880" y="916833"/>
            <a:ext cx="24584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3044936" y="2250011"/>
            <a:ext cx="255757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defTabSz="514350">
              <a:buClrTx/>
              <a:defRPr/>
            </a:pPr>
            <a:r>
              <a:rPr lang="vi-VN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lang="en-US" sz="1575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 defTabSz="514350">
              <a:buClrTx/>
              <a:defRPr/>
            </a:pPr>
            <a:r>
              <a:rPr lang="en-US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157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lang="en-US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lang="en-US" sz="157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1575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57" y="686991"/>
            <a:ext cx="1415143" cy="1467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56" y="2237563"/>
            <a:ext cx="1415143" cy="154081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0354" y="3955716"/>
            <a:ext cx="3482708" cy="37981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>
            <a:cxnSpLocks/>
          </p:cNvCxnSpPr>
          <p:nvPr/>
        </p:nvCxnSpPr>
        <p:spPr>
          <a:xfrm>
            <a:off x="130137" y="1206526"/>
            <a:ext cx="180026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181669" y="3955714"/>
            <a:ext cx="4758208" cy="37981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cam?</a:t>
            </a:r>
            <a:endParaRPr lang="en-US" sz="1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>
            <a:cxnSpLocks/>
          </p:cNvCxnSpPr>
          <p:nvPr/>
        </p:nvCxnSpPr>
        <p:spPr>
          <a:xfrm>
            <a:off x="3084299" y="1181410"/>
            <a:ext cx="631358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>
            <a:cxnSpLocks/>
          </p:cNvCxnSpPr>
          <p:nvPr/>
        </p:nvCxnSpPr>
        <p:spPr>
          <a:xfrm>
            <a:off x="3084299" y="1416896"/>
            <a:ext cx="660387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>
            <a:cxnSpLocks/>
          </p:cNvCxnSpPr>
          <p:nvPr/>
        </p:nvCxnSpPr>
        <p:spPr>
          <a:xfrm>
            <a:off x="3136323" y="1660698"/>
            <a:ext cx="579334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195041" y="3985877"/>
            <a:ext cx="4782217" cy="349650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>
            <a:cxnSpLocks/>
          </p:cNvCxnSpPr>
          <p:nvPr/>
        </p:nvCxnSpPr>
        <p:spPr>
          <a:xfrm>
            <a:off x="3558382" y="1890896"/>
            <a:ext cx="133293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3892855" y="2998037"/>
            <a:ext cx="84898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3092780" y="3212349"/>
            <a:ext cx="179159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7C8643-01FD-496A-BE32-9C813A81CD19}"/>
              </a:ext>
            </a:extLst>
          </p:cNvPr>
          <p:cNvSpPr/>
          <p:nvPr/>
        </p:nvSpPr>
        <p:spPr>
          <a:xfrm>
            <a:off x="1" y="0"/>
            <a:ext cx="6858000" cy="49598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577662" y="0"/>
            <a:ext cx="59610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645904" y="2687476"/>
            <a:ext cx="1105889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185514" y="1681865"/>
            <a:ext cx="1925374" cy="896977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4440416" y="2799490"/>
            <a:ext cx="1511817" cy="141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3990861" y="1498123"/>
            <a:ext cx="2565553" cy="1073628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896976" y="797668"/>
            <a:ext cx="596102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lang="en-US" sz="2025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2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2025" kern="1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25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1361812" y="1364892"/>
            <a:ext cx="2484474" cy="132258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lo.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1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775888" y="107361"/>
            <a:ext cx="596102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247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Mời bạn đọc một cuốn truyện hay.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95" y="2057159"/>
            <a:ext cx="1056137" cy="1693625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21476F3-EC41-4117-8118-A8C0B9082178}"/>
              </a:ext>
            </a:extLst>
          </p:cNvPr>
          <p:cNvSpPr/>
          <p:nvPr/>
        </p:nvSpPr>
        <p:spPr>
          <a:xfrm>
            <a:off x="4233599" y="1004888"/>
            <a:ext cx="2227713" cy="1489706"/>
          </a:xfrm>
          <a:prstGeom prst="cloudCallout">
            <a:avLst>
              <a:gd name="adj1" fmla="val -55381"/>
              <a:gd name="adj2" fmla="val 48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Cuốn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truyện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này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hay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lắm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chung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EE0596D-7CEF-4875-84DA-48BF431CF257}"/>
              </a:ext>
            </a:extLst>
          </p:cNvPr>
          <p:cNvSpPr/>
          <p:nvPr/>
        </p:nvSpPr>
        <p:spPr>
          <a:xfrm>
            <a:off x="0" y="783771"/>
            <a:ext cx="2897453" cy="1612720"/>
          </a:xfrm>
          <a:prstGeom prst="cloudCallout">
            <a:avLst>
              <a:gd name="adj1" fmla="val 61743"/>
              <a:gd name="adj2" fmla="val 6642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Cuốn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truyện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này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hay,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thể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cũng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thích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3CF742-43CC-49ED-AB93-B9EB7ED0B20D}"/>
              </a:ext>
            </a:extLst>
          </p:cNvPr>
          <p:cNvSpPr/>
          <p:nvPr/>
        </p:nvSpPr>
        <p:spPr>
          <a:xfrm>
            <a:off x="5788959" y="0"/>
            <a:ext cx="1069041" cy="1748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08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687426" y="724283"/>
            <a:ext cx="596102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2475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Đề nghị bạn hát một bài trước lớp.</a:t>
            </a:r>
            <a:endParaRPr lang="en-US" sz="2475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03" y="2002602"/>
            <a:ext cx="2763972" cy="2763972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21476F3-EC41-4117-8118-A8C0B9082178}"/>
              </a:ext>
            </a:extLst>
          </p:cNvPr>
          <p:cNvSpPr/>
          <p:nvPr/>
        </p:nvSpPr>
        <p:spPr>
          <a:xfrm>
            <a:off x="3931921" y="1519238"/>
            <a:ext cx="2599508" cy="1489706"/>
          </a:xfrm>
          <a:prstGeom prst="cloudCallout">
            <a:avLst>
              <a:gd name="adj1" fmla="val -66860"/>
              <a:gd name="adj2" fmla="val 48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dịp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…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hát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tụi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nhé</a:t>
            </a:r>
            <a:r>
              <a:rPr lang="en-US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EE0596D-7CEF-4875-84DA-48BF431CF257}"/>
              </a:ext>
            </a:extLst>
          </p:cNvPr>
          <p:cNvSpPr/>
          <p:nvPr/>
        </p:nvSpPr>
        <p:spPr>
          <a:xfrm>
            <a:off x="209436" y="1764823"/>
            <a:ext cx="2565553" cy="1073628"/>
          </a:xfrm>
          <a:prstGeom prst="cloudCallout">
            <a:avLst>
              <a:gd name="adj1" fmla="val 57489"/>
              <a:gd name="adj2" fmla="val 2036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giọng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hát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hay,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hát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tặng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chúng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tớ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UTM Avo" panose="02040603050506020204" pitchFamily="18" charset="0"/>
              </a:rPr>
              <a:t>nhé</a:t>
            </a:r>
            <a:r>
              <a:rPr lang="en-US" sz="1200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0573B8-BB22-4A18-AEE8-C2BD5280E01A}"/>
              </a:ext>
            </a:extLst>
          </p:cNvPr>
          <p:cNvSpPr/>
          <p:nvPr/>
        </p:nvSpPr>
        <p:spPr>
          <a:xfrm>
            <a:off x="5788959" y="0"/>
            <a:ext cx="1069041" cy="1748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8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537882" y="578740"/>
            <a:ext cx="58225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5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25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037772"/>
              </p:ext>
            </p:extLst>
          </p:nvPr>
        </p:nvGraphicFramePr>
        <p:xfrm>
          <a:off x="1115862" y="1632250"/>
          <a:ext cx="5621113" cy="2228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718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4004395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1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1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1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1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1219307" y="2480010"/>
            <a:ext cx="1394322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2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2845753" y="2500178"/>
            <a:ext cx="139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1360501" y="2823208"/>
            <a:ext cx="1394322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lang="en-US" sz="202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lang="en-US" sz="2025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2872662" y="2851826"/>
            <a:ext cx="208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1360501" y="3163141"/>
            <a:ext cx="1394322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lang="en-US" sz="202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lang="en-US" sz="2025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2874354" y="3189795"/>
            <a:ext cx="206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1360501" y="3495984"/>
            <a:ext cx="1394322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lang="en-US" sz="2025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25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lang="en-US" sz="2025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2883586" y="3514218"/>
            <a:ext cx="139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679132-B3D7-4B46-94AE-D553DF96FD10}"/>
              </a:ext>
            </a:extLst>
          </p:cNvPr>
          <p:cNvSpPr/>
          <p:nvPr/>
        </p:nvSpPr>
        <p:spPr>
          <a:xfrm>
            <a:off x="5788959" y="0"/>
            <a:ext cx="1069041" cy="1748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9855D-5B2F-4F17-BB4C-8E1D8AE2A884}"/>
              </a:ext>
            </a:extLst>
          </p:cNvPr>
          <p:cNvSpPr txBox="1"/>
          <p:nvPr/>
        </p:nvSpPr>
        <p:spPr>
          <a:xfrm>
            <a:off x="3899106" y="2524831"/>
            <a:ext cx="139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18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D15A2-7F9F-454C-BE8C-6A83F0AD07CF}"/>
              </a:ext>
            </a:extLst>
          </p:cNvPr>
          <p:cNvSpPr txBox="1"/>
          <p:nvPr/>
        </p:nvSpPr>
        <p:spPr>
          <a:xfrm>
            <a:off x="4463896" y="2849584"/>
            <a:ext cx="191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64559-58CE-4826-953B-4784057A3393}"/>
              </a:ext>
            </a:extLst>
          </p:cNvPr>
          <p:cNvSpPr txBox="1"/>
          <p:nvPr/>
        </p:nvSpPr>
        <p:spPr>
          <a:xfrm>
            <a:off x="6162708" y="2847342"/>
            <a:ext cx="64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C3769F-BFA7-479B-BD00-0CAC425228C7}"/>
              </a:ext>
            </a:extLst>
          </p:cNvPr>
          <p:cNvSpPr txBox="1"/>
          <p:nvPr/>
        </p:nvSpPr>
        <p:spPr>
          <a:xfrm>
            <a:off x="4454924" y="3190243"/>
            <a:ext cx="191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8870B-03AD-4713-959A-EA7100ECC59E}"/>
              </a:ext>
            </a:extLst>
          </p:cNvPr>
          <p:cNvSpPr txBox="1"/>
          <p:nvPr/>
        </p:nvSpPr>
        <p:spPr>
          <a:xfrm>
            <a:off x="6153736" y="3188001"/>
            <a:ext cx="64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1EE58-696D-42E0-B6F5-14683F9153C9}"/>
              </a:ext>
            </a:extLst>
          </p:cNvPr>
          <p:cNvSpPr txBox="1"/>
          <p:nvPr/>
        </p:nvSpPr>
        <p:spPr>
          <a:xfrm>
            <a:off x="4082883" y="3510731"/>
            <a:ext cx="191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C5441-3CB6-481A-B4F6-B7B1B5ADBBB5}"/>
              </a:ext>
            </a:extLst>
          </p:cNvPr>
          <p:cNvSpPr txBox="1"/>
          <p:nvPr/>
        </p:nvSpPr>
        <p:spPr>
          <a:xfrm>
            <a:off x="5781695" y="3508489"/>
            <a:ext cx="64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8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80" y="2181205"/>
            <a:ext cx="3008679" cy="212304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2206398" y="497541"/>
            <a:ext cx="3475608" cy="1748850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vi-VN" sz="225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lang="en-US" sz="225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2226257" y="537883"/>
            <a:ext cx="3562701" cy="1668167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5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25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25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25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25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5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25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25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5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25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25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18.</a:t>
            </a:r>
            <a:endParaRPr lang="en-US" sz="225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6096D-F6D3-4771-B9E4-A284E3031516}"/>
              </a:ext>
            </a:extLst>
          </p:cNvPr>
          <p:cNvSpPr/>
          <p:nvPr/>
        </p:nvSpPr>
        <p:spPr>
          <a:xfrm>
            <a:off x="5788959" y="0"/>
            <a:ext cx="1069041" cy="17481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5502606" y="598898"/>
            <a:ext cx="1353687" cy="3957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116816" y="654589"/>
            <a:ext cx="1258179" cy="38459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32052" y="2378971"/>
            <a:ext cx="1663567" cy="211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1597192" y="2378971"/>
            <a:ext cx="4472137" cy="819602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" y="3990169"/>
            <a:ext cx="6627989" cy="469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359082" y="1821366"/>
            <a:ext cx="902292" cy="967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3403562" y="3261515"/>
            <a:ext cx="676127" cy="1064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5716596" y="3114073"/>
            <a:ext cx="925706" cy="1207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553165" y="3019154"/>
            <a:ext cx="734244" cy="1352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5107308" y="3111440"/>
            <a:ext cx="687752" cy="1198947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40670" y="300038"/>
            <a:ext cx="342900" cy="342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1969691" y="3419635"/>
            <a:ext cx="551528" cy="103993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380420" y="3519357"/>
            <a:ext cx="1077699" cy="1090683"/>
          </a:xfrm>
          <a:prstGeom prst="rect">
            <a:avLst/>
          </a:prstGeom>
          <a:noFill/>
        </p:spPr>
        <p:txBody>
          <a:bodyPr spcFirstLastPara="1" wrap="none" lIns="51435" tIns="25718" rIns="51435" bIns="25718" numCol="1">
            <a:prstTxWarp prst="textArchUp">
              <a:avLst/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375" b="1" kern="1200" dirty="0" err="1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lang="en-US" sz="3375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514350">
              <a:buClrTx/>
              <a:defRPr/>
            </a:pPr>
            <a:r>
              <a:rPr lang="en-US" sz="3375" b="1" kern="1200" dirty="0" err="1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lang="en-US" sz="3375" b="1" kern="1200" dirty="0">
              <a:solidFill>
                <a:srgbClr val="FFC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1477182" y="718675"/>
            <a:ext cx="4025424" cy="228358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294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94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294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92881" indent="-192881" algn="just" defTabSz="514350">
              <a:buClrTx/>
              <a:buFont typeface="Wingdings" panose="05000000000000000000" pitchFamily="2" charset="2"/>
              <a:buChar char="Ø"/>
              <a:defRPr/>
            </a:pP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92881" indent="-192881" algn="just" defTabSz="514350">
              <a:buClrTx/>
              <a:buFont typeface="Wingdings" panose="05000000000000000000" pitchFamily="2" charset="2"/>
              <a:buChar char="Ø"/>
              <a:defRPr/>
            </a:pP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92881" indent="-192881" algn="just" defTabSz="514350">
              <a:buClrTx/>
              <a:buFont typeface="Wingdings" panose="05000000000000000000" pitchFamily="2" charset="2"/>
              <a:buChar char="Ø"/>
              <a:defRPr/>
            </a:pP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92881" indent="-192881" algn="just" defTabSz="514350">
              <a:buClrTx/>
              <a:buFont typeface="Wingdings" panose="05000000000000000000" pitchFamily="2" charset="2"/>
              <a:buChar char="Ø"/>
              <a:defRPr/>
            </a:pP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94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94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1294" b="1" kern="1200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77031" y="2312064"/>
            <a:ext cx="103939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endParaRPr lang="en-US" sz="3038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384" y="2378971"/>
            <a:ext cx="5143946" cy="819602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" y="3990169"/>
            <a:ext cx="6627989" cy="469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16" y="439887"/>
            <a:ext cx="2427307" cy="2462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31004" y="698330"/>
            <a:ext cx="1092005" cy="3802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5648841" y="963389"/>
            <a:ext cx="1258179" cy="3552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1502675" y="1103672"/>
            <a:ext cx="902292" cy="967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83024" y="3332248"/>
            <a:ext cx="676127" cy="1064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6275787" y="3177201"/>
            <a:ext cx="925706" cy="1207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5215077" y="3092740"/>
            <a:ext cx="676258" cy="1245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5792240" y="3122009"/>
            <a:ext cx="687752" cy="1198947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0670" y="30003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6955" y="1230630"/>
            <a:ext cx="640682" cy="3269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531901" y="2943471"/>
            <a:ext cx="845287" cy="1557092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636070" y="1497249"/>
            <a:ext cx="722859" cy="73074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1620656" y="866398"/>
            <a:ext cx="996225" cy="996225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2886235" y="1230629"/>
            <a:ext cx="1072437" cy="1072437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4228027" y="717725"/>
            <a:ext cx="1334195" cy="129357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5678508" y="1593662"/>
            <a:ext cx="1117627" cy="1094800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16" action="ppaction://hlinkpres?slideindex=10&amp;slidetitle=PowerPoint Presentation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0" y="144052"/>
            <a:ext cx="669961" cy="6548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1358929" y="1716729"/>
            <a:ext cx="407621" cy="145894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2616881" y="1364510"/>
            <a:ext cx="269354" cy="40233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3801618" y="1364511"/>
            <a:ext cx="426409" cy="23173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5366834" y="1753992"/>
            <a:ext cx="475347" cy="67865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549621" y="845750"/>
            <a:ext cx="895758" cy="536686"/>
          </a:xfrm>
          <a:prstGeom prst="rect">
            <a:avLst/>
          </a:prstGeom>
          <a:solidFill>
            <a:srgbClr val="00B050"/>
          </a:solidFill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514350">
              <a:buClrTx/>
              <a:defRPr/>
            </a:pP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lang="en-US" sz="1575" b="1" kern="1200" dirty="0">
              <a:ln w="0"/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1493016" y="1934947"/>
            <a:ext cx="1283686" cy="294312"/>
          </a:xfrm>
          <a:prstGeom prst="rect">
            <a:avLst/>
          </a:prstGeom>
          <a:solidFill>
            <a:srgbClr val="00B050"/>
          </a:solidFill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lang="en-US" sz="1575" b="1" kern="1200" dirty="0">
              <a:ln w="0"/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2843409" y="828292"/>
            <a:ext cx="1017587" cy="294312"/>
          </a:xfrm>
          <a:prstGeom prst="rect">
            <a:avLst/>
          </a:prstGeom>
          <a:solidFill>
            <a:srgbClr val="00B050"/>
          </a:solidFill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lang="en-US" sz="1575" b="1" kern="1200" dirty="0">
              <a:ln w="0"/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4478607" y="2141061"/>
            <a:ext cx="761106" cy="294312"/>
          </a:xfrm>
          <a:prstGeom prst="rect">
            <a:avLst/>
          </a:prstGeom>
          <a:solidFill>
            <a:srgbClr val="00B050"/>
          </a:solidFill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lang="en-US" sz="1575" b="1" kern="1200" dirty="0">
              <a:ln w="0"/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5598393" y="1135382"/>
            <a:ext cx="1227580" cy="294312"/>
          </a:xfrm>
          <a:prstGeom prst="rect">
            <a:avLst/>
          </a:prstGeom>
          <a:solidFill>
            <a:srgbClr val="00B050"/>
          </a:solidFill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1575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lang="en-US" sz="1575" b="1" kern="1200" dirty="0">
              <a:ln w="0"/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40670" y="30003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31004" y="698330"/>
            <a:ext cx="1092005" cy="3802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5726111" y="906593"/>
            <a:ext cx="1258179" cy="3552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16" y="439887"/>
            <a:ext cx="2427307" cy="2462587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2411096" y="-562827"/>
            <a:ext cx="2291979" cy="5230823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3475871" y="-1618252"/>
            <a:ext cx="162426" cy="4684805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7191" y="1065208"/>
            <a:ext cx="4453784" cy="986938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514350">
              <a:buClrTx/>
              <a:defRPr/>
            </a:pP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384" y="2378971"/>
            <a:ext cx="5143946" cy="819602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24350" y="3286798"/>
            <a:ext cx="636652" cy="1172768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5726111" y="1106030"/>
            <a:ext cx="755786" cy="43262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812396" y="759324"/>
            <a:ext cx="18476" cy="20523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88072" y="759324"/>
            <a:ext cx="3044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618106" y="759324"/>
            <a:ext cx="1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43940" y="-393515"/>
            <a:ext cx="342900" cy="3429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45996" y="2346796"/>
            <a:ext cx="3242076" cy="519439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Đáp</a:t>
            </a:r>
            <a:r>
              <a:rPr lang="en-US" sz="3038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038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: Minh </a:t>
            </a: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Đăng</a:t>
            </a:r>
            <a:endParaRPr lang="en-US" sz="3038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384" y="2378971"/>
            <a:ext cx="5143946" cy="819602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31004" y="698330"/>
            <a:ext cx="1092005" cy="3802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5726111" y="906593"/>
            <a:ext cx="1258179" cy="3552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16" y="439887"/>
            <a:ext cx="2427307" cy="2462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07" y="3250892"/>
            <a:ext cx="3214688" cy="1227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1830871" y="3452868"/>
            <a:ext cx="2570495" cy="830066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2411096" y="-562827"/>
            <a:ext cx="2291979" cy="5230823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3475871" y="-1618252"/>
            <a:ext cx="162426" cy="4684805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26816" y="1065208"/>
            <a:ext cx="4074513" cy="986938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lang="en-US" sz="3038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38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1812396" y="759324"/>
            <a:ext cx="18476" cy="20523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388072" y="759324"/>
            <a:ext cx="3044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618106" y="759324"/>
            <a:ext cx="1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022113" y="2412898"/>
            <a:ext cx="2950488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Đáp</a:t>
            </a:r>
            <a:r>
              <a:rPr lang="en-US" sz="3038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038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Võ</a:t>
            </a:r>
            <a:r>
              <a:rPr lang="en-US" sz="3038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Quảng</a:t>
            </a:r>
            <a:endParaRPr lang="en-US" sz="3038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40670" y="30003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31004" y="698330"/>
            <a:ext cx="1092005" cy="3802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5726111" y="906593"/>
            <a:ext cx="1258179" cy="3552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16" y="439887"/>
            <a:ext cx="2427307" cy="2462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384" y="2378971"/>
            <a:ext cx="5143946" cy="819602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24350" y="3286798"/>
            <a:ext cx="636652" cy="1172768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3909061" y="3412514"/>
            <a:ext cx="1376875" cy="846700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2411096" y="-562827"/>
            <a:ext cx="2291979" cy="5230823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3475871" y="-1618252"/>
            <a:ext cx="162426" cy="4684805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06827" y="1065208"/>
            <a:ext cx="4914487" cy="986938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vi-VN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lang="en-US" sz="3038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vi-VN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lang="en-US" sz="3038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812396" y="759324"/>
            <a:ext cx="18476" cy="20523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88072" y="759324"/>
            <a:ext cx="3044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618106" y="759324"/>
            <a:ext cx="1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40670" y="30003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31004" y="698330"/>
            <a:ext cx="1092005" cy="3802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16" y="439887"/>
            <a:ext cx="2427307" cy="2462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384" y="2378971"/>
            <a:ext cx="5143946" cy="819602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5053528" y="698330"/>
            <a:ext cx="1804473" cy="3957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19" y="698330"/>
            <a:ext cx="1674527" cy="2695493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94" y="3198573"/>
            <a:ext cx="1124945" cy="1301990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1742912" y="-585404"/>
            <a:ext cx="2291979" cy="5230823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2807687" y="-1640829"/>
            <a:ext cx="162426" cy="4684805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254" y="1042631"/>
            <a:ext cx="2981265" cy="986938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it-IT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algn="ctr" defTabSz="514350">
              <a:buClrTx/>
              <a:defRPr/>
            </a:pPr>
            <a:r>
              <a:rPr lang="it-IT" sz="3038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lang="en-US" sz="3038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144212" y="736747"/>
            <a:ext cx="18476" cy="20523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19888" y="736747"/>
            <a:ext cx="3044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949922" y="736747"/>
            <a:ext cx="1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40670" y="30003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4610020" y="1443589"/>
            <a:ext cx="2195018" cy="2991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31004" y="698330"/>
            <a:ext cx="1092005" cy="3802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16" y="439887"/>
            <a:ext cx="2427307" cy="2462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384" y="2378971"/>
            <a:ext cx="5143946" cy="819602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360103" y="3256433"/>
            <a:ext cx="636652" cy="1172768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4979991" y="3395161"/>
            <a:ext cx="551528" cy="10399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5355379" y="3223289"/>
            <a:ext cx="505326" cy="947487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2411096" y="-562827"/>
            <a:ext cx="2291979" cy="5230823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3475871" y="-1618252"/>
            <a:ext cx="162426" cy="4684805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57555" y="845988"/>
            <a:ext cx="3321102" cy="171393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lang="en-US" sz="2700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lang="en-US" sz="2700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algn="ctr" defTabSz="514350">
              <a:buClrTx/>
              <a:defRPr/>
            </a:pP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lang="en-US" sz="2700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1812396" y="759324"/>
            <a:ext cx="18476" cy="20523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388072" y="759324"/>
            <a:ext cx="3044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618106" y="759324"/>
            <a:ext cx="1" cy="18949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2528502" y="2660500"/>
            <a:ext cx="1937711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buClrTx/>
              <a:defRPr/>
            </a:pP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Đáp</a:t>
            </a:r>
            <a:r>
              <a:rPr lang="en-US" sz="3038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038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038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Mẹ</a:t>
            </a:r>
            <a:endParaRPr lang="en-US" sz="3038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40670" y="30003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599</Words>
  <Application>Microsoft Office PowerPoint</Application>
  <PresentationFormat>Custom</PresentationFormat>
  <Paragraphs>94</Paragraphs>
  <Slides>17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SimSun</vt:lpstr>
      <vt:lpstr>HP001 4 hàng</vt:lpstr>
      <vt:lpstr>等线 Light</vt:lpstr>
      <vt:lpstr>Calibri Light</vt:lpstr>
      <vt:lpstr>Kalam</vt:lpstr>
      <vt:lpstr>Calibri</vt:lpstr>
      <vt:lpstr>Arial-Rounded</vt:lpstr>
      <vt:lpstr>Wingdings</vt:lpstr>
      <vt:lpstr>Arial</vt:lpstr>
      <vt:lpstr>UTM Cookies</vt:lpstr>
      <vt:lpstr>Microsoft YaHei</vt:lpstr>
      <vt:lpstr>等线</vt:lpstr>
      <vt:lpstr>Times New Roman</vt:lpstr>
      <vt:lpstr>UTM Avo</vt:lpstr>
      <vt:lpstr>Montserrat</vt:lpstr>
      <vt:lpstr>Microsoft YaHei</vt:lpstr>
      <vt:lpstr>Doodle Sketchbook by Slidesgo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172</cp:revision>
  <dcterms:modified xsi:type="dcterms:W3CDTF">2022-03-21T08:27:49Z</dcterms:modified>
</cp:coreProperties>
</file>