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theme/theme15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6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7" r:id="rId2"/>
    <p:sldMasterId id="2147483716" r:id="rId3"/>
    <p:sldMasterId id="2147483728" r:id="rId4"/>
    <p:sldMasterId id="2147483740" r:id="rId5"/>
    <p:sldMasterId id="2147483752" r:id="rId6"/>
    <p:sldMasterId id="2147483764" r:id="rId7"/>
    <p:sldMasterId id="2147483776" r:id="rId8"/>
    <p:sldMasterId id="2147483788" r:id="rId9"/>
    <p:sldMasterId id="2147483800" r:id="rId10"/>
    <p:sldMasterId id="2147483812" r:id="rId11"/>
    <p:sldMasterId id="2147483824" r:id="rId12"/>
    <p:sldMasterId id="2147483836" r:id="rId13"/>
    <p:sldMasterId id="2147483848" r:id="rId14"/>
    <p:sldMasterId id="2147483860" r:id="rId15"/>
    <p:sldMasterId id="2147483862" r:id="rId16"/>
    <p:sldMasterId id="2147483874" r:id="rId17"/>
  </p:sldMasterIdLst>
  <p:notesMasterIdLst>
    <p:notesMasterId r:id="rId39"/>
  </p:notesMasterIdLst>
  <p:sldIdLst>
    <p:sldId id="395" r:id="rId18"/>
    <p:sldId id="396" r:id="rId19"/>
    <p:sldId id="397" r:id="rId20"/>
    <p:sldId id="398" r:id="rId21"/>
    <p:sldId id="383" r:id="rId22"/>
    <p:sldId id="399" r:id="rId23"/>
    <p:sldId id="400" r:id="rId24"/>
    <p:sldId id="401" r:id="rId25"/>
    <p:sldId id="403" r:id="rId26"/>
    <p:sldId id="378" r:id="rId27"/>
    <p:sldId id="402" r:id="rId28"/>
    <p:sldId id="394" r:id="rId29"/>
    <p:sldId id="404" r:id="rId30"/>
    <p:sldId id="405" r:id="rId31"/>
    <p:sldId id="406" r:id="rId32"/>
    <p:sldId id="407" r:id="rId33"/>
    <p:sldId id="408" r:id="rId34"/>
    <p:sldId id="409" r:id="rId35"/>
    <p:sldId id="367" r:id="rId36"/>
    <p:sldId id="410" r:id="rId37"/>
    <p:sldId id="411" r:id="rId38"/>
  </p:sldIdLst>
  <p:sldSz cx="6858000" cy="5143500"/>
  <p:notesSz cx="6858000" cy="9144000"/>
  <p:embeddedFontLs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Kalam" panose="020B0604020202020204" charset="0"/>
      <p:regular r:id="rId49"/>
      <p:bold r:id="rId50"/>
    </p:embeddedFont>
    <p:embeddedFont>
      <p:font typeface="宋体" panose="02010600030101010101" pitchFamily="2" charset="-122"/>
      <p:regular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  <p:embeddedFont>
      <p:font typeface="HP001 4 hàng" panose="020B0603050302020204" pitchFamily="34" charset="0"/>
      <p:regular r:id="rId56"/>
      <p:bold r:id="rId57"/>
    </p:embeddedFont>
    <p:embeddedFont>
      <p:font typeface="Calibri Light" panose="020F0302020204030204" pitchFamily="34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00"/>
    <a:srgbClr val="FACD94"/>
    <a:srgbClr val="CC7500"/>
    <a:srgbClr val="1E5CC1"/>
    <a:srgbClr val="FB5B53"/>
    <a:srgbClr val="FB4C43"/>
    <a:srgbClr val="6FC9C7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76" autoAdjust="0"/>
    <p:restoredTop sz="94364" autoAdjust="0"/>
  </p:normalViewPr>
  <p:slideViewPr>
    <p:cSldViewPr snapToGrid="0">
      <p:cViewPr varScale="1">
        <p:scale>
          <a:sx n="105" d="100"/>
          <a:sy n="105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0817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92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3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đoạn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4354-363D-41D1-A44D-9DA5A21F92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7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752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1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2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9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8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2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9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59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9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9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0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736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9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675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6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0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082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25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1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87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4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1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9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41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3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09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5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55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4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0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532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6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66010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0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1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48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2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2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8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05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50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5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0152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1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54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3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09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7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3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21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8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29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1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3927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87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6335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334598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8126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070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5823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760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5639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033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20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9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0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038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7454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sz="1013" kern="1200" smtClean="0">
                <a:solidFill>
                  <a:srgbClr val="213054"/>
                </a:solidFill>
                <a:ea typeface="宋体" panose="02010600030101010101" pitchFamily="2" charset="-122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sz="1013" kern="1200">
              <a:solidFill>
                <a:srgbClr val="213054"/>
              </a:solidFill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sz="1013" kern="1200">
              <a:solidFill>
                <a:srgbClr val="213054"/>
              </a:solidFill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sz="1013" kern="1200" smtClean="0">
                <a:solidFill>
                  <a:srgbClr val="213054"/>
                </a:solidFill>
                <a:ea typeface="宋体" panose="02010600030101010101" pitchFamily="2" charset="-122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sz="1013" kern="1200">
              <a:solidFill>
                <a:srgbClr val="213054"/>
              </a:solidFill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06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2262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108655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1717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0040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3365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858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2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9927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1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5412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726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1590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sz="1013" kern="1200" smtClean="0">
                <a:solidFill>
                  <a:srgbClr val="213054"/>
                </a:solidFill>
                <a:ea typeface="宋体" panose="02010600030101010101" pitchFamily="2" charset="-122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sz="1013" kern="1200">
              <a:solidFill>
                <a:srgbClr val="213054"/>
              </a:solidFill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sz="1013" kern="1200">
              <a:solidFill>
                <a:srgbClr val="213054"/>
              </a:solidFill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sz="1013" kern="1200" smtClean="0">
                <a:solidFill>
                  <a:srgbClr val="213054"/>
                </a:solidFill>
                <a:ea typeface="宋体" panose="02010600030101010101" pitchFamily="2" charset="-122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sz="1013" kern="1200">
              <a:solidFill>
                <a:srgbClr val="213054"/>
              </a:solidFill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1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9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58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01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758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67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96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144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29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43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50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144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2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89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91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8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2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940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354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194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62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796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98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57250" y="1390650"/>
            <a:ext cx="5143500" cy="1241822"/>
          </a:xfrm>
        </p:spPr>
        <p:txBody>
          <a:bodyPr anchor="b">
            <a:normAutofit/>
          </a:bodyPr>
          <a:lstStyle>
            <a:lvl1pPr algn="ctr">
              <a:defRPr sz="405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70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7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20DD7636-5BE1-44BC-BB5F-15739D9E18E1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87C0E1D-24C4-406F-9615-DBDA8D2D1F93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471488" y="1640583"/>
            <a:ext cx="5915025" cy="1862336"/>
          </a:xfrm>
        </p:spPr>
        <p:txBody>
          <a:bodyPr>
            <a:normAutofit/>
          </a:bodyPr>
          <a:lstStyle>
            <a:lvl1pPr algn="ctr">
              <a:defRPr sz="3375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966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714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2381" y="1308721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381" y="1961707"/>
            <a:ext cx="2901255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71863" y="1308721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71863" y="1961707"/>
            <a:ext cx="2915543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9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21656" y="1619250"/>
            <a:ext cx="3214688" cy="1036838"/>
          </a:xfrm>
        </p:spPr>
        <p:txBody>
          <a:bodyPr anchor="b" anchorCtr="0">
            <a:normAutofit/>
          </a:bodyPr>
          <a:lstStyle>
            <a:lvl1pPr algn="ctr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20DD7636-5BE1-44BC-BB5F-15739D9E18E1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87C0E1D-24C4-406F-9615-DBDA8D2D1F93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1821656" y="2799901"/>
            <a:ext cx="3214688" cy="88945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4725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50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1488" y="535255"/>
            <a:ext cx="2633430" cy="1071121"/>
          </a:xfrm>
        </p:spPr>
        <p:txBody>
          <a:bodyPr anchor="t" anchorCtr="0">
            <a:normAutofit/>
          </a:bodyPr>
          <a:lstStyle>
            <a:lvl1pPr>
              <a:defRPr sz="202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173916" y="535255"/>
            <a:ext cx="3212934" cy="40527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1488" y="1735405"/>
            <a:ext cx="2633430" cy="2858691"/>
          </a:xfrm>
        </p:spPr>
        <p:txBody>
          <a:bodyPr>
            <a:norm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9EFD9D74-47D9-4702-A33C-335B63B48DBF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FABC47A4-756D-490B-A52F-7D9E2C9FC05F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50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5875255" y="273844"/>
            <a:ext cx="511257" cy="4358879"/>
          </a:xfrm>
        </p:spPr>
        <p:txBody>
          <a:bodyPr vert="eaVert">
            <a:normAutofit/>
          </a:bodyPr>
          <a:lstStyle>
            <a:lvl1pPr>
              <a:defRPr sz="247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5313624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51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71488" y="413658"/>
            <a:ext cx="5915025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191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88156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57250" y="1390650"/>
            <a:ext cx="5143500" cy="1241822"/>
          </a:xfrm>
        </p:spPr>
        <p:txBody>
          <a:bodyPr anchor="b">
            <a:normAutofit/>
          </a:bodyPr>
          <a:lstStyle>
            <a:lvl1pPr algn="ctr">
              <a:defRPr sz="405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42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313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20DD7636-5BE1-44BC-BB5F-15739D9E18E1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87C0E1D-24C4-406F-9615-DBDA8D2D1F93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471488" y="1640583"/>
            <a:ext cx="5915025" cy="1862336"/>
          </a:xfrm>
        </p:spPr>
        <p:txBody>
          <a:bodyPr>
            <a:normAutofit/>
          </a:bodyPr>
          <a:lstStyle>
            <a:lvl1pPr algn="ctr">
              <a:defRPr sz="3375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26936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7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2381" y="1308721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381" y="1961707"/>
            <a:ext cx="2901255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71863" y="1308721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71863" y="1961707"/>
            <a:ext cx="2915543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5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21656" y="1619250"/>
            <a:ext cx="3214688" cy="1036838"/>
          </a:xfrm>
        </p:spPr>
        <p:txBody>
          <a:bodyPr anchor="b" anchorCtr="0">
            <a:normAutofit/>
          </a:bodyPr>
          <a:lstStyle>
            <a:lvl1pPr algn="ctr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20DD7636-5BE1-44BC-BB5F-15739D9E18E1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87C0E1D-24C4-406F-9615-DBDA8D2D1F93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1821656" y="2799901"/>
            <a:ext cx="3214688" cy="88945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07225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2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1488" y="535255"/>
            <a:ext cx="2633430" cy="1071121"/>
          </a:xfrm>
        </p:spPr>
        <p:txBody>
          <a:bodyPr anchor="t" anchorCtr="0">
            <a:normAutofit/>
          </a:bodyPr>
          <a:lstStyle>
            <a:lvl1pPr>
              <a:defRPr sz="202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173916" y="535255"/>
            <a:ext cx="3212934" cy="40527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1488" y="1735405"/>
            <a:ext cx="2633430" cy="2858691"/>
          </a:xfrm>
        </p:spPr>
        <p:txBody>
          <a:bodyPr>
            <a:norm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9EFD9D74-47D9-4702-A33C-335B63B48DBF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FABC47A4-756D-490B-A52F-7D9E2C9FC05F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5875255" y="273844"/>
            <a:ext cx="511257" cy="4358879"/>
          </a:xfrm>
        </p:spPr>
        <p:txBody>
          <a:bodyPr vert="eaVert">
            <a:normAutofit/>
          </a:bodyPr>
          <a:lstStyle>
            <a:lvl1pPr>
              <a:defRPr sz="247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5313624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5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71488" y="413658"/>
            <a:ext cx="5915025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6728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65620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57250" y="1390650"/>
            <a:ext cx="5143500" cy="1241822"/>
          </a:xfrm>
        </p:spPr>
        <p:txBody>
          <a:bodyPr anchor="b">
            <a:normAutofit/>
          </a:bodyPr>
          <a:lstStyle>
            <a:lvl1pPr algn="ctr">
              <a:defRPr sz="405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06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28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20DD7636-5BE1-44BC-BB5F-15739D9E18E1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87C0E1D-24C4-406F-9615-DBDA8D2D1F93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471488" y="1640583"/>
            <a:ext cx="5915025" cy="1862336"/>
          </a:xfrm>
        </p:spPr>
        <p:txBody>
          <a:bodyPr>
            <a:normAutofit/>
          </a:bodyPr>
          <a:lstStyle>
            <a:lvl1pPr algn="ctr">
              <a:defRPr sz="3375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55638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5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2381" y="1308721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381" y="1961707"/>
            <a:ext cx="2901255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71863" y="1308721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71863" y="1961707"/>
            <a:ext cx="2915543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92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21656" y="1619250"/>
            <a:ext cx="3214688" cy="1036838"/>
          </a:xfrm>
        </p:spPr>
        <p:txBody>
          <a:bodyPr anchor="b" anchorCtr="0">
            <a:normAutofit/>
          </a:bodyPr>
          <a:lstStyle>
            <a:lvl1pPr algn="ctr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20DD7636-5BE1-44BC-BB5F-15739D9E18E1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87C0E1D-24C4-406F-9615-DBDA8D2D1F93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1821656" y="2799901"/>
            <a:ext cx="3214688" cy="88945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7161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4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1488" y="535255"/>
            <a:ext cx="2633430" cy="1071121"/>
          </a:xfrm>
        </p:spPr>
        <p:txBody>
          <a:bodyPr anchor="t" anchorCtr="0">
            <a:normAutofit/>
          </a:bodyPr>
          <a:lstStyle>
            <a:lvl1pPr>
              <a:defRPr sz="202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173916" y="535255"/>
            <a:ext cx="3212934" cy="40527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1488" y="1735405"/>
            <a:ext cx="2633430" cy="2858691"/>
          </a:xfrm>
        </p:spPr>
        <p:txBody>
          <a:bodyPr>
            <a:norm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9EFD9D74-47D9-4702-A33C-335B63B48DBF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FABC47A4-756D-490B-A52F-7D9E2C9FC05F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6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5875255" y="273844"/>
            <a:ext cx="511257" cy="4358879"/>
          </a:xfrm>
        </p:spPr>
        <p:txBody>
          <a:bodyPr vert="eaVert">
            <a:normAutofit/>
          </a:bodyPr>
          <a:lstStyle>
            <a:lvl1pPr>
              <a:defRPr sz="247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5313624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5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60FBDFE-C587-4B4C-A407-44438C67B59E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49AE70B2-8BF9-45C0-BB95-33D1B9D3A854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71488" y="413658"/>
            <a:ext cx="5915025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197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85435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24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8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20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3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6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28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4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20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030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65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51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5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40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6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5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0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96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2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29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90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1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2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0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417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8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ags" Target="../tags/tag9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ags" Target="../tags/tag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54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6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4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28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35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289322" rtl="0" eaLnBrk="1" latinLnBrk="0" hangingPunct="1">
        <a:lnSpc>
          <a:spcPct val="90000"/>
        </a:lnSpc>
        <a:spcBef>
          <a:spcPct val="0"/>
        </a:spcBef>
        <a:buNone/>
        <a:defRPr sz="1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509" indent="-72152" algn="l" defTabSz="289322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886" kern="1200">
          <a:solidFill>
            <a:schemeClr val="tx1"/>
          </a:solidFill>
          <a:latin typeface="+mn-lt"/>
          <a:ea typeface="+mn-ea"/>
          <a:cs typeface="+mn-cs"/>
        </a:defRPr>
      </a:lvl1pPr>
      <a:lvl2pPr marL="217170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61831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3pPr>
      <a:lvl4pPr marL="506492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571" kern="1200">
          <a:solidFill>
            <a:schemeClr val="tx1"/>
          </a:solidFill>
          <a:latin typeface="+mn-lt"/>
          <a:ea typeface="+mn-ea"/>
          <a:cs typeface="+mn-cs"/>
        </a:defRPr>
      </a:lvl4pPr>
      <a:lvl5pPr marL="651153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571" kern="1200">
          <a:solidFill>
            <a:schemeClr val="tx1"/>
          </a:solidFill>
          <a:latin typeface="+mn-lt"/>
          <a:ea typeface="+mn-ea"/>
          <a:cs typeface="+mn-cs"/>
        </a:defRPr>
      </a:lvl5pPr>
      <a:lvl6pPr marL="795814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571" kern="1200">
          <a:solidFill>
            <a:schemeClr val="tx1"/>
          </a:solidFill>
          <a:latin typeface="+mn-lt"/>
          <a:ea typeface="+mn-ea"/>
          <a:cs typeface="+mn-cs"/>
        </a:defRPr>
      </a:lvl6pPr>
      <a:lvl7pPr marL="940475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571" kern="1200">
          <a:solidFill>
            <a:schemeClr val="tx1"/>
          </a:solidFill>
          <a:latin typeface="+mn-lt"/>
          <a:ea typeface="+mn-ea"/>
          <a:cs typeface="+mn-cs"/>
        </a:defRPr>
      </a:lvl7pPr>
      <a:lvl8pPr marL="1085136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571" kern="1200">
          <a:solidFill>
            <a:schemeClr val="tx1"/>
          </a:solidFill>
          <a:latin typeface="+mn-lt"/>
          <a:ea typeface="+mn-ea"/>
          <a:cs typeface="+mn-cs"/>
        </a:defRPr>
      </a:lvl8pPr>
      <a:lvl9pPr marL="1229797" indent="-72152" algn="l" defTabSz="289322" rtl="0" eaLnBrk="1" latinLnBrk="0" hangingPunct="1">
        <a:lnSpc>
          <a:spcPct val="90000"/>
        </a:lnSpc>
        <a:spcBef>
          <a:spcPts val="157"/>
        </a:spcBef>
        <a:buFont typeface="Arial" panose="020B0604020202020204" pitchFamily="34" charset="0"/>
        <a:buChar char="•"/>
        <a:defRPr sz="5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1pPr>
      <a:lvl2pPr marL="144661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3pPr>
      <a:lvl4pPr marL="433983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4pPr>
      <a:lvl5pPr marL="578644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5pPr>
      <a:lvl6pPr marL="723305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6pPr>
      <a:lvl7pPr marL="867966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7pPr>
      <a:lvl8pPr marL="1012627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algn="l" defTabSz="289322" rtl="0" eaLnBrk="1" latinLnBrk="0" hangingPunct="1">
        <a:defRPr sz="5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7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954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7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29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520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91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B19C186-9754-4CF8-8414-29BAAC869C2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2/22/2022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1FD4EEE9-6725-4EF5-8D49-8F48F1534CD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4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fld id="{D997B5FA-0921-464F-AAE1-844C04324D75}" type="datetimeFigureOut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2022/2/22</a:t>
            </a:fld>
            <a:endParaRPr lang="zh-CN" altLang="en-US" kern="120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514350">
              <a:buClrTx/>
            </a:pPr>
            <a:fld id="{565CE74E-AB26-4998-AD42-012C4C1AD076}" type="slidenum">
              <a:rPr lang="zh-CN" altLang="en-US" kern="1200" smtClean="0">
                <a:solidFill>
                  <a:srgbClr val="FFFFFF">
                    <a:lumMod val="50000"/>
                  </a:srgbClr>
                </a:solidFill>
                <a:cs typeface="+mn-cs"/>
              </a:rPr>
              <a:pPr defTabSz="514350">
                <a:buClrTx/>
              </a:pPr>
              <a:t>‹#›</a:t>
            </a:fld>
            <a:endParaRPr lang="zh-CN" altLang="en-US" kern="120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85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84B79D43-DAE6-0F47-A9C1-04982654FBFB}" type="datetimeFigureOut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2022/2/22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EEF17B97-31AA-F046-A2B1-CB7B8C901C9E}" type="slidenum">
              <a:rPr kumimoji="1"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514350">
                <a:buClrTx/>
              </a:pPr>
              <a:t>‹#›</a:t>
            </a:fld>
            <a:endParaRPr kumimoji="1"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8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slide" Target="slide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5F50D06-2AD3-4D18-9D71-A7D96DE211E9}"/>
              </a:ext>
            </a:extLst>
          </p:cNvPr>
          <p:cNvSpPr/>
          <p:nvPr/>
        </p:nvSpPr>
        <p:spPr>
          <a:xfrm>
            <a:off x="4299603" y="90676"/>
            <a:ext cx="2480310" cy="217170"/>
          </a:xfrm>
          <a:prstGeom prst="rect">
            <a:avLst/>
          </a:prstGeom>
          <a:solidFill>
            <a:srgbClr val="90D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8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">
            <a:extLst>
              <a:ext uri="{FF2B5EF4-FFF2-40B4-BE49-F238E27FC236}">
                <a16:creationId xmlns:a16="http://schemas.microsoft.com/office/drawing/2014/main" xmlns="" id="{4F5B3394-B0AB-488B-938D-1E7D81776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54744" y="0"/>
            <a:ext cx="4452557" cy="3793273"/>
          </a:xfrm>
          <a:prstGeom prst="rect">
            <a:avLst/>
          </a:prstGeom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4543766" cy="32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127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6594" y="-100347"/>
            <a:ext cx="454376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127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Arial"/>
              </a:rPr>
              <a:t/>
            </a:r>
            <a:br>
              <a:rPr kumimoji="0" lang="en-US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Arial"/>
              </a:rPr>
            </a:b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44074" y="1675314"/>
            <a:ext cx="36465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127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17688" algn="l"/>
              </a:tabLst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LUYỆN ĐỌC 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kumimoji="0" lang="en-US" alt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NHÂN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8" name="5">
            <a:extLst>
              <a:ext uri="{FF2B5EF4-FFF2-40B4-BE49-F238E27FC236}">
                <a16:creationId xmlns:a16="http://schemas.microsoft.com/office/drawing/2014/main" xmlns="" id="{7EBF5C88-A368-405A-BE6D-E8072140B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3746809" y="3305906"/>
            <a:ext cx="3218136" cy="1732085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xmlns="" id="{2A932BA2-6E54-4164-8A70-244674560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3928527" y="2940148"/>
            <a:ext cx="1561884" cy="1952356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xmlns="" id="{A8AE7360-737B-4634-B241-747A6A2F5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5345263" y="2965587"/>
            <a:ext cx="1336891" cy="18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49937" y="435429"/>
            <a:ext cx="6808063" cy="4051351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49937" y="4536777"/>
            <a:ext cx="6808063" cy="28474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223E0-AC5A-40BE-B892-DA2C9788D650}"/>
              </a:ext>
            </a:extLst>
          </p:cNvPr>
          <p:cNvSpPr txBox="1"/>
          <p:nvPr/>
        </p:nvSpPr>
        <p:spPr>
          <a:xfrm>
            <a:off x="49933" y="770166"/>
            <a:ext cx="6651189" cy="4097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 defTabSz="514350">
              <a:lnSpc>
                <a:spcPct val="150000"/>
              </a:lnSpc>
              <a:buClrTx/>
              <a:defRPr/>
            </a:pP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57175" algn="just" defTabSz="514350">
              <a:lnSpc>
                <a:spcPct val="150000"/>
              </a:lnSpc>
              <a:buClrTx/>
              <a:defRPr/>
            </a:pP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57175" algn="just" defTabSz="514350">
              <a:lnSpc>
                <a:spcPct val="150000"/>
              </a:lnSpc>
              <a:buClrTx/>
              <a:defRPr/>
            </a:pP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lang="en-US" sz="1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57175" algn="just" defTabSz="514350">
              <a:lnSpc>
                <a:spcPct val="150000"/>
              </a:lnSpc>
              <a:buClrTx/>
              <a:defRPr/>
            </a:pP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57175" algn="r" defTabSz="514350">
              <a:lnSpc>
                <a:spcPct val="150000"/>
              </a:lnSpc>
              <a:buClrTx/>
              <a:defRPr/>
            </a:pPr>
            <a:r>
              <a:rPr lang="en-US" sz="1350" i="1" kern="12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1350" i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1350" i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1350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E9E2D6-156C-4111-AE6C-470663B308DB}"/>
              </a:ext>
            </a:extLst>
          </p:cNvPr>
          <p:cNvSpPr txBox="1"/>
          <p:nvPr/>
        </p:nvSpPr>
        <p:spPr>
          <a:xfrm>
            <a:off x="2435555" y="435429"/>
            <a:ext cx="20368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b="1" kern="1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25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lang="en-US" sz="2250" b="1" kern="1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ED43B76-590F-46C8-8662-1C9604598BC3}"/>
              </a:ext>
            </a:extLst>
          </p:cNvPr>
          <p:cNvSpPr/>
          <p:nvPr/>
        </p:nvSpPr>
        <p:spPr>
          <a:xfrm>
            <a:off x="5100067" y="0"/>
            <a:ext cx="1707995" cy="398186"/>
          </a:xfrm>
          <a:prstGeom prst="roundRect">
            <a:avLst>
              <a:gd name="adj" fmla="val 42502"/>
            </a:avLst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575" b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b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1575" b="1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b="1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1575" b="1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903174"/>
            <a:ext cx="262646" cy="248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9" y="1284376"/>
            <a:ext cx="248193" cy="248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9" y="2272444"/>
            <a:ext cx="262646" cy="284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105849" y="3834145"/>
            <a:ext cx="262646" cy="2676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473252" y="881092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4817260" y="872300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5678905" y="267262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522413" y="3082100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340954" y="3374457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2409179" y="4137616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12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xmlns="" id="{BAD91F08-79E2-4F89-B83B-A4E989219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19575" y="0"/>
            <a:ext cx="4452557" cy="3793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276F55-83B7-4445-99D9-142DBE549B7E}"/>
              </a:ext>
            </a:extLst>
          </p:cNvPr>
          <p:cNvSpPr txBox="1"/>
          <p:nvPr/>
        </p:nvSpPr>
        <p:spPr>
          <a:xfrm>
            <a:off x="1735061" y="426411"/>
            <a:ext cx="5693745" cy="575779"/>
          </a:xfrm>
          <a:prstGeom prst="rect">
            <a:avLst/>
          </a:prstGeom>
          <a:noFill/>
        </p:spPr>
        <p:txBody>
          <a:bodyPr wrap="square" lIns="81643" tIns="40821" rIns="81643" bIns="40821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TRÒ CHƠI CỦA BỐ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1943" y="1695874"/>
            <a:ext cx="367773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altLang="zh-CN" sz="2800" b="1" i="0" u="none" strike="noStrike" kern="1200" cap="none" spc="4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altLang="zh-CN" sz="2800" b="1" i="0" u="none" strike="noStrike" kern="1200" cap="none" spc="4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2800" b="1" i="0" u="none" strike="noStrike" kern="1200" cap="none" spc="4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5">
            <a:extLst>
              <a:ext uri="{FF2B5EF4-FFF2-40B4-BE49-F238E27FC236}">
                <a16:creationId xmlns:a16="http://schemas.microsoft.com/office/drawing/2014/main" xmlns="" id="{CC77339B-7EE7-4E74-91E8-851735D14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3746809" y="3305906"/>
            <a:ext cx="3218136" cy="1732085"/>
          </a:xfrm>
          <a:prstGeom prst="rect">
            <a:avLst/>
          </a:prstGeom>
        </p:spPr>
      </p:pic>
      <p:pic>
        <p:nvPicPr>
          <p:cNvPr id="8" name="6">
            <a:extLst>
              <a:ext uri="{FF2B5EF4-FFF2-40B4-BE49-F238E27FC236}">
                <a16:creationId xmlns:a16="http://schemas.microsoft.com/office/drawing/2014/main" xmlns="" id="{553FA6C0-B652-468F-AEE1-4D41D5A161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3928527" y="2940148"/>
            <a:ext cx="1561884" cy="1952356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xmlns="" id="{AAAD2AC6-D4D1-4E1A-A0A5-07D99CF4A6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5345263" y="2965587"/>
            <a:ext cx="1336891" cy="1899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3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49937" y="642937"/>
            <a:ext cx="6866999" cy="3785217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49937" y="4129911"/>
            <a:ext cx="6866999" cy="271238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2B075E-DB8F-492F-9C70-924A8BEC4BB6}"/>
              </a:ext>
            </a:extLst>
          </p:cNvPr>
          <p:cNvSpPr txBox="1"/>
          <p:nvPr/>
        </p:nvSpPr>
        <p:spPr>
          <a:xfrm>
            <a:off x="552290" y="1110323"/>
            <a:ext cx="6607467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BE18E104-ECA7-45B0-82D5-9E403BA33F7F}"/>
              </a:ext>
            </a:extLst>
          </p:cNvPr>
          <p:cNvSpPr/>
          <p:nvPr/>
        </p:nvSpPr>
        <p:spPr>
          <a:xfrm>
            <a:off x="189167" y="2014479"/>
            <a:ext cx="3404279" cy="4107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1435" rtlCol="0" anchor="ctr"/>
          <a:lstStyle/>
          <a:p>
            <a:pPr defTabSz="514350">
              <a:buClrTx/>
            </a:pP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endParaRPr lang="en-US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E545486C-D8E6-415E-B615-733CBFEDEB2C}"/>
              </a:ext>
            </a:extLst>
          </p:cNvPr>
          <p:cNvSpPr/>
          <p:nvPr/>
        </p:nvSpPr>
        <p:spPr>
          <a:xfrm>
            <a:off x="200597" y="2725938"/>
            <a:ext cx="3404279" cy="2990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1435" rtlCol="0" anchor="ctr"/>
          <a:lstStyle/>
          <a:p>
            <a:pPr defTabSz="514350">
              <a:buClrTx/>
            </a:pP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endParaRPr lang="en-US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xmlns="" id="{165AB625-2971-4C53-AEDD-0B029FA477D4}"/>
              </a:ext>
            </a:extLst>
          </p:cNvPr>
          <p:cNvSpPr/>
          <p:nvPr/>
        </p:nvSpPr>
        <p:spPr>
          <a:xfrm>
            <a:off x="4109500" y="1968103"/>
            <a:ext cx="2291382" cy="4107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1435" rtlCol="0" anchor="ctr"/>
          <a:lstStyle/>
          <a:p>
            <a:pPr defTabSz="514350">
              <a:buClrTx/>
            </a:pPr>
            <a:r>
              <a:rPr lang="en-US" sz="1800" kern="1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endParaRPr lang="en-US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xmlns="" id="{0ABBBABA-1BC4-42E9-87D9-ECCD948E2C49}"/>
              </a:ext>
            </a:extLst>
          </p:cNvPr>
          <p:cNvSpPr/>
          <p:nvPr/>
        </p:nvSpPr>
        <p:spPr>
          <a:xfrm>
            <a:off x="4109500" y="2727928"/>
            <a:ext cx="2255378" cy="2990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1435" rtlCol="0" anchor="ctr"/>
          <a:lstStyle/>
          <a:p>
            <a:pPr defTabSz="514350">
              <a:buClrTx/>
            </a:pPr>
            <a:r>
              <a:rPr lang="en-US" sz="1800" kern="1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8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hung </a:t>
            </a:r>
            <a:r>
              <a:rPr lang="en-US" sz="1800" kern="1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dữ</a:t>
            </a:r>
            <a:endParaRPr lang="en-US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0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49937" y="642937"/>
            <a:ext cx="6866999" cy="3785217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49937" y="4129911"/>
            <a:ext cx="6866999" cy="271238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2B075E-DB8F-492F-9C70-924A8BEC4BB6}"/>
              </a:ext>
            </a:extLst>
          </p:cNvPr>
          <p:cNvSpPr txBox="1"/>
          <p:nvPr/>
        </p:nvSpPr>
        <p:spPr>
          <a:xfrm>
            <a:off x="410812" y="781304"/>
            <a:ext cx="5928525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5505C0-95DC-4992-9783-036172F7F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0" y="1810512"/>
            <a:ext cx="6423162" cy="11696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0F4F999-874F-4026-A6DF-0EB361EA572B}"/>
              </a:ext>
            </a:extLst>
          </p:cNvPr>
          <p:cNvCxnSpPr/>
          <p:nvPr/>
        </p:nvCxnSpPr>
        <p:spPr>
          <a:xfrm>
            <a:off x="1095566" y="2345436"/>
            <a:ext cx="553440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B51EA0C-3A26-4487-83E8-3F931FADD43D}"/>
              </a:ext>
            </a:extLst>
          </p:cNvPr>
          <p:cNvCxnSpPr>
            <a:cxnSpLocks/>
          </p:cNvCxnSpPr>
          <p:nvPr/>
        </p:nvCxnSpPr>
        <p:spPr>
          <a:xfrm>
            <a:off x="473202" y="2659190"/>
            <a:ext cx="85354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54A69A6-AE27-47FD-9C92-F8F6FDFA08A0}"/>
              </a:ext>
            </a:extLst>
          </p:cNvPr>
          <p:cNvSpPr/>
          <p:nvPr/>
        </p:nvSpPr>
        <p:spPr>
          <a:xfrm>
            <a:off x="4200525" y="2133600"/>
            <a:ext cx="1357313" cy="271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A4226DF-567A-4E5C-85D8-300B629A003A}"/>
              </a:ext>
            </a:extLst>
          </p:cNvPr>
          <p:cNvSpPr/>
          <p:nvPr/>
        </p:nvSpPr>
        <p:spPr>
          <a:xfrm>
            <a:off x="5916139" y="2139166"/>
            <a:ext cx="590055" cy="271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CC91B24-E6ED-46A8-A03C-976A3BE06194}"/>
              </a:ext>
            </a:extLst>
          </p:cNvPr>
          <p:cNvSpPr/>
          <p:nvPr/>
        </p:nvSpPr>
        <p:spPr>
          <a:xfrm>
            <a:off x="410812" y="2445327"/>
            <a:ext cx="925162" cy="271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004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49937" y="642937"/>
            <a:ext cx="6866999" cy="3785217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49937" y="4129911"/>
            <a:ext cx="6866999" cy="271238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2B075E-DB8F-492F-9C70-924A8BEC4BB6}"/>
              </a:ext>
            </a:extLst>
          </p:cNvPr>
          <p:cNvSpPr txBox="1"/>
          <p:nvPr/>
        </p:nvSpPr>
        <p:spPr>
          <a:xfrm>
            <a:off x="879539" y="766243"/>
            <a:ext cx="5928525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3.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5505C0-95DC-4992-9783-036172F7F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0" y="1810512"/>
            <a:ext cx="6423162" cy="11696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0F4F999-874F-4026-A6DF-0EB361EA572B}"/>
              </a:ext>
            </a:extLst>
          </p:cNvPr>
          <p:cNvCxnSpPr>
            <a:cxnSpLocks/>
          </p:cNvCxnSpPr>
          <p:nvPr/>
        </p:nvCxnSpPr>
        <p:spPr>
          <a:xfrm>
            <a:off x="1382530" y="2659190"/>
            <a:ext cx="533145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B51EA0C-3A26-4487-83E8-3F931FADD43D}"/>
              </a:ext>
            </a:extLst>
          </p:cNvPr>
          <p:cNvCxnSpPr>
            <a:cxnSpLocks/>
          </p:cNvCxnSpPr>
          <p:nvPr/>
        </p:nvCxnSpPr>
        <p:spPr>
          <a:xfrm>
            <a:off x="452766" y="2980114"/>
            <a:ext cx="119829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332C75A-5515-4CCA-9B11-B593F6CA43A7}"/>
              </a:ext>
            </a:extLst>
          </p:cNvPr>
          <p:cNvSpPr/>
          <p:nvPr/>
        </p:nvSpPr>
        <p:spPr>
          <a:xfrm>
            <a:off x="4841793" y="2414155"/>
            <a:ext cx="1029813" cy="271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433AC12-5006-4FF3-BCED-A4B7A6302FC1}"/>
              </a:ext>
            </a:extLst>
          </p:cNvPr>
          <p:cNvSpPr/>
          <p:nvPr/>
        </p:nvSpPr>
        <p:spPr>
          <a:xfrm>
            <a:off x="6049736" y="2419721"/>
            <a:ext cx="703613" cy="271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68680E3-9FE2-4783-8E2F-E78B75077FEB}"/>
              </a:ext>
            </a:extLst>
          </p:cNvPr>
          <p:cNvSpPr/>
          <p:nvPr/>
        </p:nvSpPr>
        <p:spPr>
          <a:xfrm>
            <a:off x="397452" y="2765961"/>
            <a:ext cx="1285875" cy="271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4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67082" y="715346"/>
            <a:ext cx="6866999" cy="3785217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2025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67082" y="4202320"/>
            <a:ext cx="6866999" cy="271238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800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2B075E-DB8F-492F-9C70-924A8BEC4BB6}"/>
              </a:ext>
            </a:extLst>
          </p:cNvPr>
          <p:cNvSpPr txBox="1"/>
          <p:nvPr/>
        </p:nvSpPr>
        <p:spPr>
          <a:xfrm>
            <a:off x="430943" y="778103"/>
            <a:ext cx="5928525" cy="50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>
              <a:lnSpc>
                <a:spcPct val="150000"/>
              </a:lnSpc>
              <a:buClrTx/>
            </a:pP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4. 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025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0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D2851A-1ACB-4A69-AF99-A2D02C042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9" y="1848443"/>
            <a:ext cx="6671600" cy="5977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11A474B-B26B-403C-AF2D-67E18350B541}"/>
              </a:ext>
            </a:extLst>
          </p:cNvPr>
          <p:cNvCxnSpPr>
            <a:cxnSpLocks/>
          </p:cNvCxnSpPr>
          <p:nvPr/>
        </p:nvCxnSpPr>
        <p:spPr>
          <a:xfrm>
            <a:off x="660083" y="2145239"/>
            <a:ext cx="425881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23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49937" y="435429"/>
            <a:ext cx="6808063" cy="4051351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zh-CN" altLang="en-US" sz="15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49937" y="4536777"/>
            <a:ext cx="6808063" cy="28474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zh-CN" altLang="en-US" sz="15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223E0-AC5A-40BE-B892-DA2C9788D650}"/>
              </a:ext>
            </a:extLst>
          </p:cNvPr>
          <p:cNvSpPr txBox="1"/>
          <p:nvPr/>
        </p:nvSpPr>
        <p:spPr>
          <a:xfrm>
            <a:off x="49933" y="770166"/>
            <a:ext cx="6651189" cy="4097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57175" algn="just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bầy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257175" algn="just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nghĩ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khổng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lồ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thịt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cỏ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257175" algn="just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khả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săn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mồi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tường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tai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khả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cứng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đuôi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dũng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mãnh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257175" algn="just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bao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257175" algn="r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(Theo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Bách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khoa tri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thức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khám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phá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giới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trẻ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–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long)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E9E2D6-156C-4111-AE6C-470663B308DB}"/>
              </a:ext>
            </a:extLst>
          </p:cNvPr>
          <p:cNvSpPr txBox="1"/>
          <p:nvPr/>
        </p:nvSpPr>
        <p:spPr>
          <a:xfrm>
            <a:off x="2435555" y="435429"/>
            <a:ext cx="20368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long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ED43B76-590F-46C8-8662-1C9604598BC3}"/>
              </a:ext>
            </a:extLst>
          </p:cNvPr>
          <p:cNvSpPr/>
          <p:nvPr/>
        </p:nvSpPr>
        <p:spPr>
          <a:xfrm>
            <a:off x="4866421" y="0"/>
            <a:ext cx="1941641" cy="398186"/>
          </a:xfrm>
          <a:prstGeom prst="roundRect">
            <a:avLst>
              <a:gd name="adj" fmla="val 42502"/>
            </a:avLst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7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1575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ĐỌC LẠI</a:t>
            </a:r>
            <a:endParaRPr kumimoji="0" lang="en-US" sz="157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903174"/>
            <a:ext cx="262646" cy="248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9" y="1284376"/>
            <a:ext cx="248193" cy="248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9" y="2272444"/>
            <a:ext cx="262646" cy="284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105849" y="3834145"/>
            <a:ext cx="262646" cy="2676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473252" y="881092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4817260" y="872300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5678905" y="267262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522413" y="3082100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340954" y="3374457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2409179" y="4137616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08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1" y="1158240"/>
            <a:ext cx="4856015" cy="2564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1" y="1706880"/>
            <a:ext cx="2060452" cy="17065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2933" y="1463041"/>
            <a:ext cx="2934789" cy="1281575"/>
          </a:xfrm>
          <a:prstGeom prst="rect">
            <a:avLst/>
          </a:prstGeom>
          <a:noFill/>
        </p:spPr>
        <p:txBody>
          <a:bodyPr spcFirstLastPara="1" wrap="none" lIns="38576" tIns="19288" rIns="38576" bIns="19288" numCol="1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375" b="1" kern="12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kern="12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lang="en-US" sz="3375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3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27326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bộ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phận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khủng</a:t>
            </a:r>
            <a:r>
              <a:rPr lang="en-US" sz="1600" dirty="0">
                <a:latin typeface="UTM Avo" panose="02040603050506020204" pitchFamily="18" charset="0"/>
              </a:rPr>
              <a:t> long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4326920" y="1291900"/>
            <a:ext cx="2123040" cy="168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383169" y="3035699"/>
            <a:ext cx="2124496" cy="1680289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311887" y="1291900"/>
            <a:ext cx="2134328" cy="168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4325464" y="3010019"/>
            <a:ext cx="2124496" cy="1680289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0230" y="1517931"/>
            <a:ext cx="10323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mắt</a:t>
            </a:r>
            <a:endParaRPr lang="en-US" sz="24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tai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đầu</a:t>
            </a:r>
            <a:endParaRPr lang="en-US" sz="24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đuôi</a:t>
            </a:r>
            <a:endParaRPr lang="en-US" sz="24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chân</a:t>
            </a:r>
            <a:endParaRPr lang="en-US" sz="2400" dirty="0">
              <a:latin typeface="UTM Avo" panose="020406030505060202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759974" y="1976285"/>
            <a:ext cx="1455174" cy="47562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387" y="1771541"/>
            <a:ext cx="2177480" cy="14434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08350" y="1753566"/>
            <a:ext cx="1658385" cy="16231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70891" y="2987285"/>
            <a:ext cx="1929976" cy="36927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12127" y="3546607"/>
            <a:ext cx="1088740" cy="30286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08349" y="3481609"/>
            <a:ext cx="2021231" cy="216428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07458" y="4069401"/>
            <a:ext cx="1193409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08349" y="3942272"/>
            <a:ext cx="1569896" cy="12712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xmlns="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91" y="725958"/>
            <a:ext cx="6562818" cy="36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78A200A-F0EA-4525-8A39-8E3A1DF6C940}"/>
              </a:ext>
            </a:extLst>
          </p:cNvPr>
          <p:cNvGrpSpPr/>
          <p:nvPr/>
        </p:nvGrpSpPr>
        <p:grpSpPr>
          <a:xfrm>
            <a:off x="2034540" y="1374429"/>
            <a:ext cx="3624904" cy="738204"/>
            <a:chOff x="5835193" y="1564848"/>
            <a:chExt cx="4157220" cy="917472"/>
          </a:xfrm>
          <a:solidFill>
            <a:srgbClr val="BDEEFF"/>
          </a:solidFill>
        </p:grpSpPr>
        <p:sp>
          <p:nvSpPr>
            <p:cNvPr id="17" name="Rounded Rectangular Callout 28">
              <a:extLst>
                <a:ext uri="{FF2B5EF4-FFF2-40B4-BE49-F238E27FC236}">
                  <a16:creationId xmlns:a16="http://schemas.microsoft.com/office/drawing/2014/main" xmlns="" id="{AFC335FB-5836-4FB0-BC96-B03CDB446B74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</a:pPr>
              <a:endParaRPr lang="en-US" sz="1013" kern="1200">
                <a:solidFill>
                  <a:srgbClr val="BAE5E4"/>
                </a:solidFill>
                <a:latin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30C5646-5B35-4F80-B141-C71FBBE207EB}"/>
                </a:ext>
              </a:extLst>
            </p:cNvPr>
            <p:cNvSpPr/>
            <p:nvPr/>
          </p:nvSpPr>
          <p:spPr>
            <a:xfrm>
              <a:off x="5908851" y="1592965"/>
              <a:ext cx="4049527" cy="88935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514350">
                <a:buClrTx/>
              </a:pP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-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514350">
                <a:buClrTx/>
              </a:pP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khủng</a:t>
              </a:r>
              <a:r>
                <a:rPr lang="en-US" sz="2000" b="1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long.</a:t>
              </a:r>
            </a:p>
          </p:txBody>
        </p:sp>
      </p:grpSp>
      <p:pic>
        <p:nvPicPr>
          <p:cNvPr id="19" name="5">
            <a:extLst>
              <a:ext uri="{FF2B5EF4-FFF2-40B4-BE49-F238E27FC236}">
                <a16:creationId xmlns:a16="http://schemas.microsoft.com/office/drawing/2014/main" xmlns="" id="{25C46533-026A-414B-9A58-80269AB28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144971" y="2130778"/>
            <a:ext cx="1535921" cy="20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ittle brother and sister clipart ">
            <a:extLst>
              <a:ext uri="{FF2B5EF4-FFF2-40B4-BE49-F238E27FC236}">
                <a16:creationId xmlns:a16="http://schemas.microsoft.com/office/drawing/2014/main" xmlns="" id="{F59A1D01-A9B3-44A6-B9D0-4B2D18A0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43" y="2026189"/>
            <a:ext cx="1623511" cy="21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0D4FA53-C50A-456B-91F0-EC2D3C282537}"/>
              </a:ext>
            </a:extLst>
          </p:cNvPr>
          <p:cNvGrpSpPr/>
          <p:nvPr/>
        </p:nvGrpSpPr>
        <p:grpSpPr>
          <a:xfrm>
            <a:off x="4040627" y="1442566"/>
            <a:ext cx="2281795" cy="84255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8" name="Rounded Rectangular Callout 28">
              <a:extLst>
                <a:ext uri="{FF2B5EF4-FFF2-40B4-BE49-F238E27FC236}">
                  <a16:creationId xmlns:a16="http://schemas.microsoft.com/office/drawing/2014/main" xmlns="" id="{357FF7C7-417B-446C-920B-A655121A7DE3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</a:pPr>
              <a:endParaRPr lang="en-US" sz="1013" kern="1200">
                <a:solidFill>
                  <a:srgbClr val="BAE5E4"/>
                </a:solidFill>
                <a:latin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7060351-7AC3-4F4A-8FF7-E20BAA3D873B}"/>
                </a:ext>
              </a:extLst>
            </p:cNvPr>
            <p:cNvSpPr/>
            <p:nvPr/>
          </p:nvSpPr>
          <p:spPr>
            <a:xfrm>
              <a:off x="5990647" y="1592314"/>
              <a:ext cx="3926918" cy="73656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514350">
                <a:buClrTx/>
              </a:pP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khủng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long </a:t>
              </a: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25" kern="1200" dirty="0" err="1" smtClean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025" kern="1200" dirty="0" smtClean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84AEA9A-3191-4653-BF96-986EDE01074A}"/>
              </a:ext>
            </a:extLst>
          </p:cNvPr>
          <p:cNvGrpSpPr/>
          <p:nvPr/>
        </p:nvGrpSpPr>
        <p:grpSpPr>
          <a:xfrm>
            <a:off x="428625" y="1458000"/>
            <a:ext cx="2947987" cy="415206"/>
            <a:chOff x="5785971" y="1564848"/>
            <a:chExt cx="4206442" cy="1037772"/>
          </a:xfrm>
          <a:solidFill>
            <a:srgbClr val="BDEEFF"/>
          </a:solidFill>
        </p:grpSpPr>
        <p:sp>
          <p:nvSpPr>
            <p:cNvPr id="11" name="Rounded Rectangular Callout 28">
              <a:extLst>
                <a:ext uri="{FF2B5EF4-FFF2-40B4-BE49-F238E27FC236}">
                  <a16:creationId xmlns:a16="http://schemas.microsoft.com/office/drawing/2014/main" xmlns="" id="{8AEA6530-FD1E-43FA-874A-CD92EC4CFB58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28332"/>
                <a:gd name="adj2" fmla="val 111061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</a:pPr>
              <a:endParaRPr lang="en-US" sz="1013" kern="1200">
                <a:solidFill>
                  <a:srgbClr val="BAE5E4"/>
                </a:solidFill>
                <a:latin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C066945-8730-4CA4-9921-2E642EE785C1}"/>
                </a:ext>
              </a:extLst>
            </p:cNvPr>
            <p:cNvSpPr/>
            <p:nvPr/>
          </p:nvSpPr>
          <p:spPr>
            <a:xfrm>
              <a:off x="5785971" y="1592964"/>
              <a:ext cx="4084693" cy="10096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514350">
                <a:buClrTx/>
              </a:pP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khủng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long </a:t>
              </a: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25" kern="1200" dirty="0" err="1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cứng</a:t>
              </a:r>
              <a:r>
                <a:rPr lang="en-US" sz="2025" kern="1200" dirty="0">
                  <a:solidFill>
                    <a:srgbClr val="213054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250" kern="120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82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74" y="642938"/>
            <a:ext cx="6866573" cy="3899773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502" y="1654136"/>
            <a:ext cx="1121926" cy="288857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144" y="2530674"/>
            <a:ext cx="1032272" cy="201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64D42F-3789-449E-9C1B-51F9D71A6E20}"/>
              </a:ext>
            </a:extLst>
          </p:cNvPr>
          <p:cNvSpPr txBox="1"/>
          <p:nvPr/>
        </p:nvSpPr>
        <p:spPr>
          <a:xfrm>
            <a:off x="1396132" y="158928"/>
            <a:ext cx="442355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3375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375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10: </a:t>
            </a:r>
            <a:r>
              <a:rPr lang="en-US" sz="3375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3375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544608" y="1325001"/>
            <a:ext cx="4732817" cy="626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nhìn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loài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đâu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46333" y="2392821"/>
            <a:ext cx="6197512" cy="282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041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8085" y="719031"/>
            <a:ext cx="3419439" cy="3053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194DAC-AB2D-49D7-A3AF-94842D3C5C6E}"/>
              </a:ext>
            </a:extLst>
          </p:cNvPr>
          <p:cNvSpPr txBox="1"/>
          <p:nvPr/>
        </p:nvSpPr>
        <p:spPr>
          <a:xfrm>
            <a:off x="2526929" y="2007673"/>
            <a:ext cx="2127311" cy="109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2475" b="1" kern="1200" dirty="0" err="1">
                <a:solidFill>
                  <a:srgbClr val="FF0000"/>
                </a:solidFill>
                <a:latin typeface="字魂105号-简雅黑"/>
                <a:cs typeface="+mn-cs"/>
              </a:rPr>
              <a:t>Tiết</a:t>
            </a:r>
            <a:r>
              <a:rPr lang="en-US" sz="2475" b="1" kern="1200" dirty="0">
                <a:solidFill>
                  <a:srgbClr val="FF0000"/>
                </a:solidFill>
                <a:latin typeface="字魂105号-简雅黑"/>
                <a:cs typeface="+mn-cs"/>
              </a:rPr>
              <a:t> 1 + 2</a:t>
            </a:r>
          </a:p>
          <a:p>
            <a:pPr algn="ctr" defTabSz="514350">
              <a:buClrTx/>
            </a:pPr>
            <a:r>
              <a:rPr lang="en-US" sz="4050" b="1" kern="1200" dirty="0">
                <a:solidFill>
                  <a:srgbClr val="FF0000"/>
                </a:solidFill>
                <a:latin typeface="字魂105号-简雅黑"/>
                <a:cs typeface="+mn-cs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7281605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green, yellow&#10;&#10;Description automatically generated">
            <a:extLst>
              <a:ext uri="{FF2B5EF4-FFF2-40B4-BE49-F238E27FC236}">
                <a16:creationId xmlns:a16="http://schemas.microsoft.com/office/drawing/2014/main" xmlns="" id="{EA168A3A-22DA-4EAB-BB16-3C5899A5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791"/>
            <a:ext cx="6539948" cy="4777409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4DE65B1A-857B-4E78-B0F7-7D4836C38F09}"/>
              </a:ext>
            </a:extLst>
          </p:cNvPr>
          <p:cNvSpPr txBox="1"/>
          <p:nvPr/>
        </p:nvSpPr>
        <p:spPr>
          <a:xfrm>
            <a:off x="1566949" y="733925"/>
            <a:ext cx="423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23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BC9ADB-D327-4998-8644-CEC7FADA8162}"/>
              </a:ext>
            </a:extLst>
          </p:cNvPr>
          <p:cNvSpPr txBox="1"/>
          <p:nvPr/>
        </p:nvSpPr>
        <p:spPr>
          <a:xfrm>
            <a:off x="2981317" y="1103257"/>
            <a:ext cx="110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1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BC9ADB-D327-4998-8644-CEC7FADA8162}"/>
              </a:ext>
            </a:extLst>
          </p:cNvPr>
          <p:cNvSpPr txBox="1"/>
          <p:nvPr/>
        </p:nvSpPr>
        <p:spPr>
          <a:xfrm>
            <a:off x="2689813" y="1441694"/>
            <a:ext cx="231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Khủng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long</a:t>
            </a:r>
            <a:endParaRPr lang="en-US" sz="1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98713" y="606594"/>
            <a:ext cx="2307" cy="3932276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7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1660304" y="1162732"/>
            <a:ext cx="0" cy="1525697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22732" y="1018550"/>
            <a:ext cx="46738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685783">
              <a:buClrTx/>
              <a:buFont typeface="Arial" panose="020B0604020202020204" pitchFamily="34" charset="0"/>
              <a:buChar char="•"/>
            </a:pP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2100" kern="1200" spc="-113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2732" y="1503735"/>
            <a:ext cx="439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685783">
              <a:buClrTx/>
              <a:buFont typeface="Arial" panose="020B0604020202020204" pitchFamily="34" charset="0"/>
              <a:buChar char="•"/>
            </a:pP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điệu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hơi sau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vi-VN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100" kern="1200" spc="-113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22732" y="2312086"/>
            <a:ext cx="43446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 defTabSz="685783">
              <a:buClrTx/>
              <a:buFont typeface="Arial" panose="020B0604020202020204" pitchFamily="34" charset="0"/>
              <a:buChar char="•"/>
            </a:pP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long,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long.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altLang="zh-CN" sz="2100" kern="1200" spc="-113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altLang="zh-CN" sz="2100" kern="1200" spc="-113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100" kern="1200" spc="-113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9198" y="1181007"/>
            <a:ext cx="144482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</a:pPr>
            <a:r>
              <a:rPr lang="en-US" altLang="zh-CN" sz="3375" b="1" kern="1200" spc="38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altLang="zh-CN" sz="3375" b="1" kern="1200" spc="38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375" b="1" kern="1200" spc="38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endParaRPr lang="zh-CN" altLang="en-US" sz="3375" b="1" kern="1200" spc="38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499765" y="2943160"/>
            <a:ext cx="1392064" cy="11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782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49937" y="397858"/>
            <a:ext cx="6808063" cy="3782256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49937" y="4207884"/>
            <a:ext cx="6808063" cy="384568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223E0-AC5A-40BE-B892-DA2C9788D650}"/>
              </a:ext>
            </a:extLst>
          </p:cNvPr>
          <p:cNvSpPr txBox="1"/>
          <p:nvPr/>
        </p:nvSpPr>
        <p:spPr>
          <a:xfrm>
            <a:off x="216740" y="1159349"/>
            <a:ext cx="6558529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 defTabSz="51435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57175" algn="just" defTabSz="51435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57175" algn="just" defTabSz="51435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57175" algn="just" defTabSz="51435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1600" kern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 defTabSz="51435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1500" i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1500" i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heo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Bách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 tri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1500" i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1500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long)</a:t>
            </a:r>
            <a:endParaRPr lang="en-US" sz="1500" kern="1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E9E2D6-156C-4111-AE6C-470663B308DB}"/>
              </a:ext>
            </a:extLst>
          </p:cNvPr>
          <p:cNvSpPr txBox="1"/>
          <p:nvPr/>
        </p:nvSpPr>
        <p:spPr>
          <a:xfrm>
            <a:off x="2124892" y="520188"/>
            <a:ext cx="219891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</a:pPr>
            <a:r>
              <a:rPr lang="en-US" sz="225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25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ED43B76-590F-46C8-8662-1C9604598BC3}"/>
              </a:ext>
            </a:extLst>
          </p:cNvPr>
          <p:cNvSpPr/>
          <p:nvPr/>
        </p:nvSpPr>
        <p:spPr>
          <a:xfrm>
            <a:off x="5424556" y="397858"/>
            <a:ext cx="1311593" cy="39818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18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6" y="1208001"/>
            <a:ext cx="208003" cy="196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7" y="1594989"/>
            <a:ext cx="199617" cy="199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2472070"/>
            <a:ext cx="225386" cy="225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13508" y="3646022"/>
            <a:ext cx="222113" cy="2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1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4F48A8-4D4D-4FA5-BAEB-EE55585C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2" y="445528"/>
            <a:ext cx="6826204" cy="42558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5115E54-622E-4FD2-96C3-4EEB030D29B0}"/>
              </a:ext>
            </a:extLst>
          </p:cNvPr>
          <p:cNvSpPr/>
          <p:nvPr/>
        </p:nvSpPr>
        <p:spPr>
          <a:xfrm>
            <a:off x="5212935" y="0"/>
            <a:ext cx="1454067" cy="54693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5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15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514350">
              <a:buClrTx/>
            </a:pPr>
            <a:r>
              <a:rPr lang="en-US" sz="15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15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1575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F5668-BBB0-48E0-A346-B1E4254D7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0" y="906971"/>
            <a:ext cx="262646" cy="248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063D17-EB93-4500-8337-F29950BFAEE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0" y="1264971"/>
            <a:ext cx="248193" cy="248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EA227D-7371-40F6-B256-A107F01AE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4" y="2280738"/>
            <a:ext cx="262646" cy="284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AFD777-DA9A-4338-A5CE-15C4F5C36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25167" y="3691051"/>
            <a:ext cx="262646" cy="26760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1B421BA-74C9-4818-A5FC-86D4AB148FCB}"/>
              </a:ext>
            </a:extLst>
          </p:cNvPr>
          <p:cNvSpPr/>
          <p:nvPr/>
        </p:nvSpPr>
        <p:spPr>
          <a:xfrm>
            <a:off x="109532" y="47342"/>
            <a:ext cx="1804076" cy="39818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15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15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en-US" sz="1575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3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183236" y="339721"/>
            <a:ext cx="6419787" cy="600806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11270" y="339721"/>
            <a:ext cx="625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7" y="404490"/>
            <a:ext cx="226067" cy="213628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xmlns="" id="{35115E54-622E-4FD2-96C3-4EEB030D29B0}"/>
              </a:ext>
            </a:extLst>
          </p:cNvPr>
          <p:cNvSpPr/>
          <p:nvPr/>
        </p:nvSpPr>
        <p:spPr>
          <a:xfrm>
            <a:off x="49937" y="-11434"/>
            <a:ext cx="1839823" cy="32697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</a:pPr>
            <a:r>
              <a:rPr lang="en-US" sz="1575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1575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1575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1575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1575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689229" y="407427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FEBCAA1-C18B-406C-A156-7E6471463CC7}"/>
              </a:ext>
            </a:extLst>
          </p:cNvPr>
          <p:cNvCxnSpPr/>
          <p:nvPr/>
        </p:nvCxnSpPr>
        <p:spPr>
          <a:xfrm flipH="1">
            <a:off x="5304844" y="407427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141552" y="1127393"/>
            <a:ext cx="6419789" cy="1091359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36237" y="1123149"/>
            <a:ext cx="61239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nhiều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khủng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long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loài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vật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khổng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lồ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Nhưng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trên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thực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tế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loài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khủng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long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chú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chó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Khủng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long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thường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ăn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thịt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cũng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loài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ăn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4063D17-EB93-4500-8337-F29950BFAE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8" y="1218126"/>
            <a:ext cx="248193" cy="248193"/>
          </a:xfrm>
          <a:prstGeom prst="rect">
            <a:avLst/>
          </a:prstGeom>
        </p:spPr>
      </p:pic>
      <p:sp>
        <p:nvSpPr>
          <p:cNvPr id="21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101987" y="2429795"/>
            <a:ext cx="6419789" cy="1569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27903" y="2405618"/>
            <a:ext cx="6340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kiếm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săn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mồi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tường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tai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thính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quất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đuôi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dũng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mãnh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4EA227D-7371-40F6-B256-A107F01AE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1" y="2511140"/>
            <a:ext cx="232870" cy="28474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5F6F6293-746B-4267-B373-C93BCA7E504C}"/>
              </a:ext>
            </a:extLst>
          </p:cNvPr>
          <p:cNvCxnSpPr>
            <a:cxnSpLocks/>
          </p:cNvCxnSpPr>
          <p:nvPr/>
        </p:nvCxnSpPr>
        <p:spPr>
          <a:xfrm flipV="1">
            <a:off x="236237" y="3873890"/>
            <a:ext cx="373027" cy="67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5F6F6293-746B-4267-B373-C93BCA7E504C}"/>
              </a:ext>
            </a:extLst>
          </p:cNvPr>
          <p:cNvCxnSpPr>
            <a:cxnSpLocks/>
          </p:cNvCxnSpPr>
          <p:nvPr/>
        </p:nvCxnSpPr>
        <p:spPr>
          <a:xfrm flipV="1">
            <a:off x="4070839" y="3871878"/>
            <a:ext cx="931984" cy="17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5450306" y="287798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1450468" y="320106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911895" y="358831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0A64C0B-5ECA-4DF2-9DBF-797C1689AAC0}"/>
              </a:ext>
            </a:extLst>
          </p:cNvPr>
          <p:cNvCxnSpPr/>
          <p:nvPr/>
        </p:nvCxnSpPr>
        <p:spPr>
          <a:xfrm flipH="1">
            <a:off x="2724602" y="3595150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88337" y="4156013"/>
            <a:ext cx="6419789" cy="80956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kumimoji="1" lang="zh-CN" altLang="en-US" sz="1575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27312" y="4120906"/>
            <a:ext cx="6257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53270" y="4228892"/>
            <a:ext cx="262204" cy="267151"/>
          </a:xfrm>
          <a:prstGeom prst="rect">
            <a:avLst/>
          </a:prstGeom>
        </p:spPr>
      </p:pic>
      <p:cxnSp>
        <p:nvCxnSpPr>
          <p:cNvPr id="55" name="Straight Connector 5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DFF96BF-CCBB-42AD-8AD2-FBCB9E25F382}"/>
              </a:ext>
            </a:extLst>
          </p:cNvPr>
          <p:cNvCxnSpPr>
            <a:cxnSpLocks/>
          </p:cNvCxnSpPr>
          <p:nvPr/>
        </p:nvCxnSpPr>
        <p:spPr>
          <a:xfrm>
            <a:off x="4623996" y="4496043"/>
            <a:ext cx="976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734AA9C3-50A0-4249-B166-86ACAB404604}"/>
              </a:ext>
            </a:extLst>
          </p:cNvPr>
          <p:cNvCxnSpPr/>
          <p:nvPr/>
        </p:nvCxnSpPr>
        <p:spPr>
          <a:xfrm flipH="1">
            <a:off x="2361823" y="456079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5F6F6293-746B-4267-B373-C93BCA7E504C}"/>
              </a:ext>
            </a:extLst>
          </p:cNvPr>
          <p:cNvCxnSpPr>
            <a:cxnSpLocks/>
          </p:cNvCxnSpPr>
          <p:nvPr/>
        </p:nvCxnSpPr>
        <p:spPr>
          <a:xfrm>
            <a:off x="3255958" y="3880670"/>
            <a:ext cx="335931" cy="68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96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984</Words>
  <Application>Microsoft Office PowerPoint</Application>
  <PresentationFormat>Custom</PresentationFormat>
  <Paragraphs>70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21</vt:i4>
      </vt:variant>
    </vt:vector>
  </HeadingPairs>
  <TitlesOfParts>
    <vt:vector size="54" baseType="lpstr">
      <vt:lpstr>Arial-Rounded</vt:lpstr>
      <vt:lpstr>等线</vt:lpstr>
      <vt:lpstr>UTM Avo</vt:lpstr>
      <vt:lpstr>Cambria Math</vt:lpstr>
      <vt:lpstr>Calibri</vt:lpstr>
      <vt:lpstr>Kalam</vt:lpstr>
      <vt:lpstr>UTM Cookies</vt:lpstr>
      <vt:lpstr>等线 Light</vt:lpstr>
      <vt:lpstr>宋体</vt:lpstr>
      <vt:lpstr>Montserrat</vt:lpstr>
      <vt:lpstr>HP001 4 hàng</vt:lpstr>
      <vt:lpstr>字魂105号-简雅黑</vt:lpstr>
      <vt:lpstr>Arial</vt:lpstr>
      <vt:lpstr>黑体</vt:lpstr>
      <vt:lpstr>Times New Roman</vt:lpstr>
      <vt:lpstr>Calibri Light</vt:lpstr>
      <vt:lpstr>Doodle Sketchbook by Slidesgo</vt:lpstr>
      <vt:lpstr>1_Doodle Sketchbook by Slidesgo</vt:lpstr>
      <vt:lpstr>Office Theme</vt:lpstr>
      <vt:lpstr>1_Office Theme</vt:lpstr>
      <vt:lpstr>1_Office 主题</vt:lpstr>
      <vt:lpstr>2_Office 主题</vt:lpstr>
      <vt:lpstr>3_Office 主题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4_Office Theme</vt:lpstr>
      <vt:lpstr>2_Doodle Sketchbook by Slidesgo</vt:lpstr>
      <vt:lpstr>3_Doodle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98</cp:revision>
  <dcterms:modified xsi:type="dcterms:W3CDTF">2022-02-22T13:35:44Z</dcterms:modified>
</cp:coreProperties>
</file>