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7" r:id="rId2"/>
    <p:sldMasterId id="2147483704" r:id="rId3"/>
    <p:sldMasterId id="2147483716" r:id="rId4"/>
  </p:sldMasterIdLst>
  <p:notesMasterIdLst>
    <p:notesMasterId r:id="rId22"/>
  </p:notesMasterIdLst>
  <p:sldIdLst>
    <p:sldId id="359" r:id="rId5"/>
    <p:sldId id="360" r:id="rId6"/>
    <p:sldId id="371" r:id="rId7"/>
    <p:sldId id="361" r:id="rId8"/>
    <p:sldId id="372" r:id="rId9"/>
    <p:sldId id="373" r:id="rId10"/>
    <p:sldId id="378" r:id="rId11"/>
    <p:sldId id="379" r:id="rId12"/>
    <p:sldId id="382" r:id="rId13"/>
    <p:sldId id="364" r:id="rId14"/>
    <p:sldId id="369" r:id="rId15"/>
    <p:sldId id="380" r:id="rId16"/>
    <p:sldId id="381" r:id="rId17"/>
    <p:sldId id="365" r:id="rId18"/>
    <p:sldId id="366" r:id="rId19"/>
    <p:sldId id="367" r:id="rId20"/>
    <p:sldId id="368" r:id="rId21"/>
  </p:sldIdLst>
  <p:sldSz cx="6858000" cy="51435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Kalam" panose="020B0604020202020204" charset="0"/>
      <p:regular r:id="rId32"/>
      <p:bold r:id="rId33"/>
    </p:embeddedFont>
    <p:embeddedFont>
      <p:font typeface="HP001 4 hàng" panose="020B060305030202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EA131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364" autoAdjust="0"/>
  </p:normalViewPr>
  <p:slideViewPr>
    <p:cSldViewPr snapToGrid="0">
      <p:cViewPr varScale="1">
        <p:scale>
          <a:sx n="105" d="100"/>
          <a:sy n="105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5560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54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11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6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3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6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55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64257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037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6231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6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499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11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574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48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816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08085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6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6732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6058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3009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99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839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71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539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53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602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4993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5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166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496183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965974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microsoft.com/office/2007/relationships/hdphoto" Target="../media/hdphoto4.wdp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646331"/>
            <a:chOff x="337445" y="617893"/>
            <a:chExt cx="1963303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278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VÈ CHIM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4" b="12990"/>
          <a:stretch/>
        </p:blipFill>
        <p:spPr>
          <a:xfrm>
            <a:off x="1287777" y="1761481"/>
            <a:ext cx="4309704" cy="302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53687" y="1338995"/>
            <a:ext cx="4732817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sáo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liếu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điếu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chìa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vôi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chèo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bẻo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sẻ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sâu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hú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cú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mèo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Tiếng Chim Sáo Nâu Hót Hay Và Rõ Không Tạp Âm MP3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 bwMode="auto">
          <a:xfrm>
            <a:off x="1112646" y="2390775"/>
            <a:ext cx="465065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ò chao, Liếu điếu - Masked Laughingthrush - Garrulax perspicillat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24" y="2242943"/>
            <a:ext cx="3352901" cy="25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y2mate.com - Tiếng chim Liếu Điếu cho anh em đam mê bẫy ch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0338" y="4055569"/>
            <a:ext cx="609600" cy="609600"/>
          </a:xfrm>
          <a:prstGeom prst="rect">
            <a:avLst/>
          </a:prstGeom>
        </p:spPr>
      </p:pic>
      <p:pic>
        <p:nvPicPr>
          <p:cNvPr id="1030" name="Picture 6" descr="Chìa vôi trắng – Wikipedia tiếng Việ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13" y="2242943"/>
            <a:ext cx="3226672" cy="25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èo bẻo và hai anh em nhà chào mà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93" y="2316003"/>
            <a:ext cx="3847962" cy="24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ìm hiểu ý nghĩa của giấc mơ thấy chim khách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14286"/>
          <a:stretch/>
        </p:blipFill>
        <p:spPr bwMode="auto">
          <a:xfrm>
            <a:off x="1733875" y="2185085"/>
            <a:ext cx="3408198" cy="26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m Sẻ】 Ăn Gì, Cách Nuôi, Giá Bao Nhiêu, Bay Vào Nhà Có Điềm Gì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01" y="2185085"/>
            <a:ext cx="3803945" cy="26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ướng dẫn cách nuôi chim sâu xanh chuẩn nhất - VNLif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9" y="2275985"/>
            <a:ext cx="3888659" cy="249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hân tích Khi con tu hú của Tố Hữu (11 bài) - Văn mẫu lớp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24" y="2244205"/>
            <a:ext cx="4844647" cy="25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ú mèo là gì và môi trường sống của nó như thế nào?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1" y="2265177"/>
            <a:ext cx="4459939" cy="25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sáo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liếu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điếu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chìa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vôi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chèo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bẻo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sẻ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sâu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hú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cú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mèo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2402295"/>
            <a:ext cx="5905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vè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D6B152-42FA-45FE-A4E8-B7C62E03C942}"/>
              </a:ext>
            </a:extLst>
          </p:cNvPr>
          <p:cNvSpPr txBox="1"/>
          <p:nvPr/>
        </p:nvSpPr>
        <p:spPr>
          <a:xfrm>
            <a:off x="516400" y="3163405"/>
            <a:ext cx="590550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chạy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nở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nhảy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nghịch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đớp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lẻo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nhặt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lân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la,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giục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đến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1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4.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Dựa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nội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dung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vè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hiểu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loài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M: -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loài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sáo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điểm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vừa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vừa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nhảy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hót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hay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66091" y="268786"/>
            <a:ext cx="472515" cy="426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709664" y="94815"/>
            <a:ext cx="227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65041" y="539573"/>
            <a:ext cx="23182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lon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xon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mới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nở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nhảy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sáo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xinh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linh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tinh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liếu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điếu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nghịch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tếu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cậu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chìa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vôi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chao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đớp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mồi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chèo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bẻo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672114" y="561728"/>
            <a:ext cx="3160057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Tính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mách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lẻo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Thím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khách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nhà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sẻ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tình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sâu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Giục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hè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mau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hú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Nhấp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nhem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buồn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ngủ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bác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cú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mèo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      (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Đồng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dao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kumimoji="0" lang="vi-VN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F886A-12F3-42D1-A8C2-5A2A7DA90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2" y="6306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DF79AF-0D79-447D-BA75-15E2B7028F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08" y="627459"/>
            <a:ext cx="288000" cy="28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A45DF50-9280-4AC2-9BFB-8211987B1F8A}"/>
              </a:ext>
            </a:extLst>
          </p:cNvPr>
          <p:cNvCxnSpPr/>
          <p:nvPr/>
        </p:nvCxnSpPr>
        <p:spPr>
          <a:xfrm flipH="1">
            <a:off x="1931555" y="68397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C45536F-397D-4C98-97F3-CB2816CC026C}"/>
              </a:ext>
            </a:extLst>
          </p:cNvPr>
          <p:cNvCxnSpPr/>
          <p:nvPr/>
        </p:nvCxnSpPr>
        <p:spPr>
          <a:xfrm flipH="1">
            <a:off x="1549616" y="104433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ECDA100-6344-40B4-BBAD-63E8AC77E4CE}"/>
              </a:ext>
            </a:extLst>
          </p:cNvPr>
          <p:cNvCxnSpPr/>
          <p:nvPr/>
        </p:nvCxnSpPr>
        <p:spPr>
          <a:xfrm flipH="1">
            <a:off x="1647522" y="143555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847FA85-CEF6-459A-8732-07C8D601C6D1}"/>
              </a:ext>
            </a:extLst>
          </p:cNvPr>
          <p:cNvCxnSpPr/>
          <p:nvPr/>
        </p:nvCxnSpPr>
        <p:spPr>
          <a:xfrm flipH="1">
            <a:off x="1586722" y="181724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CCB4AD6-1164-457B-B52C-11D18BD7564B}"/>
              </a:ext>
            </a:extLst>
          </p:cNvPr>
          <p:cNvCxnSpPr/>
          <p:nvPr/>
        </p:nvCxnSpPr>
        <p:spPr>
          <a:xfrm flipH="1">
            <a:off x="1731603" y="221601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1713044-F92F-4232-937C-07CE05DE9DDE}"/>
              </a:ext>
            </a:extLst>
          </p:cNvPr>
          <p:cNvCxnSpPr/>
          <p:nvPr/>
        </p:nvCxnSpPr>
        <p:spPr>
          <a:xfrm flipH="1">
            <a:off x="1657235" y="2590149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BFEFD94-76B5-4437-9CF8-ED8B58C110A1}"/>
              </a:ext>
            </a:extLst>
          </p:cNvPr>
          <p:cNvCxnSpPr/>
          <p:nvPr/>
        </p:nvCxnSpPr>
        <p:spPr>
          <a:xfrm flipH="1">
            <a:off x="2140459" y="298567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760F276-791B-4EA3-89AA-BEE6EF8C1923}"/>
              </a:ext>
            </a:extLst>
          </p:cNvPr>
          <p:cNvCxnSpPr/>
          <p:nvPr/>
        </p:nvCxnSpPr>
        <p:spPr>
          <a:xfrm flipH="1">
            <a:off x="1689726" y="334876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75AD565-C860-4E13-8A70-0453464BE937}"/>
              </a:ext>
            </a:extLst>
          </p:cNvPr>
          <p:cNvCxnSpPr/>
          <p:nvPr/>
        </p:nvCxnSpPr>
        <p:spPr>
          <a:xfrm flipH="1">
            <a:off x="1966550" y="375155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DFE3328-B9DC-494C-81C4-029683C7980D}"/>
              </a:ext>
            </a:extLst>
          </p:cNvPr>
          <p:cNvCxnSpPr/>
          <p:nvPr/>
        </p:nvCxnSpPr>
        <p:spPr>
          <a:xfrm flipH="1">
            <a:off x="1808975" y="4087015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BBC57DC-8D5B-4F9C-8BB0-D31DBECED1AF}"/>
              </a:ext>
            </a:extLst>
          </p:cNvPr>
          <p:cNvCxnSpPr/>
          <p:nvPr/>
        </p:nvCxnSpPr>
        <p:spPr>
          <a:xfrm flipH="1">
            <a:off x="4616142" y="63943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BC4FE1-990A-4498-B732-F0FA7BDF8BF5}"/>
              </a:ext>
            </a:extLst>
          </p:cNvPr>
          <p:cNvCxnSpPr/>
          <p:nvPr/>
        </p:nvCxnSpPr>
        <p:spPr>
          <a:xfrm flipH="1">
            <a:off x="4965723" y="100682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4F997D4-B0CC-466E-9DB0-167CED22E484}"/>
              </a:ext>
            </a:extLst>
          </p:cNvPr>
          <p:cNvCxnSpPr/>
          <p:nvPr/>
        </p:nvCxnSpPr>
        <p:spPr>
          <a:xfrm flipH="1">
            <a:off x="4697869" y="139101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94833C8-0ADF-47D2-8B0D-5622EE21C9B5}"/>
              </a:ext>
            </a:extLst>
          </p:cNvPr>
          <p:cNvCxnSpPr/>
          <p:nvPr/>
        </p:nvCxnSpPr>
        <p:spPr>
          <a:xfrm flipH="1">
            <a:off x="4362749" y="1800835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D3F8346-A6D9-44E6-9CB6-7B382413846F}"/>
              </a:ext>
            </a:extLst>
          </p:cNvPr>
          <p:cNvCxnSpPr/>
          <p:nvPr/>
        </p:nvCxnSpPr>
        <p:spPr>
          <a:xfrm flipH="1">
            <a:off x="4528732" y="217850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9C23F8E-5E3F-4F60-B15B-C08AC62E46FA}"/>
              </a:ext>
            </a:extLst>
          </p:cNvPr>
          <p:cNvCxnSpPr/>
          <p:nvPr/>
        </p:nvCxnSpPr>
        <p:spPr>
          <a:xfrm flipH="1">
            <a:off x="4419194" y="256670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BC9411C-3854-4F9F-A1F9-B661D03EA585}"/>
              </a:ext>
            </a:extLst>
          </p:cNvPr>
          <p:cNvCxnSpPr/>
          <p:nvPr/>
        </p:nvCxnSpPr>
        <p:spPr>
          <a:xfrm flipH="1">
            <a:off x="4606997" y="296223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DC88408-BB51-4CC5-BEF6-67E76EE81C0F}"/>
              </a:ext>
            </a:extLst>
          </p:cNvPr>
          <p:cNvCxnSpPr/>
          <p:nvPr/>
        </p:nvCxnSpPr>
        <p:spPr>
          <a:xfrm flipH="1">
            <a:off x="4353212" y="3353455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F9FF727-4353-4D7E-B453-496E855807A1}"/>
              </a:ext>
            </a:extLst>
          </p:cNvPr>
          <p:cNvCxnSpPr/>
          <p:nvPr/>
        </p:nvCxnSpPr>
        <p:spPr>
          <a:xfrm flipH="1">
            <a:off x="5023931" y="372811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88B9090-AAF0-4445-8FAE-90E546A72C1E}"/>
              </a:ext>
            </a:extLst>
          </p:cNvPr>
          <p:cNvCxnSpPr/>
          <p:nvPr/>
        </p:nvCxnSpPr>
        <p:spPr>
          <a:xfrm flipH="1">
            <a:off x="4514664" y="413391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8075" y="1171575"/>
            <a:ext cx="10096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1350" y="1514475"/>
            <a:ext cx="10096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4042" y="1989356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6175" y="2490337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4042" y="2925668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84042" y="3360999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3168" y="3861980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84042" y="4299807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50" y="1124112"/>
            <a:ext cx="12001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1250" y="1582451"/>
            <a:ext cx="80010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1251" y="2044988"/>
            <a:ext cx="902791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4575" y="2503177"/>
            <a:ext cx="86677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1250" y="2941004"/>
            <a:ext cx="990599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1251" y="3366071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4021" y="3882242"/>
            <a:ext cx="1444079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1251" y="433623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2275" y="1159646"/>
            <a:ext cx="167640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1250" y="1582451"/>
            <a:ext cx="3238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1250" y="2044726"/>
            <a:ext cx="58102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9260" y="2528556"/>
            <a:ext cx="78209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1251" y="2941004"/>
            <a:ext cx="5143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1251" y="340144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4022" y="3882242"/>
            <a:ext cx="49158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1251" y="433623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1349" y="1582451"/>
            <a:ext cx="96202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8868" y="2005256"/>
            <a:ext cx="67835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86175" y="2528556"/>
            <a:ext cx="78209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05186" y="2941004"/>
            <a:ext cx="976314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7584" y="3858578"/>
            <a:ext cx="979216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9644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bác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cú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mèo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02540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sáo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xinh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55436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cậu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chìa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vôi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8332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cô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hú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8650" y="207645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76450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52825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62550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2152650"/>
            <a:ext cx="6076623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tập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VD: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6438" y="3148881"/>
            <a:ext cx="13228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5163" y="3102714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đôi</a:t>
            </a:r>
            <a:r>
              <a:rPr lang="en-US" sz="1800" dirty="0"/>
              <a:t> </a:t>
            </a:r>
            <a:r>
              <a:rPr lang="en-US" sz="1800" dirty="0" err="1"/>
              <a:t>mắt</a:t>
            </a:r>
            <a:r>
              <a:rPr lang="en-US" sz="1800" dirty="0"/>
              <a:t> </a:t>
            </a:r>
            <a:r>
              <a:rPr lang="en-US" sz="1800" dirty="0" err="1"/>
              <a:t>rất</a:t>
            </a:r>
            <a:r>
              <a:rPr lang="en-US" sz="1800" dirty="0"/>
              <a:t> </a:t>
            </a:r>
            <a:r>
              <a:rPr lang="en-US" sz="1800" dirty="0" err="1"/>
              <a:t>tinh</a:t>
            </a:r>
            <a:r>
              <a:rPr lang="en-US" sz="1800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86403" y="3102714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nêu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đặc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điểm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6438" y="3643436"/>
            <a:ext cx="16562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4550" y="3597269"/>
            <a:ext cx="264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đang</a:t>
            </a:r>
            <a:r>
              <a:rPr lang="en-US" sz="1800" dirty="0"/>
              <a:t> bay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mồi</a:t>
            </a:r>
            <a:r>
              <a:rPr lang="en-US" sz="1800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9269" y="3597269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nêu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hành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động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3.33333E-6 L 0.06898 0.2555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-3.33333E-6 L -0.3456 0.3481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740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8" grpId="0" uiExpand="1" build="p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646331"/>
            <a:chOff x="337445" y="617893"/>
            <a:chExt cx="1963303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278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VÈ CHIM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xmlns="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791"/>
            <a:ext cx="6539948" cy="47774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4DE65B1A-857B-4E78-B0F7-7D4836C38F09}"/>
              </a:ext>
            </a:extLst>
          </p:cNvPr>
          <p:cNvSpPr txBox="1"/>
          <p:nvPr/>
        </p:nvSpPr>
        <p:spPr>
          <a:xfrm>
            <a:off x="1566949" y="733925"/>
            <a:ext cx="423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21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BC9ADB-D327-4998-8644-CEC7FADA8162}"/>
              </a:ext>
            </a:extLst>
          </p:cNvPr>
          <p:cNvSpPr txBox="1"/>
          <p:nvPr/>
        </p:nvSpPr>
        <p:spPr>
          <a:xfrm>
            <a:off x="2981317" y="1103257"/>
            <a:ext cx="110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Đọc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BC9ADB-D327-4998-8644-CEC7FADA8162}"/>
              </a:ext>
            </a:extLst>
          </p:cNvPr>
          <p:cNvSpPr txBox="1"/>
          <p:nvPr/>
        </p:nvSpPr>
        <p:spPr>
          <a:xfrm>
            <a:off x="2758025" y="1424286"/>
            <a:ext cx="200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Vè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chim</a:t>
            </a:r>
            <a:endParaRPr lang="en-US" sz="1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8713" y="606594"/>
            <a:ext cx="2307" cy="393227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227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153432" y="722457"/>
            <a:ext cx="23182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chạy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err="1">
                <a:latin typeface="UTM Avo" panose="02040603050506020204" pitchFamily="18" charset="0"/>
              </a:rPr>
              <a:t>lon</a:t>
            </a:r>
            <a:r>
              <a:rPr lang="en-US" sz="1700">
                <a:latin typeface="UTM Avo" panose="02040603050506020204" pitchFamily="18" charset="0"/>
              </a:rPr>
              <a:t> xon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nở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nhảy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sáo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xinh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linh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tinh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liếu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điếu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nghịch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tếu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cậu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chìa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vôi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chao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đớp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mồi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chèo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bẻo</a:t>
            </a:r>
            <a:endParaRPr lang="en-US" sz="17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672114" y="561728"/>
            <a:ext cx="3160057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Tính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mách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lẻo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Thím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trước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nhà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nhặt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lân</a:t>
            </a:r>
            <a:r>
              <a:rPr lang="en-US" sz="1700" dirty="0">
                <a:latin typeface="UTM Avo" panose="02040603050506020204" pitchFamily="18" charset="0"/>
              </a:rPr>
              <a:t> la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sẻ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nghĩa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sâu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Giục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hè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hú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Nhấp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buồn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mèo</a:t>
            </a:r>
            <a:r>
              <a:rPr lang="en-US" sz="17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(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dao</a:t>
            </a:r>
            <a:r>
              <a:rPr lang="en-US" sz="1700" dirty="0">
                <a:latin typeface="UTM Avo" panose="02040603050506020204" pitchFamily="18" charset="0"/>
              </a:rPr>
              <a:t>)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F886A-12F3-42D1-A8C2-5A2A7DA90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3" y="813497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DF79AF-0D79-447D-BA75-15E2B7028F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08" y="62745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DA7B88-B401-4261-82A0-B15723971850}"/>
              </a:ext>
            </a:extLst>
          </p:cNvPr>
          <p:cNvSpPr txBox="1"/>
          <p:nvPr/>
        </p:nvSpPr>
        <p:spPr>
          <a:xfrm>
            <a:off x="254292" y="224528"/>
            <a:ext cx="227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VÈ CHIM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0F144-3C63-4087-BCD2-C2A90137D159}"/>
              </a:ext>
            </a:extLst>
          </p:cNvPr>
          <p:cNvSpPr txBox="1"/>
          <p:nvPr/>
        </p:nvSpPr>
        <p:spPr>
          <a:xfrm>
            <a:off x="609795" y="761102"/>
            <a:ext cx="23182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chạy</a:t>
            </a:r>
            <a:r>
              <a:rPr lang="en-US" sz="1700" dirty="0">
                <a:latin typeface="UTM Avo" panose="02040603050506020204" pitchFamily="18" charset="0"/>
              </a:rPr>
              <a:t>  </a:t>
            </a:r>
            <a:r>
              <a:rPr lang="en-US" sz="1700" dirty="0" err="1">
                <a:latin typeface="UTM Avo" panose="02040603050506020204" pitchFamily="18" charset="0"/>
              </a:rPr>
              <a:t>lon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xon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nở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nhảy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sáo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xinh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linh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tinh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con </a:t>
            </a:r>
            <a:r>
              <a:rPr lang="en-US" sz="1700" dirty="0" err="1">
                <a:latin typeface="UTM Avo" panose="02040603050506020204" pitchFamily="18" charset="0"/>
              </a:rPr>
              <a:t>liếu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điếu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nghịch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tếu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cậu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chìa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vôi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chao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đớp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mồi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chèo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bẻo</a:t>
            </a:r>
            <a:endParaRPr lang="en-US" sz="1700" dirty="0">
              <a:latin typeface="UTM Avo" panose="0204060305050602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B6D6F88-0D4C-4403-A838-7A6C3EA5EEF7}"/>
              </a:ext>
            </a:extLst>
          </p:cNvPr>
          <p:cNvCxnSpPr/>
          <p:nvPr/>
        </p:nvCxnSpPr>
        <p:spPr>
          <a:xfrm flipH="1">
            <a:off x="1671306" y="87389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58C3FD8-D9D3-4E5D-B2B1-E8703B516292}"/>
              </a:ext>
            </a:extLst>
          </p:cNvPr>
          <p:cNvCxnSpPr/>
          <p:nvPr/>
        </p:nvCxnSpPr>
        <p:spPr>
          <a:xfrm flipH="1">
            <a:off x="1289367" y="123425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23FA208-BFAD-4C03-A0BA-0C242E59BCED}"/>
              </a:ext>
            </a:extLst>
          </p:cNvPr>
          <p:cNvCxnSpPr/>
          <p:nvPr/>
        </p:nvCxnSpPr>
        <p:spPr>
          <a:xfrm flipH="1">
            <a:off x="1387273" y="162547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34F6186-891C-4A26-99C5-82909537FB43}"/>
              </a:ext>
            </a:extLst>
          </p:cNvPr>
          <p:cNvCxnSpPr/>
          <p:nvPr/>
        </p:nvCxnSpPr>
        <p:spPr>
          <a:xfrm flipH="1">
            <a:off x="1354609" y="202123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018AF18-6BA6-4626-A338-BB0CE6B07B16}"/>
              </a:ext>
            </a:extLst>
          </p:cNvPr>
          <p:cNvCxnSpPr/>
          <p:nvPr/>
        </p:nvCxnSpPr>
        <p:spPr>
          <a:xfrm flipH="1">
            <a:off x="1471354" y="240593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9597E2A-DAD8-40C3-8FBE-216AF31472B7}"/>
              </a:ext>
            </a:extLst>
          </p:cNvPr>
          <p:cNvCxnSpPr/>
          <p:nvPr/>
        </p:nvCxnSpPr>
        <p:spPr>
          <a:xfrm flipH="1">
            <a:off x="1416944" y="278414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002A31E-E73E-449F-AE46-A71A3AC1622E}"/>
              </a:ext>
            </a:extLst>
          </p:cNvPr>
          <p:cNvCxnSpPr/>
          <p:nvPr/>
        </p:nvCxnSpPr>
        <p:spPr>
          <a:xfrm flipH="1">
            <a:off x="1878266" y="3189749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CD2572D-5E90-4D3F-ABB1-BD8B09DA9040}"/>
              </a:ext>
            </a:extLst>
          </p:cNvPr>
          <p:cNvCxnSpPr/>
          <p:nvPr/>
        </p:nvCxnSpPr>
        <p:spPr>
          <a:xfrm flipH="1">
            <a:off x="1423974" y="358425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738C4DD-A189-47E0-B9B3-803BB535EF59}"/>
              </a:ext>
            </a:extLst>
          </p:cNvPr>
          <p:cNvCxnSpPr/>
          <p:nvPr/>
        </p:nvCxnSpPr>
        <p:spPr>
          <a:xfrm flipH="1">
            <a:off x="1750603" y="3921388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86FFE37-665B-44BF-8289-0C248E2F84D8}"/>
              </a:ext>
            </a:extLst>
          </p:cNvPr>
          <p:cNvCxnSpPr/>
          <p:nvPr/>
        </p:nvCxnSpPr>
        <p:spPr>
          <a:xfrm flipH="1">
            <a:off x="1553978" y="430171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4D07B0-0C7B-41AE-968A-0CC1B24683E4}"/>
              </a:ext>
            </a:extLst>
          </p:cNvPr>
          <p:cNvSpPr txBox="1"/>
          <p:nvPr/>
        </p:nvSpPr>
        <p:spPr>
          <a:xfrm>
            <a:off x="1681089" y="751723"/>
            <a:ext cx="1026942" cy="42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UTM Avo" panose="02040603050506020204" pitchFamily="18" charset="0"/>
              </a:rPr>
              <a:t>lon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UTM Avo" panose="02040603050506020204" pitchFamily="18" charset="0"/>
              </a:rPr>
              <a:t>xon</a:t>
            </a:r>
            <a:endParaRPr lang="en-US" sz="17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86271-8DAA-48DE-A036-E29D5D8CC7B1}"/>
              </a:ext>
            </a:extLst>
          </p:cNvPr>
          <p:cNvSpPr txBox="1"/>
          <p:nvPr/>
        </p:nvSpPr>
        <p:spPr>
          <a:xfrm>
            <a:off x="2187729" y="3091650"/>
            <a:ext cx="717249" cy="42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  </a:t>
            </a:r>
            <a:r>
              <a:rPr lang="en-US" sz="1700" dirty="0" err="1">
                <a:solidFill>
                  <a:srgbClr val="FF0000"/>
                </a:solidFill>
                <a:latin typeface="UTM Avo" panose="02040603050506020204" pitchFamily="18" charset="0"/>
              </a:rPr>
              <a:t>tếu</a:t>
            </a:r>
            <a:endParaRPr lang="en-US" sz="17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2F3D6CF-245D-4B49-89EA-169793F2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2" y="848666"/>
            <a:ext cx="304770" cy="28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A0D7B13-2F18-43A7-926E-9E9BC266EE68}"/>
              </a:ext>
            </a:extLst>
          </p:cNvPr>
          <p:cNvSpPr/>
          <p:nvPr/>
        </p:nvSpPr>
        <p:spPr>
          <a:xfrm>
            <a:off x="3111320" y="850568"/>
            <a:ext cx="2840026" cy="33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 (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) </a:t>
            </a:r>
            <a:r>
              <a:rPr lang="en-US" sz="1200" dirty="0" err="1">
                <a:latin typeface="UTM Avo" panose="02040603050506020204" pitchFamily="18" charset="0"/>
              </a:rPr>
              <a:t>lon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xon</a:t>
            </a:r>
            <a:endParaRPr lang="vi-VN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18B4183-FE4B-4959-9BFC-9DC9731ECF72}"/>
              </a:ext>
            </a:extLst>
          </p:cNvPr>
          <p:cNvSpPr/>
          <p:nvPr/>
        </p:nvSpPr>
        <p:spPr>
          <a:xfrm>
            <a:off x="3259895" y="977705"/>
            <a:ext cx="172622" cy="1738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369A8E-FBDB-4393-84FC-C1695E73F6F1}"/>
              </a:ext>
            </a:extLst>
          </p:cNvPr>
          <p:cNvSpPr/>
          <p:nvPr/>
        </p:nvSpPr>
        <p:spPr>
          <a:xfrm>
            <a:off x="4488352" y="850567"/>
            <a:ext cx="1947617" cy="6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dáng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chạy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nhanh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endParaRPr lang="en-US" sz="12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trông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rất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đáng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yêu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12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94DB8B-BC83-449E-B034-DA4657A6C945}"/>
              </a:ext>
            </a:extLst>
          </p:cNvPr>
          <p:cNvSpPr txBox="1"/>
          <p:nvPr/>
        </p:nvSpPr>
        <p:spPr>
          <a:xfrm>
            <a:off x="1267562" y="2702444"/>
            <a:ext cx="1489705" cy="42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0070C0"/>
                </a:solidFill>
                <a:latin typeface="UTM Avo" panose="02040603050506020204" pitchFamily="18" charset="0"/>
              </a:rPr>
              <a:t>  </a:t>
            </a:r>
            <a:r>
              <a:rPr lang="en-US" sz="1700" dirty="0" err="1">
                <a:solidFill>
                  <a:srgbClr val="0070C0"/>
                </a:solidFill>
                <a:latin typeface="UTM Avo" panose="02040603050506020204" pitchFamily="18" charset="0"/>
              </a:rPr>
              <a:t>liếu</a:t>
            </a:r>
            <a:r>
              <a:rPr lang="en-US" sz="17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UTM Avo" panose="02040603050506020204" pitchFamily="18" charset="0"/>
              </a:rPr>
              <a:t>điếu</a:t>
            </a:r>
            <a:endParaRPr lang="en-US" sz="17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4508462-88DD-4028-88E5-735A641F7B87}"/>
              </a:ext>
            </a:extLst>
          </p:cNvPr>
          <p:cNvSpPr/>
          <p:nvPr/>
        </p:nvSpPr>
        <p:spPr>
          <a:xfrm>
            <a:off x="3266929" y="1561514"/>
            <a:ext cx="179656" cy="1804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FAAE8E2-F9CC-43FB-9233-54A133AC6A3B}"/>
              </a:ext>
            </a:extLst>
          </p:cNvPr>
          <p:cNvSpPr/>
          <p:nvPr/>
        </p:nvSpPr>
        <p:spPr>
          <a:xfrm>
            <a:off x="3602217" y="1472887"/>
            <a:ext cx="5531799" cy="6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hành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động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lời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vui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nhộn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     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cố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tình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gây</a:t>
            </a:r>
            <a:r>
              <a:rPr lang="en-US" sz="1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1200" dirty="0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446A255-F909-4913-9F51-367E513CF179}"/>
              </a:ext>
            </a:extLst>
          </p:cNvPr>
          <p:cNvSpPr/>
          <p:nvPr/>
        </p:nvSpPr>
        <p:spPr>
          <a:xfrm>
            <a:off x="3118356" y="1421744"/>
            <a:ext cx="114183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</a:rPr>
              <a:t>     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tếu</a:t>
            </a:r>
            <a:endParaRPr lang="vi-V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C96674-AD46-4100-AF03-491229CC5D83}"/>
              </a:ext>
            </a:extLst>
          </p:cNvPr>
          <p:cNvSpPr txBox="1"/>
          <p:nvPr/>
        </p:nvSpPr>
        <p:spPr>
          <a:xfrm>
            <a:off x="1497337" y="4268646"/>
            <a:ext cx="1442812" cy="42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solidFill>
                  <a:srgbClr val="0070C0"/>
                </a:solidFill>
                <a:latin typeface="UTM Avo" panose="02040603050506020204" pitchFamily="18" charset="0"/>
              </a:rPr>
              <a:t>chèo</a:t>
            </a:r>
            <a:r>
              <a:rPr lang="en-US" sz="17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UTM Avo" panose="02040603050506020204" pitchFamily="18" charset="0"/>
              </a:rPr>
              <a:t>bẻo</a:t>
            </a:r>
            <a:endParaRPr lang="en-US" sz="17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738C4DD-A189-47E0-B9B3-803BB535EF59}"/>
              </a:ext>
            </a:extLst>
          </p:cNvPr>
          <p:cNvCxnSpPr/>
          <p:nvPr/>
        </p:nvCxnSpPr>
        <p:spPr>
          <a:xfrm flipH="1">
            <a:off x="2685494" y="433507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738C4DD-A189-47E0-B9B3-803BB535EF59}"/>
              </a:ext>
            </a:extLst>
          </p:cNvPr>
          <p:cNvCxnSpPr/>
          <p:nvPr/>
        </p:nvCxnSpPr>
        <p:spPr>
          <a:xfrm flipH="1">
            <a:off x="2630615" y="4335029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3E1782-8AF5-47C1-89A1-9BB1749CE407}"/>
              </a:ext>
            </a:extLst>
          </p:cNvPr>
          <p:cNvSpPr txBox="1"/>
          <p:nvPr/>
        </p:nvSpPr>
        <p:spPr>
          <a:xfrm>
            <a:off x="570591" y="582830"/>
            <a:ext cx="3160057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Tính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mách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lẻo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Thím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trước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nhà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nhặt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lân</a:t>
            </a:r>
            <a:r>
              <a:rPr lang="en-US" sz="1700" dirty="0">
                <a:latin typeface="UTM Avo" panose="02040603050506020204" pitchFamily="18" charset="0"/>
              </a:rPr>
              <a:t> la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sẻ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nghĩa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sâu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Giục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hè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hú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Nhấp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buồn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mèo</a:t>
            </a:r>
            <a:r>
              <a:rPr lang="en-US" sz="17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                   (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dao</a:t>
            </a:r>
            <a:r>
              <a:rPr lang="en-US" sz="1700" dirty="0">
                <a:latin typeface="UTM Avo" panose="02040603050506020204" pitchFamily="18" charset="0"/>
              </a:rPr>
              <a:t>)</a:t>
            </a:r>
            <a:endParaRPr lang="vi-VN" sz="17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4616F91-2E8B-4C34-9676-99E27D77189F}"/>
              </a:ext>
            </a:extLst>
          </p:cNvPr>
          <p:cNvCxnSpPr/>
          <p:nvPr/>
        </p:nvCxnSpPr>
        <p:spPr>
          <a:xfrm flipH="1">
            <a:off x="1467316" y="68334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44EC4E7-F58A-4731-A339-76979FB80062}"/>
              </a:ext>
            </a:extLst>
          </p:cNvPr>
          <p:cNvCxnSpPr/>
          <p:nvPr/>
        </p:nvCxnSpPr>
        <p:spPr>
          <a:xfrm flipH="1">
            <a:off x="1854594" y="1052504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48F950D-DD6C-459E-B22A-1266EE3AFC4F}"/>
              </a:ext>
            </a:extLst>
          </p:cNvPr>
          <p:cNvCxnSpPr/>
          <p:nvPr/>
        </p:nvCxnSpPr>
        <p:spPr>
          <a:xfrm flipH="1">
            <a:off x="1579777" y="143435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47268E2-05C3-4C35-8E0C-9686BCE4FF36}"/>
              </a:ext>
            </a:extLst>
          </p:cNvPr>
          <p:cNvCxnSpPr/>
          <p:nvPr/>
        </p:nvCxnSpPr>
        <p:spPr>
          <a:xfrm flipH="1">
            <a:off x="1283062" y="183027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226B83D-5F68-4FC2-825B-777D904140CB}"/>
              </a:ext>
            </a:extLst>
          </p:cNvPr>
          <p:cNvCxnSpPr/>
          <p:nvPr/>
        </p:nvCxnSpPr>
        <p:spPr>
          <a:xfrm flipH="1">
            <a:off x="1418565" y="2225329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3572BB6-B09C-434B-BD5D-18BC94DDF2C3}"/>
              </a:ext>
            </a:extLst>
          </p:cNvPr>
          <p:cNvCxnSpPr/>
          <p:nvPr/>
        </p:nvCxnSpPr>
        <p:spPr>
          <a:xfrm flipH="1">
            <a:off x="1304162" y="2583414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5BCF4CA-E0C1-488A-A9F9-D02AE5DF7CE7}"/>
              </a:ext>
            </a:extLst>
          </p:cNvPr>
          <p:cNvCxnSpPr/>
          <p:nvPr/>
        </p:nvCxnSpPr>
        <p:spPr>
          <a:xfrm flipH="1">
            <a:off x="1485266" y="297933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64114BC-4EC7-4C54-83C9-EC64F3178C40}"/>
              </a:ext>
            </a:extLst>
          </p:cNvPr>
          <p:cNvCxnSpPr/>
          <p:nvPr/>
        </p:nvCxnSpPr>
        <p:spPr>
          <a:xfrm flipH="1">
            <a:off x="1240857" y="337172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4CDF3FC-B1D3-431E-B445-C1E6708727DD}"/>
              </a:ext>
            </a:extLst>
          </p:cNvPr>
          <p:cNvCxnSpPr/>
          <p:nvPr/>
        </p:nvCxnSpPr>
        <p:spPr>
          <a:xfrm flipH="1">
            <a:off x="1921204" y="3748766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4513BC9-6250-41C3-BBAE-97056B8B9148}"/>
              </a:ext>
            </a:extLst>
          </p:cNvPr>
          <p:cNvCxnSpPr/>
          <p:nvPr/>
        </p:nvCxnSpPr>
        <p:spPr>
          <a:xfrm flipH="1">
            <a:off x="1418153" y="412605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463923-79B9-4886-984A-329AA6E6A8AA}"/>
              </a:ext>
            </a:extLst>
          </p:cNvPr>
          <p:cNvCxnSpPr/>
          <p:nvPr/>
        </p:nvCxnSpPr>
        <p:spPr>
          <a:xfrm flipH="1">
            <a:off x="2474580" y="4168588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B07D25A-863E-4EAE-9190-C43BA4978DE3}"/>
              </a:ext>
            </a:extLst>
          </p:cNvPr>
          <p:cNvCxnSpPr/>
          <p:nvPr/>
        </p:nvCxnSpPr>
        <p:spPr>
          <a:xfrm flipH="1">
            <a:off x="2523091" y="4168588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81D52F7-A9E9-4F0E-A75F-3B0755DC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1" y="713233"/>
            <a:ext cx="272563" cy="2725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3AEFDA-63FA-4DAC-82D0-F45B1E9511AF}"/>
              </a:ext>
            </a:extLst>
          </p:cNvPr>
          <p:cNvSpPr txBox="1"/>
          <p:nvPr/>
        </p:nvSpPr>
        <p:spPr>
          <a:xfrm>
            <a:off x="1423937" y="582782"/>
            <a:ext cx="1408264" cy="42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UTM Avo" panose="02040603050506020204" pitchFamily="18" charset="0"/>
              </a:rPr>
              <a:t>mách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UTM Avo" panose="02040603050506020204" pitchFamily="18" charset="0"/>
              </a:rPr>
              <a:t>lẻo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                 </a:t>
            </a:r>
            <a:endParaRPr lang="vi-VN" sz="17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EB0E3E-E6A9-4998-8754-9AC926169CEA}"/>
              </a:ext>
            </a:extLst>
          </p:cNvPr>
          <p:cNvSpPr txBox="1"/>
          <p:nvPr/>
        </p:nvSpPr>
        <p:spPr>
          <a:xfrm>
            <a:off x="1524775" y="1362220"/>
            <a:ext cx="1305101" cy="42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UTM Avo" panose="02040603050506020204" pitchFamily="18" charset="0"/>
              </a:rPr>
              <a:t>lân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la                 </a:t>
            </a:r>
            <a:endParaRPr lang="vi-VN" sz="17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8DA5D5-14A1-4E33-B3FA-44ACD2457B79}"/>
              </a:ext>
            </a:extLst>
          </p:cNvPr>
          <p:cNvSpPr txBox="1"/>
          <p:nvPr/>
        </p:nvSpPr>
        <p:spPr>
          <a:xfrm>
            <a:off x="453619" y="3688910"/>
            <a:ext cx="1771680" cy="42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sz="1700" dirty="0" err="1">
                <a:solidFill>
                  <a:srgbClr val="FF0000"/>
                </a:solidFill>
                <a:latin typeface="UTM Avo" panose="02040603050506020204" pitchFamily="18" charset="0"/>
              </a:rPr>
              <a:t>Nhấp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UTM Avo" panose="02040603050506020204" pitchFamily="18" charset="0"/>
              </a:rPr>
              <a:t>nhem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                 </a:t>
            </a:r>
            <a:endParaRPr lang="vi-VN" sz="17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3A99F9C-0A4D-4640-91B1-8B1148279480}"/>
              </a:ext>
            </a:extLst>
          </p:cNvPr>
          <p:cNvSpPr/>
          <p:nvPr/>
        </p:nvSpPr>
        <p:spPr>
          <a:xfrm>
            <a:off x="3104951" y="997979"/>
            <a:ext cx="262737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mách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lẻo</a:t>
            </a:r>
            <a:endParaRPr kumimoji="0" lang="vi-V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B2C496B-0567-4F86-A0AB-5E7A2A1685BA}"/>
              </a:ext>
            </a:extLst>
          </p:cNvPr>
          <p:cNvSpPr/>
          <p:nvPr/>
        </p:nvSpPr>
        <p:spPr>
          <a:xfrm>
            <a:off x="3267427" y="1130400"/>
            <a:ext cx="188573" cy="1765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89F1F7B-F619-4CDA-8690-764165498E46}"/>
              </a:ext>
            </a:extLst>
          </p:cNvPr>
          <p:cNvSpPr/>
          <p:nvPr/>
        </p:nvSpPr>
        <p:spPr>
          <a:xfrm>
            <a:off x="4056292" y="1019579"/>
            <a:ext cx="5531799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: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này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khác</a:t>
            </a:r>
            <a:endParaRPr kumimoji="0" lang="vi-VN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14B75A-3A39-4C0D-8102-E2F01A8BB3D1}"/>
              </a:ext>
            </a:extLst>
          </p:cNvPr>
          <p:cNvSpPr/>
          <p:nvPr/>
        </p:nvSpPr>
        <p:spPr>
          <a:xfrm>
            <a:off x="3091751" y="1661579"/>
            <a:ext cx="262737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(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)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la</a:t>
            </a:r>
            <a:endParaRPr kumimoji="0" lang="vi-V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6B543A9-DBA8-4BC9-A5B3-4456CC044E12}"/>
              </a:ext>
            </a:extLst>
          </p:cNvPr>
          <p:cNvSpPr/>
          <p:nvPr/>
        </p:nvSpPr>
        <p:spPr>
          <a:xfrm>
            <a:off x="3254227" y="1794000"/>
            <a:ext cx="188573" cy="1765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0040771-3F7C-4B09-AFA5-B5E337B7BE1E}"/>
              </a:ext>
            </a:extLst>
          </p:cNvPr>
          <p:cNvSpPr/>
          <p:nvPr/>
        </p:nvSpPr>
        <p:spPr>
          <a:xfrm>
            <a:off x="4287892" y="1668779"/>
            <a:ext cx="5531799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: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loanh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quanh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xa</a:t>
            </a:r>
            <a:endParaRPr kumimoji="0" lang="vi-VN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8FA31EF-C6B4-49DD-8756-7D645F5ADA0E}"/>
              </a:ext>
            </a:extLst>
          </p:cNvPr>
          <p:cNvSpPr/>
          <p:nvPr/>
        </p:nvSpPr>
        <p:spPr>
          <a:xfrm>
            <a:off x="3082853" y="2323425"/>
            <a:ext cx="262737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Nhấp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nhem</a:t>
            </a:r>
            <a:endParaRPr kumimoji="0" lang="vi-V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FC86A2D-42A7-406B-A0EE-F612D969446A}"/>
              </a:ext>
            </a:extLst>
          </p:cNvPr>
          <p:cNvSpPr/>
          <p:nvPr/>
        </p:nvSpPr>
        <p:spPr>
          <a:xfrm>
            <a:off x="3259729" y="2440800"/>
            <a:ext cx="189071" cy="1868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9900119-64D6-4CBD-8251-99930E134EFD}"/>
              </a:ext>
            </a:extLst>
          </p:cNvPr>
          <p:cNvSpPr/>
          <p:nvPr/>
        </p:nvSpPr>
        <p:spPr>
          <a:xfrm>
            <a:off x="4228594" y="2321995"/>
            <a:ext cx="55317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:(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mắt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)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lúc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nhắm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lúc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mở</a:t>
            </a:r>
            <a:endParaRPr kumimoji="0" lang="vi-VN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8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">
            <a:extLst>
              <a:ext uri="{FF2B5EF4-FFF2-40B4-BE49-F238E27FC236}">
                <a16:creationId xmlns:a16="http://schemas.microsoft.com/office/drawing/2014/main" xmlns="" id="{4F5B3394-B0AB-488B-938D-1E7D8177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4744" y="0"/>
            <a:ext cx="4452557" cy="3793273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4543766" cy="32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6594" y="-100347"/>
            <a:ext cx="454376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  <a:sym typeface="Arial"/>
              </a:rPr>
              <a:t/>
            </a:r>
            <a:br>
              <a:rPr kumimoji="0" lang="en-US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  <a:sym typeface="Arial"/>
              </a:rPr>
            </a:b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2775" y="1771422"/>
            <a:ext cx="36382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12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7688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LUYỆN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 CÁ NHÂN</a:t>
            </a:r>
            <a:endParaRPr kumimoji="0" lang="vi-V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5">
            <a:extLst>
              <a:ext uri="{FF2B5EF4-FFF2-40B4-BE49-F238E27FC236}">
                <a16:creationId xmlns:a16="http://schemas.microsoft.com/office/drawing/2014/main" xmlns="" id="{7EBF5C88-A368-405A-BE6D-E8072140B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3746809" y="3305906"/>
            <a:ext cx="3218136" cy="1732085"/>
          </a:xfrm>
          <a:prstGeom prst="rect">
            <a:avLst/>
          </a:prstGeom>
        </p:spPr>
      </p:pic>
      <p:pic>
        <p:nvPicPr>
          <p:cNvPr id="9" name="6">
            <a:extLst>
              <a:ext uri="{FF2B5EF4-FFF2-40B4-BE49-F238E27FC236}">
                <a16:creationId xmlns:a16="http://schemas.microsoft.com/office/drawing/2014/main" xmlns="" id="{2A932BA2-6E54-4164-8A70-244674560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3928527" y="2940148"/>
            <a:ext cx="1561884" cy="1952356"/>
          </a:xfrm>
          <a:prstGeom prst="rect">
            <a:avLst/>
          </a:prstGeom>
        </p:spPr>
      </p:pic>
      <p:pic>
        <p:nvPicPr>
          <p:cNvPr id="10" name="7">
            <a:extLst>
              <a:ext uri="{FF2B5EF4-FFF2-40B4-BE49-F238E27FC236}">
                <a16:creationId xmlns:a16="http://schemas.microsoft.com/office/drawing/2014/main" xmlns="" id="{A8AE7360-737B-4634-B241-747A6A2F5B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5345263" y="2965587"/>
            <a:ext cx="1336891" cy="18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66091" y="268786"/>
            <a:ext cx="472515" cy="426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709664" y="94815"/>
            <a:ext cx="227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65041" y="539573"/>
            <a:ext cx="23182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lon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xon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mới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nở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nhảy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sáo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xinh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linh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tinh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liếu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điếu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nghịch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tếu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cậu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chìa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vôi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chao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đớp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mồi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chèo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bẻo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672114" y="561728"/>
            <a:ext cx="3160057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Tính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mách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lẻo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Thím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khách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nhà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Hay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nhặt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sẻ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tình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nghĩa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sâu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Giục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hè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mau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tu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hú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Nhấp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nhem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buồn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ngủ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bác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cú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mèo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      (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Đồng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dao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kumimoji="0" lang="vi-VN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F886A-12F3-42D1-A8C2-5A2A7DA90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2" y="6306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DF79AF-0D79-447D-BA75-15E2B7028F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08" y="627459"/>
            <a:ext cx="288000" cy="28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A45DF50-9280-4AC2-9BFB-8211987B1F8A}"/>
              </a:ext>
            </a:extLst>
          </p:cNvPr>
          <p:cNvCxnSpPr/>
          <p:nvPr/>
        </p:nvCxnSpPr>
        <p:spPr>
          <a:xfrm flipH="1">
            <a:off x="1931555" y="68397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C45536F-397D-4C98-97F3-CB2816CC026C}"/>
              </a:ext>
            </a:extLst>
          </p:cNvPr>
          <p:cNvCxnSpPr/>
          <p:nvPr/>
        </p:nvCxnSpPr>
        <p:spPr>
          <a:xfrm flipH="1">
            <a:off x="1549616" y="104433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ECDA100-6344-40B4-BBAD-63E8AC77E4CE}"/>
              </a:ext>
            </a:extLst>
          </p:cNvPr>
          <p:cNvCxnSpPr/>
          <p:nvPr/>
        </p:nvCxnSpPr>
        <p:spPr>
          <a:xfrm flipH="1">
            <a:off x="1647522" y="143555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847FA85-CEF6-459A-8732-07C8D601C6D1}"/>
              </a:ext>
            </a:extLst>
          </p:cNvPr>
          <p:cNvCxnSpPr/>
          <p:nvPr/>
        </p:nvCxnSpPr>
        <p:spPr>
          <a:xfrm flipH="1">
            <a:off x="1586722" y="181724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CCB4AD6-1164-457B-B52C-11D18BD7564B}"/>
              </a:ext>
            </a:extLst>
          </p:cNvPr>
          <p:cNvCxnSpPr/>
          <p:nvPr/>
        </p:nvCxnSpPr>
        <p:spPr>
          <a:xfrm flipH="1">
            <a:off x="1731603" y="221601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1713044-F92F-4232-937C-07CE05DE9DDE}"/>
              </a:ext>
            </a:extLst>
          </p:cNvPr>
          <p:cNvCxnSpPr/>
          <p:nvPr/>
        </p:nvCxnSpPr>
        <p:spPr>
          <a:xfrm flipH="1">
            <a:off x="1657235" y="2590149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BFEFD94-76B5-4437-9CF8-ED8B58C110A1}"/>
              </a:ext>
            </a:extLst>
          </p:cNvPr>
          <p:cNvCxnSpPr/>
          <p:nvPr/>
        </p:nvCxnSpPr>
        <p:spPr>
          <a:xfrm flipH="1">
            <a:off x="2140459" y="298567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760F276-791B-4EA3-89AA-BEE6EF8C1923}"/>
              </a:ext>
            </a:extLst>
          </p:cNvPr>
          <p:cNvCxnSpPr/>
          <p:nvPr/>
        </p:nvCxnSpPr>
        <p:spPr>
          <a:xfrm flipH="1">
            <a:off x="1689726" y="334876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75AD565-C860-4E13-8A70-0453464BE937}"/>
              </a:ext>
            </a:extLst>
          </p:cNvPr>
          <p:cNvCxnSpPr/>
          <p:nvPr/>
        </p:nvCxnSpPr>
        <p:spPr>
          <a:xfrm flipH="1">
            <a:off x="1966550" y="375155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DFE3328-B9DC-494C-81C4-029683C7980D}"/>
              </a:ext>
            </a:extLst>
          </p:cNvPr>
          <p:cNvCxnSpPr/>
          <p:nvPr/>
        </p:nvCxnSpPr>
        <p:spPr>
          <a:xfrm flipH="1">
            <a:off x="1808975" y="4087015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BBC57DC-8D5B-4F9C-8BB0-D31DBECED1AF}"/>
              </a:ext>
            </a:extLst>
          </p:cNvPr>
          <p:cNvCxnSpPr/>
          <p:nvPr/>
        </p:nvCxnSpPr>
        <p:spPr>
          <a:xfrm flipH="1">
            <a:off x="4616142" y="63943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BC4FE1-990A-4498-B732-F0FA7BDF8BF5}"/>
              </a:ext>
            </a:extLst>
          </p:cNvPr>
          <p:cNvCxnSpPr/>
          <p:nvPr/>
        </p:nvCxnSpPr>
        <p:spPr>
          <a:xfrm flipH="1">
            <a:off x="4965723" y="1006822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4F997D4-B0CC-466E-9DB0-167CED22E484}"/>
              </a:ext>
            </a:extLst>
          </p:cNvPr>
          <p:cNvCxnSpPr/>
          <p:nvPr/>
        </p:nvCxnSpPr>
        <p:spPr>
          <a:xfrm flipH="1">
            <a:off x="4697869" y="1391013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94833C8-0ADF-47D2-8B0D-5622EE21C9B5}"/>
              </a:ext>
            </a:extLst>
          </p:cNvPr>
          <p:cNvCxnSpPr/>
          <p:nvPr/>
        </p:nvCxnSpPr>
        <p:spPr>
          <a:xfrm flipH="1">
            <a:off x="4362749" y="1800835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D3F8346-A6D9-44E6-9CB6-7B382413846F}"/>
              </a:ext>
            </a:extLst>
          </p:cNvPr>
          <p:cNvCxnSpPr/>
          <p:nvPr/>
        </p:nvCxnSpPr>
        <p:spPr>
          <a:xfrm flipH="1">
            <a:off x="4528732" y="217850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9C23F8E-5E3F-4F60-B15B-C08AC62E46FA}"/>
              </a:ext>
            </a:extLst>
          </p:cNvPr>
          <p:cNvCxnSpPr/>
          <p:nvPr/>
        </p:nvCxnSpPr>
        <p:spPr>
          <a:xfrm flipH="1">
            <a:off x="4419194" y="2566707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BC9411C-3854-4F9F-A1F9-B661D03EA585}"/>
              </a:ext>
            </a:extLst>
          </p:cNvPr>
          <p:cNvCxnSpPr/>
          <p:nvPr/>
        </p:nvCxnSpPr>
        <p:spPr>
          <a:xfrm flipH="1">
            <a:off x="4606997" y="296223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DC88408-BB51-4CC5-BEF6-67E76EE81C0F}"/>
              </a:ext>
            </a:extLst>
          </p:cNvPr>
          <p:cNvCxnSpPr/>
          <p:nvPr/>
        </p:nvCxnSpPr>
        <p:spPr>
          <a:xfrm flipH="1">
            <a:off x="4353212" y="3353455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F9FF727-4353-4D7E-B453-496E855807A1}"/>
              </a:ext>
            </a:extLst>
          </p:cNvPr>
          <p:cNvCxnSpPr/>
          <p:nvPr/>
        </p:nvCxnSpPr>
        <p:spPr>
          <a:xfrm flipH="1">
            <a:off x="5023931" y="3728110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88B9090-AAF0-4445-8FAE-90E546A72C1E}"/>
              </a:ext>
            </a:extLst>
          </p:cNvPr>
          <p:cNvCxnSpPr/>
          <p:nvPr/>
        </p:nvCxnSpPr>
        <p:spPr>
          <a:xfrm flipH="1">
            <a:off x="4514664" y="4133911"/>
            <a:ext cx="105103" cy="296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xmlns="" id="{BAD91F08-79E2-4F89-B83B-A4E9892194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9575" y="0"/>
            <a:ext cx="4452557" cy="3793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735061" y="426411"/>
            <a:ext cx="5693745" cy="575779"/>
          </a:xfrm>
          <a:prstGeom prst="rect">
            <a:avLst/>
          </a:prstGeom>
          <a:noFill/>
        </p:spPr>
        <p:txBody>
          <a:bodyPr wrap="square" lIns="81643" tIns="40821" rIns="81643" bIns="40821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TRÒ CHƠI CỦA BỐ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1943" y="1695874"/>
            <a:ext cx="36777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altLang="zh-CN" sz="2800" b="1" i="0" u="none" strike="noStrike" kern="1200" cap="none" spc="4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28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altLang="zh-CN" sz="2800" b="1" i="0" u="none" strike="noStrike" kern="1200" cap="none" spc="4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2800" b="1" i="0" u="none" strike="noStrike" kern="1200" cap="none" spc="4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endParaRPr kumimoji="0" lang="zh-CN" altLang="en-US" sz="2800" b="1" i="0" u="none" strike="noStrike" kern="1200" cap="none" spc="4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5">
            <a:extLst>
              <a:ext uri="{FF2B5EF4-FFF2-40B4-BE49-F238E27FC236}">
                <a16:creationId xmlns:a16="http://schemas.microsoft.com/office/drawing/2014/main" xmlns="" id="{CC77339B-7EE7-4E74-91E8-851735D14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3746809" y="3305906"/>
            <a:ext cx="3218136" cy="1732085"/>
          </a:xfrm>
          <a:prstGeom prst="rect">
            <a:avLst/>
          </a:prstGeom>
        </p:spPr>
      </p:pic>
      <p:pic>
        <p:nvPicPr>
          <p:cNvPr id="8" name="6">
            <a:extLst>
              <a:ext uri="{FF2B5EF4-FFF2-40B4-BE49-F238E27FC236}">
                <a16:creationId xmlns:a16="http://schemas.microsoft.com/office/drawing/2014/main" xmlns="" id="{553FA6C0-B652-468F-AEE1-4D41D5A161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3928527" y="2940148"/>
            <a:ext cx="1561884" cy="1952356"/>
          </a:xfrm>
          <a:prstGeom prst="rect">
            <a:avLst/>
          </a:prstGeom>
        </p:spPr>
      </p:pic>
      <p:pic>
        <p:nvPicPr>
          <p:cNvPr id="9" name="7">
            <a:extLst>
              <a:ext uri="{FF2B5EF4-FFF2-40B4-BE49-F238E27FC236}">
                <a16:creationId xmlns:a16="http://schemas.microsoft.com/office/drawing/2014/main" xmlns="" id="{AAAD2AC6-D4D1-4E1A-A0A5-07D99CF4A6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5345263" y="2965587"/>
            <a:ext cx="1336891" cy="1899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3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846</Words>
  <Application>Microsoft Office PowerPoint</Application>
  <PresentationFormat>Custom</PresentationFormat>
  <Paragraphs>178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Cambria Math</vt:lpstr>
      <vt:lpstr>Times New Roman</vt:lpstr>
      <vt:lpstr>Arial-Rounded</vt:lpstr>
      <vt:lpstr>UTM Cookies</vt:lpstr>
      <vt:lpstr>UTM Avo</vt:lpstr>
      <vt:lpstr>Arial</vt:lpstr>
      <vt:lpstr>Montserrat</vt:lpstr>
      <vt:lpstr>Kalam</vt:lpstr>
      <vt:lpstr>Wingdings</vt:lpstr>
      <vt:lpstr>HP001 4 hàng</vt:lpstr>
      <vt:lpstr>Doodle Sketchbook by Slidesgo</vt:lpstr>
      <vt:lpstr>1_Doodle Sketchbook by Slidesgo</vt:lpstr>
      <vt:lpstr>2_Doodle Sketchbook by Slidesgo</vt:lpstr>
      <vt:lpstr>3_Doodle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87</cp:revision>
  <dcterms:modified xsi:type="dcterms:W3CDTF">2022-02-19T13:42:19Z</dcterms:modified>
</cp:coreProperties>
</file>