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4" r:id="rId4"/>
    <p:sldId id="305" r:id="rId5"/>
    <p:sldId id="285" r:id="rId6"/>
    <p:sldId id="288" r:id="rId7"/>
    <p:sldId id="290" r:id="rId8"/>
    <p:sldId id="306" r:id="rId9"/>
    <p:sldId id="307" r:id="rId10"/>
    <p:sldId id="308" r:id="rId11"/>
    <p:sldId id="309" r:id="rId12"/>
    <p:sldId id="313" r:id="rId13"/>
    <p:sldId id="314" r:id="rId14"/>
    <p:sldId id="312" r:id="rId15"/>
    <p:sldId id="311"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29" r:id="rId31"/>
    <p:sldId id="330" r:id="rId32"/>
    <p:sldId id="331" r:id="rId33"/>
    <p:sldId id="332" r:id="rId34"/>
    <p:sldId id="333" r:id="rId35"/>
    <p:sldId id="334"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6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B70706-0FCB-6B60-C626-F871D9569902}"/>
              </a:ext>
            </a:extLst>
          </p:cNvPr>
          <p:cNvSpPr>
            <a:spLocks noGrp="1"/>
          </p:cNvSpPr>
          <p:nvPr>
            <p:ph type="dt" sz="half" idx="10"/>
          </p:nvPr>
        </p:nvSpPr>
        <p:spPr/>
        <p:txBody>
          <a:bodyPr/>
          <a:lstStyle/>
          <a:p>
            <a:fld id="{0B4A6A72-1E61-4229-B982-FF8DCC04C140}" type="datetimeFigureOut">
              <a:rPr lang="en-US" smtClean="0"/>
              <a:t>2/21/2023</a:t>
            </a:fld>
            <a:endParaRPr lang="en-US"/>
          </a:p>
        </p:txBody>
      </p:sp>
      <p:sp>
        <p:nvSpPr>
          <p:cNvPr id="5" name="Footer Placeholder 4">
            <a:extLst>
              <a:ext uri="{FF2B5EF4-FFF2-40B4-BE49-F238E27FC236}">
                <a16:creationId xmlns:a16="http://schemas.microsoft.com/office/drawing/2014/main" xmlns=""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xmlns=""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47B04E-AD9D-764D-C72B-2CA30FB3AD0E}"/>
              </a:ext>
            </a:extLst>
          </p:cNvPr>
          <p:cNvSpPr>
            <a:spLocks noGrp="1"/>
          </p:cNvSpPr>
          <p:nvPr>
            <p:ph type="dt" sz="half" idx="10"/>
          </p:nvPr>
        </p:nvSpPr>
        <p:spPr/>
        <p:txBody>
          <a:bodyPr/>
          <a:lstStyle/>
          <a:p>
            <a:fld id="{0B4A6A72-1E61-4229-B982-FF8DCC04C140}" type="datetimeFigureOut">
              <a:rPr lang="en-US" smtClean="0"/>
              <a:t>2/21/2023</a:t>
            </a:fld>
            <a:endParaRPr lang="en-US"/>
          </a:p>
        </p:txBody>
      </p:sp>
      <p:sp>
        <p:nvSpPr>
          <p:cNvPr id="5" name="Footer Placeholder 4">
            <a:extLst>
              <a:ext uri="{FF2B5EF4-FFF2-40B4-BE49-F238E27FC236}">
                <a16:creationId xmlns:a16="http://schemas.microsoft.com/office/drawing/2014/main" xmlns=""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555149-7A0B-E7E9-16A9-210555AC6C25}"/>
              </a:ext>
            </a:extLst>
          </p:cNvPr>
          <p:cNvSpPr>
            <a:spLocks noGrp="1"/>
          </p:cNvSpPr>
          <p:nvPr>
            <p:ph type="dt" sz="half" idx="10"/>
          </p:nvPr>
        </p:nvSpPr>
        <p:spPr/>
        <p:txBody>
          <a:bodyPr/>
          <a:lstStyle/>
          <a:p>
            <a:fld id="{0B4A6A72-1E61-4229-B982-FF8DCC04C140}" type="datetimeFigureOut">
              <a:rPr lang="en-US" smtClean="0"/>
              <a:t>2/21/2023</a:t>
            </a:fld>
            <a:endParaRPr lang="en-US"/>
          </a:p>
        </p:txBody>
      </p:sp>
      <p:sp>
        <p:nvSpPr>
          <p:cNvPr id="5" name="Footer Placeholder 4">
            <a:extLst>
              <a:ext uri="{FF2B5EF4-FFF2-40B4-BE49-F238E27FC236}">
                <a16:creationId xmlns:a16="http://schemas.microsoft.com/office/drawing/2014/main" xmlns=""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xmlns=""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FE3CE0-66C7-F8A9-BB90-80414F751A17}"/>
              </a:ext>
            </a:extLst>
          </p:cNvPr>
          <p:cNvSpPr>
            <a:spLocks noGrp="1"/>
          </p:cNvSpPr>
          <p:nvPr>
            <p:ph type="dt" sz="half" idx="10"/>
          </p:nvPr>
        </p:nvSpPr>
        <p:spPr/>
        <p:txBody>
          <a:bodyPr/>
          <a:lstStyle/>
          <a:p>
            <a:fld id="{0B4A6A72-1E61-4229-B982-FF8DCC04C140}" type="datetimeFigureOut">
              <a:rPr lang="en-US" smtClean="0"/>
              <a:t>2/21/2023</a:t>
            </a:fld>
            <a:endParaRPr lang="en-US"/>
          </a:p>
        </p:txBody>
      </p:sp>
      <p:sp>
        <p:nvSpPr>
          <p:cNvPr id="5" name="Footer Placeholder 4">
            <a:extLst>
              <a:ext uri="{FF2B5EF4-FFF2-40B4-BE49-F238E27FC236}">
                <a16:creationId xmlns:a16="http://schemas.microsoft.com/office/drawing/2014/main" xmlns=""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2023/2/21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93D912B-41EF-1773-BEE5-D8BD792DC45C}"/>
              </a:ext>
            </a:extLst>
          </p:cNvPr>
          <p:cNvSpPr>
            <a:spLocks noGrp="1"/>
          </p:cNvSpPr>
          <p:nvPr>
            <p:ph type="dt" sz="half" idx="10"/>
          </p:nvPr>
        </p:nvSpPr>
        <p:spPr/>
        <p:txBody>
          <a:bodyPr/>
          <a:lstStyle/>
          <a:p>
            <a:fld id="{0B4A6A72-1E61-4229-B982-FF8DCC04C140}" type="datetimeFigureOut">
              <a:rPr lang="en-US" smtClean="0"/>
              <a:t>2/21/2023</a:t>
            </a:fld>
            <a:endParaRPr lang="en-US"/>
          </a:p>
        </p:txBody>
      </p:sp>
      <p:sp>
        <p:nvSpPr>
          <p:cNvPr id="5" name="Footer Placeholder 4">
            <a:extLst>
              <a:ext uri="{FF2B5EF4-FFF2-40B4-BE49-F238E27FC236}">
                <a16:creationId xmlns:a16="http://schemas.microsoft.com/office/drawing/2014/main" xmlns=""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5A0C58C-4A9C-936E-E25C-782EE78EAAF8}"/>
              </a:ext>
            </a:extLst>
          </p:cNvPr>
          <p:cNvSpPr>
            <a:spLocks noGrp="1"/>
          </p:cNvSpPr>
          <p:nvPr>
            <p:ph type="dt" sz="half" idx="10"/>
          </p:nvPr>
        </p:nvSpPr>
        <p:spPr/>
        <p:txBody>
          <a:bodyPr/>
          <a:lstStyle/>
          <a:p>
            <a:fld id="{0B4A6A72-1E61-4229-B982-FF8DCC04C140}" type="datetimeFigureOut">
              <a:rPr lang="en-US" smtClean="0"/>
              <a:t>2/21/2023</a:t>
            </a:fld>
            <a:endParaRPr lang="en-US"/>
          </a:p>
        </p:txBody>
      </p:sp>
      <p:sp>
        <p:nvSpPr>
          <p:cNvPr id="6" name="Footer Placeholder 5">
            <a:extLst>
              <a:ext uri="{FF2B5EF4-FFF2-40B4-BE49-F238E27FC236}">
                <a16:creationId xmlns:a16="http://schemas.microsoft.com/office/drawing/2014/main" xmlns=""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B5FDBF8-3221-EA21-9CC1-04AC9DB7C18E}"/>
              </a:ext>
            </a:extLst>
          </p:cNvPr>
          <p:cNvSpPr>
            <a:spLocks noGrp="1"/>
          </p:cNvSpPr>
          <p:nvPr>
            <p:ph type="dt" sz="half" idx="10"/>
          </p:nvPr>
        </p:nvSpPr>
        <p:spPr/>
        <p:txBody>
          <a:bodyPr/>
          <a:lstStyle/>
          <a:p>
            <a:fld id="{0B4A6A72-1E61-4229-B982-FF8DCC04C140}" type="datetimeFigureOut">
              <a:rPr lang="en-US" smtClean="0"/>
              <a:t>2/21/2023</a:t>
            </a:fld>
            <a:endParaRPr lang="en-US"/>
          </a:p>
        </p:txBody>
      </p:sp>
      <p:sp>
        <p:nvSpPr>
          <p:cNvPr id="8" name="Footer Placeholder 7">
            <a:extLst>
              <a:ext uri="{FF2B5EF4-FFF2-40B4-BE49-F238E27FC236}">
                <a16:creationId xmlns:a16="http://schemas.microsoft.com/office/drawing/2014/main" xmlns=""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5A987ADC-4D48-B2F9-FAC9-27FB4A9638A8}"/>
              </a:ext>
            </a:extLst>
          </p:cNvPr>
          <p:cNvSpPr>
            <a:spLocks noGrp="1"/>
          </p:cNvSpPr>
          <p:nvPr>
            <p:ph type="dt" sz="half" idx="10"/>
          </p:nvPr>
        </p:nvSpPr>
        <p:spPr/>
        <p:txBody>
          <a:bodyPr/>
          <a:lstStyle/>
          <a:p>
            <a:fld id="{0B4A6A72-1E61-4229-B982-FF8DCC04C140}" type="datetimeFigureOut">
              <a:rPr lang="en-US" smtClean="0"/>
              <a:t>2/21/2023</a:t>
            </a:fld>
            <a:endParaRPr lang="en-US"/>
          </a:p>
        </p:txBody>
      </p:sp>
      <p:sp>
        <p:nvSpPr>
          <p:cNvPr id="4" name="Footer Placeholder 3">
            <a:extLst>
              <a:ext uri="{FF2B5EF4-FFF2-40B4-BE49-F238E27FC236}">
                <a16:creationId xmlns:a16="http://schemas.microsoft.com/office/drawing/2014/main" xmlns=""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xmlns=""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6FE3FA-3BAA-6FD1-DCBE-883DE09D54A8}"/>
              </a:ext>
            </a:extLst>
          </p:cNvPr>
          <p:cNvSpPr>
            <a:spLocks noGrp="1"/>
          </p:cNvSpPr>
          <p:nvPr>
            <p:ph type="dt" sz="half" idx="10"/>
          </p:nvPr>
        </p:nvSpPr>
        <p:spPr/>
        <p:txBody>
          <a:bodyPr/>
          <a:lstStyle/>
          <a:p>
            <a:fld id="{0B4A6A72-1E61-4229-B982-FF8DCC04C140}" type="datetimeFigureOut">
              <a:rPr lang="en-US" smtClean="0"/>
              <a:t>2/21/2023</a:t>
            </a:fld>
            <a:endParaRPr lang="en-US"/>
          </a:p>
        </p:txBody>
      </p:sp>
      <p:sp>
        <p:nvSpPr>
          <p:cNvPr id="3" name="Footer Placeholder 2">
            <a:extLst>
              <a:ext uri="{FF2B5EF4-FFF2-40B4-BE49-F238E27FC236}">
                <a16:creationId xmlns:a16="http://schemas.microsoft.com/office/drawing/2014/main" xmlns=""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C865B7-0AAE-99E0-554E-90E59E957A04}"/>
              </a:ext>
            </a:extLst>
          </p:cNvPr>
          <p:cNvSpPr>
            <a:spLocks noGrp="1"/>
          </p:cNvSpPr>
          <p:nvPr>
            <p:ph type="dt" sz="half" idx="10"/>
          </p:nvPr>
        </p:nvSpPr>
        <p:spPr/>
        <p:txBody>
          <a:bodyPr/>
          <a:lstStyle/>
          <a:p>
            <a:fld id="{0B4A6A72-1E61-4229-B982-FF8DCC04C140}" type="datetimeFigureOut">
              <a:rPr lang="en-US" smtClean="0"/>
              <a:t>2/21/2023</a:t>
            </a:fld>
            <a:endParaRPr lang="en-US"/>
          </a:p>
        </p:txBody>
      </p:sp>
      <p:sp>
        <p:nvSpPr>
          <p:cNvPr id="6" name="Footer Placeholder 5">
            <a:extLst>
              <a:ext uri="{FF2B5EF4-FFF2-40B4-BE49-F238E27FC236}">
                <a16:creationId xmlns:a16="http://schemas.microsoft.com/office/drawing/2014/main" xmlns=""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B5B8E8-1503-0CE5-A794-A12630E445AC}"/>
              </a:ext>
            </a:extLst>
          </p:cNvPr>
          <p:cNvSpPr>
            <a:spLocks noGrp="1"/>
          </p:cNvSpPr>
          <p:nvPr>
            <p:ph type="dt" sz="half" idx="10"/>
          </p:nvPr>
        </p:nvSpPr>
        <p:spPr/>
        <p:txBody>
          <a:bodyPr/>
          <a:lstStyle/>
          <a:p>
            <a:fld id="{0B4A6A72-1E61-4229-B982-FF8DCC04C140}" type="datetimeFigureOut">
              <a:rPr lang="en-US" smtClean="0"/>
              <a:t>2/21/2023</a:t>
            </a:fld>
            <a:endParaRPr lang="en-US"/>
          </a:p>
        </p:txBody>
      </p:sp>
      <p:sp>
        <p:nvSpPr>
          <p:cNvPr id="6" name="Footer Placeholder 5">
            <a:extLst>
              <a:ext uri="{FF2B5EF4-FFF2-40B4-BE49-F238E27FC236}">
                <a16:creationId xmlns:a16="http://schemas.microsoft.com/office/drawing/2014/main" xmlns=""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2/21/2023</a:t>
            </a:fld>
            <a:endParaRPr lang="en-US"/>
          </a:p>
        </p:txBody>
      </p:sp>
      <p:sp>
        <p:nvSpPr>
          <p:cNvPr id="5" name="Footer Placeholder 4">
            <a:extLst>
              <a:ext uri="{FF2B5EF4-FFF2-40B4-BE49-F238E27FC236}">
                <a16:creationId xmlns:a16="http://schemas.microsoft.com/office/drawing/2014/main" xmlns=""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xmlns="" id="{79649718-D04D-4E6A-8F91-050217B1925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shape&#10;&#10;Description automatically generated">
            <a:extLst>
              <a:ext uri="{FF2B5EF4-FFF2-40B4-BE49-F238E27FC236}">
                <a16:creationId xmlns:a16="http://schemas.microsoft.com/office/drawing/2014/main" xmlns="" id="{8BF9375D-D900-46E5-A0AA-CB2F1B38DD4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23.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sv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10.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81.svg"/><Relationship Id="rId5" Type="http://schemas.openxmlformats.org/officeDocument/2006/relationships/image" Target="../media/image75.png"/><Relationship Id="rId4" Type="http://schemas.openxmlformats.org/officeDocument/2006/relationships/image" Target="../media/image79.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9.sv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17.png"/><Relationship Id="rId10" Type="http://schemas.openxmlformats.org/officeDocument/2006/relationships/image" Target="../media/image31.svg"/><Relationship Id="rId4" Type="http://schemas.openxmlformats.org/officeDocument/2006/relationships/image" Target="../media/image18.sv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17.png"/><Relationship Id="rId10" Type="http://schemas.openxmlformats.org/officeDocument/2006/relationships/image" Target="../media/image36.svg"/><Relationship Id="rId4" Type="http://schemas.openxmlformats.org/officeDocument/2006/relationships/image" Target="../media/image18.sv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8.svg"/><Relationship Id="rId10" Type="http://schemas.openxmlformats.org/officeDocument/2006/relationships/image" Target="../media/image43.svg"/><Relationship Id="rId4" Type="http://schemas.openxmlformats.org/officeDocument/2006/relationships/image" Target="../media/image30.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8.svg"/><Relationship Id="rId7"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7.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xmlns=""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xmlns="" id="{925E00CB-44FE-44F1-8C05-033CC5102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xmlns=""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xmlns=""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xmlns=""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xmlns=""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xmlns=""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xmlns=""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xmlns=""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xmlns=""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xmlns=""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xmlns=""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xmlns=""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xmlns=""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xmlns=""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xmlns=""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xmlns=""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xmlns=""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xmlns=""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xmlns=""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đó có những nguồn suối không bao giờ cạn,</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bài chuối rực trời hoa đỏ,</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rừng lau bát ngát,</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đêm giũ lá rào rào,…</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714376" y="971550"/>
            <a:ext cx="8753474"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xmlns=""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xmlns="" id="{7B7427F8-87E0-4631-9F6C-DA95677BBA51}"/>
              </a:ext>
            </a:extLst>
          </p:cNvPr>
          <p:cNvSpPr/>
          <p:nvPr/>
        </p:nvSpPr>
        <p:spPr>
          <a:xfrm>
            <a:off x="782685" y="970473"/>
            <a:ext cx="8494665" cy="171796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xmlns=""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xmlns="" id="{DE14FF54-9593-4301-BAA8-3D399D589A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xmlns=""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xmlns="" id="{2C731840-C215-492E-8CCC-962F616EBEFD}"/>
              </a:ext>
            </a:extLst>
          </p:cNvPr>
          <p:cNvSpPr/>
          <p:nvPr/>
        </p:nvSpPr>
        <p:spPr>
          <a:xfrm>
            <a:off x="782685" y="2732852"/>
            <a:ext cx="8494665" cy="225445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xmlns="" id="{6524A5B5-6C57-4E4B-93CF-8DBD43EF5F28}"/>
              </a:ext>
            </a:extLst>
          </p:cNvPr>
          <p:cNvGrpSpPr/>
          <p:nvPr/>
        </p:nvGrpSpPr>
        <p:grpSpPr>
          <a:xfrm>
            <a:off x="190655" y="2488244"/>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xmlns="" id="{27C6DC31-568C-4BEE-A00A-6C1ED83E29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xmlns=""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29" name="Rectangle 28">
            <a:extLst>
              <a:ext uri="{FF2B5EF4-FFF2-40B4-BE49-F238E27FC236}">
                <a16:creationId xmlns:a16="http://schemas.microsoft.com/office/drawing/2014/main" xmlns="" id="{E919D875-CC0A-4386-8CEC-57B867F87081}"/>
              </a:ext>
            </a:extLst>
          </p:cNvPr>
          <p:cNvSpPr/>
          <p:nvPr/>
        </p:nvSpPr>
        <p:spPr>
          <a:xfrm>
            <a:off x="782685" y="5057775"/>
            <a:ext cx="8494665" cy="132679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30" name="Group 29">
            <a:extLst>
              <a:ext uri="{FF2B5EF4-FFF2-40B4-BE49-F238E27FC236}">
                <a16:creationId xmlns:a16="http://schemas.microsoft.com/office/drawing/2014/main" xmlns="" id="{1A374A8F-F544-41C5-89CD-C94AAAF7D18B}"/>
              </a:ext>
            </a:extLst>
          </p:cNvPr>
          <p:cNvGrpSpPr/>
          <p:nvPr/>
        </p:nvGrpSpPr>
        <p:grpSpPr>
          <a:xfrm>
            <a:off x="228600" y="4828839"/>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xmlns="" id="{1D99CAA2-C7E3-4B8C-8E9E-64AE402F63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xmlns=""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xmlns=""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xmlns=""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xmlns="" id="{BACB4F3A-7D78-4E7B-8510-EC378A0EB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xmlns=""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xmlns="" id="{4BD87DC4-56F7-44E5-8A07-B7A4FC83A8D4}"/>
              </a:ext>
            </a:extLst>
          </p:cNvPr>
          <p:cNvSpPr/>
          <p:nvPr/>
        </p:nvSpPr>
        <p:spPr>
          <a:xfrm>
            <a:off x="639811" y="3037398"/>
            <a:ext cx="8123190" cy="2534726"/>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xmlns=""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xmlns="" id="{B0783A66-7850-40FB-8248-5F375A18B4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xmlns=""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xmlns=""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xmlns=""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algn="just">
                <a:lnSpc>
                  <a:spcPct val="150000"/>
                </a:lnSpc>
                <a:buClr>
                  <a:srgbClr val="000000"/>
                </a:buClr>
                <a:buFont typeface="Arial"/>
                <a:buNone/>
                <a:defRPr/>
              </a:pPr>
              <a:endPar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50000"/>
                </a:lnSpc>
                <a:buClr>
                  <a:srgbClr val="000000"/>
                </a:buClr>
                <a:buFont typeface="Arial"/>
                <a:buNone/>
                <a:defRPr/>
              </a:pPr>
              <a:r>
                <a:rPr lang="en-US" sz="2400" b="1"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400" b="1"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50000"/>
                </a:lnSpc>
                <a:buClr>
                  <a:srgbClr val="000000"/>
                </a:buClr>
                <a:buFont typeface="Arial"/>
                <a:buNone/>
                <a:defRPr/>
              </a:pP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50000"/>
                </a:lnSpc>
                <a:buClr>
                  <a:srgbClr val="000000"/>
                </a:buClr>
                <a:buFont typeface="Arial"/>
                <a:buNone/>
                <a:defRPr/>
              </a:pP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xmlns=""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xmlns=""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xmlns=""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xmlns=""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xmlns="" id="{5CEDA464-2510-4639-94DB-A0F88E9B602D}"/>
              </a:ext>
            </a:extLst>
          </p:cNvPr>
          <p:cNvGrpSpPr/>
          <p:nvPr/>
        </p:nvGrpSpPr>
        <p:grpSpPr>
          <a:xfrm>
            <a:off x="4729202" y="3542635"/>
            <a:ext cx="5741807" cy="2437071"/>
            <a:chOff x="5189220" y="3812803"/>
            <a:chExt cx="5460377" cy="2437071"/>
          </a:xfrm>
        </p:grpSpPr>
        <p:grpSp>
          <p:nvGrpSpPr>
            <p:cNvPr id="41" name="Group 40">
              <a:extLst>
                <a:ext uri="{FF2B5EF4-FFF2-40B4-BE49-F238E27FC236}">
                  <a16:creationId xmlns:a16="http://schemas.microsoft.com/office/drawing/2014/main" xmlns=""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xmlns=""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xmlns=""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xmlns=""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xmlns=""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xmlns=""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xmlns=""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xmlns=""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xmlns=""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xmlns=""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xmlns=""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xmlns=""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xmlns=""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714376" y="971550"/>
            <a:ext cx="875347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xmlns=""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xmlns=""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xmlns=""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xmlns=""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xmlns=""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xmlns=""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xmlns=""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xmlns=""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xmlns=""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xmlns=""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xmlns=""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xmlns=""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xmlns=""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xmlns=""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714376" y="971550"/>
            <a:ext cx="875347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xmlns=""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xmlns=""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xmlns=""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xmlns=""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xmlns=""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xmlns="" id="{6FF3F216-AC69-AF76-9AC4-C7586A13A140}"/>
              </a:ext>
            </a:extLst>
          </p:cNvPr>
          <p:cNvSpPr txBox="1"/>
          <p:nvPr/>
        </p:nvSpPr>
        <p:spPr>
          <a:xfrm>
            <a:off x="1257300" y="1968103"/>
            <a:ext cx="9791700"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3A40E5ED-2D8B-4BDD-A655-E3592F399A84}"/>
              </a:ext>
            </a:extLst>
          </p:cNvPr>
          <p:cNvPicPr>
            <a:picLocks noChangeAspect="1"/>
          </p:cNvPicPr>
          <p:nvPr/>
        </p:nvPicPr>
        <p:blipFill>
          <a:blip r:embed="rId7"/>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xmlns="" id="{5B9F14D7-DE5D-4627-A236-D8AEB0C9CFC4}"/>
              </a:ext>
            </a:extLst>
          </p:cNvPr>
          <p:cNvPicPr>
            <a:picLocks noChangeAspect="1"/>
          </p:cNvPicPr>
          <p:nvPr/>
        </p:nvPicPr>
        <p:blipFill>
          <a:blip r:embed="rId6"/>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xmlns=""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xmlns="" id="{29446182-C024-4D52-A403-4382C6B8C4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xmlns=""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xmlns=""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xmlns="" id="{29446182-C024-4D52-A403-4382C6B8C4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xmlns=""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xmlns=""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xmlns=""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xmlns="" id="{29446182-C024-4D52-A403-4382C6B8C4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xmlns=""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xmlns=""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xmlns=""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xmln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xmlns=""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xmlns=""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xmlns=""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xmlns="" id="{BAE93385-DD09-4ED7-A850-469790E87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xmlns=""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xmlns=""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xmlns=""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xmlns=""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xmlns="" id="{47B3977B-F91B-4AE2-979A-F5F953FBFE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xmlns=""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xmlns=""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xmlns=""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xmlns=""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xmlns="" id="{E1DD1929-9D2D-4933-A753-FE0DC3BA2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xmlns=""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xmlns=""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xmlns=""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xmlns=""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xmlns="" id="{A7361BC9-831D-4EA5-B336-5556297028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xmlns=""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xmlns=""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xmlns=""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xmlns=""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xmlns=""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xmlns="" id="{75D21D9D-0471-4B66-B8F3-26CDD7F3B7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xmlns=""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xmlns=""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xmlns=""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xmlns=""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xmlns=""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xmlns="" id="{D19D1948-2B10-4CCB-8E98-4A8ED7059641}"/>
              </a:ext>
            </a:extLst>
          </p:cNvPr>
          <p:cNvPicPr>
            <a:picLocks noChangeAspect="1"/>
          </p:cNvPicPr>
          <p:nvPr/>
        </p:nvPicPr>
        <p:blipFill>
          <a:blip r:embed="rId8"/>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xmlns=""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xmlns=""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xmlns=""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xmlns=""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xmlns=""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xmlns=""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xmlns=""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xmlns=""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xmlns=""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xmlns=""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xmlns=""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xmlns=""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xmlns=""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xmlns=""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xmlns="" id="{62A497D6-15EA-4380-B7CA-5E840818D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xmlns=""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xmlns="" id="{2E4C9A1C-BE40-461C-BA16-DD05C8D4D6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xmlns="" id="{4C8A1B72-A184-4890-A1FF-253DFE4916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xmlns="" id="{A3F4B001-F671-4455-8D36-7F09CC890E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xmlns=""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xmlns=""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xmlns=""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xmlns="" id="{408D9941-0C6F-111B-0B4C-E4E7855A7B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xmlns="" id="{FD2A35E9-7D89-CD76-9CA4-54F334FECA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xmlns=""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xmlns=""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xmlns="" id="{979E970D-81CC-477A-BB8E-7ED05748E6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xmlns=""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xmlns="" id="{DE786322-4D24-2B71-BB65-C0A5313043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xmlns="" id="{546BFE56-40EE-694E-A4CC-323D4E6DF3C8}"/>
              </a:ext>
            </a:extLst>
          </p:cNvPr>
          <p:cNvPicPr>
            <a:picLocks noChangeAspect="1"/>
          </p:cNvPicPr>
          <p:nvPr/>
        </p:nvPicPr>
        <p:blipFill>
          <a:blip r:embed="rId8"/>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xmlns="" id="{3923A292-8F2F-DEAC-96E4-E7957C821154}"/>
              </a:ext>
            </a:extLst>
          </p:cNvPr>
          <p:cNvSpPr txBox="1"/>
          <p:nvPr/>
        </p:nvSpPr>
        <p:spPr>
          <a:xfrm>
            <a:off x="2529334" y="539389"/>
            <a:ext cx="394368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xmlns="" id="{2487E7B2-9729-A25A-D30D-091B3A5194B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xmlns="" id="{AFE22130-CA25-4000-8054-644EED02975D}"/>
              </a:ext>
            </a:extLst>
          </p:cNvPr>
          <p:cNvPicPr>
            <a:picLocks noChangeAspect="1"/>
          </p:cNvPicPr>
          <p:nvPr/>
        </p:nvPicPr>
        <p:blipFill>
          <a:blip r:embed="rId11"/>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xmlns=""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xmlns="" id="{979E970D-81CC-477A-BB8E-7ED05748E6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xmlns=""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xmlns="" id="{DE786322-4D24-2B71-BB65-C0A5313043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xmlns="" id="{546BFE56-40EE-694E-A4CC-323D4E6DF3C8}"/>
              </a:ext>
            </a:extLst>
          </p:cNvPr>
          <p:cNvPicPr>
            <a:picLocks noChangeAspect="1"/>
          </p:cNvPicPr>
          <p:nvPr/>
        </p:nvPicPr>
        <p:blipFill>
          <a:blip r:embed="rId8"/>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xmlns="" id="{3923A292-8F2F-DEAC-96E4-E7957C821154}"/>
              </a:ext>
            </a:extLst>
          </p:cNvPr>
          <p:cNvSpPr txBox="1"/>
          <p:nvPr/>
        </p:nvSpPr>
        <p:spPr>
          <a:xfrm>
            <a:off x="2529334" y="539389"/>
            <a:ext cx="394368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Em học được điều gì từ bài đọc Lời kêu gọi toàn dân tập thể dục</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7" name="Rectangle: Diagonal Corners Rounded 16">
            <a:extLst>
              <a:ext uri="{FF2B5EF4-FFF2-40B4-BE49-F238E27FC236}">
                <a16:creationId xmlns:a16="http://schemas.microsoft.com/office/drawing/2014/main" xmlns="" id="{2069C84E-6C08-1AB2-971D-74FCEFA2C039}"/>
              </a:ext>
            </a:extLst>
          </p:cNvPr>
          <p:cNvSpPr/>
          <p:nvPr/>
        </p:nvSpPr>
        <p:spPr>
          <a:xfrm>
            <a:off x="3105150" y="3468457"/>
            <a:ext cx="6094399" cy="1795999"/>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Diagonal Corners Rounded 17">
            <a:extLst>
              <a:ext uri="{FF2B5EF4-FFF2-40B4-BE49-F238E27FC236}">
                <a16:creationId xmlns:a16="http://schemas.microsoft.com/office/drawing/2014/main" xmlns="" id="{01C48995-571E-BB38-C5CF-CA3D8B64EDB5}"/>
              </a:ext>
            </a:extLst>
          </p:cNvPr>
          <p:cNvSpPr/>
          <p:nvPr/>
        </p:nvSpPr>
        <p:spPr>
          <a:xfrm>
            <a:off x="3276600" y="3626662"/>
            <a:ext cx="6052296" cy="1795999"/>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xmlns="" id="{45586738-7F15-3D01-59E2-7D62D57D021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42643" y="3298984"/>
            <a:ext cx="1297858" cy="3310160"/>
          </a:xfrm>
          <a:prstGeom prst="rect">
            <a:avLst/>
          </a:prstGeom>
        </p:spPr>
      </p:pic>
      <p:sp>
        <p:nvSpPr>
          <p:cNvPr id="21" name="TextBox 20">
            <a:extLst>
              <a:ext uri="{FF2B5EF4-FFF2-40B4-BE49-F238E27FC236}">
                <a16:creationId xmlns:a16="http://schemas.microsoft.com/office/drawing/2014/main" xmlns="" id="{899C0DF8-752A-0086-A072-7DE13C11D1E1}"/>
              </a:ext>
            </a:extLst>
          </p:cNvPr>
          <p:cNvSpPr txBox="1"/>
          <p:nvPr/>
        </p:nvSpPr>
        <p:spPr>
          <a:xfrm>
            <a:off x="3333750" y="3909455"/>
            <a:ext cx="5895975" cy="1200329"/>
          </a:xfrm>
          <a:prstGeom prst="rect">
            <a:avLst/>
          </a:prstGeom>
          <a:noFill/>
        </p:spPr>
        <p:txBody>
          <a:bodyPr wrap="square">
            <a:spAutoFit/>
          </a:bodyPr>
          <a:lstStyle/>
          <a:p>
            <a:pPr lvl="0" algn="ctr"/>
            <a:r>
              <a:rPr lang="en-US" sz="3600" b="1" dirty="0" err="1">
                <a:solidFill>
                  <a:srgbClr val="00B0F0"/>
                </a:solidFill>
              </a:rPr>
              <a:t>Để</a:t>
            </a:r>
            <a:r>
              <a:rPr lang="en-US" sz="3600" b="1" dirty="0">
                <a:solidFill>
                  <a:srgbClr val="00B0F0"/>
                </a:solidFill>
              </a:rPr>
              <a:t> </a:t>
            </a:r>
            <a:r>
              <a:rPr lang="en-US" sz="3600" b="1" dirty="0" err="1">
                <a:solidFill>
                  <a:srgbClr val="00B0F0"/>
                </a:solidFill>
              </a:rPr>
              <a:t>nâng</a:t>
            </a:r>
            <a:r>
              <a:rPr lang="en-US" sz="3600" b="1" dirty="0">
                <a:solidFill>
                  <a:srgbClr val="00B0F0"/>
                </a:solidFill>
              </a:rPr>
              <a:t> </a:t>
            </a:r>
            <a:r>
              <a:rPr lang="en-US" sz="3600" b="1" dirty="0" err="1">
                <a:solidFill>
                  <a:srgbClr val="00B0F0"/>
                </a:solidFill>
              </a:rPr>
              <a:t>cao</a:t>
            </a:r>
            <a:r>
              <a:rPr lang="en-US" sz="3600" b="1" dirty="0">
                <a:solidFill>
                  <a:srgbClr val="00B0F0"/>
                </a:solidFill>
              </a:rPr>
              <a:t> </a:t>
            </a:r>
            <a:r>
              <a:rPr lang="en-US" sz="3600" b="1" dirty="0" err="1">
                <a:solidFill>
                  <a:srgbClr val="00B0F0"/>
                </a:solidFill>
              </a:rPr>
              <a:t>sức</a:t>
            </a:r>
            <a:r>
              <a:rPr lang="en-US" sz="3600" b="1" dirty="0">
                <a:solidFill>
                  <a:srgbClr val="00B0F0"/>
                </a:solidFill>
              </a:rPr>
              <a:t> </a:t>
            </a:r>
            <a:r>
              <a:rPr lang="en-US" sz="3600" b="1" dirty="0" err="1">
                <a:solidFill>
                  <a:srgbClr val="00B0F0"/>
                </a:solidFill>
              </a:rPr>
              <a:t>khỏe</a:t>
            </a:r>
            <a:r>
              <a:rPr lang="en-US" sz="3600" b="1" dirty="0">
                <a:solidFill>
                  <a:srgbClr val="00B0F0"/>
                </a:solidFill>
              </a:rPr>
              <a:t> </a:t>
            </a:r>
            <a:r>
              <a:rPr lang="en-US" sz="3600" b="1" dirty="0" err="1">
                <a:solidFill>
                  <a:srgbClr val="00B0F0"/>
                </a:solidFill>
              </a:rPr>
              <a:t>phải</a:t>
            </a:r>
            <a:r>
              <a:rPr lang="en-US" sz="3600" b="1" dirty="0">
                <a:solidFill>
                  <a:srgbClr val="00B0F0"/>
                </a:solidFill>
              </a:rPr>
              <a:t> </a:t>
            </a:r>
            <a:r>
              <a:rPr lang="en-US" sz="3600" b="1" dirty="0" err="1">
                <a:solidFill>
                  <a:srgbClr val="00B0F0"/>
                </a:solidFill>
              </a:rPr>
              <a:t>luyện</a:t>
            </a:r>
            <a:r>
              <a:rPr lang="en-US" sz="3600" b="1" dirty="0">
                <a:solidFill>
                  <a:srgbClr val="00B0F0"/>
                </a:solidFill>
              </a:rPr>
              <a:t> </a:t>
            </a:r>
            <a:r>
              <a:rPr lang="en-US" sz="3600" b="1" dirty="0" err="1">
                <a:solidFill>
                  <a:srgbClr val="00B0F0"/>
                </a:solidFill>
              </a:rPr>
              <a:t>tập</a:t>
            </a:r>
            <a:r>
              <a:rPr lang="en-US" sz="3600" b="1" dirty="0">
                <a:solidFill>
                  <a:srgbClr val="00B0F0"/>
                </a:solidFill>
              </a:rPr>
              <a:t> </a:t>
            </a:r>
            <a:r>
              <a:rPr lang="en-US" sz="3600" b="1" dirty="0" err="1">
                <a:solidFill>
                  <a:srgbClr val="00B0F0"/>
                </a:solidFill>
              </a:rPr>
              <a:t>thể</a:t>
            </a:r>
            <a:r>
              <a:rPr lang="en-US" sz="3600" b="1" dirty="0">
                <a:solidFill>
                  <a:srgbClr val="00B0F0"/>
                </a:solidFill>
              </a:rPr>
              <a:t> </a:t>
            </a:r>
            <a:r>
              <a:rPr lang="en-US" sz="3600" b="1" dirty="0" err="1">
                <a:solidFill>
                  <a:srgbClr val="00B0F0"/>
                </a:solidFill>
              </a:rPr>
              <a:t>dục</a:t>
            </a:r>
            <a:r>
              <a:rPr lang="en-US" sz="3600" b="1" dirty="0">
                <a:solidFill>
                  <a:srgbClr val="00B0F0"/>
                </a:solidFill>
              </a:rPr>
              <a:t> </a:t>
            </a:r>
            <a:r>
              <a:rPr lang="en-US" sz="3600" b="1" dirty="0" err="1">
                <a:solidFill>
                  <a:srgbClr val="00B0F0"/>
                </a:solidFill>
              </a:rPr>
              <a:t>thể</a:t>
            </a:r>
            <a:r>
              <a:rPr lang="en-US" sz="3600" b="1" dirty="0">
                <a:solidFill>
                  <a:srgbClr val="00B0F0"/>
                </a:solidFill>
              </a:rPr>
              <a:t> thao,...</a:t>
            </a:r>
            <a:endParaRPr kumimoji="0" lang="en-US" sz="3600" b="1" i="0" u="none" strike="noStrike" kern="1200" cap="none" spc="0" normalizeH="0" baseline="0" noProof="0" dirty="0">
              <a:ln>
                <a:noFill/>
              </a:ln>
              <a:solidFill>
                <a:srgbClr val="00B0F0"/>
              </a:solidFill>
              <a:effectLst/>
              <a:uLnTx/>
              <a:uFillTx/>
              <a:latin typeface="Calibri"/>
            </a:endParaRPr>
          </a:p>
        </p:txBody>
      </p:sp>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xmlns=""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xmlns=""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xmlns=""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xmlns=""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xmlns=""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xmlns=""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xmlns=""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xmlns=""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xmlns=""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xmlns=""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xmlns=""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xmlns=""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xmlns=""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xmlns=""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xmlns="" id="{1F89B1A7-B773-48DF-8570-50A4891C7F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xmlns="" id="{199821C9-FFE8-41A8-8665-D64BE1787E20}"/>
                </a:ext>
              </a:extLst>
            </p:cNvPr>
            <p:cNvPicPr>
              <a:picLocks noChangeAspect="1"/>
            </p:cNvPicPr>
            <p:nvPr/>
          </p:nvPicPr>
          <p:blipFill rotWithShape="1">
            <a:blip r:embed="rId6"/>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xmlns="" id="{0EE25F69-70D3-43B5-B17F-2736B6844A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xmlns="" id="{B0842BC2-10C8-475E-85D9-63B3274310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xmlns="" id="{9306EFAE-78D2-465F-A0D8-F7F541157E69}"/>
              </a:ext>
            </a:extLst>
          </p:cNvPr>
          <p:cNvPicPr>
            <a:picLocks noChangeAspect="1"/>
          </p:cNvPicPr>
          <p:nvPr/>
        </p:nvPicPr>
        <p:blipFill>
          <a:blip r:embed="rId9"/>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xmlns=""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xmlns=""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xmlns=""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xmlns=""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xmlns=""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xmlns=""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xmlns=""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xmlns=""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xmlns=""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714376" y="971550"/>
            <a:ext cx="8753474" cy="4708981"/>
          </a:xfrm>
          <a:prstGeom prst="rect">
            <a:avLst/>
          </a:prstGeom>
          <a:noFill/>
        </p:spPr>
        <p:txBody>
          <a:bodyPr wrap="square" rtlCol="0">
            <a:spAutoFit/>
          </a:bodyPr>
          <a:lstStyle/>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000" b="1"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2306</Words>
  <Application>Microsoft Office PowerPoint</Application>
  <PresentationFormat>Widescreen</PresentationFormat>
  <Paragraphs>169</Paragraphs>
  <Slides>35</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微软雅黑</vt:lpstr>
      <vt:lpstr>宋体</vt:lpstr>
      <vt:lpstr>Arial</vt:lpstr>
      <vt:lpstr>Arial-Rounded</vt:lpstr>
      <vt:lpstr>Calibri</vt:lpstr>
      <vt:lpstr>Calibri Light</vt:lpstr>
      <vt:lpstr>Tahoma</vt:lpstr>
      <vt:lpstr>UTM Cookies</vt:lpstr>
      <vt:lpstr>UTM Duepuntozero</vt:lpstr>
      <vt:lpstr>思源黑体 CN Medium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59</cp:revision>
  <dcterms:created xsi:type="dcterms:W3CDTF">2022-11-13T02:17:39Z</dcterms:created>
  <dcterms:modified xsi:type="dcterms:W3CDTF">2023-02-21T15:00:25Z</dcterms:modified>
</cp:coreProperties>
</file>