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18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3/28/2024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</a:rPr>
              <a:t>TRƯỜNG TIỂU HỌC PHÚC LỢI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18:Từ 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cả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Dòng sông quê tôi quanh co, uốn khúc như dải lụa đào.</a:t>
            </a:r>
          </a:p>
          <a:p>
            <a:pPr lvl="0"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-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>
                <a:solidFill>
                  <a:srgbClr val="000000"/>
                </a:solidFill>
                <a:latin typeface="Roboto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319" y="5943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9610</TotalTime>
  <Words>476</Words>
  <Application>Microsoft Office PowerPoint</Application>
  <PresentationFormat>Custom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Roboto</vt:lpstr>
      <vt:lpstr>SVN-Gretoon</vt:lpstr>
      <vt:lpstr>Times New Roman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10</cp:lastModifiedBy>
  <cp:revision>1067</cp:revision>
  <dcterms:created xsi:type="dcterms:W3CDTF">2008-09-09T22:52:10Z</dcterms:created>
  <dcterms:modified xsi:type="dcterms:W3CDTF">2024-03-28T03:42:30Z</dcterms:modified>
</cp:coreProperties>
</file>