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phạm vi 100 000.</a:t>
            </a:r>
            <a:r>
              <a:rPr lang="en-US" sz="4500" u="none" strike="noStrike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46919" y="10668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1430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275" y="2053202"/>
            <a:ext cx="10593863" cy="47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692</Words>
  <Application>Microsoft Office PowerPoint</Application>
  <PresentationFormat>Custom</PresentationFormat>
  <Paragraphs>119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163</cp:revision>
  <dcterms:created xsi:type="dcterms:W3CDTF">2022-07-10T01:37:20Z</dcterms:created>
  <dcterms:modified xsi:type="dcterms:W3CDTF">2024-03-20T08:06:13Z</dcterms:modified>
</cp:coreProperties>
</file>