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1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</a:t>
            </a:r>
            <a:r>
              <a:rPr lang="en-US" sz="3733" b="1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HỌC GIA THUỴ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419693" cy="1758672"/>
            <a:chOff x="1470819" y="1943100"/>
            <a:chExt cx="15419693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71993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281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2024</a:t>
            </a:r>
            <a:endParaRPr lang="en-US" altLang="zh-CN" sz="5333" dirty="0">
              <a:solidFill>
                <a:prstClr val="black"/>
              </a:solidFill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618</Words>
  <Application>Microsoft Office PowerPoint</Application>
  <PresentationFormat>Custom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Coiny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177</cp:revision>
  <dcterms:created xsi:type="dcterms:W3CDTF">2022-07-10T01:37:20Z</dcterms:created>
  <dcterms:modified xsi:type="dcterms:W3CDTF">2024-03-20T08:01:23Z</dcterms:modified>
</cp:coreProperties>
</file>