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5" r:id="rId19"/>
    <p:sldId id="331" r:id="rId20"/>
    <p:sldId id="258" r:id="rId21"/>
    <p:sldId id="259" r:id="rId22"/>
    <p:sldId id="260" r:id="rId23"/>
    <p:sldId id="261" r:id="rId24"/>
    <p:sldId id="332" r:id="rId25"/>
    <p:sldId id="319"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390"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57977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274994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768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84681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821034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00925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17759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89471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308120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65236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1254D853-3B7F-406C-AA37-C813DF1FEFB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xmlns="" id="{8339F35D-0DD5-4462-BA04-49F4AECC8F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jpeg"/><Relationship Id="rId1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slide" Target="slide22.xml"/><Relationship Id="rId12" Type="http://schemas.openxmlformats.org/officeDocument/2006/relationships/image" Target="../media/image39.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2.gif"/><Relationship Id="rId1" Type="http://schemas.openxmlformats.org/officeDocument/2006/relationships/slideLayout" Target="../slideLayouts/slideLayout20.xml"/><Relationship Id="rId6" Type="http://schemas.openxmlformats.org/officeDocument/2006/relationships/image" Target="../media/image36.png"/><Relationship Id="rId11" Type="http://schemas.openxmlformats.org/officeDocument/2006/relationships/slide" Target="slide20.xml"/><Relationship Id="rId5" Type="http://schemas.openxmlformats.org/officeDocument/2006/relationships/slide" Target="slide19.xml"/><Relationship Id="rId15" Type="http://schemas.openxmlformats.org/officeDocument/2006/relationships/hyperlink" Target="https://www.facebook.com/nkpowerskills" TargetMode="External"/><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slide" Target="slide21.xml"/><Relationship Id="rId14" Type="http://schemas.openxmlformats.org/officeDocument/2006/relationships/image" Target="../media/image41.gif"/></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xmlns=""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xmlns=""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xmlns=""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xmlns=""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xmlns=""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xmlns=""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xmlns=""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xmlns=""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xmlns=""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xmlns=""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xmlns=""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xmlns=""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xmlns=""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xmlns=""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xmlns=""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xmlns=""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xmlns=""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xmlns=""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xmlns=""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xmlns=""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xmlns=""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xmlns=""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xmlns=""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xmlns=""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xmlns=""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xmlns=""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xmlns=""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xmlns=""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xmlns=""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xmlns=""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xmlns=""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xmlns=""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xmlns=""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xmlns=""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xmlns=""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xmlns=""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xmlns=""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xmlns=""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xmlns="" val="2623095915"/>
                    </a:ext>
                  </a:extLst>
                </a:gridCol>
                <a:gridCol w="4529138">
                  <a:extLst>
                    <a:ext uri="{9D8B030D-6E8A-4147-A177-3AD203B41FA5}">
                      <a16:colId xmlns:a16="http://schemas.microsoft.com/office/drawing/2014/main" xmlns=""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xmlns=""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xmlns=""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xmlns=""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xmlns=""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xmlns=""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xmlns=""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xmlns=""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xmlns=""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xmlns=""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xmlns=""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xmlns=""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xmlns=""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xmlns=""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xmlns=""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xmlns=""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xmlns=""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xmlns=""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xmlns=""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xmlns=""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 name="Rectangle: Rounded Corners 7">
            <a:extLst>
              <a:ext uri="{FF2B5EF4-FFF2-40B4-BE49-F238E27FC236}">
                <a16:creationId xmlns:a16="http://schemas.microsoft.com/office/drawing/2014/main" xmlns="" id="{4C0BCBFD-BD70-4B74-80C0-E6E13D493B62}"/>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xmlns="" id="{43585A87-43FF-4082-A81F-43225E69C9AA}"/>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Ôn</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lại</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đơn</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vị</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tính</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diện</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tích</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của</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một</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hình</a:t>
            </a:r>
            <a:r>
              <a:rPr lang="en-US" sz="3600" i="1" dirty="0" smtClean="0">
                <a:solidFill>
                  <a:prstClr val="black"/>
                </a:solidFill>
                <a:latin typeface="Arial" panose="020B0604020202020204" pitchFamily="34" charset="0"/>
                <a:cs typeface="Arial" panose="020B0604020202020204" pitchFamily="34" charset="0"/>
              </a:rPr>
              <a:t>. </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50BDAC9C-6689-4E67-9132-E57DB28950CD}"/>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xmlns="" id="{369B6FF2-9955-42BA-B79D-5BCEB7DBFBA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xmlns="" id="{D43E2D60-777B-4B83-A80E-F34101779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B1FF80BC-5EFD-4B4D-A995-1B0B245AA3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0B95C2E0-A848-48ED-881A-8B572373CC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EDE113C6-38B0-4741-9AD0-E35CE84BEA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xmlns=""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xmlns=""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xmlns=""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xmlns=""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xmlns=""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xmlns=""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xmlns=""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xmlns=""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xmlns=""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xmlns=""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xmlns=""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xmlns=""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xmlns=""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xmlns=""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xmlns=""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xmlns=""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xmlns=""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xmlns=""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xmlns=""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xmlns=""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xmlns=""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xmlns=""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xmlns=""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xmlns=""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xmlns=""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xmlns=""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xmlns=""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xmlns=""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xmlns=""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xmlns=""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xmlns=""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xmlns=""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xmlns=""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xmlns=""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xmlns=""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xmlns=""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xmlns=""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xmlns=""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574</Words>
  <Application>Microsoft Office PowerPoint</Application>
  <PresentationFormat>Widescreen</PresentationFormat>
  <Paragraphs>109</Paragraphs>
  <Slides>25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思源黑体 CN Bold</vt:lpstr>
      <vt:lpstr>等线</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67</cp:revision>
  <dcterms:created xsi:type="dcterms:W3CDTF">2022-11-02T07:54:15Z</dcterms:created>
  <dcterms:modified xsi:type="dcterms:W3CDTF">2023-02-12T14:48:15Z</dcterms:modified>
</cp:coreProperties>
</file>