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3" r:id="rId2"/>
    <p:sldMasterId id="2147483709" r:id="rId3"/>
    <p:sldMasterId id="2147483728" r:id="rId4"/>
    <p:sldMasterId id="2147483746" r:id="rId5"/>
  </p:sldMasterIdLst>
  <p:notesMasterIdLst>
    <p:notesMasterId r:id="rId14"/>
  </p:notesMasterIdLst>
  <p:sldIdLst>
    <p:sldId id="359" r:id="rId6"/>
    <p:sldId id="429" r:id="rId7"/>
    <p:sldId id="547" r:id="rId8"/>
    <p:sldId id="548" r:id="rId9"/>
    <p:sldId id="536" r:id="rId10"/>
    <p:sldId id="545" r:id="rId11"/>
    <p:sldId id="550" r:id="rId12"/>
    <p:sldId id="32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6DD12-3778-4659-BC5C-2F7DF7B82E2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78E83-100E-4385-9B9B-FE054E96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8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29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743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30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08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36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5500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227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3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96277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762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2024/11/5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2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8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671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49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54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5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0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5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2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5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1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1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51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1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15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96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3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7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6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641197-4539-4FAA-8D97-DE0C0E5F00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96" y="76200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8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725A84-4E0B-4116-9DC9-EE85314AE53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93051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2621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8927A6-8EA9-479E-88FC-ECFACDBB7E09}"/>
              </a:ext>
            </a:extLst>
          </p:cNvPr>
          <p:cNvSpPr txBox="1"/>
          <p:nvPr/>
        </p:nvSpPr>
        <p:spPr>
          <a:xfrm>
            <a:off x="2201307" y="71120"/>
            <a:ext cx="795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……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……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…..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0E9FD-AEE0-4B71-8B55-31355DA3B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741" y="1149792"/>
            <a:ext cx="7724301" cy="2121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2AC9C8-C33B-4293-9131-CBD17550A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4063" y="460908"/>
            <a:ext cx="4121253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2AB78D-68D5-4ADB-BBC0-CD6DD619E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6238" y="3188383"/>
            <a:ext cx="245690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B9F893-9CB0-4558-9BEF-F033FB2D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"/>
            <a:ext cx="12192000" cy="685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DAF8A-9F1A-4F05-9177-8AA8C99782F2}"/>
              </a:ext>
            </a:extLst>
          </p:cNvPr>
          <p:cNvSpPr txBox="1"/>
          <p:nvPr/>
        </p:nvSpPr>
        <p:spPr>
          <a:xfrm>
            <a:off x="2708910" y="1291590"/>
            <a:ext cx="894969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4E4E-AEFD-443D-9DC3-263DC0DB7630}"/>
              </a:ext>
            </a:extLst>
          </p:cNvPr>
          <p:cNvSpPr txBox="1"/>
          <p:nvPr/>
        </p:nvSpPr>
        <p:spPr>
          <a:xfrm>
            <a:off x="4274820" y="2468880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hội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9ED0C-4EA8-4998-930D-851769E343FD}"/>
              </a:ext>
            </a:extLst>
          </p:cNvPr>
          <p:cNvSpPr txBox="1"/>
          <p:nvPr/>
        </p:nvSpPr>
        <p:spPr>
          <a:xfrm>
            <a:off x="1355834" y="3669979"/>
            <a:ext cx="100818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7: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Giữ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an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vệ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sinh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67021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7" name="Picture 2" descr="Cute girl cartoon writing on a book Royalty Free Vector">
            <a:extLst>
              <a:ext uri="{FF2B5EF4-FFF2-40B4-BE49-F238E27FC236}">
                <a16:creationId xmlns:a16="http://schemas.microsoft.com/office/drawing/2014/main" id="{7C3D05CE-16C8-4125-A6DC-541BBD43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4859967" y="3169390"/>
            <a:ext cx="3433033" cy="34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13D2F45B-9511-49D3-8F54-6D555B066705}"/>
              </a:ext>
            </a:extLst>
          </p:cNvPr>
          <p:cNvSpPr/>
          <p:nvPr/>
        </p:nvSpPr>
        <p:spPr>
          <a:xfrm>
            <a:off x="3091400" y="991630"/>
            <a:ext cx="8353271" cy="1260437"/>
          </a:xfrm>
          <a:prstGeom prst="wedgeRoundRectCallout">
            <a:avLst>
              <a:gd name="adj1" fmla="val 696"/>
              <a:gd name="adj2" fmla="val 113670"/>
              <a:gd name="adj3" fmla="val 16667"/>
            </a:avLst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1.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Báo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cáo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khảo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sát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0670316D-E5F4-497A-AC91-B1A93E6ABB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9824719" y="4020691"/>
            <a:ext cx="2485315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13D2F45B-9511-49D3-8F54-6D555B066705}"/>
              </a:ext>
            </a:extLst>
          </p:cNvPr>
          <p:cNvSpPr/>
          <p:nvPr/>
        </p:nvSpPr>
        <p:spPr>
          <a:xfrm>
            <a:off x="3091400" y="991630"/>
            <a:ext cx="8353271" cy="1260437"/>
          </a:xfrm>
          <a:prstGeom prst="wedgeRoundRectCallout">
            <a:avLst>
              <a:gd name="adj1" fmla="val 696"/>
              <a:gd name="adj2" fmla="val 113670"/>
              <a:gd name="adj3" fmla="val 16667"/>
            </a:avLst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2. Chia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sẻ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0670316D-E5F4-497A-AC91-B1A93E6ABB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9824719" y="4020691"/>
            <a:ext cx="2485315" cy="2722880"/>
          </a:xfrm>
          <a:prstGeom prst="rect">
            <a:avLst/>
          </a:prstGeom>
        </p:spPr>
      </p:pic>
      <p:pic>
        <p:nvPicPr>
          <p:cNvPr id="6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5F8A8F7F-5ECE-4513-AF75-4D8288AE7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65" y="2403946"/>
            <a:ext cx="4231410" cy="46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1616931" y="413213"/>
            <a:ext cx="9263466" cy="140208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 nhóm báo cáo kết quả khảo sát, đề xuất khuyến nghị với nhà trường.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7504A-FFE5-47B4-859C-8C019A94A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896" y="2155335"/>
            <a:ext cx="7479983" cy="40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1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CB6E67-5A51-47EF-98EE-63813D995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918" y="2657310"/>
            <a:ext cx="647451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3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305E2BB-90E3-466B-AA3B-3668974BB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6" b="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3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779072" y="2223789"/>
            <a:ext cx="7677558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65083" y="2284660"/>
            <a:ext cx="6269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Tạm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biệt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hẹn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gặp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lại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88" name="组合 87"/>
          <p:cNvGrpSpPr/>
          <p:nvPr/>
        </p:nvGrpSpPr>
        <p:grpSpPr>
          <a:xfrm flipH="1">
            <a:off x="9605246" y="1133241"/>
            <a:ext cx="1424003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55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041932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75</Words>
  <Application>Microsoft Office PowerPoint</Application>
  <PresentationFormat>Widescreen</PresentationFormat>
  <Paragraphs>14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DengXian</vt:lpstr>
      <vt:lpstr>微软雅黑</vt:lpstr>
      <vt:lpstr>宋体</vt:lpstr>
      <vt:lpstr>#9Slide02 Noi dung dai</vt:lpstr>
      <vt:lpstr>#9Slide02 Tieu de dai</vt:lpstr>
      <vt:lpstr>Arial</vt:lpstr>
      <vt:lpstr>Calibri</vt:lpstr>
      <vt:lpstr>Calibri Light</vt:lpstr>
      <vt:lpstr>HP001 4 hàng</vt:lpstr>
      <vt:lpstr>HP001 5 hàng</vt:lpstr>
      <vt:lpstr>Office 主题</vt:lpstr>
      <vt:lpstr>3_Office Theme</vt:lpstr>
      <vt:lpstr>2_Office 主题</vt:lpstr>
      <vt:lpstr>2_jeppt.com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19</cp:revision>
  <dcterms:created xsi:type="dcterms:W3CDTF">2022-07-18T23:11:43Z</dcterms:created>
  <dcterms:modified xsi:type="dcterms:W3CDTF">2024-11-05T08:58:42Z</dcterms:modified>
</cp:coreProperties>
</file>