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81" r:id="rId2"/>
    <p:sldMasterId id="2147483693" r:id="rId3"/>
  </p:sldMasterIdLst>
  <p:notesMasterIdLst>
    <p:notesMasterId r:id="rId11"/>
  </p:notesMasterIdLst>
  <p:sldIdLst>
    <p:sldId id="347" r:id="rId4"/>
    <p:sldId id="360" r:id="rId5"/>
    <p:sldId id="358" r:id="rId6"/>
    <p:sldId id="361" r:id="rId7"/>
    <p:sldId id="352" r:id="rId8"/>
    <p:sldId id="362" r:id="rId9"/>
    <p:sldId id="359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1BB079"/>
    <a:srgbClr val="FF0066"/>
    <a:srgbClr val="FFE890"/>
    <a:srgbClr val="FF6E1F"/>
    <a:srgbClr val="EBF5FF"/>
    <a:srgbClr val="FFF5D1"/>
    <a:srgbClr val="B4DE86"/>
    <a:srgbClr val="F3F9FF"/>
    <a:srgbClr val="5DBE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54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0DDF2-7069-4176-97AD-04CED623B539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1785F-E936-4274-9466-765217A1A1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26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6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03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920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949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578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51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259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F3F25-81C1-4958-BEC8-178CEE88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5254D5-7882-40A6-89FB-FEA9F6FB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A03006-AFF0-457A-B0AD-1CB7583F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64FFC0-3749-46CC-A788-81A041F1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2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57B941-7A04-480A-AC18-E8F08983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FDF17C-E711-42FF-8B6A-29726260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45B24C-4202-4086-A9C1-F0BAC69D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40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5EF-A6C2-4F80-B1FA-01478DBD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F5FF8C-E02E-4F72-A80F-2710C33D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1414D5-9429-46FC-AF15-919EF80E6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03A8AA-CF42-4950-9E37-25E83C1D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8923FA-38BA-4436-BAC5-33337D04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3662E9-EA04-4754-8FD8-9986E847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91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BF9CE1-307D-452F-9186-A5B879AD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391771-CDEC-4B46-9040-BC2F71AF7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3D27B9-2D69-4ABC-853C-2BF70C235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B771AB-4974-49C6-AD9B-7A243ADB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38292E-D382-4F00-BF67-543FBFF1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D87C8D-2500-4291-9EAA-961F129D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1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12A3B-2AD6-4D66-97ED-5DD2F5FA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4FC0CC-08E8-4A40-A441-A28F65B9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7F7BDF-35C4-4B5E-BD8D-BF7A1E9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4D321-437D-4D7D-9E6F-AAB4AE8F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8BB708-BA58-4F73-BAAA-1959AF42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07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A6B035-532E-4A9F-9D17-6123BD1C5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8EB2EC9-EB1C-4147-8D45-FDBC782E3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63B71E-2D8D-43BD-A87E-625BA3B8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FC824D-6B9E-48D7-BA29-55B8FE15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FAB0C6-1121-47AB-8A80-5CCF87BF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48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1ACC7-9DAA-420E-A142-C3632269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244F041-C749-471B-9BD0-A159C46C5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2F1D1D-3847-4855-A271-6F244707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3CB7BD-F513-4507-BAFB-BFD909DA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182962-FCBE-4F76-A822-E9FF4DBB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5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F2E22-6BBE-4EB6-8074-5F27088E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415E4B-911A-4921-9D48-F2543C693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7C45AF-554B-4C71-B123-7CC45FC1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93BD40-E999-4736-AB89-48C33EAD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DEE43-0B11-484D-BDD4-5DC6FE2A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161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14EB4-3227-48F6-AF24-25A95140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E56D06-AD18-4ED2-A1F0-FCE2B1C04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48614-ACBE-4EE3-82C7-02A9B81E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452A3B-FFD9-469A-83CB-8820DF06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3BE0A4-2675-423F-B005-9861811F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8D311-064F-4E6C-AC99-8CEF5513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86CEE5-FFC2-4C40-8CA5-73EC41B80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1C2A9E-E9A5-4982-8587-B178E0451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474F35-B8A5-495A-9DA7-6EFBC13E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E47523-B8B1-4D13-A3C6-FF8CD1BD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D258B8-2F8D-4764-8B95-8352ECD2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6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81973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D1AC69-E6FE-46FC-9F8F-C1C47A0E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077EF-586B-4A7D-9C9E-49C06C64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657D9E-B2DC-4642-9C69-7CD574861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DB62AD3-0CCF-4614-A209-77F7C792B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3A2F4FC-1E5B-4B67-B127-7AC1DE879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48A755-9423-4C61-B9DC-5D4074AE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592AA9D-E4A0-4B82-A730-AB7FAA57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DA8CE58-6A17-40F7-AC8B-EB4F38D8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92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F3F25-81C1-4958-BEC8-178CEE88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5254D5-7882-40A6-89FB-FEA9F6FB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A03006-AFF0-457A-B0AD-1CB7583F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64FFC0-3749-46CC-A788-81A041F1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49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57B941-7A04-480A-AC18-E8F08983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FDF17C-E711-42FF-8B6A-29726260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45B24C-4202-4086-A9C1-F0BAC69D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72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5EF-A6C2-4F80-B1FA-01478DBD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F5FF8C-E02E-4F72-A80F-2710C33D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1414D5-9429-46FC-AF15-919EF80E6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03A8AA-CF42-4950-9E37-25E83C1D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8923FA-38BA-4436-BAC5-33337D04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3662E9-EA04-4754-8FD8-9986E847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7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BF9CE1-307D-452F-9186-A5B879AD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391771-CDEC-4B46-9040-BC2F71AF7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3D27B9-2D69-4ABC-853C-2BF70C235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B771AB-4974-49C6-AD9B-7A243ADB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38292E-D382-4F00-BF67-543FBFF1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D87C8D-2500-4291-9EAA-961F129D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99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12A3B-2AD6-4D66-97ED-5DD2F5FA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4FC0CC-08E8-4A40-A441-A28F65B9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7F7BDF-35C4-4B5E-BD8D-BF7A1E9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4D321-437D-4D7D-9E6F-AAB4AE8F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8BB708-BA58-4F73-BAAA-1959AF42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036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A6B035-532E-4A9F-9D17-6123BD1C5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8EB2EC9-EB1C-4147-8D45-FDBC782E3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63B71E-2D8D-43BD-A87E-625BA3B8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FC824D-6B9E-48D7-BA29-55B8FE15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FAB0C6-1121-47AB-8A80-5CCF87BF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81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51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04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1ACC7-9DAA-420E-A142-C3632269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244F041-C749-471B-9BD0-A159C46C5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2F1D1D-3847-4855-A271-6F244707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3CB7BD-F513-4507-BAFB-BFD909DA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182962-FCBE-4F76-A822-E9FF4DBB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74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F2E22-6BBE-4EB6-8074-5F27088E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415E4B-911A-4921-9D48-F2543C693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7C45AF-554B-4C71-B123-7CC45FC1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93BD40-E999-4736-AB89-48C33EAD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DEE43-0B11-484D-BDD4-5DC6FE2A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19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14EB4-3227-48F6-AF24-25A95140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E56D06-AD18-4ED2-A1F0-FCE2B1C04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48614-ACBE-4EE3-82C7-02A9B81E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452A3B-FFD9-469A-83CB-8820DF06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3BE0A4-2675-423F-B005-9861811F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15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8D311-064F-4E6C-AC99-8CEF5513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86CEE5-FFC2-4C40-8CA5-73EC41B80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1C2A9E-E9A5-4982-8587-B178E0451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474F35-B8A5-495A-9DA7-6EFBC13E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E47523-B8B1-4D13-A3C6-FF8CD1BD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D258B8-2F8D-4764-8B95-8352ECD2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34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D1AC69-E6FE-46FC-9F8F-C1C47A0E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077EF-586B-4A7D-9C9E-49C06C64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657D9E-B2DC-4642-9C69-7CD574861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DB62AD3-0CCF-4614-A209-77F7C792B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3A2F4FC-1E5B-4B67-B127-7AC1DE879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48A755-9423-4C61-B9DC-5D4074AE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592AA9D-E4A0-4B82-A730-AB7FAA57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DA8CE58-6A17-40F7-AC8B-EB4F38D8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5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/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643E26D-D427-4E02-8FB7-8CFA1F2F04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2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E7A7E3-C052-4F26-8593-90A1661B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163F2A-6CC8-4465-AB95-C19EDFDC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334D36-E394-4C6A-93FF-DC27BD554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B6AA6E-F520-4171-BFB6-ECE7ABBD2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C87B62-9A7F-4CE4-A19B-E319C356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65A4AFA-CC58-4288-A41D-FCC7EB6822B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0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E7A7E3-C052-4F26-8593-90A1661B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163F2A-6CC8-4465-AB95-C19EDFDC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334D36-E394-4C6A-93FF-DC27BD554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2024/10/2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B6AA6E-F520-4171-BFB6-ECE7ABBD2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C87B62-9A7F-4CE4-A19B-E319C356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9FFABD0-B4BD-42A4-99B7-6BF83DB3904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44928"/>
            <a:ext cx="1297587" cy="12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1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6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21530A-4E2F-4D0F-B7BC-6F1756A2C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0EA86B1-1F3E-453E-AA28-15765CFAA81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EFBE86B-C4F1-43EF-8966-4E40F0CDF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" y="3670248"/>
            <a:ext cx="1895550" cy="3124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189EF2C-2885-4DF6-85EC-34A6D3361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98" y="3189792"/>
            <a:ext cx="2729137" cy="364847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0E6FCF24-BB20-45BA-AA05-CFDC559BBF73}"/>
              </a:ext>
            </a:extLst>
          </p:cNvPr>
          <p:cNvSpPr/>
          <p:nvPr/>
        </p:nvSpPr>
        <p:spPr>
          <a:xfrm>
            <a:off x="629476" y="1094129"/>
            <a:ext cx="1030515" cy="549503"/>
          </a:xfrm>
          <a:prstGeom prst="rect">
            <a:avLst/>
          </a:prstGeom>
          <a:solidFill>
            <a:srgbClr val="7CA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63FF8A6-C4E9-45D2-9482-9C426BDD4485}"/>
              </a:ext>
            </a:extLst>
          </p:cNvPr>
          <p:cNvSpPr/>
          <p:nvPr/>
        </p:nvSpPr>
        <p:spPr>
          <a:xfrm>
            <a:off x="354867" y="952393"/>
            <a:ext cx="639657" cy="341085"/>
          </a:xfrm>
          <a:prstGeom prst="rect">
            <a:avLst/>
          </a:prstGeom>
          <a:solidFill>
            <a:srgbClr val="76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6DCC06D4-931A-4E57-9EA9-E4D3832E0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40" y="0"/>
            <a:ext cx="1334192" cy="32095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2E5B665D-AB42-4939-9DF0-6556C44C9B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098" y="6217248"/>
            <a:ext cx="1407621" cy="59889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3A82107F-4D07-4FB8-A8F4-2FC24DB0DC70}"/>
              </a:ext>
            </a:extLst>
          </p:cNvPr>
          <p:cNvSpPr/>
          <p:nvPr/>
        </p:nvSpPr>
        <p:spPr>
          <a:xfrm rot="10800000">
            <a:off x="84052" y="2739726"/>
            <a:ext cx="11754139" cy="3392606"/>
          </a:xfrm>
          <a:prstGeom prst="rect">
            <a:avLst/>
          </a:prstGeom>
          <a:blipFill dpi="0" rotWithShape="1">
            <a:blip r:embed="rId8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16386649-0731-44C7-B9CE-7D5DA412C3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5" y="6412567"/>
            <a:ext cx="591684" cy="403576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9B05D16D-43E5-4F06-926F-66562A6D3898}"/>
              </a:ext>
            </a:extLst>
          </p:cNvPr>
          <p:cNvGrpSpPr/>
          <p:nvPr/>
        </p:nvGrpSpPr>
        <p:grpSpPr>
          <a:xfrm>
            <a:off x="3551479" y="-1149492"/>
            <a:ext cx="4121264" cy="1032133"/>
            <a:chOff x="3854337" y="1487133"/>
            <a:chExt cx="4121264" cy="1032133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13EFC80-1982-4089-8B27-38E538F15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337" y="1487133"/>
              <a:ext cx="4121264" cy="1032133"/>
            </a:xfrm>
            <a:prstGeom prst="rect">
              <a:avLst/>
            </a:prstGeom>
          </p:spPr>
        </p:pic>
        <p:sp>
          <p:nvSpPr>
            <p:cNvPr id="28" name="标题 1">
              <a:extLst>
                <a:ext uri="{FF2B5EF4-FFF2-40B4-BE49-F238E27FC236}">
                  <a16:creationId xmlns:a16="http://schemas.microsoft.com/office/drawing/2014/main" id="{F389331B-0A5E-4A37-A611-982CA5CEF253}"/>
                </a:ext>
              </a:extLst>
            </p:cNvPr>
            <p:cNvSpPr txBox="1">
              <a:spLocks/>
            </p:cNvSpPr>
            <p:nvPr/>
          </p:nvSpPr>
          <p:spPr>
            <a:xfrm>
              <a:off x="5407806" y="1831624"/>
              <a:ext cx="1417053" cy="4397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  <a:cs typeface="+mj-cs"/>
                </a:rPr>
                <a:t>6.16</a:t>
              </a:r>
              <a:endParaRPr kumimoji="0" lang="zh-CN" altLang="en-US" sz="4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义启紫水晶体" panose="02010601030101010101" pitchFamily="2" charset="-122"/>
                <a:ea typeface="义启紫水晶体" panose="02010601030101010101" pitchFamily="2" charset="-122"/>
                <a:cs typeface="+mj-cs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BFBCFA1-60F4-4162-A922-690EDEC5EF9D}"/>
              </a:ext>
            </a:extLst>
          </p:cNvPr>
          <p:cNvSpPr/>
          <p:nvPr/>
        </p:nvSpPr>
        <p:spPr>
          <a:xfrm>
            <a:off x="4017148" y="2105549"/>
            <a:ext cx="35926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Bài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 4 – </a:t>
            </a:r>
            <a:r>
              <a:rPr lang="en-US" sz="4000" kern="0" dirty="0" err="1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Tiết</a:t>
            </a:r>
            <a:r>
              <a:rPr lang="en-US" sz="4000" kern="0" dirty="0">
                <a:ln>
                  <a:solidFill>
                    <a:srgbClr val="0FB29B"/>
                  </a:solidFill>
                </a:ln>
                <a:solidFill>
                  <a:srgbClr val="0070C0"/>
                </a:solidFill>
                <a:latin typeface="Coiny" panose="02000903060500060000" pitchFamily="2" charset="0"/>
                <a:cs typeface="Arial"/>
                <a:sym typeface="Arial"/>
              </a:rPr>
              <a:t>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120FE-01A3-4D44-96B0-99DCC2E452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6143" y="2877838"/>
            <a:ext cx="8541236" cy="215817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A4CEA09-A5C5-BDCF-CE73-84EFCA9C5FB1}"/>
              </a:ext>
            </a:extLst>
          </p:cNvPr>
          <p:cNvSpPr/>
          <p:nvPr/>
        </p:nvSpPr>
        <p:spPr>
          <a:xfrm>
            <a:off x="-1491678" y="158620"/>
            <a:ext cx="1482110" cy="14850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B6EA02-2A64-B517-4B99-125E00335CED}"/>
              </a:ext>
            </a:extLst>
          </p:cNvPr>
          <p:cNvSpPr txBox="1"/>
          <p:nvPr/>
        </p:nvSpPr>
        <p:spPr>
          <a:xfrm>
            <a:off x="3117865" y="1332301"/>
            <a:ext cx="5391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hội</a:t>
            </a:r>
            <a:endParaRPr lang="en-US" sz="40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09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1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F2F135B-B862-41F9-A212-8ADBE075FE9D}"/>
              </a:ext>
            </a:extLst>
          </p:cNvPr>
          <p:cNvGrpSpPr/>
          <p:nvPr/>
        </p:nvGrpSpPr>
        <p:grpSpPr>
          <a:xfrm>
            <a:off x="5246912" y="1828799"/>
            <a:ext cx="2416635" cy="2416635"/>
            <a:chOff x="4996542" y="1807027"/>
            <a:chExt cx="2416635" cy="2416635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F5683482-3F91-4BCF-BD1E-835824E9A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6542" y="1807027"/>
              <a:ext cx="2416635" cy="241663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8C7D44-1998-40CB-82CC-0AC983DFA72B}"/>
                </a:ext>
              </a:extLst>
            </p:cNvPr>
            <p:cNvSpPr txBox="1"/>
            <p:nvPr/>
          </p:nvSpPr>
          <p:spPr>
            <a:xfrm>
              <a:off x="5431971" y="2928257"/>
              <a:ext cx="15675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Gia </a:t>
              </a:r>
              <a:r>
                <a:rPr lang="en-US" sz="2400" b="1" dirty="0" err="1"/>
                <a:t>đình</a:t>
              </a:r>
              <a:endParaRPr lang="en-US" sz="2400" b="1" dirty="0"/>
            </a:p>
          </p:txBody>
        </p:sp>
      </p:grpSp>
      <p:sp>
        <p:nvSpPr>
          <p:cNvPr id="6" name="Arrow: Bent 5">
            <a:extLst>
              <a:ext uri="{FF2B5EF4-FFF2-40B4-BE49-F238E27FC236}">
                <a16:creationId xmlns:a16="http://schemas.microsoft.com/office/drawing/2014/main" id="{503617BA-A76C-48D9-B216-B09F21061F01}"/>
              </a:ext>
            </a:extLst>
          </p:cNvPr>
          <p:cNvSpPr/>
          <p:nvPr/>
        </p:nvSpPr>
        <p:spPr>
          <a:xfrm>
            <a:off x="6819898" y="968829"/>
            <a:ext cx="310244" cy="1513114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DEB1CDB8-4DFA-4791-99BB-030B20FD6534}"/>
              </a:ext>
            </a:extLst>
          </p:cNvPr>
          <p:cNvSpPr/>
          <p:nvPr/>
        </p:nvSpPr>
        <p:spPr>
          <a:xfrm flipH="1">
            <a:off x="5711589" y="968829"/>
            <a:ext cx="321816" cy="1513114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6742F85-F930-4719-807D-A1A92DE80235}"/>
              </a:ext>
            </a:extLst>
          </p:cNvPr>
          <p:cNvSpPr/>
          <p:nvPr/>
        </p:nvSpPr>
        <p:spPr>
          <a:xfrm>
            <a:off x="3135085" y="642257"/>
            <a:ext cx="2547256" cy="15131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THÀNH VIÊN GIA ĐÌNH HỌ NỘI, HỌ NGOẠI CỦA EM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6FF133C-1C8A-44AA-AD8B-C127F73459E1}"/>
              </a:ext>
            </a:extLst>
          </p:cNvPr>
          <p:cNvSpPr/>
          <p:nvPr/>
        </p:nvSpPr>
        <p:spPr>
          <a:xfrm>
            <a:off x="7130142" y="751114"/>
            <a:ext cx="2764972" cy="1513114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CÁC NGÀY KỶ NIỆM VÀ SỰ KIỆN QUAN TRỌNG CỦA GIA ĐÌNH</a:t>
            </a:r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id="{8A7D5F95-FCB2-4D48-938A-05D2A788F77D}"/>
              </a:ext>
            </a:extLst>
          </p:cNvPr>
          <p:cNvSpPr/>
          <p:nvPr/>
        </p:nvSpPr>
        <p:spPr>
          <a:xfrm flipH="1" flipV="1">
            <a:off x="5682341" y="3961534"/>
            <a:ext cx="321816" cy="1503971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79811DFE-79F3-42B8-A11E-45352872E22F}"/>
              </a:ext>
            </a:extLst>
          </p:cNvPr>
          <p:cNvSpPr/>
          <p:nvPr/>
        </p:nvSpPr>
        <p:spPr>
          <a:xfrm flipV="1">
            <a:off x="6937609" y="3954246"/>
            <a:ext cx="321817" cy="1503971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091E8B1-2CE4-400F-AB0C-53FE8B1DEC03}"/>
              </a:ext>
            </a:extLst>
          </p:cNvPr>
          <p:cNvSpPr/>
          <p:nvPr/>
        </p:nvSpPr>
        <p:spPr>
          <a:xfrm>
            <a:off x="3135084" y="4822371"/>
            <a:ext cx="2492831" cy="151311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CÁCH PHÒNG TRÁNH HỎA HOẠN KHI Ở NHÀ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71317A5-5F21-4B6A-BF28-4DB63B76CB06}"/>
              </a:ext>
            </a:extLst>
          </p:cNvPr>
          <p:cNvSpPr/>
          <p:nvPr/>
        </p:nvSpPr>
        <p:spPr>
          <a:xfrm>
            <a:off x="7249884" y="4822371"/>
            <a:ext cx="2645230" cy="1513114"/>
          </a:xfrm>
          <a:prstGeom prst="round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NHỮNG VIỆC LÀM ĐỂ GIỮ VỆ SINH XUNG QUANH NHÀ Ở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302F4A-6E91-4F1F-8E5F-64FAC8B06A21}"/>
              </a:ext>
            </a:extLst>
          </p:cNvPr>
          <p:cNvCxnSpPr>
            <a:cxnSpLocks/>
            <a:stCxn id="7" idx="1"/>
            <a:endCxn id="20" idx="2"/>
          </p:cNvCxnSpPr>
          <p:nvPr/>
        </p:nvCxnSpPr>
        <p:spPr>
          <a:xfrm flipH="1">
            <a:off x="2813956" y="1398814"/>
            <a:ext cx="32112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555CC762-B64C-4978-987B-63D697DB5C1C}"/>
              </a:ext>
            </a:extLst>
          </p:cNvPr>
          <p:cNvSpPr/>
          <p:nvPr/>
        </p:nvSpPr>
        <p:spPr>
          <a:xfrm>
            <a:off x="2677885" y="800101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D95F321-4C54-4D1F-AFC4-F1EBF2299755}"/>
              </a:ext>
            </a:extLst>
          </p:cNvPr>
          <p:cNvSpPr/>
          <p:nvPr/>
        </p:nvSpPr>
        <p:spPr>
          <a:xfrm>
            <a:off x="1785258" y="413657"/>
            <a:ext cx="892628" cy="72934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HỌ NỘI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873F492-0C34-4AB2-883C-B0D6DA6BC0D1}"/>
              </a:ext>
            </a:extLst>
          </p:cNvPr>
          <p:cNvSpPr/>
          <p:nvPr/>
        </p:nvSpPr>
        <p:spPr>
          <a:xfrm>
            <a:off x="1785257" y="1752602"/>
            <a:ext cx="1028700" cy="72934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HỌ NGOẠI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BC330C0-A334-44DA-A1A5-76B2E74A3AAA}"/>
              </a:ext>
            </a:extLst>
          </p:cNvPr>
          <p:cNvCxnSpPr>
            <a:cxnSpLocks/>
          </p:cNvCxnSpPr>
          <p:nvPr/>
        </p:nvCxnSpPr>
        <p:spPr>
          <a:xfrm flipH="1">
            <a:off x="979714" y="794658"/>
            <a:ext cx="80554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Bracket 30">
            <a:extLst>
              <a:ext uri="{FF2B5EF4-FFF2-40B4-BE49-F238E27FC236}">
                <a16:creationId xmlns:a16="http://schemas.microsoft.com/office/drawing/2014/main" id="{ADDAFE5C-CD14-4DFD-BC60-76A5BC89E7B7}"/>
              </a:ext>
            </a:extLst>
          </p:cNvPr>
          <p:cNvSpPr/>
          <p:nvPr/>
        </p:nvSpPr>
        <p:spPr>
          <a:xfrm>
            <a:off x="1251853" y="234044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5581140-E3BE-41CC-B737-BCE42FC1C411}"/>
              </a:ext>
            </a:extLst>
          </p:cNvPr>
          <p:cNvSpPr/>
          <p:nvPr/>
        </p:nvSpPr>
        <p:spPr>
          <a:xfrm>
            <a:off x="63605" y="1"/>
            <a:ext cx="1158999" cy="5660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ÔNG BÀ NỘI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9ACC3451-ED0A-4D63-8E5E-4BA4D9755E1F}"/>
              </a:ext>
            </a:extLst>
          </p:cNvPr>
          <p:cNvSpPr/>
          <p:nvPr/>
        </p:nvSpPr>
        <p:spPr>
          <a:xfrm>
            <a:off x="0" y="631371"/>
            <a:ext cx="1251852" cy="40821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BÁC GÁI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AB971AB-15C5-446C-BC7C-E1E9D4828859}"/>
              </a:ext>
            </a:extLst>
          </p:cNvPr>
          <p:cNvSpPr/>
          <p:nvPr/>
        </p:nvSpPr>
        <p:spPr>
          <a:xfrm>
            <a:off x="63605" y="1121234"/>
            <a:ext cx="1188247" cy="3918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CHÚ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9F6A7DE-0936-49A0-996C-8B20857439E0}"/>
              </a:ext>
            </a:extLst>
          </p:cNvPr>
          <p:cNvCxnSpPr>
            <a:cxnSpLocks/>
          </p:cNvCxnSpPr>
          <p:nvPr/>
        </p:nvCxnSpPr>
        <p:spPr>
          <a:xfrm flipH="1">
            <a:off x="979713" y="2155372"/>
            <a:ext cx="80554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ight Bracket 35">
            <a:extLst>
              <a:ext uri="{FF2B5EF4-FFF2-40B4-BE49-F238E27FC236}">
                <a16:creationId xmlns:a16="http://schemas.microsoft.com/office/drawing/2014/main" id="{17BBFBD3-556B-45B1-9582-CB16717019E3}"/>
              </a:ext>
            </a:extLst>
          </p:cNvPr>
          <p:cNvSpPr/>
          <p:nvPr/>
        </p:nvSpPr>
        <p:spPr>
          <a:xfrm>
            <a:off x="1270908" y="1725386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741F32D-69FF-4591-BD6A-BBF2CB91A8AC}"/>
              </a:ext>
            </a:extLst>
          </p:cNvPr>
          <p:cNvSpPr/>
          <p:nvPr/>
        </p:nvSpPr>
        <p:spPr>
          <a:xfrm>
            <a:off x="105438" y="1605645"/>
            <a:ext cx="1158999" cy="56605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ÔNG BÀ NGOẠI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1A50059-2138-4C8D-92BF-549183F078F4}"/>
              </a:ext>
            </a:extLst>
          </p:cNvPr>
          <p:cNvSpPr/>
          <p:nvPr/>
        </p:nvSpPr>
        <p:spPr>
          <a:xfrm>
            <a:off x="134685" y="2237016"/>
            <a:ext cx="1158999" cy="34834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DÌ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311CCEC-9237-4BCE-855F-2005A215B11D}"/>
              </a:ext>
            </a:extLst>
          </p:cNvPr>
          <p:cNvSpPr/>
          <p:nvPr/>
        </p:nvSpPr>
        <p:spPr>
          <a:xfrm>
            <a:off x="134685" y="2705100"/>
            <a:ext cx="1188247" cy="3918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CẬU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251849C-1C3A-41CD-AF50-1567963167EF}"/>
              </a:ext>
            </a:extLst>
          </p:cNvPr>
          <p:cNvCxnSpPr>
            <a:cxnSpLocks/>
          </p:cNvCxnSpPr>
          <p:nvPr/>
        </p:nvCxnSpPr>
        <p:spPr>
          <a:xfrm flipH="1">
            <a:off x="9895115" y="1502228"/>
            <a:ext cx="85997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ight Bracket 43">
            <a:extLst>
              <a:ext uri="{FF2B5EF4-FFF2-40B4-BE49-F238E27FC236}">
                <a16:creationId xmlns:a16="http://schemas.microsoft.com/office/drawing/2014/main" id="{F27B5538-4358-47B5-B2C7-51447927B0FE}"/>
              </a:ext>
            </a:extLst>
          </p:cNvPr>
          <p:cNvSpPr/>
          <p:nvPr/>
        </p:nvSpPr>
        <p:spPr>
          <a:xfrm rot="10800000">
            <a:off x="10319657" y="952502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46909BE-D2D6-44EF-B380-A17C329CD66C}"/>
              </a:ext>
            </a:extLst>
          </p:cNvPr>
          <p:cNvSpPr/>
          <p:nvPr/>
        </p:nvSpPr>
        <p:spPr>
          <a:xfrm>
            <a:off x="10455728" y="576942"/>
            <a:ext cx="1672667" cy="566056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NGÀY SINH CỦA BỐ MẸ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BA02621-4B1C-45F3-A2B3-A2CA4AEAF282}"/>
              </a:ext>
            </a:extLst>
          </p:cNvPr>
          <p:cNvSpPr/>
          <p:nvPr/>
        </p:nvSpPr>
        <p:spPr>
          <a:xfrm>
            <a:off x="10477498" y="1230090"/>
            <a:ext cx="1672667" cy="566056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NGÀY EM ĐƯỢC SINH RA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C7464EF-0383-48C2-B672-A66B1758AF8E}"/>
              </a:ext>
            </a:extLst>
          </p:cNvPr>
          <p:cNvSpPr/>
          <p:nvPr/>
        </p:nvSpPr>
        <p:spPr>
          <a:xfrm>
            <a:off x="10455727" y="1907721"/>
            <a:ext cx="1672667" cy="566056"/>
          </a:xfrm>
          <a:prstGeom prst="round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NGÀY EM VÀO LỚP 1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DFCBF9C-6D28-4955-9B2A-6321FC7EBB56}"/>
              </a:ext>
            </a:extLst>
          </p:cNvPr>
          <p:cNvCxnSpPr>
            <a:cxnSpLocks/>
          </p:cNvCxnSpPr>
          <p:nvPr/>
        </p:nvCxnSpPr>
        <p:spPr>
          <a:xfrm flipH="1">
            <a:off x="2503714" y="5736773"/>
            <a:ext cx="636814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ight Bracket 49">
            <a:extLst>
              <a:ext uri="{FF2B5EF4-FFF2-40B4-BE49-F238E27FC236}">
                <a16:creationId xmlns:a16="http://schemas.microsoft.com/office/drawing/2014/main" id="{18D91F2B-0F77-4471-ADF1-D06E3622C758}"/>
              </a:ext>
            </a:extLst>
          </p:cNvPr>
          <p:cNvSpPr/>
          <p:nvPr/>
        </p:nvSpPr>
        <p:spPr>
          <a:xfrm>
            <a:off x="2683327" y="5138060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633DD00-2524-4CE8-A378-1B63F9C76F9E}"/>
              </a:ext>
            </a:extLst>
          </p:cNvPr>
          <p:cNvSpPr/>
          <p:nvPr/>
        </p:nvSpPr>
        <p:spPr>
          <a:xfrm>
            <a:off x="47639" y="4694466"/>
            <a:ext cx="2630246" cy="63681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KHÔNG VỪA CẮM PIN VỪA CHƠI ĐIỆN THOẠI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FA51E0-5375-439F-8BFB-3B735D49D737}"/>
              </a:ext>
            </a:extLst>
          </p:cNvPr>
          <p:cNvSpPr/>
          <p:nvPr/>
        </p:nvSpPr>
        <p:spPr>
          <a:xfrm>
            <a:off x="-1345" y="5434696"/>
            <a:ext cx="2630246" cy="63681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KHÔNG ĐỂ CÁC VẬT LIỆU DỄ CHÁY GẦN BẾP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142E267C-4627-4B6D-901A-D6F3FC856605}"/>
              </a:ext>
            </a:extLst>
          </p:cNvPr>
          <p:cNvSpPr/>
          <p:nvPr/>
        </p:nvSpPr>
        <p:spPr>
          <a:xfrm>
            <a:off x="91856" y="6136825"/>
            <a:ext cx="2630246" cy="63681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CHÚ Ý KHI NẤU ĂN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9CA8DCD-E34D-48D9-9324-06CB958A2988}"/>
              </a:ext>
            </a:extLst>
          </p:cNvPr>
          <p:cNvCxnSpPr>
            <a:cxnSpLocks/>
          </p:cNvCxnSpPr>
          <p:nvPr/>
        </p:nvCxnSpPr>
        <p:spPr>
          <a:xfrm flipH="1">
            <a:off x="9892392" y="5489126"/>
            <a:ext cx="85997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ight Bracket 55">
            <a:extLst>
              <a:ext uri="{FF2B5EF4-FFF2-40B4-BE49-F238E27FC236}">
                <a16:creationId xmlns:a16="http://schemas.microsoft.com/office/drawing/2014/main" id="{8AAC795F-D47E-4700-B199-92B3E3F2DC18}"/>
              </a:ext>
            </a:extLst>
          </p:cNvPr>
          <p:cNvSpPr/>
          <p:nvPr/>
        </p:nvSpPr>
        <p:spPr>
          <a:xfrm rot="10800000">
            <a:off x="10316934" y="4939400"/>
            <a:ext cx="136071" cy="1197425"/>
          </a:xfrm>
          <a:prstGeom prst="rightBracket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7A677EDE-AAA7-42A1-BD02-99C92EF7B284}"/>
              </a:ext>
            </a:extLst>
          </p:cNvPr>
          <p:cNvSpPr/>
          <p:nvPr/>
        </p:nvSpPr>
        <p:spPr>
          <a:xfrm>
            <a:off x="10477498" y="4499892"/>
            <a:ext cx="1672667" cy="5660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QUÉT SÂN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D7645ACC-5232-4A6C-9AB5-F36FBC3C54F6}"/>
              </a:ext>
            </a:extLst>
          </p:cNvPr>
          <p:cNvSpPr/>
          <p:nvPr/>
        </p:nvSpPr>
        <p:spPr>
          <a:xfrm>
            <a:off x="10499269" y="5138060"/>
            <a:ext cx="1672667" cy="74839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VỨT RÁC ĐÚNG NƠI QUY ĐỊNH 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53F57CD-7F2A-4B27-81F2-15ADAAB27055}"/>
              </a:ext>
            </a:extLst>
          </p:cNvPr>
          <p:cNvSpPr/>
          <p:nvPr/>
        </p:nvSpPr>
        <p:spPr>
          <a:xfrm>
            <a:off x="10477498" y="5998030"/>
            <a:ext cx="1672667" cy="5660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DỌN DẸP CHUỒNG TRẠI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7A49034-084D-DEFD-6E8F-0E95053D219B}"/>
              </a:ext>
            </a:extLst>
          </p:cNvPr>
          <p:cNvSpPr/>
          <p:nvPr/>
        </p:nvSpPr>
        <p:spPr>
          <a:xfrm>
            <a:off x="-1632857" y="205273"/>
            <a:ext cx="1489981" cy="14555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88FF92-CE16-3CC3-7402-06FD7F8D12CB}"/>
              </a:ext>
            </a:extLst>
          </p:cNvPr>
          <p:cNvSpPr/>
          <p:nvPr/>
        </p:nvSpPr>
        <p:spPr>
          <a:xfrm>
            <a:off x="-1638301" y="118506"/>
            <a:ext cx="1517916" cy="1677639"/>
          </a:xfrm>
          <a:prstGeom prst="rect">
            <a:avLst/>
          </a:prstGeom>
          <a:solidFill>
            <a:srgbClr val="E2E2E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71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53" grpId="0" animBg="1"/>
      <p:bldP spid="54" grpId="0" animBg="1"/>
      <p:bldP spid="56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486000"/>
            <a:ext cx="11124448" cy="588600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6" y="-338138"/>
            <a:ext cx="1189301" cy="2080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2E1574-CA7A-4213-BC0F-A78310C3A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81" y="2000427"/>
            <a:ext cx="5718154" cy="419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D35B95-18A7-4B3D-8E8B-DF2481874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71106" y="664582"/>
            <a:ext cx="8449788" cy="14997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25B10F-4A91-8299-99E7-FA4DE789D7C1}"/>
              </a:ext>
            </a:extLst>
          </p:cNvPr>
          <p:cNvSpPr/>
          <p:nvPr/>
        </p:nvSpPr>
        <p:spPr>
          <a:xfrm>
            <a:off x="-1632857" y="205273"/>
            <a:ext cx="1489981" cy="14555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4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B0604020202020204" charset="-122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36DAEA-AA63-4557-83B1-B3EABB786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45" y="1855037"/>
            <a:ext cx="3532822" cy="2940897"/>
          </a:xfrm>
          <a:prstGeom prst="rect">
            <a:avLst/>
          </a:prstGeom>
        </p:spPr>
      </p:pic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240E174A-C9B2-4731-BB4D-CAE02EC69F30}"/>
              </a:ext>
            </a:extLst>
          </p:cNvPr>
          <p:cNvSpPr/>
          <p:nvPr/>
        </p:nvSpPr>
        <p:spPr>
          <a:xfrm>
            <a:off x="4043005" y="628106"/>
            <a:ext cx="7459197" cy="112371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8E3012A-6784-4CC2-AEB7-3208AEE64A39}"/>
              </a:ext>
            </a:extLst>
          </p:cNvPr>
          <p:cNvSpPr/>
          <p:nvPr/>
        </p:nvSpPr>
        <p:spPr>
          <a:xfrm>
            <a:off x="4043005" y="2173117"/>
            <a:ext cx="7435604" cy="163449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E3E9D12C-7C0D-4D76-B6BF-BF2A2C0B4B31}"/>
              </a:ext>
            </a:extLst>
          </p:cNvPr>
          <p:cNvSpPr/>
          <p:nvPr/>
        </p:nvSpPr>
        <p:spPr>
          <a:xfrm>
            <a:off x="4114443" y="4287203"/>
            <a:ext cx="7435604" cy="1634490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F7A441-BF9B-46CE-429A-13B4E236BF6A}"/>
              </a:ext>
            </a:extLst>
          </p:cNvPr>
          <p:cNvSpPr/>
          <p:nvPr/>
        </p:nvSpPr>
        <p:spPr>
          <a:xfrm>
            <a:off x="-1632857" y="205273"/>
            <a:ext cx="1489981" cy="14555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762" y="-265011"/>
            <a:ext cx="1189301" cy="208033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88253" y="335208"/>
            <a:ext cx="5930890" cy="173664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24654" y="2564746"/>
            <a:ext cx="5842631" cy="1191816"/>
          </a:xfrm>
          <a:prstGeom prst="roundRect">
            <a:avLst/>
          </a:prstGeom>
          <a:solidFill>
            <a:srgbClr val="FFE890"/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A86A431A-F974-46FB-91D2-E5BA716B8D02}"/>
              </a:ext>
            </a:extLst>
          </p:cNvPr>
          <p:cNvSpPr/>
          <p:nvPr/>
        </p:nvSpPr>
        <p:spPr>
          <a:xfrm>
            <a:off x="588253" y="4249454"/>
            <a:ext cx="6027151" cy="2009061"/>
          </a:xfrm>
          <a:prstGeom prst="roundRect">
            <a:avLst/>
          </a:prstGeom>
          <a:solidFill>
            <a:srgbClr val="1BB079"/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vi-V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 nhở 2 bạn không được nghịch lửa ở gần nhà vì ngôi nhà của các bạn là nhà gỗ, rất dễ bén lửa. 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ED23B9-1390-A8B3-374D-09BF60597F2F}"/>
              </a:ext>
            </a:extLst>
          </p:cNvPr>
          <p:cNvSpPr/>
          <p:nvPr/>
        </p:nvSpPr>
        <p:spPr>
          <a:xfrm>
            <a:off x="-1632857" y="205273"/>
            <a:ext cx="1489981" cy="14555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3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238125"/>
            <a:ext cx="11124448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762" y="-241492"/>
            <a:ext cx="1189301" cy="208033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68678" y="433858"/>
            <a:ext cx="6307492" cy="173664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cs typeface="Arial" panose="020B0604020202020204" pitchFamily="34" charset="0"/>
              </a:rPr>
              <a:t>Mẹ muốn con gái đi thăm một người họ hàng bị ốm, nhưng người con từ chối vì không thích.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3644" y="2470777"/>
            <a:ext cx="6119711" cy="1191816"/>
          </a:xfrm>
          <a:prstGeom prst="roundRect">
            <a:avLst/>
          </a:prstGeom>
          <a:solidFill>
            <a:srgbClr val="FFE890"/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A86A431A-F974-46FB-91D2-E5BA716B8D02}"/>
              </a:ext>
            </a:extLst>
          </p:cNvPr>
          <p:cNvSpPr/>
          <p:nvPr/>
        </p:nvSpPr>
        <p:spPr>
          <a:xfrm>
            <a:off x="663644" y="4136703"/>
            <a:ext cx="6186528" cy="2009061"/>
          </a:xfrm>
          <a:prstGeom prst="roundRect">
            <a:avLst/>
          </a:prstGeom>
          <a:solidFill>
            <a:srgbClr val="1BB079"/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prstClr val="white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vi-VN" sz="2800" b="1" dirty="0">
                <a:solidFill>
                  <a:prstClr val="white"/>
                </a:solidFill>
                <a:cs typeface="Arial" panose="020B0604020202020204" pitchFamily="34" charset="0"/>
              </a:rPr>
              <a:t>Em khuyên bạn nhỏ nên quan tâm đến dì của mình</a:t>
            </a:r>
            <a:r>
              <a:rPr lang="en-US" sz="2800" b="1" dirty="0">
                <a:solidFill>
                  <a:prstClr val="white"/>
                </a:solidFill>
                <a:cs typeface="Arial" panose="020B0604020202020204" pitchFamily="34" charset="0"/>
              </a:rPr>
              <a:t>,</a:t>
            </a:r>
            <a:r>
              <a:rPr lang="vi-VN" sz="2800" b="1" dirty="0">
                <a:solidFill>
                  <a:prstClr val="white"/>
                </a:solidFill>
                <a:cs typeface="Arial" panose="020B0604020202020204" pitchFamily="34" charset="0"/>
              </a:rPr>
              <a:t> vì đó là cách thể hiện sự quan tâm đối với người thân của mình.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D308F9-B516-32DE-03C2-604F9DACD3A0}"/>
              </a:ext>
            </a:extLst>
          </p:cNvPr>
          <p:cNvSpPr/>
          <p:nvPr/>
        </p:nvSpPr>
        <p:spPr>
          <a:xfrm>
            <a:off x="-1632857" y="205273"/>
            <a:ext cx="1489981" cy="14555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6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21530A-4E2F-4D0F-B7BC-6F1756A2C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0EA86B1-1F3E-453E-AA28-15765CFAA81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EFBE86B-C4F1-43EF-8966-4E40F0CDF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" y="3670248"/>
            <a:ext cx="1895550" cy="3124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189EF2C-2885-4DF6-85EC-34A6D3361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98" y="3189792"/>
            <a:ext cx="2729137" cy="364847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0E6FCF24-BB20-45BA-AA05-CFDC559BBF73}"/>
              </a:ext>
            </a:extLst>
          </p:cNvPr>
          <p:cNvSpPr/>
          <p:nvPr/>
        </p:nvSpPr>
        <p:spPr>
          <a:xfrm>
            <a:off x="629476" y="1094129"/>
            <a:ext cx="1030515" cy="549503"/>
          </a:xfrm>
          <a:prstGeom prst="rect">
            <a:avLst/>
          </a:prstGeom>
          <a:solidFill>
            <a:srgbClr val="7CA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63FF8A6-C4E9-45D2-9482-9C426BDD4485}"/>
              </a:ext>
            </a:extLst>
          </p:cNvPr>
          <p:cNvSpPr/>
          <p:nvPr/>
        </p:nvSpPr>
        <p:spPr>
          <a:xfrm>
            <a:off x="354867" y="952393"/>
            <a:ext cx="639657" cy="341085"/>
          </a:xfrm>
          <a:prstGeom prst="rect">
            <a:avLst/>
          </a:prstGeom>
          <a:solidFill>
            <a:srgbClr val="76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6DCC06D4-931A-4E57-9EA9-E4D3832E07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40" y="0"/>
            <a:ext cx="1334192" cy="32095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2E5B665D-AB42-4939-9DF0-6556C44C9B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098" y="6217248"/>
            <a:ext cx="1407621" cy="59889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3A82107F-4D07-4FB8-A8F4-2FC24DB0DC70}"/>
              </a:ext>
            </a:extLst>
          </p:cNvPr>
          <p:cNvSpPr/>
          <p:nvPr/>
        </p:nvSpPr>
        <p:spPr>
          <a:xfrm rot="10800000">
            <a:off x="44313" y="2006653"/>
            <a:ext cx="11754139" cy="3392606"/>
          </a:xfrm>
          <a:prstGeom prst="rect">
            <a:avLst/>
          </a:prstGeom>
          <a:blipFill dpi="0" rotWithShape="1">
            <a:blip r:embed="rId10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16386649-0731-44C7-B9CE-7D5DA412C3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5" y="6412567"/>
            <a:ext cx="591684" cy="403576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9B05D16D-43E5-4F06-926F-66562A6D3898}"/>
              </a:ext>
            </a:extLst>
          </p:cNvPr>
          <p:cNvGrpSpPr/>
          <p:nvPr/>
        </p:nvGrpSpPr>
        <p:grpSpPr>
          <a:xfrm>
            <a:off x="3551479" y="-1149492"/>
            <a:ext cx="4121264" cy="1032133"/>
            <a:chOff x="3854337" y="1487133"/>
            <a:chExt cx="4121264" cy="1032133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13EFC80-1982-4089-8B27-38E538F15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337" y="1487133"/>
              <a:ext cx="4121264" cy="1032133"/>
            </a:xfrm>
            <a:prstGeom prst="rect">
              <a:avLst/>
            </a:prstGeom>
          </p:spPr>
        </p:pic>
        <p:sp>
          <p:nvSpPr>
            <p:cNvPr id="28" name="标题 1">
              <a:extLst>
                <a:ext uri="{FF2B5EF4-FFF2-40B4-BE49-F238E27FC236}">
                  <a16:creationId xmlns:a16="http://schemas.microsoft.com/office/drawing/2014/main" id="{F389331B-0A5E-4A37-A611-982CA5CEF253}"/>
                </a:ext>
              </a:extLst>
            </p:cNvPr>
            <p:cNvSpPr txBox="1">
              <a:spLocks/>
            </p:cNvSpPr>
            <p:nvPr/>
          </p:nvSpPr>
          <p:spPr>
            <a:xfrm>
              <a:off x="5407806" y="1831624"/>
              <a:ext cx="1417053" cy="4397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  <a:cs typeface="+mj-cs"/>
                </a:rPr>
                <a:t>6.16</a:t>
              </a:r>
              <a:endParaRPr kumimoji="0" lang="zh-CN" altLang="en-US" sz="4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义启紫水晶体" panose="02010601030101010101" pitchFamily="2" charset="-122"/>
                <a:ea typeface="义启紫水晶体" panose="02010601030101010101" pitchFamily="2" charset="-122"/>
                <a:cs typeface="+mj-cs"/>
              </a:endParaRPr>
            </a:p>
          </p:txBody>
        </p:sp>
      </p:grpSp>
      <p:pic>
        <p:nvPicPr>
          <p:cNvPr id="19" name="5bfec640e9c6d">
            <a:hlinkClick r:id="" action="ppaction://media"/>
            <a:extLst>
              <a:ext uri="{FF2B5EF4-FFF2-40B4-BE49-F238E27FC236}">
                <a16:creationId xmlns:a16="http://schemas.microsoft.com/office/drawing/2014/main" id="{59E585AD-40A9-4DDF-9FB3-6F824390FB7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9686" y="-118771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332" y="934154"/>
            <a:ext cx="14211569" cy="40996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D5E17E1-7E89-DB30-A197-DB5BECDB3614}"/>
              </a:ext>
            </a:extLst>
          </p:cNvPr>
          <p:cNvSpPr/>
          <p:nvPr/>
        </p:nvSpPr>
        <p:spPr>
          <a:xfrm>
            <a:off x="-1548882" y="111967"/>
            <a:ext cx="1455576" cy="15316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73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8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0" grpId="0" animBg="1"/>
      <p:bldP spid="22" grpId="0" animBg="1"/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三年级上册PPT课件范本-爱什么颜色"/>
</p:tagLst>
</file>

<file path=ppt/theme/theme1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301</Words>
  <Application>Microsoft Office PowerPoint</Application>
  <PresentationFormat>Widescreen</PresentationFormat>
  <Paragraphs>41</Paragraphs>
  <Slides>7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等线</vt:lpstr>
      <vt:lpstr>等线 Light</vt:lpstr>
      <vt:lpstr>微软雅黑</vt:lpstr>
      <vt:lpstr>#9Slide02 Noi dung dai</vt:lpstr>
      <vt:lpstr>Arial</vt:lpstr>
      <vt:lpstr>Bookman Old Style</vt:lpstr>
      <vt:lpstr>Coiny</vt:lpstr>
      <vt:lpstr>义启紫水晶体</vt:lpstr>
      <vt:lpstr>1_包图主题2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视频</dc:title>
  <dc:creator>lxl</dc:creator>
  <cp:lastModifiedBy>Windows 10</cp:lastModifiedBy>
  <cp:revision>124</cp:revision>
  <dcterms:created xsi:type="dcterms:W3CDTF">2017-09-15T02:25:26Z</dcterms:created>
  <dcterms:modified xsi:type="dcterms:W3CDTF">2024-10-02T05:15:17Z</dcterms:modified>
</cp:coreProperties>
</file>