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tags/tag1.xml" ContentType="application/vnd.openxmlformats-officedocument.presentationml.tags+xml"/>
  <Override PartName="/ppt/notesSlides/notesSlide3.xml" ContentType="application/vnd.openxmlformats-officedocument.presentationml.notesSlide+xml"/>
  <Override PartName="/ppt/tags/tag2.xml" ContentType="application/vnd.openxmlformats-officedocument.presentationml.tags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2" r:id="rId2"/>
    <p:sldMasterId id="2147483674" r:id="rId3"/>
  </p:sldMasterIdLst>
  <p:notesMasterIdLst>
    <p:notesMasterId r:id="rId10"/>
  </p:notesMasterIdLst>
  <p:sldIdLst>
    <p:sldId id="265" r:id="rId4"/>
    <p:sldId id="266" r:id="rId5"/>
    <p:sldId id="262" r:id="rId6"/>
    <p:sldId id="274" r:id="rId7"/>
    <p:sldId id="280" r:id="rId8"/>
    <p:sldId id="283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Kim Duyen" initials="KD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4" d="100"/>
          <a:sy n="64" d="100"/>
        </p:scale>
        <p:origin x="95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commentAuthors" Target="commentAuthors.xml"/><Relationship Id="rId5" Type="http://schemas.openxmlformats.org/officeDocument/2006/relationships/slide" Target="slides/slide2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A5D22BC-71A0-4B78-85BD-1273D55E84FA}" type="datetimeFigureOut">
              <a:rPr lang="en-US" smtClean="0"/>
              <a:t>10/2/2024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3166F50-F3BB-46A1-B648-29F234CE9F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15591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幻灯片图像占位符 60417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10243" name="文本占位符 60418"/>
          <p:cNvSpPr>
            <a:spLocks noGrp="1"/>
          </p:cNvSpPr>
          <p:nvPr>
            <p:ph type="body" idx="1"/>
          </p:nvPr>
        </p:nvSpPr>
        <p:spPr/>
        <p:txBody>
          <a:bodyPr wrap="square" lIns="91440" tIns="45720" rIns="91440" bIns="45720" anchor="t" anchorCtr="0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en-US" dirty="0" err="1">
                <a:sym typeface="+mn-ea"/>
              </a:rPr>
              <a:t>Bài</a:t>
            </a:r>
            <a:r>
              <a:rPr lang="en-US" dirty="0">
                <a:sym typeface="+mn-ea"/>
              </a:rPr>
              <a:t> </a:t>
            </a:r>
            <a:r>
              <a:rPr lang="en-US" dirty="0" err="1">
                <a:sym typeface="+mn-ea"/>
              </a:rPr>
              <a:t>giảng</a:t>
            </a:r>
            <a:r>
              <a:rPr lang="en-US" dirty="0">
                <a:sym typeface="+mn-ea"/>
              </a:rPr>
              <a:t> </a:t>
            </a:r>
            <a:r>
              <a:rPr lang="en-US" dirty="0" err="1">
                <a:sym typeface="+mn-ea"/>
              </a:rPr>
              <a:t>thiết</a:t>
            </a:r>
            <a:r>
              <a:rPr lang="en-US" dirty="0">
                <a:sym typeface="+mn-ea"/>
              </a:rPr>
              <a:t> </a:t>
            </a:r>
            <a:r>
              <a:rPr lang="en-US" dirty="0" err="1">
                <a:sym typeface="+mn-ea"/>
              </a:rPr>
              <a:t>kế</a:t>
            </a:r>
            <a:r>
              <a:rPr lang="en-US" dirty="0">
                <a:sym typeface="+mn-ea"/>
              </a:rPr>
              <a:t> </a:t>
            </a:r>
            <a:r>
              <a:rPr lang="en-US" dirty="0" err="1">
                <a:sym typeface="+mn-ea"/>
              </a:rPr>
              <a:t>bởi</a:t>
            </a:r>
            <a:r>
              <a:rPr lang="en-US" dirty="0">
                <a:sym typeface="+mn-ea"/>
              </a:rPr>
              <a:t>: </a:t>
            </a:r>
            <a:r>
              <a:rPr lang="en-US" dirty="0" err="1">
                <a:sym typeface="+mn-ea"/>
              </a:rPr>
              <a:t>Hương</a:t>
            </a:r>
            <a:r>
              <a:rPr lang="en-US" dirty="0">
                <a:sym typeface="+mn-ea"/>
              </a:rPr>
              <a:t> </a:t>
            </a:r>
            <a:r>
              <a:rPr lang="en-US" dirty="0" err="1">
                <a:sym typeface="+mn-ea"/>
              </a:rPr>
              <a:t>Thảo</a:t>
            </a:r>
            <a:r>
              <a:rPr lang="en-US" dirty="0">
                <a:sym typeface="+mn-ea"/>
              </a:rPr>
              <a:t> - tranthao121004@gmail.com</a:t>
            </a:r>
            <a:endParaRPr lang="en-US" dirty="0"/>
          </a:p>
        </p:txBody>
      </p:sp>
      <p:sp>
        <p:nvSpPr>
          <p:cNvPr id="10244" name="灯片编号占位符 1"/>
          <p:cNvSpPr txBox="1">
            <a:spLocks noGrp="1"/>
          </p:cNvSpPr>
          <p:nvPr/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anchor="b" anchorCtr="0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9A0DB2DC-4C9A-4742-B13C-FB6460FD3503}" type="slidenum">
              <a:rPr kumimoji="0" lang="en-US" altLang="zh-CN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SimSun" panose="02010600030101010101" pitchFamily="2" charset="-122"/>
                <a:cs typeface="+mn-cs"/>
              </a:rPr>
              <a:t>1</a:t>
            </a:fld>
            <a:endParaRPr kumimoji="0" lang="en-US" altLang="zh-CN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SimSun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1411515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en-US" dirty="0" err="1">
                <a:sym typeface="+mn-ea"/>
              </a:rPr>
              <a:t>Bài</a:t>
            </a:r>
            <a:r>
              <a:rPr lang="en-US" dirty="0">
                <a:sym typeface="+mn-ea"/>
              </a:rPr>
              <a:t> </a:t>
            </a:r>
            <a:r>
              <a:rPr lang="en-US" dirty="0" err="1">
                <a:sym typeface="+mn-ea"/>
              </a:rPr>
              <a:t>giảng</a:t>
            </a:r>
            <a:r>
              <a:rPr lang="en-US" dirty="0">
                <a:sym typeface="+mn-ea"/>
              </a:rPr>
              <a:t> </a:t>
            </a:r>
            <a:r>
              <a:rPr lang="en-US" dirty="0" err="1">
                <a:sym typeface="+mn-ea"/>
              </a:rPr>
              <a:t>thiết</a:t>
            </a:r>
            <a:r>
              <a:rPr lang="en-US" dirty="0">
                <a:sym typeface="+mn-ea"/>
              </a:rPr>
              <a:t> </a:t>
            </a:r>
            <a:r>
              <a:rPr lang="en-US" dirty="0" err="1">
                <a:sym typeface="+mn-ea"/>
              </a:rPr>
              <a:t>kế</a:t>
            </a:r>
            <a:r>
              <a:rPr lang="en-US" dirty="0">
                <a:sym typeface="+mn-ea"/>
              </a:rPr>
              <a:t> </a:t>
            </a:r>
            <a:r>
              <a:rPr lang="en-US" dirty="0" err="1">
                <a:sym typeface="+mn-ea"/>
              </a:rPr>
              <a:t>bởi</a:t>
            </a:r>
            <a:r>
              <a:rPr lang="en-US" dirty="0">
                <a:sym typeface="+mn-ea"/>
              </a:rPr>
              <a:t>: </a:t>
            </a:r>
            <a:r>
              <a:rPr lang="en-US" dirty="0" err="1">
                <a:sym typeface="+mn-ea"/>
              </a:rPr>
              <a:t>Hương</a:t>
            </a:r>
            <a:r>
              <a:rPr lang="en-US" dirty="0">
                <a:sym typeface="+mn-ea"/>
              </a:rPr>
              <a:t> </a:t>
            </a:r>
            <a:r>
              <a:rPr lang="en-US" dirty="0" err="1">
                <a:sym typeface="+mn-ea"/>
              </a:rPr>
              <a:t>Thảo</a:t>
            </a:r>
            <a:r>
              <a:rPr lang="en-US" dirty="0">
                <a:sym typeface="+mn-ea"/>
              </a:rPr>
              <a:t> - tranthao121004@gmail.com</a:t>
            </a:r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A62B162E-F920-4511-832F-006A16C91FE9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等线" panose="020F0502020204030204"/>
                <a:ea typeface="等线" panose="02010600030101010101" pitchFamily="2" charset="-122"/>
                <a:cs typeface="+mn-cs"/>
              </a:rPr>
              <a:t>2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等线" panose="020F0502020204030204"/>
              <a:ea typeface="等线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4891245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>
                <a:sym typeface="+mn-ea"/>
              </a:rPr>
              <a:t>Bài</a:t>
            </a:r>
            <a:r>
              <a:rPr lang="en-US" dirty="0">
                <a:sym typeface="+mn-ea"/>
              </a:rPr>
              <a:t> </a:t>
            </a:r>
            <a:r>
              <a:rPr lang="en-US" dirty="0" err="1">
                <a:sym typeface="+mn-ea"/>
              </a:rPr>
              <a:t>giảng</a:t>
            </a:r>
            <a:r>
              <a:rPr lang="en-US" dirty="0">
                <a:sym typeface="+mn-ea"/>
              </a:rPr>
              <a:t> </a:t>
            </a:r>
            <a:r>
              <a:rPr lang="en-US" dirty="0" err="1">
                <a:sym typeface="+mn-ea"/>
              </a:rPr>
              <a:t>thiết</a:t>
            </a:r>
            <a:r>
              <a:rPr lang="en-US" dirty="0">
                <a:sym typeface="+mn-ea"/>
              </a:rPr>
              <a:t> </a:t>
            </a:r>
            <a:r>
              <a:rPr lang="en-US" dirty="0" err="1">
                <a:sym typeface="+mn-ea"/>
              </a:rPr>
              <a:t>kế</a:t>
            </a:r>
            <a:r>
              <a:rPr lang="en-US" dirty="0">
                <a:sym typeface="+mn-ea"/>
              </a:rPr>
              <a:t> </a:t>
            </a:r>
            <a:r>
              <a:rPr lang="en-US" dirty="0" err="1">
                <a:sym typeface="+mn-ea"/>
              </a:rPr>
              <a:t>bởi</a:t>
            </a:r>
            <a:r>
              <a:rPr lang="en-US" dirty="0">
                <a:sym typeface="+mn-ea"/>
              </a:rPr>
              <a:t>: </a:t>
            </a:r>
            <a:r>
              <a:rPr lang="en-US" dirty="0" err="1">
                <a:sym typeface="+mn-ea"/>
              </a:rPr>
              <a:t>Hương</a:t>
            </a:r>
            <a:r>
              <a:rPr lang="en-US" dirty="0">
                <a:sym typeface="+mn-ea"/>
              </a:rPr>
              <a:t> </a:t>
            </a:r>
            <a:r>
              <a:rPr lang="en-US" dirty="0" err="1">
                <a:sym typeface="+mn-ea"/>
              </a:rPr>
              <a:t>Thảo</a:t>
            </a:r>
            <a:r>
              <a:rPr lang="en-US" dirty="0">
                <a:sym typeface="+mn-ea"/>
              </a:rPr>
              <a:t> - tranthao121004@gmail.com</a:t>
            </a:r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A930D33-079D-4CA9-A1E7-7078CAC5F2FE}" type="slidenum">
              <a:rPr lang="zh-CN" alt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27515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>
                <a:sym typeface="+mn-ea"/>
              </a:rPr>
              <a:t>Bài</a:t>
            </a:r>
            <a:r>
              <a:rPr lang="en-US" dirty="0">
                <a:sym typeface="+mn-ea"/>
              </a:rPr>
              <a:t> </a:t>
            </a:r>
            <a:r>
              <a:rPr lang="en-US" dirty="0" err="1">
                <a:sym typeface="+mn-ea"/>
              </a:rPr>
              <a:t>giảng</a:t>
            </a:r>
            <a:r>
              <a:rPr lang="en-US" dirty="0">
                <a:sym typeface="+mn-ea"/>
              </a:rPr>
              <a:t> </a:t>
            </a:r>
            <a:r>
              <a:rPr lang="en-US" dirty="0" err="1">
                <a:sym typeface="+mn-ea"/>
              </a:rPr>
              <a:t>thiết</a:t>
            </a:r>
            <a:r>
              <a:rPr lang="en-US" dirty="0">
                <a:sym typeface="+mn-ea"/>
              </a:rPr>
              <a:t> </a:t>
            </a:r>
            <a:r>
              <a:rPr lang="en-US" dirty="0" err="1">
                <a:sym typeface="+mn-ea"/>
              </a:rPr>
              <a:t>kế</a:t>
            </a:r>
            <a:r>
              <a:rPr lang="en-US" dirty="0">
                <a:sym typeface="+mn-ea"/>
              </a:rPr>
              <a:t> </a:t>
            </a:r>
            <a:r>
              <a:rPr lang="en-US" dirty="0" err="1">
                <a:sym typeface="+mn-ea"/>
              </a:rPr>
              <a:t>bởi</a:t>
            </a:r>
            <a:r>
              <a:rPr lang="en-US" dirty="0">
                <a:sym typeface="+mn-ea"/>
              </a:rPr>
              <a:t>: </a:t>
            </a:r>
            <a:r>
              <a:rPr lang="en-US" dirty="0" err="1">
                <a:sym typeface="+mn-ea"/>
              </a:rPr>
              <a:t>Hương</a:t>
            </a:r>
            <a:r>
              <a:rPr lang="en-US" dirty="0">
                <a:sym typeface="+mn-ea"/>
              </a:rPr>
              <a:t> </a:t>
            </a:r>
            <a:r>
              <a:rPr lang="en-US" dirty="0" err="1">
                <a:sym typeface="+mn-ea"/>
              </a:rPr>
              <a:t>Thảo</a:t>
            </a:r>
            <a:r>
              <a:rPr lang="en-US" dirty="0">
                <a:sym typeface="+mn-ea"/>
              </a:rPr>
              <a:t> - tranthao121004@gmail.com</a:t>
            </a:r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A930D33-079D-4CA9-A1E7-7078CAC5F2FE}" type="slidenum">
              <a:rPr lang="zh-CN" alt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404291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幻灯片图像占位符 84993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40963" name="文本占位符 84994"/>
          <p:cNvSpPr>
            <a:spLocks noGrp="1"/>
          </p:cNvSpPr>
          <p:nvPr>
            <p:ph type="body" idx="1"/>
          </p:nvPr>
        </p:nvSpPr>
        <p:spPr/>
        <p:txBody>
          <a:bodyPr wrap="square" lIns="91440" tIns="45720" rIns="91440" bIns="45720" anchor="t" anchorCtr="0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en-US" dirty="0" err="1">
                <a:sym typeface="+mn-ea"/>
              </a:rPr>
              <a:t>Bài</a:t>
            </a:r>
            <a:r>
              <a:rPr lang="en-US" dirty="0">
                <a:sym typeface="+mn-ea"/>
              </a:rPr>
              <a:t> </a:t>
            </a:r>
            <a:r>
              <a:rPr lang="en-US" dirty="0" err="1">
                <a:sym typeface="+mn-ea"/>
              </a:rPr>
              <a:t>giảng</a:t>
            </a:r>
            <a:r>
              <a:rPr lang="en-US" dirty="0">
                <a:sym typeface="+mn-ea"/>
              </a:rPr>
              <a:t> </a:t>
            </a:r>
            <a:r>
              <a:rPr lang="en-US" dirty="0" err="1">
                <a:sym typeface="+mn-ea"/>
              </a:rPr>
              <a:t>thiết</a:t>
            </a:r>
            <a:r>
              <a:rPr lang="en-US" dirty="0">
                <a:sym typeface="+mn-ea"/>
              </a:rPr>
              <a:t> </a:t>
            </a:r>
            <a:r>
              <a:rPr lang="en-US" dirty="0" err="1">
                <a:sym typeface="+mn-ea"/>
              </a:rPr>
              <a:t>kế</a:t>
            </a:r>
            <a:r>
              <a:rPr lang="en-US" dirty="0">
                <a:sym typeface="+mn-ea"/>
              </a:rPr>
              <a:t> </a:t>
            </a:r>
            <a:r>
              <a:rPr lang="en-US" dirty="0" err="1">
                <a:sym typeface="+mn-ea"/>
              </a:rPr>
              <a:t>bởi</a:t>
            </a:r>
            <a:r>
              <a:rPr lang="en-US" dirty="0">
                <a:sym typeface="+mn-ea"/>
              </a:rPr>
              <a:t>: </a:t>
            </a:r>
            <a:r>
              <a:rPr lang="en-US" dirty="0" err="1">
                <a:sym typeface="+mn-ea"/>
              </a:rPr>
              <a:t>Hương</a:t>
            </a:r>
            <a:r>
              <a:rPr lang="en-US" dirty="0">
                <a:sym typeface="+mn-ea"/>
              </a:rPr>
              <a:t> </a:t>
            </a:r>
            <a:r>
              <a:rPr lang="en-US" dirty="0" err="1">
                <a:sym typeface="+mn-ea"/>
              </a:rPr>
              <a:t>Thảo</a:t>
            </a:r>
            <a:r>
              <a:rPr lang="en-US" dirty="0">
                <a:sym typeface="+mn-ea"/>
              </a:rPr>
              <a:t> - tranthao121004@gmail.com</a:t>
            </a:r>
            <a:endParaRPr lang="en-US" dirty="0"/>
          </a:p>
        </p:txBody>
      </p:sp>
      <p:sp>
        <p:nvSpPr>
          <p:cNvPr id="40964" name="灯片编号占位符 1"/>
          <p:cNvSpPr txBox="1">
            <a:spLocks noGrp="1"/>
          </p:cNvSpPr>
          <p:nvPr/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anchor="b" anchorCtr="0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9A0DB2DC-4C9A-4742-B13C-FB6460FD3503}" type="slidenum">
              <a:rPr kumimoji="0" lang="en-US" altLang="zh-CN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SimSun" panose="02010600030101010101" pitchFamily="2" charset="-122"/>
                <a:cs typeface="+mn-cs"/>
              </a:rPr>
              <a:t>5</a:t>
            </a:fld>
            <a:endParaRPr kumimoji="0" lang="en-US" altLang="zh-CN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SimSun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7243328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>
                <a:sym typeface="+mn-ea"/>
              </a:rPr>
              <a:t>Bài</a:t>
            </a:r>
            <a:r>
              <a:rPr lang="en-US" dirty="0">
                <a:sym typeface="+mn-ea"/>
              </a:rPr>
              <a:t> </a:t>
            </a:r>
            <a:r>
              <a:rPr lang="en-US" dirty="0" err="1">
                <a:sym typeface="+mn-ea"/>
              </a:rPr>
              <a:t>giảng</a:t>
            </a:r>
            <a:r>
              <a:rPr lang="en-US" dirty="0">
                <a:sym typeface="+mn-ea"/>
              </a:rPr>
              <a:t> </a:t>
            </a:r>
            <a:r>
              <a:rPr lang="en-US" dirty="0" err="1">
                <a:sym typeface="+mn-ea"/>
              </a:rPr>
              <a:t>thiết</a:t>
            </a:r>
            <a:r>
              <a:rPr lang="en-US" dirty="0">
                <a:sym typeface="+mn-ea"/>
              </a:rPr>
              <a:t> </a:t>
            </a:r>
            <a:r>
              <a:rPr lang="en-US" dirty="0" err="1">
                <a:sym typeface="+mn-ea"/>
              </a:rPr>
              <a:t>kế</a:t>
            </a:r>
            <a:r>
              <a:rPr lang="en-US" dirty="0">
                <a:sym typeface="+mn-ea"/>
              </a:rPr>
              <a:t> </a:t>
            </a:r>
            <a:r>
              <a:rPr lang="en-US" dirty="0" err="1">
                <a:sym typeface="+mn-ea"/>
              </a:rPr>
              <a:t>bởi</a:t>
            </a:r>
            <a:r>
              <a:rPr lang="en-US" dirty="0">
                <a:sym typeface="+mn-ea"/>
              </a:rPr>
              <a:t>: </a:t>
            </a:r>
            <a:r>
              <a:rPr lang="en-US" dirty="0" err="1">
                <a:sym typeface="+mn-ea"/>
              </a:rPr>
              <a:t>Hương</a:t>
            </a:r>
            <a:r>
              <a:rPr lang="en-US" dirty="0">
                <a:sym typeface="+mn-ea"/>
              </a:rPr>
              <a:t> </a:t>
            </a:r>
            <a:r>
              <a:rPr lang="en-US" dirty="0" err="1">
                <a:sym typeface="+mn-ea"/>
              </a:rPr>
              <a:t>Thảo</a:t>
            </a:r>
            <a:r>
              <a:rPr lang="en-US" dirty="0">
                <a:sym typeface="+mn-ea"/>
              </a:rPr>
              <a:t> - tranthao121004@gmail.com</a:t>
            </a:r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A62B162E-F920-4511-832F-006A16C91FE9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等线" panose="020F0502020204030204"/>
                <a:ea typeface="等线" panose="02010600030101010101" pitchFamily="2" charset="-122"/>
                <a:cs typeface="+mn-cs"/>
              </a:rPr>
              <a:t>6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等线" panose="020F0502020204030204"/>
              <a:ea typeface="等线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296756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83328-5D9C-4CDA-A4B0-8F0932BA2C1A}" type="datetimeFigureOut">
              <a:rPr lang="en-US" smtClean="0"/>
              <a:t>10/2/2024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CEE447-4DD9-425C-BEC0-5EA12C7BCFC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83328-5D9C-4CDA-A4B0-8F0932BA2C1A}" type="datetimeFigureOut">
              <a:rPr lang="en-US" smtClean="0"/>
              <a:t>10/2/2024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CEE447-4DD9-425C-BEC0-5EA12C7BCFC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83328-5D9C-4CDA-A4B0-8F0932BA2C1A}" type="datetimeFigureOut">
              <a:rPr lang="en-US" smtClean="0"/>
              <a:t>10/2/2024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CEE447-4DD9-425C-BEC0-5EA12C7BCFC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 advClick="0" advTm="3713">
        <p14:switch dir="r"/>
      </p:transition>
    </mc:Choice>
    <mc:Fallback xmlns="">
      <p:transition spd="slow" advClick="0" advTm="3713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/>
          <p:cNvPicPr>
            <a:picLocks noChangeAspect="1"/>
          </p:cNvPicPr>
          <p:nvPr userDrawn="1"/>
        </p:nvPicPr>
        <p:blipFill rotWithShape="1">
          <a:blip r:embed="rId2" cstate="screen"/>
          <a:srcRect/>
          <a:stretch>
            <a:fillRect/>
          </a:stretch>
        </p:blipFill>
        <p:spPr>
          <a:xfrm>
            <a:off x="82505" y="108235"/>
            <a:ext cx="4097612" cy="1034827"/>
          </a:xfrm>
          <a:prstGeom prst="rect">
            <a:avLst/>
          </a:prstGeom>
        </p:spPr>
      </p:pic>
      <p:pic>
        <p:nvPicPr>
          <p:cNvPr id="8" name="图片 7"/>
          <p:cNvPicPr>
            <a:picLocks noChangeAspect="1"/>
          </p:cNvPicPr>
          <p:nvPr userDrawn="1"/>
        </p:nvPicPr>
        <p:blipFill rotWithShape="1">
          <a:blip r:embed="rId3" cstate="print"/>
          <a:srcRect/>
          <a:stretch>
            <a:fillRect/>
          </a:stretch>
        </p:blipFill>
        <p:spPr>
          <a:xfrm>
            <a:off x="19416" y="6502009"/>
            <a:ext cx="12192000" cy="353756"/>
          </a:xfrm>
          <a:prstGeom prst="rect">
            <a:avLst/>
          </a:prstGeom>
        </p:spPr>
      </p:pic>
      <p:sp>
        <p:nvSpPr>
          <p:cNvPr id="3" name="标题 2"/>
          <p:cNvSpPr>
            <a:spLocks noGrp="1"/>
          </p:cNvSpPr>
          <p:nvPr>
            <p:ph type="title" hasCustomPrompt="1"/>
          </p:nvPr>
        </p:nvSpPr>
        <p:spPr>
          <a:xfrm>
            <a:off x="2131309" y="131270"/>
            <a:ext cx="9552544" cy="757797"/>
          </a:xfrm>
          <a:prstGeom prst="rect">
            <a:avLst/>
          </a:prstGeom>
        </p:spPr>
        <p:txBody>
          <a:bodyPr/>
          <a:lstStyle>
            <a:lvl1pPr>
              <a:defRPr sz="4265" b="1">
                <a:solidFill>
                  <a:schemeClr val="accent1">
                    <a:lumMod val="50000"/>
                  </a:schemeClr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defRPr>
            </a:lvl1pPr>
          </a:lstStyle>
          <a:p>
            <a:r>
              <a:rPr lang="zh-CN" altLang="en-US" dirty="0"/>
              <a:t>单击此处编辑母版标题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 advClick="0" advTm="3713">
        <p14:switch dir="r"/>
      </p:transition>
    </mc:Choice>
    <mc:Fallback xmlns="">
      <p:transition spd="slow" advClick="0" advTm="3713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5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09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8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  <p:transition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5335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665">
                <a:solidFill>
                  <a:schemeClr val="tx1">
                    <a:tint val="75000"/>
                  </a:schemeClr>
                </a:solidFill>
              </a:defRPr>
            </a:lvl1pPr>
            <a:lvl2pPr marL="60960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219200" indent="0">
              <a:buNone/>
              <a:defRPr sz="2135">
                <a:solidFill>
                  <a:schemeClr val="tx1">
                    <a:tint val="75000"/>
                  </a:schemeClr>
                </a:solidFill>
              </a:defRPr>
            </a:lvl3pPr>
            <a:lvl4pPr marL="1828800" indent="0">
              <a:buNone/>
              <a:defRPr sz="1865">
                <a:solidFill>
                  <a:schemeClr val="tx1">
                    <a:tint val="75000"/>
                  </a:schemeClr>
                </a:solidFill>
              </a:defRPr>
            </a:lvl4pPr>
            <a:lvl5pPr marL="2438400" indent="0">
              <a:buNone/>
              <a:defRPr sz="1865">
                <a:solidFill>
                  <a:schemeClr val="tx1">
                    <a:tint val="75000"/>
                  </a:schemeClr>
                </a:solidFill>
              </a:defRPr>
            </a:lvl5pPr>
            <a:lvl6pPr marL="3048000" indent="0">
              <a:buNone/>
              <a:defRPr sz="1865">
                <a:solidFill>
                  <a:schemeClr val="tx1">
                    <a:tint val="75000"/>
                  </a:schemeClr>
                </a:solidFill>
              </a:defRPr>
            </a:lvl6pPr>
            <a:lvl7pPr marL="3657600" indent="0">
              <a:buNone/>
              <a:defRPr sz="1865">
                <a:solidFill>
                  <a:schemeClr val="tx1">
                    <a:tint val="75000"/>
                  </a:schemeClr>
                </a:solidFill>
              </a:defRPr>
            </a:lvl7pPr>
            <a:lvl8pPr marL="4267200" indent="0">
              <a:buNone/>
              <a:defRPr sz="1865">
                <a:solidFill>
                  <a:schemeClr val="tx1">
                    <a:tint val="75000"/>
                  </a:schemeClr>
                </a:solidFill>
              </a:defRPr>
            </a:lvl8pPr>
            <a:lvl9pPr marL="4876800" indent="0">
              <a:buNone/>
              <a:defRPr sz="1865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200151"/>
            <a:ext cx="5384800" cy="3394075"/>
          </a:xfrm>
        </p:spPr>
        <p:txBody>
          <a:bodyPr/>
          <a:lstStyle>
            <a:lvl1pPr>
              <a:defRPr sz="3735"/>
            </a:lvl1pPr>
            <a:lvl2pPr>
              <a:defRPr sz="3200"/>
            </a:lvl2pPr>
            <a:lvl3pPr>
              <a:defRPr sz="2665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200151"/>
            <a:ext cx="5384800" cy="3394075"/>
          </a:xfrm>
        </p:spPr>
        <p:txBody>
          <a:bodyPr/>
          <a:lstStyle>
            <a:lvl1pPr>
              <a:defRPr sz="3735"/>
            </a:lvl1pPr>
            <a:lvl2pPr>
              <a:defRPr sz="3200"/>
            </a:lvl2pPr>
            <a:lvl3pPr>
              <a:defRPr sz="2665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9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3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600" indent="0">
              <a:buNone/>
              <a:defRPr sz="2665" b="1"/>
            </a:lvl2pPr>
            <a:lvl3pPr marL="1219200" indent="0">
              <a:buNone/>
              <a:defRPr sz="2400" b="1"/>
            </a:lvl3pPr>
            <a:lvl4pPr marL="1828800" indent="0">
              <a:buNone/>
              <a:defRPr sz="2135" b="1"/>
            </a:lvl4pPr>
            <a:lvl5pPr marL="2438400" indent="0">
              <a:buNone/>
              <a:defRPr sz="2135" b="1"/>
            </a:lvl5pPr>
            <a:lvl6pPr marL="3048000" indent="0">
              <a:buNone/>
              <a:defRPr sz="2135" b="1"/>
            </a:lvl6pPr>
            <a:lvl7pPr marL="3657600" indent="0">
              <a:buNone/>
              <a:defRPr sz="2135" b="1"/>
            </a:lvl7pPr>
            <a:lvl8pPr marL="4267200" indent="0">
              <a:buNone/>
              <a:defRPr sz="2135" b="1"/>
            </a:lvl8pPr>
            <a:lvl9pPr marL="4876800" indent="0">
              <a:buNone/>
              <a:defRPr sz="2135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3200"/>
            </a:lvl1pPr>
            <a:lvl2pPr>
              <a:defRPr sz="2665"/>
            </a:lvl2pPr>
            <a:lvl3pPr>
              <a:defRPr sz="2400"/>
            </a:lvl3pPr>
            <a:lvl4pPr>
              <a:defRPr sz="2135"/>
            </a:lvl4pPr>
            <a:lvl5pPr>
              <a:defRPr sz="2135"/>
            </a:lvl5pPr>
            <a:lvl6pPr>
              <a:defRPr sz="2135"/>
            </a:lvl6pPr>
            <a:lvl7pPr>
              <a:defRPr sz="2135"/>
            </a:lvl7pPr>
            <a:lvl8pPr>
              <a:defRPr sz="2135"/>
            </a:lvl8pPr>
            <a:lvl9pPr>
              <a:defRPr sz="2135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3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600" indent="0">
              <a:buNone/>
              <a:defRPr sz="2665" b="1"/>
            </a:lvl2pPr>
            <a:lvl3pPr marL="1219200" indent="0">
              <a:buNone/>
              <a:defRPr sz="2400" b="1"/>
            </a:lvl3pPr>
            <a:lvl4pPr marL="1828800" indent="0">
              <a:buNone/>
              <a:defRPr sz="2135" b="1"/>
            </a:lvl4pPr>
            <a:lvl5pPr marL="2438400" indent="0">
              <a:buNone/>
              <a:defRPr sz="2135" b="1"/>
            </a:lvl5pPr>
            <a:lvl6pPr marL="3048000" indent="0">
              <a:buNone/>
              <a:defRPr sz="2135" b="1"/>
            </a:lvl6pPr>
            <a:lvl7pPr marL="3657600" indent="0">
              <a:buNone/>
              <a:defRPr sz="2135" b="1"/>
            </a:lvl7pPr>
            <a:lvl8pPr marL="4267200" indent="0">
              <a:buNone/>
              <a:defRPr sz="2135" b="1"/>
            </a:lvl8pPr>
            <a:lvl9pPr marL="4876800" indent="0">
              <a:buNone/>
              <a:defRPr sz="2135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3200"/>
            </a:lvl1pPr>
            <a:lvl2pPr>
              <a:defRPr sz="2665"/>
            </a:lvl2pPr>
            <a:lvl3pPr>
              <a:defRPr sz="2400"/>
            </a:lvl3pPr>
            <a:lvl4pPr>
              <a:defRPr sz="2135"/>
            </a:lvl4pPr>
            <a:lvl5pPr>
              <a:defRPr sz="2135"/>
            </a:lvl5pPr>
            <a:lvl6pPr>
              <a:defRPr sz="2135"/>
            </a:lvl6pPr>
            <a:lvl7pPr>
              <a:defRPr sz="2135"/>
            </a:lvl7pPr>
            <a:lvl8pPr>
              <a:defRPr sz="2135"/>
            </a:lvl8pPr>
            <a:lvl9pPr>
              <a:defRPr sz="2135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83328-5D9C-4CDA-A4B0-8F0932BA2C1A}" type="datetimeFigureOut">
              <a:rPr lang="en-US" smtClean="0"/>
              <a:t>10/2/2024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CEE447-4DD9-425C-BEC0-5EA12C7BCFC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49"/>
            <a:ext cx="4011084" cy="1162051"/>
          </a:xfrm>
        </p:spPr>
        <p:txBody>
          <a:bodyPr anchor="b"/>
          <a:lstStyle>
            <a:lvl1pPr algn="l">
              <a:defRPr sz="2665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4265"/>
            </a:lvl1pPr>
            <a:lvl2pPr>
              <a:defRPr sz="3735"/>
            </a:lvl2pPr>
            <a:lvl3pPr>
              <a:defRPr sz="3200"/>
            </a:lvl3pPr>
            <a:lvl4pPr>
              <a:defRPr sz="2665"/>
            </a:lvl4pPr>
            <a:lvl5pPr>
              <a:defRPr sz="2665"/>
            </a:lvl5pPr>
            <a:lvl6pPr>
              <a:defRPr sz="2665"/>
            </a:lvl6pPr>
            <a:lvl7pPr>
              <a:defRPr sz="2665"/>
            </a:lvl7pPr>
            <a:lvl8pPr>
              <a:defRPr sz="2665"/>
            </a:lvl8pPr>
            <a:lvl9pPr>
              <a:defRPr sz="2665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865"/>
            </a:lvl1pPr>
            <a:lvl2pPr marL="609600" indent="0">
              <a:buNone/>
              <a:defRPr sz="1600"/>
            </a:lvl2pPr>
            <a:lvl3pPr marL="1219200" indent="0">
              <a:buNone/>
              <a:defRPr sz="1335"/>
            </a:lvl3pPr>
            <a:lvl4pPr marL="1828800" indent="0">
              <a:buNone/>
              <a:defRPr sz="1200"/>
            </a:lvl4pPr>
            <a:lvl5pPr marL="2438400" indent="0">
              <a:buNone/>
              <a:defRPr sz="1200"/>
            </a:lvl5pPr>
            <a:lvl6pPr marL="3048000" indent="0">
              <a:buNone/>
              <a:defRPr sz="1200"/>
            </a:lvl6pPr>
            <a:lvl7pPr marL="3657600" indent="0">
              <a:buNone/>
              <a:defRPr sz="1200"/>
            </a:lvl7pPr>
            <a:lvl8pPr marL="4267200" indent="0">
              <a:buNone/>
              <a:defRPr sz="1200"/>
            </a:lvl8pPr>
            <a:lvl9pPr marL="4876800" indent="0">
              <a:buNone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9"/>
          </a:xfrm>
        </p:spPr>
        <p:txBody>
          <a:bodyPr anchor="b"/>
          <a:lstStyle>
            <a:lvl1pPr algn="l">
              <a:defRPr sz="2665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buNone/>
              <a:defRPr sz="4265"/>
            </a:lvl1pPr>
            <a:lvl2pPr marL="609600" indent="0">
              <a:buNone/>
              <a:defRPr sz="3735"/>
            </a:lvl2pPr>
            <a:lvl3pPr marL="1219200" indent="0">
              <a:buNone/>
              <a:defRPr sz="3200"/>
            </a:lvl3pPr>
            <a:lvl4pPr marL="1828800" indent="0">
              <a:buNone/>
              <a:defRPr sz="2665"/>
            </a:lvl4pPr>
            <a:lvl5pPr marL="2438400" indent="0">
              <a:buNone/>
              <a:defRPr sz="2665"/>
            </a:lvl5pPr>
            <a:lvl6pPr marL="3048000" indent="0">
              <a:buNone/>
              <a:defRPr sz="2665"/>
            </a:lvl6pPr>
            <a:lvl7pPr marL="3657600" indent="0">
              <a:buNone/>
              <a:defRPr sz="2665"/>
            </a:lvl7pPr>
            <a:lvl8pPr marL="4267200" indent="0">
              <a:buNone/>
              <a:defRPr sz="2665"/>
            </a:lvl8pPr>
            <a:lvl9pPr marL="4876800" indent="0">
              <a:buNone/>
              <a:defRPr sz="2665"/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en-US" sz="3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7"/>
            <a:ext cx="7315200" cy="804863"/>
          </a:xfrm>
        </p:spPr>
        <p:txBody>
          <a:bodyPr/>
          <a:lstStyle>
            <a:lvl1pPr marL="0" indent="0">
              <a:buNone/>
              <a:defRPr sz="1865"/>
            </a:lvl1pPr>
            <a:lvl2pPr marL="609600" indent="0">
              <a:buNone/>
              <a:defRPr sz="1600"/>
            </a:lvl2pPr>
            <a:lvl3pPr marL="1219200" indent="0">
              <a:buNone/>
              <a:defRPr sz="1335"/>
            </a:lvl3pPr>
            <a:lvl4pPr marL="1828800" indent="0">
              <a:buNone/>
              <a:defRPr sz="1200"/>
            </a:lvl4pPr>
            <a:lvl5pPr marL="2438400" indent="0">
              <a:buNone/>
              <a:defRPr sz="1200"/>
            </a:lvl5pPr>
            <a:lvl6pPr marL="3048000" indent="0">
              <a:buNone/>
              <a:defRPr sz="1200"/>
            </a:lvl6pPr>
            <a:lvl7pPr marL="3657600" indent="0">
              <a:buNone/>
              <a:defRPr sz="1200"/>
            </a:lvl7pPr>
            <a:lvl8pPr marL="4267200" indent="0">
              <a:buNone/>
              <a:defRPr sz="1200"/>
            </a:lvl8pPr>
            <a:lvl9pPr marL="4876800" indent="0">
              <a:buNone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06375"/>
            <a:ext cx="2743200" cy="4387851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06375"/>
            <a:ext cx="8026400" cy="438785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122363"/>
            <a:ext cx="103632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2024/10/2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>
        <p:random/>
      </p:transition>
    </mc:Choice>
    <mc:Fallback xmlns="">
      <p:transition>
        <p:random/>
      </p:transition>
    </mc:Fallback>
  </mc:AlternateConten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2024/10/2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>
        <p:random/>
      </p:transition>
    </mc:Choice>
    <mc:Fallback xmlns="">
      <p:transition>
        <p:random/>
      </p:transition>
    </mc:Fallback>
  </mc:AlternateConten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2024/10/2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>
        <p:random/>
      </p:transition>
    </mc:Choice>
    <mc:Fallback xmlns="">
      <p:transition>
        <p:random/>
      </p:transition>
    </mc:Fallback>
  </mc:AlternateConten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2024/10/2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>
        <p:random/>
      </p:transition>
    </mc:Choice>
    <mc:Fallback xmlns="">
      <p:transition>
        <p:random/>
      </p:transition>
    </mc:Fallback>
  </mc:AlternateConten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7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2024/10/2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>
        <p:random/>
      </p:transition>
    </mc:Choice>
    <mc:Fallback xmlns="">
      <p:transition>
        <p:random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83328-5D9C-4CDA-A4B0-8F0932BA2C1A}" type="datetimeFigureOut">
              <a:rPr lang="en-US" smtClean="0"/>
              <a:t>10/2/2024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CEE447-4DD9-425C-BEC0-5EA12C7BCFC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2024/10/2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>
        <p:random/>
      </p:transition>
    </mc:Choice>
    <mc:Fallback xmlns="">
      <p:transition>
        <p:random/>
      </p:transition>
    </mc:Fallback>
  </mc:AlternateConten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2024/10/2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>
        <p:random/>
      </p:transition>
    </mc:Choice>
    <mc:Fallback xmlns="">
      <p:transition>
        <p:random/>
      </p:transition>
    </mc:Fallback>
  </mc:AlternateConten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2024/10/2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>
        <p:random/>
      </p:transition>
    </mc:Choice>
    <mc:Fallback xmlns="">
      <p:transition>
        <p:random/>
      </p:transition>
    </mc:Fallback>
  </mc:AlternateConten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2024/10/2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>
        <p:random/>
      </p:transition>
    </mc:Choice>
    <mc:Fallback xmlns="">
      <p:transition>
        <p:random/>
      </p:transition>
    </mc:Fallback>
  </mc:AlternateContent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2024/10/2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>
        <p:random/>
      </p:transition>
    </mc:Choice>
    <mc:Fallback xmlns="">
      <p:transition>
        <p:random/>
      </p:transition>
    </mc:Fallback>
  </mc:AlternateContent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2024/10/2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>
        <p:random/>
      </p:transition>
    </mc:Choice>
    <mc:Fallback xmlns="">
      <p:transition>
        <p:random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83328-5D9C-4CDA-A4B0-8F0932BA2C1A}" type="datetimeFigureOut">
              <a:rPr lang="en-US" smtClean="0"/>
              <a:t>10/2/2024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CEE447-4DD9-425C-BEC0-5EA12C7BCFC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83328-5D9C-4CDA-A4B0-8F0932BA2C1A}" type="datetimeFigureOut">
              <a:rPr lang="en-US" smtClean="0"/>
              <a:t>10/2/2024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CEE447-4DD9-425C-BEC0-5EA12C7BCFC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83328-5D9C-4CDA-A4B0-8F0932BA2C1A}" type="datetimeFigureOut">
              <a:rPr lang="en-US" smtClean="0"/>
              <a:t>10/2/2024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CEE447-4DD9-425C-BEC0-5EA12C7BCFC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83328-5D9C-4CDA-A4B0-8F0932BA2C1A}" type="datetimeFigureOut">
              <a:rPr lang="en-US" smtClean="0"/>
              <a:t>10/2/2024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CEE447-4DD9-425C-BEC0-5EA12C7BCFC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83328-5D9C-4CDA-A4B0-8F0932BA2C1A}" type="datetimeFigureOut">
              <a:rPr lang="en-US" smtClean="0"/>
              <a:t>10/2/2024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CEE447-4DD9-425C-BEC0-5EA12C7BCFC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83328-5D9C-4CDA-A4B0-8F0932BA2C1A}" type="datetimeFigureOut">
              <a:rPr lang="en-US" smtClean="0"/>
              <a:t>10/2/2024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CEE447-4DD9-425C-BEC0-5EA12C7BCFC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13" Type="http://schemas.openxmlformats.org/officeDocument/2006/relationships/image" Target="../media/image4.jpeg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983328-5D9C-4CDA-A4B0-8F0932BA2C1A}" type="datetimeFigureOut">
              <a:rPr lang="en-US" smtClean="0"/>
              <a:t>10/2/2024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CEE447-4DD9-425C-BEC0-5EA12C7BCFCC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7" descr="100+ Hình nền Slide đẹp 2020"/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 w="9525">
            <a:noFill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</p:sldLayoutIdLst>
  <p:transition/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5865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457200" indent="-457200" algn="l" rtl="0" eaLnBrk="0" fontAlgn="base" hangingPunct="0">
        <a:spcBef>
          <a:spcPts val="130"/>
        </a:spcBef>
        <a:spcAft>
          <a:spcPct val="0"/>
        </a:spcAft>
        <a:buFont typeface="Arial" panose="020B0604020202020204" pitchFamily="34" charset="0"/>
        <a:buChar char="•"/>
        <a:defRPr sz="4265" kern="1200">
          <a:solidFill>
            <a:schemeClr val="tx1"/>
          </a:solidFill>
          <a:latin typeface="+mn-lt"/>
          <a:ea typeface="+mn-ea"/>
          <a:cs typeface="+mn-cs"/>
        </a:defRPr>
      </a:lvl1pPr>
      <a:lvl2pPr marL="990600" indent="-381000" algn="l" rtl="0" eaLnBrk="0" fontAlgn="base" hangingPunct="0">
        <a:spcBef>
          <a:spcPts val="130"/>
        </a:spcBef>
        <a:spcAft>
          <a:spcPct val="0"/>
        </a:spcAft>
        <a:buFont typeface="Arial" panose="020B0604020202020204" pitchFamily="34" charset="0"/>
        <a:buChar char="–"/>
        <a:defRPr sz="3735" kern="1200">
          <a:solidFill>
            <a:schemeClr val="tx1"/>
          </a:solidFill>
          <a:latin typeface="+mn-lt"/>
          <a:ea typeface="+mn-ea"/>
          <a:cs typeface="+mn-cs"/>
        </a:defRPr>
      </a:lvl2pPr>
      <a:lvl3pPr marL="1524000" indent="-304800" algn="l" rtl="0" eaLnBrk="0" fontAlgn="base" hangingPunct="0">
        <a:spcBef>
          <a:spcPts val="13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133600" indent="-304800" algn="l" rtl="0" eaLnBrk="0" fontAlgn="base" hangingPunct="0">
        <a:spcBef>
          <a:spcPts val="130"/>
        </a:spcBef>
        <a:spcAft>
          <a:spcPct val="0"/>
        </a:spcAft>
        <a:buFont typeface="Arial" panose="020B0604020202020204" pitchFamily="34" charset="0"/>
        <a:buChar char="–"/>
        <a:defRPr sz="2665" kern="1200">
          <a:solidFill>
            <a:schemeClr val="tx1"/>
          </a:solidFill>
          <a:latin typeface="+mn-lt"/>
          <a:ea typeface="+mn-ea"/>
          <a:cs typeface="+mn-cs"/>
        </a:defRPr>
      </a:lvl4pPr>
      <a:lvl5pPr marL="2743200" indent="-304800" algn="l" rtl="0" eaLnBrk="0" fontAlgn="base" hangingPunct="0">
        <a:spcBef>
          <a:spcPts val="130"/>
        </a:spcBef>
        <a:spcAft>
          <a:spcPct val="0"/>
        </a:spcAft>
        <a:buFont typeface="Arial" panose="020B0604020202020204" pitchFamily="34" charset="0"/>
        <a:buChar char="»"/>
        <a:defRPr sz="2665" kern="1200">
          <a:solidFill>
            <a:schemeClr val="tx1"/>
          </a:solidFill>
          <a:latin typeface="+mn-lt"/>
          <a:ea typeface="+mn-ea"/>
          <a:cs typeface="+mn-cs"/>
        </a:defRPr>
      </a:lvl5pPr>
      <a:lvl6pPr marL="3352800" indent="-304800" algn="l" defTabSz="1219200" rtl="0" eaLnBrk="1" latinLnBrk="0" hangingPunct="1">
        <a:spcBef>
          <a:spcPts val="130"/>
        </a:spcBef>
        <a:buFont typeface="Arial" panose="020B0604020202020204" pitchFamily="34" charset="0"/>
        <a:buChar char="•"/>
        <a:defRPr sz="2665" kern="1200">
          <a:solidFill>
            <a:schemeClr val="tx1"/>
          </a:solidFill>
          <a:latin typeface="+mn-lt"/>
          <a:ea typeface="+mn-ea"/>
          <a:cs typeface="+mn-cs"/>
        </a:defRPr>
      </a:lvl6pPr>
      <a:lvl7pPr marL="3962400" indent="-304800" algn="l" defTabSz="1219200" rtl="0" eaLnBrk="1" latinLnBrk="0" hangingPunct="1">
        <a:spcBef>
          <a:spcPts val="130"/>
        </a:spcBef>
        <a:buFont typeface="Arial" panose="020B0604020202020204" pitchFamily="34" charset="0"/>
        <a:buChar char="•"/>
        <a:defRPr sz="2665" kern="1200">
          <a:solidFill>
            <a:schemeClr val="tx1"/>
          </a:solidFill>
          <a:latin typeface="+mn-lt"/>
          <a:ea typeface="+mn-ea"/>
          <a:cs typeface="+mn-cs"/>
        </a:defRPr>
      </a:lvl7pPr>
      <a:lvl8pPr marL="4572000" indent="-304800" algn="l" defTabSz="1219200" rtl="0" eaLnBrk="1" latinLnBrk="0" hangingPunct="1">
        <a:spcBef>
          <a:spcPts val="130"/>
        </a:spcBef>
        <a:buFont typeface="Arial" panose="020B0604020202020204" pitchFamily="34" charset="0"/>
        <a:buChar char="•"/>
        <a:defRPr sz="2665" kern="1200">
          <a:solidFill>
            <a:schemeClr val="tx1"/>
          </a:solidFill>
          <a:latin typeface="+mn-lt"/>
          <a:ea typeface="+mn-ea"/>
          <a:cs typeface="+mn-cs"/>
        </a:defRPr>
      </a:lvl8pPr>
      <a:lvl9pPr marL="5181600" indent="-304800" algn="l" defTabSz="1219200" rtl="0" eaLnBrk="1" latinLnBrk="0" hangingPunct="1">
        <a:spcBef>
          <a:spcPts val="130"/>
        </a:spcBef>
        <a:buFont typeface="Arial" panose="020B0604020202020204" pitchFamily="34" charset="0"/>
        <a:buChar char="•"/>
        <a:defRPr sz="266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20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600" algn="l" defTabSz="121920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200" algn="l" defTabSz="121920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800" algn="l" defTabSz="121920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400" algn="l" defTabSz="121920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8000" algn="l" defTabSz="121920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600" algn="l" defTabSz="121920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200" algn="l" defTabSz="121920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800" algn="l" defTabSz="121920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D54D79-588C-414F-9935-D85D26666345}" type="datetimeFigureOut">
              <a:rPr lang="zh-CN" altLang="en-US" smtClean="0"/>
              <a:t>2024/10/2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4EC328-9116-4993-92C0-623125586BFE}" type="slidenum">
              <a:rPr lang="zh-CN" altLang="en-US" smtClean="0"/>
              <a:t>‹#›</a:t>
            </a:fld>
            <a:endParaRPr lang="zh-CN" altLang="en-US"/>
          </a:p>
        </p:txBody>
      </p:sp>
      <p:pic>
        <p:nvPicPr>
          <p:cNvPr id="7" name="图片 7" descr="444"/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-8256" y="3810"/>
            <a:ext cx="12208511" cy="6851015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</p:sldLayoutIdLst>
  <mc:AlternateContent xmlns:mc="http://schemas.openxmlformats.org/markup-compatibility/2006" xmlns:p14="http://schemas.microsoft.com/office/powerpoint/2010/main">
    <mc:Choice Requires="p14">
      <p:transition p14:dur="10">
        <p:random/>
      </p:transition>
    </mc:Choice>
    <mc:Fallback xmlns="">
      <p:transition>
        <p:random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0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audio" Target="../media/audio1.wav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0.xml"/><Relationship Id="rId5" Type="http://schemas.openxmlformats.org/officeDocument/2006/relationships/image" Target="../media/image9.png"/><Relationship Id="rId4" Type="http://schemas.openxmlformats.org/officeDocument/2006/relationships/audio" Target="../media/audio2.wav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942" name="图片 39941" descr="1-4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1108" y="254991"/>
            <a:ext cx="12202583" cy="67056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39941" name="图片 39940" descr="1-48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-1020233" y="4210051"/>
            <a:ext cx="4948767" cy="2872316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39943" name="图片 39942" descr="15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673850" y="133215"/>
            <a:ext cx="5217584" cy="6775451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9222" name="Text Box 6"/>
          <p:cNvSpPr txBox="1"/>
          <p:nvPr/>
        </p:nvSpPr>
        <p:spPr>
          <a:xfrm>
            <a:off x="906886" y="2368110"/>
            <a:ext cx="6386195" cy="144655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4400" b="1" i="0" u="none" strike="noStrike" kern="1200" cap="none" spc="0" normalizeH="0" baseline="0" noProof="0" dirty="0" err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uLnTx/>
                <a:uFillTx/>
                <a:ea typeface="+mn-ea"/>
                <a:cs typeface="UTM Avo" panose="02040603050506020204" pitchFamily="18" charset="0"/>
              </a:rPr>
              <a:t>Bài</a:t>
            </a:r>
            <a:r>
              <a:rPr kumimoji="0" lang="en-US" sz="4400" b="1" i="0" u="none" strike="noStrike" kern="1200" cap="none" spc="0" normalizeH="0" baseline="0" noProof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uLnTx/>
                <a:uFillTx/>
                <a:ea typeface="+mn-ea"/>
                <a:cs typeface="UTM Avo" panose="02040603050506020204" pitchFamily="18" charset="0"/>
              </a:rPr>
              <a:t> 5: </a:t>
            </a:r>
            <a:r>
              <a:rPr kumimoji="0" lang="en-US" sz="4400" b="1" i="0" u="none" strike="noStrike" kern="1200" cap="none" spc="0" normalizeH="0" baseline="0" noProof="0" dirty="0" err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uLnTx/>
                <a:uFillTx/>
                <a:ea typeface="+mn-ea"/>
                <a:cs typeface="UTM Avo" panose="02040603050506020204" pitchFamily="18" charset="0"/>
              </a:rPr>
              <a:t>Ôn</a:t>
            </a:r>
            <a:r>
              <a:rPr kumimoji="0" lang="en-US" sz="4400" b="1" i="0" u="none" strike="noStrike" kern="1200" cap="none" spc="0" normalizeH="0" baseline="0" noProof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uLnTx/>
                <a:uFillTx/>
                <a:ea typeface="+mn-ea"/>
                <a:cs typeface="UTM Avo" panose="02040603050506020204" pitchFamily="18" charset="0"/>
              </a:rPr>
              <a:t> </a:t>
            </a:r>
            <a:r>
              <a:rPr kumimoji="0" lang="en-US" sz="4400" b="1" i="0" u="none" strike="noStrike" kern="1200" cap="none" spc="0" normalizeH="0" baseline="0" noProof="0" dirty="0" err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uLnTx/>
                <a:uFillTx/>
                <a:ea typeface="+mn-ea"/>
                <a:cs typeface="UTM Avo" panose="02040603050506020204" pitchFamily="18" charset="0"/>
              </a:rPr>
              <a:t>tập</a:t>
            </a:r>
            <a:r>
              <a:rPr kumimoji="0" lang="en-US" sz="4400" b="1" i="0" u="none" strike="noStrike" kern="1200" cap="none" spc="0" normalizeH="0" baseline="0" noProof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uLnTx/>
                <a:uFillTx/>
                <a:ea typeface="+mn-ea"/>
                <a:cs typeface="UTM Avo" panose="02040603050506020204" pitchFamily="18" charset="0"/>
              </a:rPr>
              <a:t> </a:t>
            </a:r>
            <a:r>
              <a:rPr kumimoji="0" lang="en-US" sz="4400" b="1" i="0" u="none" strike="noStrike" kern="1200" cap="none" spc="0" normalizeH="0" baseline="0" noProof="0" dirty="0" err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uLnTx/>
                <a:uFillTx/>
                <a:ea typeface="+mn-ea"/>
                <a:cs typeface="UTM Avo" panose="02040603050506020204" pitchFamily="18" charset="0"/>
              </a:rPr>
              <a:t>chủ</a:t>
            </a:r>
            <a:r>
              <a:rPr kumimoji="0" lang="en-US" sz="4400" b="1" i="0" u="none" strike="noStrike" kern="1200" cap="none" spc="0" normalizeH="0" baseline="0" noProof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uLnTx/>
                <a:uFillTx/>
                <a:ea typeface="+mn-ea"/>
                <a:cs typeface="UTM Avo" panose="02040603050506020204" pitchFamily="18" charset="0"/>
              </a:rPr>
              <a:t> </a:t>
            </a:r>
            <a:r>
              <a:rPr kumimoji="0" lang="en-US" sz="4400" b="1" i="0" u="none" strike="noStrike" kern="1200" cap="none" spc="0" normalizeH="0" baseline="0" noProof="0" dirty="0" err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uLnTx/>
                <a:uFillTx/>
                <a:ea typeface="+mn-ea"/>
                <a:cs typeface="UTM Avo" panose="02040603050506020204" pitchFamily="18" charset="0"/>
              </a:rPr>
              <a:t>đề</a:t>
            </a:r>
            <a:r>
              <a:rPr kumimoji="0" lang="en-US" sz="4400" b="1" i="0" u="none" strike="noStrike" kern="1200" cap="none" spc="0" normalizeH="0" baseline="0" noProof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uLnTx/>
                <a:uFillTx/>
                <a:ea typeface="+mn-ea"/>
                <a:cs typeface="UTM Avo" panose="02040603050506020204" pitchFamily="18" charset="0"/>
              </a:rPr>
              <a:t>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4400" b="1" i="0" u="none" strike="noStrike" kern="1200" cap="none" spc="0" normalizeH="0" baseline="0" noProof="0" dirty="0" err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uLnTx/>
                <a:uFillTx/>
                <a:ea typeface="+mn-ea"/>
                <a:cs typeface="UTM Avo" panose="02040603050506020204" pitchFamily="18" charset="0"/>
              </a:rPr>
              <a:t>về</a:t>
            </a:r>
            <a:r>
              <a:rPr kumimoji="0" lang="en-US" sz="4400" b="1" i="0" u="none" strike="noStrike" kern="1200" cap="none" spc="0" normalizeH="0" baseline="0" noProof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uLnTx/>
                <a:uFillTx/>
                <a:ea typeface="+mn-ea"/>
                <a:cs typeface="UTM Avo" panose="02040603050506020204" pitchFamily="18" charset="0"/>
              </a:rPr>
              <a:t> </a:t>
            </a:r>
            <a:r>
              <a:rPr kumimoji="0" lang="en-US" sz="4400" b="1" i="0" u="none" strike="noStrike" kern="1200" cap="none" spc="0" normalizeH="0" baseline="0" noProof="0" dirty="0" err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uLnTx/>
                <a:uFillTx/>
                <a:ea typeface="+mn-ea"/>
                <a:cs typeface="UTM Avo" panose="02040603050506020204" pitchFamily="18" charset="0"/>
              </a:rPr>
              <a:t>gia</a:t>
            </a:r>
            <a:r>
              <a:rPr kumimoji="0" lang="en-US" sz="4400" b="1" i="0" u="none" strike="noStrike" kern="1200" cap="none" spc="0" normalizeH="0" baseline="0" noProof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uLnTx/>
                <a:uFillTx/>
                <a:ea typeface="+mn-ea"/>
                <a:cs typeface="UTM Avo" panose="02040603050506020204" pitchFamily="18" charset="0"/>
              </a:rPr>
              <a:t> </a:t>
            </a:r>
            <a:r>
              <a:rPr kumimoji="0" lang="en-US" sz="4400" b="1" i="0" u="none" strike="noStrike" kern="1200" cap="none" spc="0" normalizeH="0" baseline="0" noProof="0" dirty="0" err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uLnTx/>
                <a:uFillTx/>
                <a:ea typeface="+mn-ea"/>
                <a:cs typeface="UTM Avo" panose="02040603050506020204" pitchFamily="18" charset="0"/>
              </a:rPr>
              <a:t>đình</a:t>
            </a:r>
            <a:r>
              <a:rPr kumimoji="0" lang="en-US" sz="4400" b="1" i="0" u="none" strike="noStrike" kern="1200" cap="none" spc="0" normalizeH="0" baseline="0" noProof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uLnTx/>
                <a:uFillTx/>
                <a:ea typeface="+mn-ea"/>
                <a:cs typeface="UTM Avo" panose="02040603050506020204" pitchFamily="18" charset="0"/>
              </a:rPr>
              <a:t> (</a:t>
            </a:r>
            <a:r>
              <a:rPr kumimoji="0" lang="en-US" sz="4400" b="1" i="0" u="none" strike="noStrike" kern="1200" cap="none" spc="0" normalizeH="0" baseline="0" noProof="0" dirty="0" err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uLnTx/>
                <a:uFillTx/>
                <a:ea typeface="+mn-ea"/>
                <a:cs typeface="UTM Avo" panose="02040603050506020204" pitchFamily="18" charset="0"/>
              </a:rPr>
              <a:t>Tiết</a:t>
            </a:r>
            <a:r>
              <a:rPr kumimoji="0" lang="en-US" sz="4400" b="1" i="0" u="none" strike="noStrike" kern="1200" cap="none" spc="0" normalizeH="0" noProof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uLnTx/>
                <a:uFillTx/>
                <a:ea typeface="+mn-ea"/>
                <a:cs typeface="UTM Avo" panose="02040603050506020204" pitchFamily="18" charset="0"/>
              </a:rPr>
              <a:t> 2</a:t>
            </a:r>
            <a:r>
              <a:rPr kumimoji="0" lang="en-US" sz="4400" b="1" i="0" u="none" strike="noStrike" kern="1200" cap="none" spc="0" normalizeH="0" baseline="0" noProof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uLnTx/>
                <a:uFillTx/>
                <a:ea typeface="+mn-ea"/>
                <a:cs typeface="UTM Avo" panose="02040603050506020204" pitchFamily="18" charset="0"/>
              </a:rPr>
              <a:t>)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3014134" y="83955"/>
            <a:ext cx="440266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Chủ</a:t>
            </a:r>
            <a:r>
              <a:rPr lang="en-US" sz="3200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3200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đề</a:t>
            </a:r>
            <a:r>
              <a:rPr lang="en-US" sz="3200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1: Gia </a:t>
            </a:r>
            <a:r>
              <a:rPr lang="en-US" sz="3200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đình</a:t>
            </a:r>
            <a:endParaRPr lang="en-US" sz="3200" dirty="0">
              <a:latin typeface="Arial-Rounded" panose="020B0500000000000000" pitchFamily="34" charset="0"/>
              <a:ea typeface="Arial-Rounded" panose="020B0500000000000000" pitchFamily="34" charset="0"/>
              <a:cs typeface="Arial-Rounded" panose="020B0500000000000000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500"/>
                                        <p:tgtEl>
                                          <p:spTgt spid="3994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399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99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99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500"/>
                            </p:stCondLst>
                            <p:childTnLst>
                              <p:par>
                                <p:cTn id="1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994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99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99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9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8916" y="-221890"/>
            <a:ext cx="10413485" cy="7289440"/>
          </a:xfrm>
          <a:prstGeom prst="rect">
            <a:avLst/>
          </a:prstGeom>
        </p:spPr>
      </p:pic>
      <p:sp>
        <p:nvSpPr>
          <p:cNvPr id="18" name="TextBox 17"/>
          <p:cNvSpPr txBox="1"/>
          <p:nvPr/>
        </p:nvSpPr>
        <p:spPr>
          <a:xfrm>
            <a:off x="3529446" y="4013657"/>
            <a:ext cx="5252605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72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Tiết</a:t>
            </a:r>
            <a:r>
              <a:rPr kumimoji="0" lang="en-US" sz="7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2: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72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Vận</a:t>
            </a:r>
            <a:r>
              <a:rPr kumimoji="0" lang="en-US" sz="7200" b="1" i="0" u="none" strike="noStrike" kern="120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7200" b="1" i="0" u="none" strike="noStrike" kern="1200" cap="none" spc="0" normalizeH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dụng</a:t>
            </a:r>
            <a:endParaRPr kumimoji="0" lang="en-US" sz="7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grpSp>
        <p:nvGrpSpPr>
          <p:cNvPr id="5" name="Group 4"/>
          <p:cNvGrpSpPr>
            <a:grpSpLocks noChangeAspect="1"/>
          </p:cNvGrpSpPr>
          <p:nvPr/>
        </p:nvGrpSpPr>
        <p:grpSpPr bwMode="auto">
          <a:xfrm flipV="1">
            <a:off x="8782051" y="3701336"/>
            <a:ext cx="2540000" cy="2620645"/>
            <a:chOff x="1308" y="1009"/>
            <a:chExt cx="1001" cy="1033"/>
          </a:xfrm>
        </p:grpSpPr>
        <p:sp>
          <p:nvSpPr>
            <p:cNvPr id="6" name="Freeform 5"/>
            <p:cNvSpPr/>
            <p:nvPr/>
          </p:nvSpPr>
          <p:spPr bwMode="auto">
            <a:xfrm>
              <a:off x="1533" y="1009"/>
              <a:ext cx="571" cy="830"/>
            </a:xfrm>
            <a:custGeom>
              <a:avLst/>
              <a:gdLst>
                <a:gd name="T0" fmla="*/ 404 w 439"/>
                <a:gd name="T1" fmla="*/ 298 h 638"/>
                <a:gd name="T2" fmla="*/ 321 w 439"/>
                <a:gd name="T3" fmla="*/ 223 h 638"/>
                <a:gd name="T4" fmla="*/ 321 w 439"/>
                <a:gd name="T5" fmla="*/ 50 h 638"/>
                <a:gd name="T6" fmla="*/ 318 w 439"/>
                <a:gd name="T7" fmla="*/ 41 h 638"/>
                <a:gd name="T8" fmla="*/ 221 w 439"/>
                <a:gd name="T9" fmla="*/ 0 h 638"/>
                <a:gd name="T10" fmla="*/ 118 w 439"/>
                <a:gd name="T11" fmla="*/ 40 h 638"/>
                <a:gd name="T12" fmla="*/ 114 w 439"/>
                <a:gd name="T13" fmla="*/ 50 h 638"/>
                <a:gd name="T14" fmla="*/ 114 w 439"/>
                <a:gd name="T15" fmla="*/ 225 h 638"/>
                <a:gd name="T16" fmla="*/ 34 w 439"/>
                <a:gd name="T17" fmla="*/ 300 h 638"/>
                <a:gd name="T18" fmla="*/ 0 w 439"/>
                <a:gd name="T19" fmla="*/ 418 h 638"/>
                <a:gd name="T20" fmla="*/ 220 w 439"/>
                <a:gd name="T21" fmla="*/ 638 h 638"/>
                <a:gd name="T22" fmla="*/ 439 w 439"/>
                <a:gd name="T23" fmla="*/ 418 h 638"/>
                <a:gd name="T24" fmla="*/ 404 w 439"/>
                <a:gd name="T25" fmla="*/ 298 h 6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39" h="638">
                  <a:moveTo>
                    <a:pt x="404" y="298"/>
                  </a:moveTo>
                  <a:cubicBezTo>
                    <a:pt x="383" y="267"/>
                    <a:pt x="355" y="241"/>
                    <a:pt x="321" y="223"/>
                  </a:cubicBezTo>
                  <a:cubicBezTo>
                    <a:pt x="321" y="222"/>
                    <a:pt x="321" y="50"/>
                    <a:pt x="321" y="50"/>
                  </a:cubicBezTo>
                  <a:cubicBezTo>
                    <a:pt x="321" y="47"/>
                    <a:pt x="320" y="44"/>
                    <a:pt x="318" y="41"/>
                  </a:cubicBezTo>
                  <a:cubicBezTo>
                    <a:pt x="316" y="39"/>
                    <a:pt x="282" y="0"/>
                    <a:pt x="221" y="0"/>
                  </a:cubicBezTo>
                  <a:cubicBezTo>
                    <a:pt x="162" y="0"/>
                    <a:pt x="120" y="38"/>
                    <a:pt x="118" y="40"/>
                  </a:cubicBezTo>
                  <a:cubicBezTo>
                    <a:pt x="116" y="43"/>
                    <a:pt x="114" y="46"/>
                    <a:pt x="114" y="50"/>
                  </a:cubicBezTo>
                  <a:cubicBezTo>
                    <a:pt x="114" y="50"/>
                    <a:pt x="114" y="223"/>
                    <a:pt x="114" y="225"/>
                  </a:cubicBezTo>
                  <a:cubicBezTo>
                    <a:pt x="81" y="243"/>
                    <a:pt x="54" y="269"/>
                    <a:pt x="34" y="300"/>
                  </a:cubicBezTo>
                  <a:cubicBezTo>
                    <a:pt x="11" y="335"/>
                    <a:pt x="0" y="376"/>
                    <a:pt x="0" y="418"/>
                  </a:cubicBezTo>
                  <a:cubicBezTo>
                    <a:pt x="0" y="539"/>
                    <a:pt x="98" y="638"/>
                    <a:pt x="220" y="638"/>
                  </a:cubicBezTo>
                  <a:cubicBezTo>
                    <a:pt x="341" y="638"/>
                    <a:pt x="439" y="539"/>
                    <a:pt x="439" y="418"/>
                  </a:cubicBezTo>
                  <a:cubicBezTo>
                    <a:pt x="439" y="375"/>
                    <a:pt x="427" y="334"/>
                    <a:pt x="404" y="298"/>
                  </a:cubicBezTo>
                  <a:close/>
                </a:path>
              </a:pathLst>
            </a:custGeom>
            <a:noFill/>
            <a:ln>
              <a:solidFill>
                <a:srgbClr val="FFFF00"/>
              </a:solidFill>
            </a:ln>
          </p:spPr>
          <p:txBody>
            <a:bodyPr vert="horz" wrap="square" lIns="121920" tIns="60960" rIns="121920" bIns="60960" numCol="1" anchor="t" anchorCtr="0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2400" b="0" i="0" u="none" strike="noStrike" kern="1200" cap="none" spc="0" normalizeH="0" baseline="0" noProof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字魂59号-创粗黑" panose="00000500000000000000" pitchFamily="2" charset="-122"/>
                <a:ea typeface="字魂59号-创粗黑" panose="00000500000000000000" pitchFamily="2" charset="-122"/>
                <a:cs typeface="+mn-ea"/>
                <a:sym typeface="字魂59号-创粗黑" panose="00000500000000000000" pitchFamily="2" charset="-122"/>
              </a:endParaRPr>
            </a:p>
          </p:txBody>
        </p:sp>
        <p:sp>
          <p:nvSpPr>
            <p:cNvPr id="7" name="Freeform 6"/>
            <p:cNvSpPr>
              <a:spLocks noEditPoints="1"/>
            </p:cNvSpPr>
            <p:nvPr/>
          </p:nvSpPr>
          <p:spPr bwMode="auto">
            <a:xfrm>
              <a:off x="1526" y="1009"/>
              <a:ext cx="573" cy="830"/>
            </a:xfrm>
            <a:custGeom>
              <a:avLst/>
              <a:gdLst>
                <a:gd name="T0" fmla="*/ 440 w 440"/>
                <a:gd name="T1" fmla="*/ 418 h 638"/>
                <a:gd name="T2" fmla="*/ 322 w 440"/>
                <a:gd name="T3" fmla="*/ 223 h 638"/>
                <a:gd name="T4" fmla="*/ 319 w 440"/>
                <a:gd name="T5" fmla="*/ 41 h 638"/>
                <a:gd name="T6" fmla="*/ 119 w 440"/>
                <a:gd name="T7" fmla="*/ 40 h 638"/>
                <a:gd name="T8" fmla="*/ 114 w 440"/>
                <a:gd name="T9" fmla="*/ 225 h 638"/>
                <a:gd name="T10" fmla="*/ 0 w 440"/>
                <a:gd name="T11" fmla="*/ 418 h 638"/>
                <a:gd name="T12" fmla="*/ 143 w 440"/>
                <a:gd name="T13" fmla="*/ 75 h 638"/>
                <a:gd name="T14" fmla="*/ 294 w 440"/>
                <a:gd name="T15" fmla="*/ 134 h 638"/>
                <a:gd name="T16" fmla="*/ 143 w 440"/>
                <a:gd name="T17" fmla="*/ 75 h 638"/>
                <a:gd name="T18" fmla="*/ 294 w 440"/>
                <a:gd name="T19" fmla="*/ 162 h 638"/>
                <a:gd name="T20" fmla="*/ 294 w 440"/>
                <a:gd name="T21" fmla="*/ 189 h 638"/>
                <a:gd name="T22" fmla="*/ 143 w 440"/>
                <a:gd name="T23" fmla="*/ 134 h 638"/>
                <a:gd name="T24" fmla="*/ 213 w 440"/>
                <a:gd name="T25" fmla="*/ 411 h 638"/>
                <a:gd name="T26" fmla="*/ 184 w 440"/>
                <a:gd name="T27" fmla="*/ 400 h 638"/>
                <a:gd name="T28" fmla="*/ 196 w 440"/>
                <a:gd name="T29" fmla="*/ 200 h 638"/>
                <a:gd name="T30" fmla="*/ 230 w 440"/>
                <a:gd name="T31" fmla="*/ 228 h 638"/>
                <a:gd name="T32" fmla="*/ 218 w 440"/>
                <a:gd name="T33" fmla="*/ 408 h 638"/>
                <a:gd name="T34" fmla="*/ 213 w 440"/>
                <a:gd name="T35" fmla="*/ 459 h 638"/>
                <a:gd name="T36" fmla="*/ 213 w 440"/>
                <a:gd name="T37" fmla="*/ 435 h 638"/>
                <a:gd name="T38" fmla="*/ 136 w 440"/>
                <a:gd name="T39" fmla="*/ 245 h 638"/>
                <a:gd name="T40" fmla="*/ 143 w 440"/>
                <a:gd name="T41" fmla="*/ 191 h 638"/>
                <a:gd name="T42" fmla="*/ 183 w 440"/>
                <a:gd name="T43" fmla="*/ 228 h 638"/>
                <a:gd name="T44" fmla="*/ 146 w 440"/>
                <a:gd name="T45" fmla="*/ 411 h 638"/>
                <a:gd name="T46" fmla="*/ 139 w 440"/>
                <a:gd name="T47" fmla="*/ 470 h 638"/>
                <a:gd name="T48" fmla="*/ 181 w 440"/>
                <a:gd name="T49" fmla="*/ 421 h 638"/>
                <a:gd name="T50" fmla="*/ 188 w 440"/>
                <a:gd name="T51" fmla="*/ 450 h 638"/>
                <a:gd name="T52" fmla="*/ 237 w 440"/>
                <a:gd name="T53" fmla="*/ 450 h 638"/>
                <a:gd name="T54" fmla="*/ 245 w 440"/>
                <a:gd name="T55" fmla="*/ 421 h 638"/>
                <a:gd name="T56" fmla="*/ 286 w 440"/>
                <a:gd name="T57" fmla="*/ 470 h 638"/>
                <a:gd name="T58" fmla="*/ 279 w 440"/>
                <a:gd name="T59" fmla="*/ 411 h 638"/>
                <a:gd name="T60" fmla="*/ 243 w 440"/>
                <a:gd name="T61" fmla="*/ 228 h 638"/>
                <a:gd name="T62" fmla="*/ 294 w 440"/>
                <a:gd name="T63" fmla="*/ 217 h 638"/>
                <a:gd name="T64" fmla="*/ 302 w 440"/>
                <a:gd name="T65" fmla="*/ 244 h 638"/>
                <a:gd name="T66" fmla="*/ 220 w 440"/>
                <a:gd name="T67" fmla="*/ 610 h 638"/>
                <a:gd name="T68" fmla="*/ 136 w 440"/>
                <a:gd name="T69" fmla="*/ 245 h 638"/>
                <a:gd name="T70" fmla="*/ 160 w 440"/>
                <a:gd name="T71" fmla="*/ 443 h 638"/>
                <a:gd name="T72" fmla="*/ 143 w 440"/>
                <a:gd name="T73" fmla="*/ 447 h 638"/>
                <a:gd name="T74" fmla="*/ 168 w 440"/>
                <a:gd name="T75" fmla="*/ 422 h 638"/>
                <a:gd name="T76" fmla="*/ 273 w 440"/>
                <a:gd name="T77" fmla="*/ 429 h 638"/>
                <a:gd name="T78" fmla="*/ 280 w 440"/>
                <a:gd name="T79" fmla="*/ 452 h 638"/>
                <a:gd name="T80" fmla="*/ 258 w 440"/>
                <a:gd name="T81" fmla="*/ 422 h 6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440" h="638">
                  <a:moveTo>
                    <a:pt x="220" y="638"/>
                  </a:moveTo>
                  <a:cubicBezTo>
                    <a:pt x="342" y="638"/>
                    <a:pt x="440" y="539"/>
                    <a:pt x="440" y="418"/>
                  </a:cubicBezTo>
                  <a:cubicBezTo>
                    <a:pt x="440" y="375"/>
                    <a:pt x="428" y="334"/>
                    <a:pt x="405" y="298"/>
                  </a:cubicBezTo>
                  <a:cubicBezTo>
                    <a:pt x="384" y="267"/>
                    <a:pt x="356" y="241"/>
                    <a:pt x="322" y="223"/>
                  </a:cubicBezTo>
                  <a:cubicBezTo>
                    <a:pt x="322" y="222"/>
                    <a:pt x="322" y="50"/>
                    <a:pt x="322" y="50"/>
                  </a:cubicBezTo>
                  <a:cubicBezTo>
                    <a:pt x="322" y="47"/>
                    <a:pt x="321" y="44"/>
                    <a:pt x="319" y="41"/>
                  </a:cubicBezTo>
                  <a:cubicBezTo>
                    <a:pt x="317" y="39"/>
                    <a:pt x="283" y="0"/>
                    <a:pt x="222" y="0"/>
                  </a:cubicBezTo>
                  <a:cubicBezTo>
                    <a:pt x="162" y="0"/>
                    <a:pt x="121" y="38"/>
                    <a:pt x="119" y="40"/>
                  </a:cubicBezTo>
                  <a:cubicBezTo>
                    <a:pt x="117" y="43"/>
                    <a:pt x="115" y="46"/>
                    <a:pt x="115" y="50"/>
                  </a:cubicBezTo>
                  <a:cubicBezTo>
                    <a:pt x="115" y="50"/>
                    <a:pt x="115" y="223"/>
                    <a:pt x="114" y="225"/>
                  </a:cubicBezTo>
                  <a:cubicBezTo>
                    <a:pt x="82" y="243"/>
                    <a:pt x="55" y="269"/>
                    <a:pt x="35" y="300"/>
                  </a:cubicBezTo>
                  <a:cubicBezTo>
                    <a:pt x="12" y="335"/>
                    <a:pt x="0" y="376"/>
                    <a:pt x="0" y="418"/>
                  </a:cubicBezTo>
                  <a:cubicBezTo>
                    <a:pt x="0" y="539"/>
                    <a:pt x="99" y="638"/>
                    <a:pt x="220" y="638"/>
                  </a:cubicBezTo>
                  <a:close/>
                  <a:moveTo>
                    <a:pt x="143" y="75"/>
                  </a:moveTo>
                  <a:cubicBezTo>
                    <a:pt x="294" y="102"/>
                    <a:pt x="294" y="102"/>
                    <a:pt x="294" y="102"/>
                  </a:cubicBezTo>
                  <a:cubicBezTo>
                    <a:pt x="294" y="134"/>
                    <a:pt x="294" y="134"/>
                    <a:pt x="294" y="134"/>
                  </a:cubicBezTo>
                  <a:cubicBezTo>
                    <a:pt x="143" y="106"/>
                    <a:pt x="143" y="106"/>
                    <a:pt x="143" y="106"/>
                  </a:cubicBezTo>
                  <a:lnTo>
                    <a:pt x="143" y="75"/>
                  </a:lnTo>
                  <a:close/>
                  <a:moveTo>
                    <a:pt x="143" y="134"/>
                  </a:moveTo>
                  <a:cubicBezTo>
                    <a:pt x="294" y="162"/>
                    <a:pt x="294" y="162"/>
                    <a:pt x="294" y="162"/>
                  </a:cubicBezTo>
                  <a:cubicBezTo>
                    <a:pt x="294" y="180"/>
                    <a:pt x="294" y="180"/>
                    <a:pt x="294" y="180"/>
                  </a:cubicBezTo>
                  <a:cubicBezTo>
                    <a:pt x="294" y="189"/>
                    <a:pt x="294" y="189"/>
                    <a:pt x="294" y="189"/>
                  </a:cubicBezTo>
                  <a:cubicBezTo>
                    <a:pt x="143" y="163"/>
                    <a:pt x="143" y="163"/>
                    <a:pt x="143" y="163"/>
                  </a:cubicBezTo>
                  <a:lnTo>
                    <a:pt x="143" y="134"/>
                  </a:lnTo>
                  <a:close/>
                  <a:moveTo>
                    <a:pt x="218" y="408"/>
                  </a:moveTo>
                  <a:cubicBezTo>
                    <a:pt x="216" y="409"/>
                    <a:pt x="214" y="410"/>
                    <a:pt x="213" y="411"/>
                  </a:cubicBezTo>
                  <a:cubicBezTo>
                    <a:pt x="211" y="410"/>
                    <a:pt x="209" y="409"/>
                    <a:pt x="207" y="408"/>
                  </a:cubicBezTo>
                  <a:cubicBezTo>
                    <a:pt x="201" y="404"/>
                    <a:pt x="193" y="402"/>
                    <a:pt x="184" y="400"/>
                  </a:cubicBezTo>
                  <a:cubicBezTo>
                    <a:pt x="191" y="354"/>
                    <a:pt x="194" y="273"/>
                    <a:pt x="195" y="228"/>
                  </a:cubicBezTo>
                  <a:cubicBezTo>
                    <a:pt x="195" y="215"/>
                    <a:pt x="196" y="205"/>
                    <a:pt x="196" y="200"/>
                  </a:cubicBezTo>
                  <a:cubicBezTo>
                    <a:pt x="230" y="206"/>
                    <a:pt x="230" y="206"/>
                    <a:pt x="230" y="206"/>
                  </a:cubicBezTo>
                  <a:cubicBezTo>
                    <a:pt x="230" y="211"/>
                    <a:pt x="230" y="219"/>
                    <a:pt x="230" y="228"/>
                  </a:cubicBezTo>
                  <a:cubicBezTo>
                    <a:pt x="231" y="273"/>
                    <a:pt x="234" y="354"/>
                    <a:pt x="241" y="400"/>
                  </a:cubicBezTo>
                  <a:cubicBezTo>
                    <a:pt x="233" y="402"/>
                    <a:pt x="225" y="404"/>
                    <a:pt x="218" y="408"/>
                  </a:cubicBezTo>
                  <a:close/>
                  <a:moveTo>
                    <a:pt x="225" y="448"/>
                  </a:moveTo>
                  <a:cubicBezTo>
                    <a:pt x="224" y="452"/>
                    <a:pt x="218" y="459"/>
                    <a:pt x="213" y="459"/>
                  </a:cubicBezTo>
                  <a:cubicBezTo>
                    <a:pt x="208" y="459"/>
                    <a:pt x="201" y="452"/>
                    <a:pt x="201" y="448"/>
                  </a:cubicBezTo>
                  <a:cubicBezTo>
                    <a:pt x="201" y="445"/>
                    <a:pt x="204" y="439"/>
                    <a:pt x="213" y="435"/>
                  </a:cubicBezTo>
                  <a:cubicBezTo>
                    <a:pt x="221" y="439"/>
                    <a:pt x="225" y="445"/>
                    <a:pt x="225" y="448"/>
                  </a:cubicBezTo>
                  <a:close/>
                  <a:moveTo>
                    <a:pt x="136" y="245"/>
                  </a:moveTo>
                  <a:cubicBezTo>
                    <a:pt x="144" y="242"/>
                    <a:pt x="144" y="242"/>
                    <a:pt x="144" y="242"/>
                  </a:cubicBezTo>
                  <a:cubicBezTo>
                    <a:pt x="143" y="191"/>
                    <a:pt x="143" y="191"/>
                    <a:pt x="143" y="191"/>
                  </a:cubicBezTo>
                  <a:cubicBezTo>
                    <a:pt x="183" y="198"/>
                    <a:pt x="183" y="198"/>
                    <a:pt x="183" y="198"/>
                  </a:cubicBezTo>
                  <a:cubicBezTo>
                    <a:pt x="183" y="205"/>
                    <a:pt x="183" y="215"/>
                    <a:pt x="183" y="228"/>
                  </a:cubicBezTo>
                  <a:cubicBezTo>
                    <a:pt x="181" y="278"/>
                    <a:pt x="178" y="360"/>
                    <a:pt x="172" y="400"/>
                  </a:cubicBezTo>
                  <a:cubicBezTo>
                    <a:pt x="162" y="401"/>
                    <a:pt x="153" y="404"/>
                    <a:pt x="146" y="411"/>
                  </a:cubicBezTo>
                  <a:cubicBezTo>
                    <a:pt x="138" y="418"/>
                    <a:pt x="133" y="429"/>
                    <a:pt x="131" y="441"/>
                  </a:cubicBezTo>
                  <a:cubicBezTo>
                    <a:pt x="129" y="453"/>
                    <a:pt x="132" y="464"/>
                    <a:pt x="139" y="470"/>
                  </a:cubicBezTo>
                  <a:cubicBezTo>
                    <a:pt x="146" y="477"/>
                    <a:pt x="158" y="477"/>
                    <a:pt x="170" y="457"/>
                  </a:cubicBezTo>
                  <a:cubicBezTo>
                    <a:pt x="174" y="449"/>
                    <a:pt x="178" y="436"/>
                    <a:pt x="181" y="421"/>
                  </a:cubicBezTo>
                  <a:cubicBezTo>
                    <a:pt x="186" y="421"/>
                    <a:pt x="192" y="423"/>
                    <a:pt x="197" y="425"/>
                  </a:cubicBezTo>
                  <a:cubicBezTo>
                    <a:pt x="189" y="434"/>
                    <a:pt x="188" y="444"/>
                    <a:pt x="188" y="450"/>
                  </a:cubicBezTo>
                  <a:cubicBezTo>
                    <a:pt x="189" y="464"/>
                    <a:pt x="200" y="480"/>
                    <a:pt x="213" y="480"/>
                  </a:cubicBezTo>
                  <a:cubicBezTo>
                    <a:pt x="225" y="480"/>
                    <a:pt x="236" y="464"/>
                    <a:pt x="237" y="450"/>
                  </a:cubicBezTo>
                  <a:cubicBezTo>
                    <a:pt x="237" y="444"/>
                    <a:pt x="236" y="434"/>
                    <a:pt x="229" y="425"/>
                  </a:cubicBezTo>
                  <a:cubicBezTo>
                    <a:pt x="234" y="423"/>
                    <a:pt x="239" y="421"/>
                    <a:pt x="245" y="421"/>
                  </a:cubicBezTo>
                  <a:cubicBezTo>
                    <a:pt x="248" y="436"/>
                    <a:pt x="251" y="449"/>
                    <a:pt x="256" y="457"/>
                  </a:cubicBezTo>
                  <a:cubicBezTo>
                    <a:pt x="267" y="477"/>
                    <a:pt x="279" y="477"/>
                    <a:pt x="286" y="470"/>
                  </a:cubicBezTo>
                  <a:cubicBezTo>
                    <a:pt x="293" y="464"/>
                    <a:pt x="296" y="453"/>
                    <a:pt x="294" y="441"/>
                  </a:cubicBezTo>
                  <a:cubicBezTo>
                    <a:pt x="292" y="429"/>
                    <a:pt x="287" y="418"/>
                    <a:pt x="279" y="411"/>
                  </a:cubicBezTo>
                  <a:cubicBezTo>
                    <a:pt x="272" y="404"/>
                    <a:pt x="263" y="401"/>
                    <a:pt x="254" y="400"/>
                  </a:cubicBezTo>
                  <a:cubicBezTo>
                    <a:pt x="247" y="360"/>
                    <a:pt x="244" y="278"/>
                    <a:pt x="243" y="228"/>
                  </a:cubicBezTo>
                  <a:cubicBezTo>
                    <a:pt x="243" y="220"/>
                    <a:pt x="242" y="214"/>
                    <a:pt x="242" y="208"/>
                  </a:cubicBezTo>
                  <a:cubicBezTo>
                    <a:pt x="294" y="217"/>
                    <a:pt x="294" y="217"/>
                    <a:pt x="294" y="217"/>
                  </a:cubicBezTo>
                  <a:cubicBezTo>
                    <a:pt x="294" y="240"/>
                    <a:pt x="294" y="240"/>
                    <a:pt x="294" y="240"/>
                  </a:cubicBezTo>
                  <a:cubicBezTo>
                    <a:pt x="302" y="244"/>
                    <a:pt x="302" y="244"/>
                    <a:pt x="302" y="244"/>
                  </a:cubicBezTo>
                  <a:cubicBezTo>
                    <a:pt x="369" y="275"/>
                    <a:pt x="413" y="344"/>
                    <a:pt x="413" y="418"/>
                  </a:cubicBezTo>
                  <a:cubicBezTo>
                    <a:pt x="413" y="524"/>
                    <a:pt x="326" y="610"/>
                    <a:pt x="220" y="610"/>
                  </a:cubicBezTo>
                  <a:cubicBezTo>
                    <a:pt x="114" y="610"/>
                    <a:pt x="28" y="524"/>
                    <a:pt x="28" y="418"/>
                  </a:cubicBezTo>
                  <a:cubicBezTo>
                    <a:pt x="28" y="344"/>
                    <a:pt x="70" y="278"/>
                    <a:pt x="136" y="245"/>
                  </a:cubicBezTo>
                  <a:close/>
                  <a:moveTo>
                    <a:pt x="168" y="422"/>
                  </a:moveTo>
                  <a:cubicBezTo>
                    <a:pt x="165" y="431"/>
                    <a:pt x="163" y="438"/>
                    <a:pt x="160" y="443"/>
                  </a:cubicBezTo>
                  <a:cubicBezTo>
                    <a:pt x="154" y="454"/>
                    <a:pt x="148" y="455"/>
                    <a:pt x="145" y="452"/>
                  </a:cubicBezTo>
                  <a:cubicBezTo>
                    <a:pt x="144" y="451"/>
                    <a:pt x="143" y="449"/>
                    <a:pt x="143" y="447"/>
                  </a:cubicBezTo>
                  <a:cubicBezTo>
                    <a:pt x="144" y="439"/>
                    <a:pt x="147" y="434"/>
                    <a:pt x="152" y="429"/>
                  </a:cubicBezTo>
                  <a:cubicBezTo>
                    <a:pt x="156" y="425"/>
                    <a:pt x="162" y="423"/>
                    <a:pt x="168" y="422"/>
                  </a:cubicBezTo>
                  <a:close/>
                  <a:moveTo>
                    <a:pt x="258" y="422"/>
                  </a:moveTo>
                  <a:cubicBezTo>
                    <a:pt x="264" y="423"/>
                    <a:pt x="269" y="425"/>
                    <a:pt x="273" y="429"/>
                  </a:cubicBezTo>
                  <a:cubicBezTo>
                    <a:pt x="278" y="434"/>
                    <a:pt x="281" y="439"/>
                    <a:pt x="282" y="447"/>
                  </a:cubicBezTo>
                  <a:cubicBezTo>
                    <a:pt x="283" y="449"/>
                    <a:pt x="282" y="451"/>
                    <a:pt x="280" y="452"/>
                  </a:cubicBezTo>
                  <a:cubicBezTo>
                    <a:pt x="277" y="455"/>
                    <a:pt x="271" y="454"/>
                    <a:pt x="265" y="443"/>
                  </a:cubicBezTo>
                  <a:cubicBezTo>
                    <a:pt x="262" y="438"/>
                    <a:pt x="260" y="431"/>
                    <a:pt x="258" y="422"/>
                  </a:cubicBezTo>
                  <a:close/>
                </a:path>
              </a:pathLst>
            </a:custGeom>
            <a:solidFill>
              <a:srgbClr val="FFFF00"/>
            </a:solidFill>
            <a:ln>
              <a:solidFill>
                <a:srgbClr val="FFFF00"/>
              </a:solidFill>
            </a:ln>
          </p:spPr>
          <p:txBody>
            <a:bodyPr vert="horz" wrap="square" lIns="121920" tIns="60960" rIns="121920" bIns="60960" numCol="1" anchor="t" anchorCtr="0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2400" b="0" i="0" u="none" strike="noStrike" kern="1200" cap="none" spc="0" normalizeH="0" baseline="0" noProof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字魂59号-创粗黑" panose="00000500000000000000" pitchFamily="2" charset="-122"/>
                <a:ea typeface="字魂59号-创粗黑" panose="00000500000000000000" pitchFamily="2" charset="-122"/>
                <a:cs typeface="+mn-ea"/>
                <a:sym typeface="字魂59号-创粗黑" panose="00000500000000000000" pitchFamily="2" charset="-122"/>
              </a:endParaRPr>
            </a:p>
          </p:txBody>
        </p:sp>
        <p:sp>
          <p:nvSpPr>
            <p:cNvPr id="8" name="Freeform 7"/>
            <p:cNvSpPr/>
            <p:nvPr/>
          </p:nvSpPr>
          <p:spPr bwMode="auto">
            <a:xfrm>
              <a:off x="2145" y="1578"/>
              <a:ext cx="164" cy="42"/>
            </a:xfrm>
            <a:custGeom>
              <a:avLst/>
              <a:gdLst>
                <a:gd name="T0" fmla="*/ 0 w 126"/>
                <a:gd name="T1" fmla="*/ 16 h 33"/>
                <a:gd name="T2" fmla="*/ 17 w 126"/>
                <a:gd name="T3" fmla="*/ 33 h 33"/>
                <a:gd name="T4" fmla="*/ 109 w 126"/>
                <a:gd name="T5" fmla="*/ 33 h 33"/>
                <a:gd name="T6" fmla="*/ 126 w 126"/>
                <a:gd name="T7" fmla="*/ 16 h 33"/>
                <a:gd name="T8" fmla="*/ 109 w 126"/>
                <a:gd name="T9" fmla="*/ 0 h 33"/>
                <a:gd name="T10" fmla="*/ 17 w 126"/>
                <a:gd name="T11" fmla="*/ 0 h 33"/>
                <a:gd name="T12" fmla="*/ 0 w 126"/>
                <a:gd name="T13" fmla="*/ 16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6" h="33">
                  <a:moveTo>
                    <a:pt x="0" y="16"/>
                  </a:moveTo>
                  <a:cubicBezTo>
                    <a:pt x="0" y="25"/>
                    <a:pt x="7" y="33"/>
                    <a:pt x="17" y="33"/>
                  </a:cubicBezTo>
                  <a:cubicBezTo>
                    <a:pt x="109" y="33"/>
                    <a:pt x="109" y="33"/>
                    <a:pt x="109" y="33"/>
                  </a:cubicBezTo>
                  <a:cubicBezTo>
                    <a:pt x="118" y="33"/>
                    <a:pt x="126" y="25"/>
                    <a:pt x="126" y="16"/>
                  </a:cubicBezTo>
                  <a:cubicBezTo>
                    <a:pt x="126" y="7"/>
                    <a:pt x="118" y="0"/>
                    <a:pt x="109" y="0"/>
                  </a:cubicBezTo>
                  <a:cubicBezTo>
                    <a:pt x="17" y="0"/>
                    <a:pt x="17" y="0"/>
                    <a:pt x="17" y="0"/>
                  </a:cubicBezTo>
                  <a:cubicBezTo>
                    <a:pt x="7" y="0"/>
                    <a:pt x="0" y="7"/>
                    <a:pt x="0" y="16"/>
                  </a:cubicBezTo>
                  <a:close/>
                </a:path>
              </a:pathLst>
            </a:custGeom>
            <a:solidFill>
              <a:srgbClr val="FFFF00"/>
            </a:solidFill>
            <a:ln>
              <a:solidFill>
                <a:srgbClr val="FFFF00"/>
              </a:solidFill>
            </a:ln>
          </p:spPr>
          <p:txBody>
            <a:bodyPr vert="horz" wrap="square" lIns="121920" tIns="60960" rIns="121920" bIns="60960" numCol="1" anchor="t" anchorCtr="0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2400" b="0" i="0" u="none" strike="noStrike" kern="1200" cap="none" spc="0" normalizeH="0" baseline="0" noProof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字魂59号-创粗黑" panose="00000500000000000000" pitchFamily="2" charset="-122"/>
                <a:ea typeface="字魂59号-创粗黑" panose="00000500000000000000" pitchFamily="2" charset="-122"/>
                <a:cs typeface="+mn-ea"/>
                <a:sym typeface="字魂59号-创粗黑" panose="00000500000000000000" pitchFamily="2" charset="-122"/>
              </a:endParaRPr>
            </a:p>
          </p:txBody>
        </p:sp>
        <p:sp>
          <p:nvSpPr>
            <p:cNvPr id="9" name="Freeform 8"/>
            <p:cNvSpPr/>
            <p:nvPr/>
          </p:nvSpPr>
          <p:spPr bwMode="auto">
            <a:xfrm>
              <a:off x="1763" y="1882"/>
              <a:ext cx="44" cy="160"/>
            </a:xfrm>
            <a:custGeom>
              <a:avLst/>
              <a:gdLst>
                <a:gd name="T0" fmla="*/ 17 w 34"/>
                <a:gd name="T1" fmla="*/ 0 h 123"/>
                <a:gd name="T2" fmla="*/ 0 w 34"/>
                <a:gd name="T3" fmla="*/ 16 h 123"/>
                <a:gd name="T4" fmla="*/ 0 w 34"/>
                <a:gd name="T5" fmla="*/ 106 h 123"/>
                <a:gd name="T6" fmla="*/ 17 w 34"/>
                <a:gd name="T7" fmla="*/ 123 h 123"/>
                <a:gd name="T8" fmla="*/ 34 w 34"/>
                <a:gd name="T9" fmla="*/ 106 h 123"/>
                <a:gd name="T10" fmla="*/ 34 w 34"/>
                <a:gd name="T11" fmla="*/ 16 h 123"/>
                <a:gd name="T12" fmla="*/ 17 w 34"/>
                <a:gd name="T13" fmla="*/ 0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4" h="123">
                  <a:moveTo>
                    <a:pt x="17" y="0"/>
                  </a:moveTo>
                  <a:cubicBezTo>
                    <a:pt x="7" y="0"/>
                    <a:pt x="0" y="7"/>
                    <a:pt x="0" y="16"/>
                  </a:cubicBezTo>
                  <a:cubicBezTo>
                    <a:pt x="0" y="106"/>
                    <a:pt x="0" y="106"/>
                    <a:pt x="0" y="106"/>
                  </a:cubicBezTo>
                  <a:cubicBezTo>
                    <a:pt x="0" y="115"/>
                    <a:pt x="7" y="123"/>
                    <a:pt x="17" y="123"/>
                  </a:cubicBezTo>
                  <a:cubicBezTo>
                    <a:pt x="26" y="123"/>
                    <a:pt x="34" y="115"/>
                    <a:pt x="34" y="106"/>
                  </a:cubicBezTo>
                  <a:cubicBezTo>
                    <a:pt x="34" y="16"/>
                    <a:pt x="34" y="16"/>
                    <a:pt x="34" y="16"/>
                  </a:cubicBezTo>
                  <a:cubicBezTo>
                    <a:pt x="34" y="7"/>
                    <a:pt x="26" y="0"/>
                    <a:pt x="17" y="0"/>
                  </a:cubicBezTo>
                  <a:close/>
                </a:path>
              </a:pathLst>
            </a:custGeom>
            <a:solidFill>
              <a:srgbClr val="FFFF00"/>
            </a:solidFill>
            <a:ln>
              <a:solidFill>
                <a:srgbClr val="FFFF00"/>
              </a:solidFill>
            </a:ln>
          </p:spPr>
          <p:txBody>
            <a:bodyPr vert="horz" wrap="square" lIns="121920" tIns="60960" rIns="121920" bIns="60960" numCol="1" anchor="t" anchorCtr="0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2400" b="0" i="0" u="none" strike="noStrike" kern="1200" cap="none" spc="0" normalizeH="0" baseline="0" noProof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字魂59号-创粗黑" panose="00000500000000000000" pitchFamily="2" charset="-122"/>
                <a:ea typeface="字魂59号-创粗黑" panose="00000500000000000000" pitchFamily="2" charset="-122"/>
                <a:cs typeface="+mn-ea"/>
                <a:sym typeface="字魂59号-创粗黑" panose="00000500000000000000" pitchFamily="2" charset="-122"/>
              </a:endParaRPr>
            </a:p>
          </p:txBody>
        </p:sp>
        <p:sp>
          <p:nvSpPr>
            <p:cNvPr id="10" name="Freeform 9"/>
            <p:cNvSpPr/>
            <p:nvPr/>
          </p:nvSpPr>
          <p:spPr bwMode="auto">
            <a:xfrm>
              <a:off x="1308" y="1557"/>
              <a:ext cx="165" cy="44"/>
            </a:xfrm>
            <a:custGeom>
              <a:avLst/>
              <a:gdLst>
                <a:gd name="T0" fmla="*/ 17 w 127"/>
                <a:gd name="T1" fmla="*/ 34 h 34"/>
                <a:gd name="T2" fmla="*/ 110 w 127"/>
                <a:gd name="T3" fmla="*/ 34 h 34"/>
                <a:gd name="T4" fmla="*/ 127 w 127"/>
                <a:gd name="T5" fmla="*/ 17 h 34"/>
                <a:gd name="T6" fmla="*/ 110 w 127"/>
                <a:gd name="T7" fmla="*/ 0 h 34"/>
                <a:gd name="T8" fmla="*/ 17 w 127"/>
                <a:gd name="T9" fmla="*/ 0 h 34"/>
                <a:gd name="T10" fmla="*/ 0 w 127"/>
                <a:gd name="T11" fmla="*/ 17 h 34"/>
                <a:gd name="T12" fmla="*/ 17 w 127"/>
                <a:gd name="T13" fmla="*/ 34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7" h="34">
                  <a:moveTo>
                    <a:pt x="17" y="34"/>
                  </a:moveTo>
                  <a:cubicBezTo>
                    <a:pt x="110" y="34"/>
                    <a:pt x="110" y="34"/>
                    <a:pt x="110" y="34"/>
                  </a:cubicBezTo>
                  <a:cubicBezTo>
                    <a:pt x="119" y="34"/>
                    <a:pt x="127" y="26"/>
                    <a:pt x="127" y="17"/>
                  </a:cubicBezTo>
                  <a:cubicBezTo>
                    <a:pt x="127" y="8"/>
                    <a:pt x="119" y="0"/>
                    <a:pt x="110" y="0"/>
                  </a:cubicBezTo>
                  <a:cubicBezTo>
                    <a:pt x="17" y="0"/>
                    <a:pt x="17" y="0"/>
                    <a:pt x="17" y="0"/>
                  </a:cubicBezTo>
                  <a:cubicBezTo>
                    <a:pt x="8" y="0"/>
                    <a:pt x="0" y="8"/>
                    <a:pt x="0" y="17"/>
                  </a:cubicBezTo>
                  <a:cubicBezTo>
                    <a:pt x="0" y="26"/>
                    <a:pt x="8" y="34"/>
                    <a:pt x="17" y="34"/>
                  </a:cubicBezTo>
                  <a:close/>
                </a:path>
              </a:pathLst>
            </a:custGeom>
            <a:solidFill>
              <a:srgbClr val="FFFF00"/>
            </a:solidFill>
            <a:ln>
              <a:solidFill>
                <a:srgbClr val="FFFF00"/>
              </a:solidFill>
            </a:ln>
          </p:spPr>
          <p:txBody>
            <a:bodyPr vert="horz" wrap="square" lIns="121920" tIns="60960" rIns="121920" bIns="60960" numCol="1" anchor="t" anchorCtr="0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2400" b="0" i="0" u="none" strike="noStrike" kern="1200" cap="none" spc="0" normalizeH="0" baseline="0" noProof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字魂59号-创粗黑" panose="00000500000000000000" pitchFamily="2" charset="-122"/>
                <a:ea typeface="字魂59号-创粗黑" panose="00000500000000000000" pitchFamily="2" charset="-122"/>
                <a:cs typeface="+mn-ea"/>
                <a:sym typeface="字魂59号-创粗黑" panose="00000500000000000000" pitchFamily="2" charset="-122"/>
              </a:endParaRPr>
            </a:p>
          </p:txBody>
        </p:sp>
        <p:sp>
          <p:nvSpPr>
            <p:cNvPr id="11" name="Freeform 10"/>
            <p:cNvSpPr/>
            <p:nvPr/>
          </p:nvSpPr>
          <p:spPr bwMode="auto">
            <a:xfrm>
              <a:off x="1403" y="1231"/>
              <a:ext cx="145" cy="117"/>
            </a:xfrm>
            <a:custGeom>
              <a:avLst/>
              <a:gdLst>
                <a:gd name="T0" fmla="*/ 9 w 112"/>
                <a:gd name="T1" fmla="*/ 30 h 90"/>
                <a:gd name="T2" fmla="*/ 83 w 112"/>
                <a:gd name="T3" fmla="*/ 84 h 90"/>
                <a:gd name="T4" fmla="*/ 107 w 112"/>
                <a:gd name="T5" fmla="*/ 81 h 90"/>
                <a:gd name="T6" fmla="*/ 103 w 112"/>
                <a:gd name="T7" fmla="*/ 58 h 90"/>
                <a:gd name="T8" fmla="*/ 30 w 112"/>
                <a:gd name="T9" fmla="*/ 3 h 90"/>
                <a:gd name="T10" fmla="*/ 20 w 112"/>
                <a:gd name="T11" fmla="*/ 0 h 90"/>
                <a:gd name="T12" fmla="*/ 6 w 112"/>
                <a:gd name="T13" fmla="*/ 7 h 90"/>
                <a:gd name="T14" fmla="*/ 9 w 112"/>
                <a:gd name="T15" fmla="*/ 30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2" h="90">
                  <a:moveTo>
                    <a:pt x="9" y="30"/>
                  </a:moveTo>
                  <a:cubicBezTo>
                    <a:pt x="83" y="84"/>
                    <a:pt x="83" y="84"/>
                    <a:pt x="83" y="84"/>
                  </a:cubicBezTo>
                  <a:cubicBezTo>
                    <a:pt x="90" y="90"/>
                    <a:pt x="101" y="88"/>
                    <a:pt x="107" y="81"/>
                  </a:cubicBezTo>
                  <a:cubicBezTo>
                    <a:pt x="112" y="74"/>
                    <a:pt x="111" y="63"/>
                    <a:pt x="103" y="58"/>
                  </a:cubicBezTo>
                  <a:cubicBezTo>
                    <a:pt x="30" y="3"/>
                    <a:pt x="30" y="3"/>
                    <a:pt x="30" y="3"/>
                  </a:cubicBezTo>
                  <a:cubicBezTo>
                    <a:pt x="27" y="1"/>
                    <a:pt x="23" y="0"/>
                    <a:pt x="20" y="0"/>
                  </a:cubicBezTo>
                  <a:cubicBezTo>
                    <a:pt x="14" y="0"/>
                    <a:pt x="9" y="2"/>
                    <a:pt x="6" y="7"/>
                  </a:cubicBezTo>
                  <a:cubicBezTo>
                    <a:pt x="0" y="14"/>
                    <a:pt x="2" y="24"/>
                    <a:pt x="9" y="30"/>
                  </a:cubicBezTo>
                  <a:close/>
                </a:path>
              </a:pathLst>
            </a:custGeom>
            <a:solidFill>
              <a:srgbClr val="FFFF00"/>
            </a:solidFill>
            <a:ln>
              <a:solidFill>
                <a:srgbClr val="FFFF00"/>
              </a:solidFill>
            </a:ln>
          </p:spPr>
          <p:txBody>
            <a:bodyPr vert="horz" wrap="square" lIns="121920" tIns="60960" rIns="121920" bIns="60960" numCol="1" anchor="t" anchorCtr="0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2400" b="0" i="0" u="none" strike="noStrike" kern="1200" cap="none" spc="0" normalizeH="0" baseline="0" noProof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字魂59号-创粗黑" panose="00000500000000000000" pitchFamily="2" charset="-122"/>
                <a:ea typeface="字魂59号-创粗黑" panose="00000500000000000000" pitchFamily="2" charset="-122"/>
                <a:cs typeface="+mn-ea"/>
                <a:sym typeface="字魂59号-创粗黑" panose="00000500000000000000" pitchFamily="2" charset="-122"/>
              </a:endParaRPr>
            </a:p>
          </p:txBody>
        </p:sp>
        <p:sp>
          <p:nvSpPr>
            <p:cNvPr id="12" name="Freeform 11"/>
            <p:cNvSpPr/>
            <p:nvPr/>
          </p:nvSpPr>
          <p:spPr bwMode="auto">
            <a:xfrm>
              <a:off x="2073" y="1231"/>
              <a:ext cx="145" cy="117"/>
            </a:xfrm>
            <a:custGeom>
              <a:avLst/>
              <a:gdLst>
                <a:gd name="T0" fmla="*/ 29 w 112"/>
                <a:gd name="T1" fmla="*/ 84 h 90"/>
                <a:gd name="T2" fmla="*/ 103 w 112"/>
                <a:gd name="T3" fmla="*/ 30 h 90"/>
                <a:gd name="T4" fmla="*/ 106 w 112"/>
                <a:gd name="T5" fmla="*/ 7 h 90"/>
                <a:gd name="T6" fmla="*/ 92 w 112"/>
                <a:gd name="T7" fmla="*/ 0 h 90"/>
                <a:gd name="T8" fmla="*/ 82 w 112"/>
                <a:gd name="T9" fmla="*/ 3 h 90"/>
                <a:gd name="T10" fmla="*/ 9 w 112"/>
                <a:gd name="T11" fmla="*/ 58 h 90"/>
                <a:gd name="T12" fmla="*/ 5 w 112"/>
                <a:gd name="T13" fmla="*/ 81 h 90"/>
                <a:gd name="T14" fmla="*/ 29 w 112"/>
                <a:gd name="T15" fmla="*/ 84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2" h="90">
                  <a:moveTo>
                    <a:pt x="29" y="84"/>
                  </a:moveTo>
                  <a:cubicBezTo>
                    <a:pt x="103" y="30"/>
                    <a:pt x="103" y="30"/>
                    <a:pt x="103" y="30"/>
                  </a:cubicBezTo>
                  <a:cubicBezTo>
                    <a:pt x="110" y="24"/>
                    <a:pt x="112" y="14"/>
                    <a:pt x="106" y="7"/>
                  </a:cubicBezTo>
                  <a:cubicBezTo>
                    <a:pt x="103" y="2"/>
                    <a:pt x="98" y="0"/>
                    <a:pt x="92" y="0"/>
                  </a:cubicBezTo>
                  <a:cubicBezTo>
                    <a:pt x="89" y="0"/>
                    <a:pt x="85" y="1"/>
                    <a:pt x="82" y="3"/>
                  </a:cubicBezTo>
                  <a:cubicBezTo>
                    <a:pt x="9" y="58"/>
                    <a:pt x="9" y="58"/>
                    <a:pt x="9" y="58"/>
                  </a:cubicBezTo>
                  <a:cubicBezTo>
                    <a:pt x="1" y="63"/>
                    <a:pt x="0" y="74"/>
                    <a:pt x="5" y="81"/>
                  </a:cubicBezTo>
                  <a:cubicBezTo>
                    <a:pt x="11" y="88"/>
                    <a:pt x="22" y="90"/>
                    <a:pt x="29" y="84"/>
                  </a:cubicBezTo>
                  <a:close/>
                </a:path>
              </a:pathLst>
            </a:custGeom>
            <a:solidFill>
              <a:srgbClr val="FFFF00"/>
            </a:solidFill>
            <a:ln>
              <a:solidFill>
                <a:srgbClr val="FFFF00"/>
              </a:solidFill>
            </a:ln>
          </p:spPr>
          <p:txBody>
            <a:bodyPr vert="horz" wrap="square" lIns="121920" tIns="60960" rIns="121920" bIns="60960" numCol="1" anchor="t" anchorCtr="0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2400" b="0" i="0" u="none" strike="noStrike" kern="1200" cap="none" spc="0" normalizeH="0" baseline="0" noProof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字魂59号-创粗黑" panose="00000500000000000000" pitchFamily="2" charset="-122"/>
                <a:ea typeface="字魂59号-创粗黑" panose="00000500000000000000" pitchFamily="2" charset="-122"/>
                <a:cs typeface="+mn-ea"/>
                <a:sym typeface="字魂59号-创粗黑" panose="00000500000000000000" pitchFamily="2" charset="-122"/>
              </a:endParaRPr>
            </a:p>
          </p:txBody>
        </p:sp>
        <p:sp>
          <p:nvSpPr>
            <p:cNvPr id="13" name="Freeform 12"/>
            <p:cNvSpPr/>
            <p:nvPr/>
          </p:nvSpPr>
          <p:spPr bwMode="auto">
            <a:xfrm>
              <a:off x="1431" y="1813"/>
              <a:ext cx="134" cy="128"/>
            </a:xfrm>
            <a:custGeom>
              <a:avLst/>
              <a:gdLst>
                <a:gd name="T0" fmla="*/ 84 w 103"/>
                <a:gd name="T1" fmla="*/ 0 h 98"/>
                <a:gd name="T2" fmla="*/ 72 w 103"/>
                <a:gd name="T3" fmla="*/ 4 h 98"/>
                <a:gd name="T4" fmla="*/ 7 w 103"/>
                <a:gd name="T5" fmla="*/ 68 h 98"/>
                <a:gd name="T6" fmla="*/ 7 w 103"/>
                <a:gd name="T7" fmla="*/ 91 h 98"/>
                <a:gd name="T8" fmla="*/ 31 w 103"/>
                <a:gd name="T9" fmla="*/ 91 h 98"/>
                <a:gd name="T10" fmla="*/ 96 w 103"/>
                <a:gd name="T11" fmla="*/ 28 h 98"/>
                <a:gd name="T12" fmla="*/ 96 w 103"/>
                <a:gd name="T13" fmla="*/ 4 h 98"/>
                <a:gd name="T14" fmla="*/ 84 w 103"/>
                <a:gd name="T15" fmla="*/ 0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3" h="98">
                  <a:moveTo>
                    <a:pt x="84" y="0"/>
                  </a:moveTo>
                  <a:cubicBezTo>
                    <a:pt x="80" y="0"/>
                    <a:pt x="75" y="1"/>
                    <a:pt x="72" y="4"/>
                  </a:cubicBezTo>
                  <a:cubicBezTo>
                    <a:pt x="7" y="68"/>
                    <a:pt x="7" y="68"/>
                    <a:pt x="7" y="68"/>
                  </a:cubicBezTo>
                  <a:cubicBezTo>
                    <a:pt x="0" y="74"/>
                    <a:pt x="0" y="85"/>
                    <a:pt x="7" y="91"/>
                  </a:cubicBezTo>
                  <a:cubicBezTo>
                    <a:pt x="13" y="98"/>
                    <a:pt x="24" y="98"/>
                    <a:pt x="31" y="91"/>
                  </a:cubicBezTo>
                  <a:cubicBezTo>
                    <a:pt x="96" y="28"/>
                    <a:pt x="96" y="28"/>
                    <a:pt x="96" y="28"/>
                  </a:cubicBezTo>
                  <a:cubicBezTo>
                    <a:pt x="103" y="21"/>
                    <a:pt x="103" y="11"/>
                    <a:pt x="96" y="4"/>
                  </a:cubicBezTo>
                  <a:cubicBezTo>
                    <a:pt x="93" y="1"/>
                    <a:pt x="88" y="0"/>
                    <a:pt x="84" y="0"/>
                  </a:cubicBezTo>
                  <a:close/>
                </a:path>
              </a:pathLst>
            </a:custGeom>
            <a:solidFill>
              <a:srgbClr val="FFFF00"/>
            </a:solidFill>
            <a:ln>
              <a:solidFill>
                <a:srgbClr val="FFFF00"/>
              </a:solidFill>
            </a:ln>
          </p:spPr>
          <p:txBody>
            <a:bodyPr vert="horz" wrap="square" lIns="121920" tIns="60960" rIns="121920" bIns="60960" numCol="1" anchor="t" anchorCtr="0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2400" b="0" i="0" u="none" strike="noStrike" kern="1200" cap="none" spc="0" normalizeH="0" baseline="0" noProof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字魂59号-创粗黑" panose="00000500000000000000" pitchFamily="2" charset="-122"/>
                <a:ea typeface="字魂59号-创粗黑" panose="00000500000000000000" pitchFamily="2" charset="-122"/>
                <a:cs typeface="+mn-ea"/>
                <a:sym typeface="字魂59号-创粗黑" panose="00000500000000000000" pitchFamily="2" charset="-122"/>
              </a:endParaRPr>
            </a:p>
          </p:txBody>
        </p:sp>
        <p:sp>
          <p:nvSpPr>
            <p:cNvPr id="14" name="Freeform 13"/>
            <p:cNvSpPr/>
            <p:nvPr/>
          </p:nvSpPr>
          <p:spPr bwMode="auto">
            <a:xfrm>
              <a:off x="2043" y="1813"/>
              <a:ext cx="132" cy="128"/>
            </a:xfrm>
            <a:custGeom>
              <a:avLst/>
              <a:gdLst>
                <a:gd name="T0" fmla="*/ 31 w 102"/>
                <a:gd name="T1" fmla="*/ 4 h 98"/>
                <a:gd name="T2" fmla="*/ 19 w 102"/>
                <a:gd name="T3" fmla="*/ 0 h 98"/>
                <a:gd name="T4" fmla="*/ 7 w 102"/>
                <a:gd name="T5" fmla="*/ 4 h 98"/>
                <a:gd name="T6" fmla="*/ 7 w 102"/>
                <a:gd name="T7" fmla="*/ 28 h 98"/>
                <a:gd name="T8" fmla="*/ 72 w 102"/>
                <a:gd name="T9" fmla="*/ 91 h 98"/>
                <a:gd name="T10" fmla="*/ 96 w 102"/>
                <a:gd name="T11" fmla="*/ 91 h 98"/>
                <a:gd name="T12" fmla="*/ 96 w 102"/>
                <a:gd name="T13" fmla="*/ 68 h 98"/>
                <a:gd name="T14" fmla="*/ 31 w 102"/>
                <a:gd name="T15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2" h="98">
                  <a:moveTo>
                    <a:pt x="31" y="4"/>
                  </a:moveTo>
                  <a:cubicBezTo>
                    <a:pt x="27" y="1"/>
                    <a:pt x="23" y="0"/>
                    <a:pt x="19" y="0"/>
                  </a:cubicBezTo>
                  <a:cubicBezTo>
                    <a:pt x="14" y="0"/>
                    <a:pt x="10" y="1"/>
                    <a:pt x="7" y="4"/>
                  </a:cubicBezTo>
                  <a:cubicBezTo>
                    <a:pt x="0" y="11"/>
                    <a:pt x="0" y="21"/>
                    <a:pt x="7" y="28"/>
                  </a:cubicBezTo>
                  <a:cubicBezTo>
                    <a:pt x="72" y="91"/>
                    <a:pt x="72" y="91"/>
                    <a:pt x="72" y="91"/>
                  </a:cubicBezTo>
                  <a:cubicBezTo>
                    <a:pt x="78" y="98"/>
                    <a:pt x="89" y="98"/>
                    <a:pt x="96" y="91"/>
                  </a:cubicBezTo>
                  <a:cubicBezTo>
                    <a:pt x="102" y="85"/>
                    <a:pt x="102" y="74"/>
                    <a:pt x="96" y="68"/>
                  </a:cubicBezTo>
                  <a:lnTo>
                    <a:pt x="31" y="4"/>
                  </a:lnTo>
                  <a:close/>
                </a:path>
              </a:pathLst>
            </a:custGeom>
            <a:solidFill>
              <a:srgbClr val="FFFF00"/>
            </a:solidFill>
            <a:ln>
              <a:solidFill>
                <a:srgbClr val="FFFF00"/>
              </a:solidFill>
            </a:ln>
          </p:spPr>
          <p:txBody>
            <a:bodyPr vert="horz" wrap="square" lIns="121920" tIns="60960" rIns="121920" bIns="60960" numCol="1" anchor="t" anchorCtr="0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2400" b="0" i="0" u="none" strike="noStrike" kern="1200" cap="none" spc="0" normalizeH="0" baseline="0" noProof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字魂59号-创粗黑" panose="00000500000000000000" pitchFamily="2" charset="-122"/>
                <a:ea typeface="字魂59号-创粗黑" panose="00000500000000000000" pitchFamily="2" charset="-122"/>
                <a:cs typeface="+mn-ea"/>
                <a:sym typeface="字魂59号-创粗黑" panose="00000500000000000000" pitchFamily="2" charset="-122"/>
              </a:endParaRPr>
            </a:p>
          </p:txBody>
        </p: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>
        <p:wipe/>
      </p:transition>
    </mc:Choice>
    <mc:Fallback xmlns="">
      <p:transition>
        <p:wip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ounded Rectangle 5"/>
          <p:cNvSpPr/>
          <p:nvPr/>
        </p:nvSpPr>
        <p:spPr>
          <a:xfrm>
            <a:off x="1830546" y="378613"/>
            <a:ext cx="8591550" cy="1038225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/>
              <a:t>2. </a:t>
            </a:r>
            <a:r>
              <a:rPr lang="en-US" sz="3200" dirty="0" err="1"/>
              <a:t>Chọn</a:t>
            </a:r>
            <a:r>
              <a:rPr lang="en-US" sz="3200" dirty="0"/>
              <a:t> </a:t>
            </a:r>
            <a:r>
              <a:rPr lang="en-US" sz="3200" dirty="0" err="1"/>
              <a:t>và</a:t>
            </a:r>
            <a:r>
              <a:rPr lang="en-US" sz="3200" dirty="0"/>
              <a:t> </a:t>
            </a:r>
            <a:r>
              <a:rPr lang="en-US" sz="3200" dirty="0" err="1"/>
              <a:t>giới</a:t>
            </a:r>
            <a:r>
              <a:rPr lang="en-US" sz="3200" dirty="0"/>
              <a:t> </a:t>
            </a:r>
            <a:r>
              <a:rPr lang="en-US" sz="3200" dirty="0" err="1"/>
              <a:t>thiệu</a:t>
            </a:r>
            <a:r>
              <a:rPr lang="en-US" sz="3200" dirty="0"/>
              <a:t> </a:t>
            </a:r>
            <a:r>
              <a:rPr lang="en-US" sz="3200" dirty="0" err="1"/>
              <a:t>một</a:t>
            </a:r>
            <a:r>
              <a:rPr lang="en-US" sz="3200" dirty="0"/>
              <a:t> </a:t>
            </a:r>
            <a:r>
              <a:rPr lang="en-US" sz="3200" dirty="0" err="1"/>
              <a:t>số</a:t>
            </a:r>
            <a:r>
              <a:rPr lang="en-US" sz="3200" dirty="0"/>
              <a:t> </a:t>
            </a:r>
            <a:r>
              <a:rPr lang="en-US" sz="3200" dirty="0" err="1"/>
              <a:t>hình</a:t>
            </a:r>
            <a:r>
              <a:rPr lang="en-US" sz="3200" dirty="0"/>
              <a:t> </a:t>
            </a:r>
            <a:r>
              <a:rPr lang="en-US" sz="3200" dirty="0" err="1"/>
              <a:t>ảnh</a:t>
            </a:r>
            <a:r>
              <a:rPr lang="en-US" sz="3200" dirty="0"/>
              <a:t> </a:t>
            </a:r>
            <a:r>
              <a:rPr lang="en-US" sz="3200" dirty="0" err="1"/>
              <a:t>của</a:t>
            </a:r>
            <a:r>
              <a:rPr lang="en-US" sz="3200" dirty="0"/>
              <a:t> </a:t>
            </a:r>
            <a:r>
              <a:rPr lang="en-US" sz="3200" dirty="0" err="1"/>
              <a:t>gia</a:t>
            </a:r>
            <a:r>
              <a:rPr lang="en-US" sz="3200" dirty="0"/>
              <a:t> </a:t>
            </a:r>
            <a:r>
              <a:rPr lang="en-US" sz="3200" dirty="0" err="1"/>
              <a:t>đình</a:t>
            </a:r>
            <a:r>
              <a:rPr lang="en-US" sz="3200" dirty="0"/>
              <a:t> </a:t>
            </a:r>
            <a:r>
              <a:rPr lang="en-US" sz="3200" dirty="0" err="1"/>
              <a:t>em</a:t>
            </a:r>
            <a:r>
              <a:rPr lang="en-US" sz="3200" dirty="0"/>
              <a:t> qua </a:t>
            </a:r>
            <a:r>
              <a:rPr lang="en-US" sz="3200" dirty="0" err="1"/>
              <a:t>các</a:t>
            </a:r>
            <a:r>
              <a:rPr lang="en-US" sz="3200" dirty="0"/>
              <a:t> </a:t>
            </a:r>
            <a:r>
              <a:rPr lang="en-US" sz="3200" dirty="0" err="1"/>
              <a:t>mốc</a:t>
            </a:r>
            <a:r>
              <a:rPr lang="en-US" sz="3200" dirty="0"/>
              <a:t> </a:t>
            </a:r>
            <a:r>
              <a:rPr lang="en-US" sz="3200" dirty="0" err="1"/>
              <a:t>thời</a:t>
            </a:r>
            <a:r>
              <a:rPr lang="en-US" sz="3200" dirty="0"/>
              <a:t> </a:t>
            </a:r>
            <a:r>
              <a:rPr lang="en-US" sz="3200" dirty="0" err="1"/>
              <a:t>gian</a:t>
            </a:r>
            <a:r>
              <a:rPr lang="en-US" sz="3200" dirty="0"/>
              <a:t> </a:t>
            </a:r>
            <a:r>
              <a:rPr lang="en-US" sz="3200" dirty="0" err="1"/>
              <a:t>khác</a:t>
            </a:r>
            <a:r>
              <a:rPr lang="en-US" sz="3200" dirty="0"/>
              <a:t> </a:t>
            </a:r>
            <a:r>
              <a:rPr lang="en-US" sz="3200" dirty="0" err="1"/>
              <a:t>nhau</a:t>
            </a:r>
            <a:r>
              <a:rPr lang="en-US" sz="3200" dirty="0"/>
              <a:t>.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7A0F7C99-E288-9B1E-FC7C-752A130589CA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034727968"/>
              </p:ext>
            </p:extLst>
          </p:nvPr>
        </p:nvGraphicFramePr>
        <p:xfrm>
          <a:off x="6172200" y="1825625"/>
          <a:ext cx="5181595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36319">
                  <a:extLst>
                    <a:ext uri="{9D8B030D-6E8A-4147-A177-3AD203B41FA5}">
                      <a16:colId xmlns:a16="http://schemas.microsoft.com/office/drawing/2014/main" val="1217582254"/>
                    </a:ext>
                  </a:extLst>
                </a:gridCol>
                <a:gridCol w="1036319">
                  <a:extLst>
                    <a:ext uri="{9D8B030D-6E8A-4147-A177-3AD203B41FA5}">
                      <a16:colId xmlns:a16="http://schemas.microsoft.com/office/drawing/2014/main" val="1184690804"/>
                    </a:ext>
                  </a:extLst>
                </a:gridCol>
                <a:gridCol w="1036319">
                  <a:extLst>
                    <a:ext uri="{9D8B030D-6E8A-4147-A177-3AD203B41FA5}">
                      <a16:colId xmlns:a16="http://schemas.microsoft.com/office/drawing/2014/main" val="497786854"/>
                    </a:ext>
                  </a:extLst>
                </a:gridCol>
                <a:gridCol w="1036319">
                  <a:extLst>
                    <a:ext uri="{9D8B030D-6E8A-4147-A177-3AD203B41FA5}">
                      <a16:colId xmlns:a16="http://schemas.microsoft.com/office/drawing/2014/main" val="973536195"/>
                    </a:ext>
                  </a:extLst>
                </a:gridCol>
                <a:gridCol w="1036319">
                  <a:extLst>
                    <a:ext uri="{9D8B030D-6E8A-4147-A177-3AD203B41FA5}">
                      <a16:colId xmlns:a16="http://schemas.microsoft.com/office/drawing/2014/main" val="36882535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vi-V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vi-V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vi-V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vi-V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vi-VN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4468752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vi-V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vi-V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vi-V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vi-V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vi-VN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82645119"/>
                  </a:ext>
                </a:extLst>
              </a:tr>
            </a:tbl>
          </a:graphicData>
        </a:graphic>
      </p:graphicFrame>
    </p:spTree>
    <p:custDataLst>
      <p:tags r:id="rId1"/>
    </p:custData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airplan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ldLvl="0" animBg="1"/>
      <p:bldP spid="6" grpId="1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图片 39941" descr="1-4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1108" y="254991"/>
            <a:ext cx="12202583" cy="67056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6" name="Rounded Rectangle 5"/>
          <p:cNvSpPr/>
          <p:nvPr/>
        </p:nvSpPr>
        <p:spPr>
          <a:xfrm>
            <a:off x="542925" y="71438"/>
            <a:ext cx="11172825" cy="895350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/>
              <a:t>3. Chia </a:t>
            </a:r>
            <a:r>
              <a:rPr lang="en-US" sz="3200" dirty="0" err="1"/>
              <a:t>sẻ</a:t>
            </a:r>
            <a:r>
              <a:rPr lang="en-US" sz="3200" dirty="0"/>
              <a:t> </a:t>
            </a:r>
            <a:r>
              <a:rPr lang="en-US" sz="3200" dirty="0" err="1"/>
              <a:t>với</a:t>
            </a:r>
            <a:r>
              <a:rPr lang="en-US" sz="3200" dirty="0"/>
              <a:t> </a:t>
            </a:r>
            <a:r>
              <a:rPr lang="en-US" sz="3200" dirty="0" err="1"/>
              <a:t>bạn</a:t>
            </a:r>
            <a:r>
              <a:rPr lang="en-US" sz="3200" dirty="0"/>
              <a:t> </a:t>
            </a:r>
            <a:r>
              <a:rPr lang="en-US" sz="3200" dirty="0" err="1"/>
              <a:t>về</a:t>
            </a:r>
            <a:r>
              <a:rPr lang="en-US" sz="3200" dirty="0"/>
              <a:t> </a:t>
            </a:r>
            <a:r>
              <a:rPr lang="en-US" sz="3200" dirty="0" err="1"/>
              <a:t>những</a:t>
            </a:r>
            <a:r>
              <a:rPr lang="en-US" sz="3200" dirty="0"/>
              <a:t> </a:t>
            </a:r>
            <a:r>
              <a:rPr lang="en-US" sz="3200" dirty="0" err="1"/>
              <a:t>việc</a:t>
            </a:r>
            <a:r>
              <a:rPr lang="en-US" sz="3200" dirty="0"/>
              <a:t> </a:t>
            </a:r>
            <a:r>
              <a:rPr lang="en-US" sz="3200" dirty="0" err="1"/>
              <a:t>em</a:t>
            </a:r>
            <a:r>
              <a:rPr lang="en-US" sz="3200" dirty="0"/>
              <a:t> </a:t>
            </a:r>
            <a:r>
              <a:rPr lang="en-US" sz="3200" dirty="0" err="1"/>
              <a:t>làm</a:t>
            </a:r>
            <a:r>
              <a:rPr lang="en-US" sz="3200" dirty="0"/>
              <a:t> </a:t>
            </a:r>
            <a:r>
              <a:rPr lang="en-US" sz="3200" dirty="0" err="1"/>
              <a:t>hằng</a:t>
            </a:r>
            <a:r>
              <a:rPr lang="en-US" sz="3200" dirty="0"/>
              <a:t> </a:t>
            </a:r>
            <a:r>
              <a:rPr lang="en-US" sz="3200" dirty="0" err="1"/>
              <a:t>ngày</a:t>
            </a:r>
            <a:r>
              <a:rPr lang="en-US" sz="3200" dirty="0"/>
              <a:t> </a:t>
            </a:r>
            <a:r>
              <a:rPr lang="en-US" sz="3200" dirty="0" err="1"/>
              <a:t>để</a:t>
            </a:r>
            <a:r>
              <a:rPr lang="en-US" sz="3200" dirty="0"/>
              <a:t> </a:t>
            </a:r>
            <a:r>
              <a:rPr lang="en-US" sz="3200" dirty="0" err="1"/>
              <a:t>phòng</a:t>
            </a:r>
            <a:r>
              <a:rPr lang="en-US" sz="3200" dirty="0"/>
              <a:t> </a:t>
            </a:r>
            <a:r>
              <a:rPr lang="en-US" sz="3200" dirty="0" err="1"/>
              <a:t>tránh</a:t>
            </a:r>
            <a:r>
              <a:rPr lang="en-US" sz="3200" dirty="0"/>
              <a:t> </a:t>
            </a:r>
            <a:r>
              <a:rPr lang="en-US" sz="3200" dirty="0" err="1"/>
              <a:t>hỏa</a:t>
            </a:r>
            <a:r>
              <a:rPr lang="en-US" sz="3200" dirty="0"/>
              <a:t> </a:t>
            </a:r>
            <a:r>
              <a:rPr lang="en-US" sz="3200" dirty="0" err="1"/>
              <a:t>hoạn</a:t>
            </a:r>
            <a:r>
              <a:rPr lang="en-US" sz="3200" dirty="0"/>
              <a:t> </a:t>
            </a:r>
            <a:r>
              <a:rPr lang="en-US" sz="3200" dirty="0" err="1"/>
              <a:t>và</a:t>
            </a:r>
            <a:r>
              <a:rPr lang="en-US" sz="3200" dirty="0"/>
              <a:t> </a:t>
            </a:r>
            <a:r>
              <a:rPr lang="en-US" sz="3200" dirty="0" err="1"/>
              <a:t>giữ</a:t>
            </a:r>
            <a:r>
              <a:rPr lang="en-US" sz="3200" dirty="0"/>
              <a:t> </a:t>
            </a:r>
            <a:r>
              <a:rPr lang="en-US" sz="3200" dirty="0" err="1"/>
              <a:t>vệ</a:t>
            </a:r>
            <a:r>
              <a:rPr lang="en-US" sz="3200" dirty="0"/>
              <a:t> </a:t>
            </a:r>
            <a:r>
              <a:rPr lang="en-US" sz="3200" dirty="0" err="1"/>
              <a:t>sinh</a:t>
            </a:r>
            <a:r>
              <a:rPr lang="en-US" sz="3200" dirty="0"/>
              <a:t> </a:t>
            </a:r>
            <a:r>
              <a:rPr lang="en-US" sz="3200" dirty="0" err="1"/>
              <a:t>xung</a:t>
            </a:r>
            <a:r>
              <a:rPr lang="en-US" sz="3200" dirty="0"/>
              <a:t> </a:t>
            </a:r>
            <a:r>
              <a:rPr lang="en-US" sz="3200" dirty="0" err="1"/>
              <a:t>quanh</a:t>
            </a:r>
            <a:r>
              <a:rPr lang="en-US" sz="3200" dirty="0"/>
              <a:t> </a:t>
            </a:r>
            <a:r>
              <a:rPr lang="en-US" sz="3200" dirty="0" err="1"/>
              <a:t>nhà</a:t>
            </a:r>
            <a:r>
              <a:rPr lang="en-US" sz="3200" dirty="0"/>
              <a:t>:</a:t>
            </a:r>
          </a:p>
        </p:txBody>
      </p:sp>
      <p:pic>
        <p:nvPicPr>
          <p:cNvPr id="15" name="图片 39940" descr="1-48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-305858" y="4138613"/>
            <a:ext cx="4948767" cy="2872316"/>
          </a:xfrm>
          <a:prstGeom prst="rect">
            <a:avLst/>
          </a:prstGeom>
          <a:noFill/>
          <a:ln w="9525">
            <a:noFill/>
          </a:ln>
        </p:spPr>
      </p:pic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91093408"/>
              </p:ext>
            </p:extLst>
          </p:nvPr>
        </p:nvGraphicFramePr>
        <p:xfrm>
          <a:off x="1400172" y="1476904"/>
          <a:ext cx="9715502" cy="2804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85775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85775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err="1"/>
                        <a:t>Phòng</a:t>
                      </a:r>
                      <a:r>
                        <a:rPr lang="en-US" sz="3600" baseline="0" dirty="0"/>
                        <a:t> </a:t>
                      </a:r>
                      <a:r>
                        <a:rPr lang="en-US" sz="3600" baseline="0" dirty="0" err="1"/>
                        <a:t>tránh</a:t>
                      </a:r>
                      <a:r>
                        <a:rPr lang="en-US" sz="3600" baseline="0" dirty="0"/>
                        <a:t> </a:t>
                      </a:r>
                      <a:r>
                        <a:rPr lang="en-US" sz="3600" baseline="0" dirty="0" err="1"/>
                        <a:t>hỏa</a:t>
                      </a:r>
                      <a:r>
                        <a:rPr lang="en-US" sz="3600" baseline="0" dirty="0"/>
                        <a:t> </a:t>
                      </a:r>
                      <a:r>
                        <a:rPr lang="en-US" sz="3600" baseline="0" dirty="0" err="1"/>
                        <a:t>hoạn</a:t>
                      </a:r>
                      <a:endParaRPr lang="en-US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dirty="0"/>
                        <a:t> </a:t>
                      </a:r>
                      <a:r>
                        <a:rPr lang="en-US" sz="3600" dirty="0" err="1"/>
                        <a:t>Giữ</a:t>
                      </a:r>
                      <a:r>
                        <a:rPr lang="en-US" sz="3600" baseline="0" dirty="0"/>
                        <a:t> </a:t>
                      </a:r>
                      <a:r>
                        <a:rPr lang="en-US" sz="3600" baseline="0" dirty="0" err="1"/>
                        <a:t>vệ</a:t>
                      </a:r>
                      <a:r>
                        <a:rPr lang="en-US" sz="3600" baseline="0" dirty="0"/>
                        <a:t> </a:t>
                      </a:r>
                      <a:r>
                        <a:rPr lang="en-US" sz="3600" baseline="0" dirty="0" err="1"/>
                        <a:t>sinh</a:t>
                      </a:r>
                      <a:endParaRPr lang="en-US" sz="3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4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4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4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4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custDataLst>
      <p:tags r:id="rId1"/>
    </p:custData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airplan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16" presetClass="entr" presetSubtype="37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ldLvl="0" animBg="1"/>
      <p:bldP spid="6" grpId="1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6804" name="图片 76803" descr="PPT素材-03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-101600" y="-450849"/>
            <a:ext cx="12187767" cy="6849533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53252" name="Rectangle 4"/>
          <p:cNvSpPr/>
          <p:nvPr/>
        </p:nvSpPr>
        <p:spPr>
          <a:xfrm>
            <a:off x="2738474" y="2010828"/>
            <a:ext cx="7112000" cy="347662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4400" b="0" i="0" u="sng" strike="noStrike" kern="1200" cap="none" spc="0" normalizeH="0" baseline="0" noProof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Tổng kết: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4400" b="0" i="0" strike="noStrike" kern="1200" cap="none" spc="0" normalizeH="0" baseline="0" noProof="0" dirty="0">
                <a:ln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Em thích nhất nội dung nào trong chủ đề Gia đình? Vì sao em thích nội dung đó?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4400" b="0" i="0" strike="noStrike" kern="1200" cap="none" spc="0" normalizeH="0" baseline="0" noProof="0" dirty="0">
              <a:ln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3254" name="Text Box 6"/>
          <p:cNvSpPr txBox="1"/>
          <p:nvPr/>
        </p:nvSpPr>
        <p:spPr>
          <a:xfrm>
            <a:off x="1361017" y="3530600"/>
            <a:ext cx="9448800" cy="66611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sz="3735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.VnAvant" panose="020B7200000000000000" pitchFamily="34" charset="0"/>
              <a:ea typeface="+mn-ea"/>
              <a:cs typeface="+mn-cs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500"/>
                                        <p:tgtEl>
                                          <p:spTgt spid="768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32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32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5325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252" grpId="0"/>
      <p:bldP spid="5325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8916" y="-221890"/>
            <a:ext cx="10413485" cy="7289440"/>
          </a:xfrm>
          <a:prstGeom prst="rect">
            <a:avLst/>
          </a:prstGeom>
        </p:spPr>
      </p:pic>
      <p:sp>
        <p:nvSpPr>
          <p:cNvPr id="18" name="TextBox 17"/>
          <p:cNvSpPr txBox="1"/>
          <p:nvPr/>
        </p:nvSpPr>
        <p:spPr>
          <a:xfrm>
            <a:off x="3611863" y="4428367"/>
            <a:ext cx="525260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48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Chúc</a:t>
            </a:r>
            <a:r>
              <a:rPr kumimoji="0" lang="en-US" sz="4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 </a:t>
            </a:r>
            <a:r>
              <a:rPr kumimoji="0" lang="en-US" sz="48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các</a:t>
            </a:r>
            <a:r>
              <a:rPr kumimoji="0" lang="en-US" sz="4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 </a:t>
            </a:r>
            <a:r>
              <a:rPr kumimoji="0" lang="en-US" sz="48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em</a:t>
            </a:r>
            <a:r>
              <a:rPr kumimoji="0" lang="en-US" sz="4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 </a:t>
            </a:r>
            <a:r>
              <a:rPr kumimoji="0" lang="en-US" sz="48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học</a:t>
            </a:r>
            <a:r>
              <a:rPr kumimoji="0" lang="en-US" sz="4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 </a:t>
            </a:r>
            <a:r>
              <a:rPr kumimoji="0" lang="en-US" sz="48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tốt</a:t>
            </a:r>
            <a:endParaRPr kumimoji="0" lang="en-US" sz="48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 Light" panose="020F0302020204030204"/>
              <a:ea typeface="+mn-ea"/>
              <a:cs typeface="+mn-cs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>
        <p:random/>
      </p:transition>
    </mc:Choice>
    <mc:Fallback xmlns="">
      <p:transition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3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3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158</TotalTime>
  <Words>199</Words>
  <Application>Microsoft Office PowerPoint</Application>
  <PresentationFormat>Widescreen</PresentationFormat>
  <Paragraphs>24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6</vt:i4>
      </vt:variant>
    </vt:vector>
  </HeadingPairs>
  <TitlesOfParts>
    <vt:vector size="18" baseType="lpstr">
      <vt:lpstr>等线</vt:lpstr>
      <vt:lpstr>Microsoft YaHei</vt:lpstr>
      <vt:lpstr>.VnAvant</vt:lpstr>
      <vt:lpstr>Arial</vt:lpstr>
      <vt:lpstr>Arial-Rounded</vt:lpstr>
      <vt:lpstr>Calibri</vt:lpstr>
      <vt:lpstr>Calibri Light</vt:lpstr>
      <vt:lpstr>Times New Roman</vt:lpstr>
      <vt:lpstr>字魂59号-创粗黑</vt:lpstr>
      <vt:lpstr>Office Theme</vt:lpstr>
      <vt:lpstr>1_Office Theme</vt:lpstr>
      <vt:lpstr>Office 主题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PC</dc:creator>
  <cp:lastModifiedBy>Windows 10</cp:lastModifiedBy>
  <cp:revision>28</cp:revision>
  <dcterms:created xsi:type="dcterms:W3CDTF">2021-05-08T02:21:00Z</dcterms:created>
  <dcterms:modified xsi:type="dcterms:W3CDTF">2024-10-02T05:17:20Z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1033-11.2.0.10132</vt:lpwstr>
  </property>
</Properties>
</file>