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712" r:id="rId4"/>
  </p:sldMasterIdLst>
  <p:notesMasterIdLst>
    <p:notesMasterId r:id="rId10"/>
  </p:notesMasterIdLst>
  <p:sldIdLst>
    <p:sldId id="269" r:id="rId5"/>
    <p:sldId id="261" r:id="rId6"/>
    <p:sldId id="265" r:id="rId7"/>
    <p:sldId id="268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3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3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5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67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8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4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01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3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4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0" y="273054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0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10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21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55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2"/>
            <a:ext cx="12189259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emf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46704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29771" y="411181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28714" y="3642379"/>
            <a:ext cx="6162451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5: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nối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  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83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-8183" y="-5141"/>
            <a:ext cx="3511462" cy="1777908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Thảo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luận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nhóm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đôi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58" y="0"/>
            <a:ext cx="5266765" cy="3545534"/>
          </a:xfrm>
          <a:prstGeom prst="rect">
            <a:avLst/>
          </a:prstGeom>
        </p:spPr>
      </p:pic>
      <p:sp>
        <p:nvSpPr>
          <p:cNvPr id="6" name="文本框 19"/>
          <p:cNvSpPr txBox="1"/>
          <p:nvPr/>
        </p:nvSpPr>
        <p:spPr>
          <a:xfrm>
            <a:off x="19281" y="1791109"/>
            <a:ext cx="3759343" cy="1200329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bạn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đã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tham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kết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nối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với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cộng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-8184" y="3009780"/>
            <a:ext cx="3786807" cy="461665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.Ý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nghĩa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đó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-13005" y="3489787"/>
            <a:ext cx="3791627" cy="830997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3. 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xét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tham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24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bạn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83" y="2144890"/>
            <a:ext cx="3641020" cy="3664239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28" y="536226"/>
            <a:ext cx="1535541" cy="1236541"/>
          </a:xfrm>
          <a:prstGeom prst="rect">
            <a:avLst/>
          </a:prstGeom>
        </p:spPr>
      </p:pic>
      <p:pic>
        <p:nvPicPr>
          <p:cNvPr id="11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74" y="198810"/>
            <a:ext cx="731361" cy="1180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861334" y="2118431"/>
            <a:ext cx="3284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LUẬN NHÓM 4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45391"/>
            <a:ext cx="525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7" y="4549"/>
            <a:ext cx="12486288" cy="68580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685" y="0"/>
            <a:ext cx="799099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5" y="240131"/>
            <a:ext cx="2616064" cy="177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63" y="2241252"/>
            <a:ext cx="2249445" cy="129255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oogle Shape;87;p4"/>
          <p:cNvGrpSpPr/>
          <p:nvPr/>
        </p:nvGrpSpPr>
        <p:grpSpPr>
          <a:xfrm>
            <a:off x="1" y="4406085"/>
            <a:ext cx="12551684" cy="2462784"/>
            <a:chOff x="0" y="3163016"/>
            <a:chExt cx="9144000" cy="2008136"/>
          </a:xfrm>
        </p:grpSpPr>
        <p:pic>
          <p:nvPicPr>
            <p:cNvPr id="10" name="Google Shape;88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89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0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72" name="文本框 11271"/>
          <p:cNvSpPr txBox="1"/>
          <p:nvPr/>
        </p:nvSpPr>
        <p:spPr>
          <a:xfrm>
            <a:off x="4089239" y="2606068"/>
            <a:ext cx="7796404" cy="3349756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5" rIns="66349" bIns="33175">
            <a:spAutoFit/>
          </a:bodyPr>
          <a:lstStyle/>
          <a:p>
            <a:pPr algn="ctr" defTabSz="1088739">
              <a:spcBef>
                <a:spcPct val="50000"/>
              </a:spcBef>
            </a:pPr>
            <a:r>
              <a:rPr lang="en-US" altLang="zh-CN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1088739">
              <a:spcBef>
                <a:spcPct val="50000"/>
              </a:spcBef>
            </a:pPr>
            <a:r>
              <a:rPr lang="en-US" altLang="zh-CN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  <a:p>
            <a:pPr algn="ctr" defTabSz="1088739">
              <a:spcBef>
                <a:spcPct val="50000"/>
              </a:spcBef>
            </a:pPr>
            <a:r>
              <a:rPr lang="en-US" altLang="zh-CN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!!!</a:t>
            </a:r>
            <a:endParaRPr lang="zh-CN" altLang="en-US" sz="53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90" y="1491470"/>
            <a:ext cx="1981143" cy="1185437"/>
          </a:xfrm>
          <a:prstGeom prst="rect">
            <a:avLst/>
          </a:prstGeom>
        </p:spPr>
      </p:pic>
      <p:pic>
        <p:nvPicPr>
          <p:cNvPr id="14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6917" y="3082113"/>
            <a:ext cx="1874457" cy="1182091"/>
          </a:xfrm>
          <a:prstGeom prst="rect">
            <a:avLst/>
          </a:prstGeom>
        </p:spPr>
      </p:pic>
      <p:grpSp>
        <p:nvGrpSpPr>
          <p:cNvPr id="15" name="组合 7">
            <a:extLst>
              <a:ext uri="{FF2B5EF4-FFF2-40B4-BE49-F238E27FC236}">
                <a16:creationId xmlns:a16="http://schemas.microsoft.com/office/drawing/2014/main" id="{9D17D8BC-C2F8-4D81-8906-D3198BC01F26}"/>
              </a:ext>
            </a:extLst>
          </p:cNvPr>
          <p:cNvGrpSpPr/>
          <p:nvPr/>
        </p:nvGrpSpPr>
        <p:grpSpPr>
          <a:xfrm>
            <a:off x="89060" y="2955339"/>
            <a:ext cx="5379709" cy="2733184"/>
            <a:chOff x="7482048" y="4329737"/>
            <a:chExt cx="3595333" cy="1509547"/>
          </a:xfrm>
        </p:grpSpPr>
        <p:pic>
          <p:nvPicPr>
            <p:cNvPr id="16" name="图片 34" descr="图片包含 浅色&#10;&#10;已生成高可信度的说明">
              <a:extLst>
                <a:ext uri="{FF2B5EF4-FFF2-40B4-BE49-F238E27FC236}">
                  <a16:creationId xmlns:a16="http://schemas.microsoft.com/office/drawing/2014/main" id="{DE9F6170-A040-41BF-8442-98294FA8B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8517100" y="4656045"/>
              <a:ext cx="416700" cy="1183238"/>
            </a:xfrm>
            <a:prstGeom prst="rect">
              <a:avLst/>
            </a:prstGeom>
          </p:spPr>
        </p:pic>
        <p:pic>
          <p:nvPicPr>
            <p:cNvPr id="17" name="图片 35" descr="图片包含 浅色&#10;&#10;已生成高可信度的说明">
              <a:extLst>
                <a:ext uri="{FF2B5EF4-FFF2-40B4-BE49-F238E27FC236}">
                  <a16:creationId xmlns:a16="http://schemas.microsoft.com/office/drawing/2014/main" id="{915A5484-F888-4036-9DB7-A65F4C7E7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7915275" y="4693069"/>
              <a:ext cx="416700" cy="1146215"/>
            </a:xfrm>
            <a:prstGeom prst="rect">
              <a:avLst/>
            </a:prstGeom>
          </p:spPr>
        </p:pic>
        <p:pic>
          <p:nvPicPr>
            <p:cNvPr id="18" name="图片 36">
              <a:extLst>
                <a:ext uri="{FF2B5EF4-FFF2-40B4-BE49-F238E27FC236}">
                  <a16:creationId xmlns:a16="http://schemas.microsoft.com/office/drawing/2014/main" id="{57CF97B5-C5B1-44E8-8F78-F057D4252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7500938" y="4641226"/>
              <a:ext cx="552450" cy="1162050"/>
            </a:xfrm>
            <a:prstGeom prst="rect">
              <a:avLst/>
            </a:prstGeom>
          </p:spPr>
        </p:pic>
        <p:pic>
          <p:nvPicPr>
            <p:cNvPr id="19" name="图片 37">
              <a:extLst>
                <a:ext uri="{FF2B5EF4-FFF2-40B4-BE49-F238E27FC236}">
                  <a16:creationId xmlns:a16="http://schemas.microsoft.com/office/drawing/2014/main" id="{69AAAF28-A361-4AAF-B2C5-F27428785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10524931" y="4496876"/>
              <a:ext cx="552450" cy="1162050"/>
            </a:xfrm>
            <a:prstGeom prst="rect">
              <a:avLst/>
            </a:prstGeom>
          </p:spPr>
        </p:pic>
        <p:pic>
          <p:nvPicPr>
            <p:cNvPr id="20" name="图片 38" descr="图片包含 浅色&#10;&#10;已生成高可信度的说明">
              <a:extLst>
                <a:ext uri="{FF2B5EF4-FFF2-40B4-BE49-F238E27FC236}">
                  <a16:creationId xmlns:a16="http://schemas.microsoft.com/office/drawing/2014/main" id="{0331C579-EB01-4082-A76E-957296A4E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10259998" y="4693070"/>
              <a:ext cx="416700" cy="1002880"/>
            </a:xfrm>
            <a:prstGeom prst="rect">
              <a:avLst/>
            </a:prstGeom>
          </p:spPr>
        </p:pic>
        <p:pic>
          <p:nvPicPr>
            <p:cNvPr id="21" name="图片 39">
              <a:extLst>
                <a:ext uri="{FF2B5EF4-FFF2-40B4-BE49-F238E27FC236}">
                  <a16:creationId xmlns:a16="http://schemas.microsoft.com/office/drawing/2014/main" id="{83D82AA5-224C-4468-9BF3-2ED50FA3E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8292755" y="4563482"/>
              <a:ext cx="552450" cy="1239794"/>
            </a:xfrm>
            <a:prstGeom prst="rect">
              <a:avLst/>
            </a:prstGeom>
          </p:spPr>
        </p:pic>
        <p:pic>
          <p:nvPicPr>
            <p:cNvPr id="22" name="图片 40" descr="图片包含 浅色&#10;&#10;已生成高可信度的说明">
              <a:extLst>
                <a:ext uri="{FF2B5EF4-FFF2-40B4-BE49-F238E27FC236}">
                  <a16:creationId xmlns:a16="http://schemas.microsoft.com/office/drawing/2014/main" id="{024D778D-8C8B-42BF-937F-95FEE5BA2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flipH="1">
              <a:off x="7482048" y="4830057"/>
              <a:ext cx="416700" cy="1002880"/>
            </a:xfrm>
            <a:prstGeom prst="rect">
              <a:avLst/>
            </a:prstGeom>
          </p:spPr>
        </p:pic>
        <p:pic>
          <p:nvPicPr>
            <p:cNvPr id="23" name="图片 41">
              <a:extLst>
                <a:ext uri="{FF2B5EF4-FFF2-40B4-BE49-F238E27FC236}">
                  <a16:creationId xmlns:a16="http://schemas.microsoft.com/office/drawing/2014/main" id="{9CC73062-F418-443A-9B32-401532253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9553716" y="4329737"/>
              <a:ext cx="552450" cy="1371009"/>
            </a:xfrm>
            <a:prstGeom prst="rect">
              <a:avLst/>
            </a:prstGeom>
          </p:spPr>
        </p:pic>
        <p:pic>
          <p:nvPicPr>
            <p:cNvPr id="24" name="图片 42" descr="图片包含 浅色&#10;&#10;已生成高可信度的说明">
              <a:extLst>
                <a:ext uri="{FF2B5EF4-FFF2-40B4-BE49-F238E27FC236}">
                  <a16:creationId xmlns:a16="http://schemas.microsoft.com/office/drawing/2014/main" id="{4196D6FC-F22A-4D00-B412-97B0176B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9299068" y="4806955"/>
              <a:ext cx="416700" cy="1002880"/>
            </a:xfrm>
            <a:prstGeom prst="rect">
              <a:avLst/>
            </a:prstGeom>
          </p:spPr>
        </p:pic>
        <p:pic>
          <p:nvPicPr>
            <p:cNvPr id="25" name="图片 43">
              <a:extLst>
                <a:ext uri="{FF2B5EF4-FFF2-40B4-BE49-F238E27FC236}">
                  <a16:creationId xmlns:a16="http://schemas.microsoft.com/office/drawing/2014/main" id="{BD95DC27-4A86-46DF-ADC9-41EB9EBEC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8916" b="19508"/>
            <a:stretch/>
          </p:blipFill>
          <p:spPr>
            <a:xfrm flipH="1">
              <a:off x="8956149" y="4638467"/>
              <a:ext cx="596002" cy="1164809"/>
            </a:xfrm>
            <a:prstGeom prst="rect">
              <a:avLst/>
            </a:prstGeom>
          </p:spPr>
        </p:pic>
      </p:grpSp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717" y="4530457"/>
            <a:ext cx="4262433" cy="20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40" descr="图片包含 浅色&#10;&#10;已生成高可信度的说明">
            <a:extLst>
              <a:ext uri="{FF2B5EF4-FFF2-40B4-BE49-F238E27FC236}">
                <a16:creationId xmlns:a16="http://schemas.microsoft.com/office/drawing/2014/main" id="{024D778D-8C8B-42BF-937F-95FEE5BA28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3848956" y="4264204"/>
            <a:ext cx="623509" cy="12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84</Words>
  <Application>Microsoft Office PowerPoint</Application>
  <PresentationFormat>Widescreen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Microsoft YaHei</vt:lpstr>
      <vt:lpstr>Arial</vt:lpstr>
      <vt:lpstr>Calibri</vt:lpstr>
      <vt:lpstr>Calibri Light</vt:lpstr>
      <vt:lpstr>Times New Roman</vt:lpstr>
      <vt:lpstr>1_Office Theme</vt:lpstr>
      <vt:lpstr>2_Office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Windows 10</cp:lastModifiedBy>
  <cp:revision>23</cp:revision>
  <dcterms:created xsi:type="dcterms:W3CDTF">2021-06-03T09:12:28Z</dcterms:created>
  <dcterms:modified xsi:type="dcterms:W3CDTF">2024-10-02T05:16:12Z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