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0" r:id="rId7"/>
    <p:sldId id="265" r:id="rId8"/>
    <p:sldId id="261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lạnh</a:t>
          </a:r>
          <a:endParaRPr lang="en-US" sz="24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Mặc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đủ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ấm</a:t>
          </a:r>
          <a:endParaRPr lang="en-US" sz="24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Bị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lây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người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khác</a:t>
          </a:r>
          <a:endParaRPr lang="en-US" sz="24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281714"/>
            <a:ext cx="72513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8074033" y="599706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ho, </a:t>
            </a:r>
            <a:r>
              <a:rPr lang="en-US" sz="2800" dirty="0" err="1" smtClean="0"/>
              <a:t>sổ</a:t>
            </a:r>
            <a:r>
              <a:rPr lang="en-US" sz="2800" dirty="0" smtClean="0"/>
              <a:t> </a:t>
            </a:r>
            <a:r>
              <a:rPr lang="en-US" sz="2800" dirty="0" err="1" smtClean="0"/>
              <a:t>mũi</a:t>
            </a:r>
            <a:r>
              <a:rPr lang="en-US" sz="2800" dirty="0" smtClean="0"/>
              <a:t> hay </a:t>
            </a:r>
            <a:r>
              <a:rPr lang="en-US" sz="2800" dirty="0" err="1" smtClean="0"/>
              <a:t>viêm</a:t>
            </a:r>
            <a:r>
              <a:rPr lang="en-US" sz="2800" dirty="0" smtClean="0"/>
              <a:t> </a:t>
            </a:r>
            <a:r>
              <a:rPr lang="en-US" sz="2800" dirty="0" err="1" smtClean="0"/>
              <a:t>họng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mệt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mỏi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khó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chịu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chán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.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Hít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Súc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muối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Bảo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vệ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môi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trường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/>
                <a:t>Kể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vệ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hấp</a:t>
              </a:r>
              <a:endParaRPr sz="2800" dirty="0"/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…</a:t>
              </a:r>
              <a:endParaRPr lang="en-US" sz="1000" dirty="0"/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ạ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1741148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Vui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ở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khói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thuốc</a:t>
              </a:r>
              <a:endParaRPr lang="en-US" sz="2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Tập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dục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thao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Cho </a:t>
              </a:r>
              <a:r>
                <a:rPr lang="en-US" sz="2400" dirty="0" err="1" smtClean="0"/>
                <a:t>tay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lên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ngoáy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mũi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Đeo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khẩu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đường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Phòng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bữa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bãi</a:t>
              </a:r>
              <a:r>
                <a:rPr lang="en-US" sz="2400" dirty="0" smtClean="0"/>
                <a:t>, </a:t>
              </a:r>
              <a:r>
                <a:rPr lang="en-US" sz="2400" dirty="0" err="1" smtClean="0"/>
                <a:t>bẩn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thỉu</a:t>
              </a:r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đá</a:t>
              </a:r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?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Rửa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sạch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Dọn</a:t>
            </a:r>
            <a:r>
              <a:rPr lang="en-US" sz="2800" dirty="0" smtClean="0"/>
              <a:t> </a:t>
            </a:r>
            <a:r>
              <a:rPr lang="en-US" sz="2800" dirty="0" err="1" smtClean="0"/>
              <a:t>dẹp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cửa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đeo</a:t>
            </a:r>
            <a:r>
              <a:rPr lang="en-US" sz="1600" dirty="0" smtClean="0"/>
              <a:t> </a:t>
            </a:r>
            <a:r>
              <a:rPr lang="en-US" sz="1600" dirty="0" err="1" smtClean="0"/>
              <a:t>khẩu</a:t>
            </a:r>
            <a:r>
              <a:rPr lang="en-US" sz="1600" dirty="0" smtClean="0"/>
              <a:t> </a:t>
            </a:r>
            <a:r>
              <a:rPr lang="en-US" sz="1600" dirty="0" err="1" smtClean="0"/>
              <a:t>trang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kín</a:t>
            </a:r>
            <a:r>
              <a:rPr lang="en-US" sz="1600" dirty="0" smtClean="0"/>
              <a:t> </a:t>
            </a:r>
            <a:r>
              <a:rPr lang="en-US" sz="1600" dirty="0" err="1" smtClean="0"/>
              <a:t>mũi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miệng</a:t>
            </a:r>
            <a:r>
              <a:rPr lang="en-US" sz="1600" dirty="0" smtClean="0"/>
              <a:t> </a:t>
            </a:r>
            <a:r>
              <a:rPr lang="en-US" sz="1600" dirty="0" err="1" smtClean="0"/>
              <a:t>nhé</a:t>
            </a:r>
            <a:r>
              <a:rPr lang="en-US" sz="1600" dirty="0"/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5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UTM Avo" panose="02040603050506020204" pitchFamily="18" charset="0"/>
                </a:rPr>
                <a:t>Ghi</a:t>
              </a:r>
              <a:r>
                <a:rPr lang="en-US" sz="2000" b="1" dirty="0" smtClean="0"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nhớ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;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mũi</a:t>
            </a:r>
            <a:r>
              <a:rPr lang="en-US" sz="2400" dirty="0" smtClean="0"/>
              <a:t>, </a:t>
            </a:r>
            <a:r>
              <a:rPr lang="en-US" sz="2400" dirty="0" err="1" smtClean="0"/>
              <a:t>họng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rửa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;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khói</a:t>
            </a:r>
            <a:r>
              <a:rPr lang="en-US" sz="2400" dirty="0" smtClean="0"/>
              <a:t> </a:t>
            </a:r>
            <a:r>
              <a:rPr lang="en-US" sz="2400" dirty="0" err="1" smtClean="0"/>
              <a:t>bụi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ở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,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,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;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;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đặn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354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computer</cp:lastModifiedBy>
  <cp:revision>23</cp:revision>
  <dcterms:created xsi:type="dcterms:W3CDTF">2021-06-02T02:35:09Z</dcterms:created>
  <dcterms:modified xsi:type="dcterms:W3CDTF">2024-02-26T14:47:16Z</dcterms:modified>
</cp:coreProperties>
</file>