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300" r:id="rId2"/>
    <p:sldId id="405" r:id="rId3"/>
    <p:sldId id="302" r:id="rId4"/>
    <p:sldId id="292" r:id="rId5"/>
    <p:sldId id="406" r:id="rId6"/>
    <p:sldId id="409" r:id="rId7"/>
    <p:sldId id="386" r:id="rId8"/>
    <p:sldId id="410" r:id="rId9"/>
    <p:sldId id="407" r:id="rId10"/>
    <p:sldId id="408" r:id="rId11"/>
    <p:sldId id="334" r:id="rId12"/>
    <p:sldId id="369" r:id="rId13"/>
    <p:sldId id="355" r:id="rId14"/>
    <p:sldId id="411" r:id="rId15"/>
    <p:sldId id="412" r:id="rId16"/>
    <p:sldId id="413" r:id="rId17"/>
    <p:sldId id="414" r:id="rId18"/>
    <p:sldId id="415" r:id="rId19"/>
    <p:sldId id="416" r:id="rId20"/>
    <p:sldId id="417" r:id="rId21"/>
    <p:sldId id="418" r:id="rId22"/>
    <p:sldId id="419" r:id="rId23"/>
    <p:sldId id="420" r:id="rId24"/>
    <p:sldId id="336" r:id="rId25"/>
    <p:sldId id="421" r:id="rId26"/>
    <p:sldId id="422" r:id="rId27"/>
    <p:sldId id="423" r:id="rId28"/>
    <p:sldId id="315" r:id="rId29"/>
    <p:sldId id="384" r:id="rId30"/>
    <p:sldId id="331" r:id="rId31"/>
    <p:sldId id="295" r:id="rId32"/>
    <p:sldId id="329" r:id="rId33"/>
    <p:sldId id="34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92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pos="7355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2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3D42D3-A77F-CFC4-8CFA-1ACEB9E7B4E1}" v="8" dt="2023-03-28T18:04:59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48" autoAdjust="0"/>
    <p:restoredTop sz="95033" autoAdjust="0"/>
  </p:normalViewPr>
  <p:slideViewPr>
    <p:cSldViewPr snapToGrid="0">
      <p:cViewPr>
        <p:scale>
          <a:sx n="50" d="100"/>
          <a:sy n="50" d="100"/>
        </p:scale>
        <p:origin x="1526" y="590"/>
      </p:cViewPr>
      <p:guideLst>
        <p:guide orient="horz" pos="792"/>
        <p:guide pos="325"/>
        <p:guide pos="735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ười dùng Khách" userId="S::urn:spo:anon#e85374a2152dfa522b1bb4a1ad5a352079a392e22138f3103e19beeb45754517::" providerId="AD" clId="Web-{FC3D42D3-A77F-CFC4-8CFA-1ACEB9E7B4E1}"/>
    <pc:docChg chg="modSld">
      <pc:chgData name="Người dùng Khách" userId="S::urn:spo:anon#e85374a2152dfa522b1bb4a1ad5a352079a392e22138f3103e19beeb45754517::" providerId="AD" clId="Web-{FC3D42D3-A77F-CFC4-8CFA-1ACEB9E7B4E1}" dt="2023-03-28T18:05:38.829" v="4"/>
      <pc:docMkLst>
        <pc:docMk/>
      </pc:docMkLst>
      <pc:sldChg chg="modSp">
        <pc:chgData name="Người dùng Khách" userId="S::urn:spo:anon#e85374a2152dfa522b1bb4a1ad5a352079a392e22138f3103e19beeb45754517::" providerId="AD" clId="Web-{FC3D42D3-A77F-CFC4-8CFA-1ACEB9E7B4E1}" dt="2023-03-28T18:04:59.937" v="3" actId="20577"/>
        <pc:sldMkLst>
          <pc:docMk/>
          <pc:sldMk cId="1657387981" sldId="295"/>
        </pc:sldMkLst>
        <pc:spChg chg="mod">
          <ac:chgData name="Người dùng Khách" userId="S::urn:spo:anon#e85374a2152dfa522b1bb4a1ad5a352079a392e22138f3103e19beeb45754517::" providerId="AD" clId="Web-{FC3D42D3-A77F-CFC4-8CFA-1ACEB9E7B4E1}" dt="2023-03-28T18:04:59.937" v="3" actId="20577"/>
          <ac:spMkLst>
            <pc:docMk/>
            <pc:sldMk cId="1657387981" sldId="295"/>
            <ac:spMk id="6" creationId="{00000000-0000-0000-0000-000000000000}"/>
          </ac:spMkLst>
        </pc:spChg>
      </pc:sldChg>
      <pc:sldChg chg="modNotes">
        <pc:chgData name="Người dùng Khách" userId="S::urn:spo:anon#e85374a2152dfa522b1bb4a1ad5a352079a392e22138f3103e19beeb45754517::" providerId="AD" clId="Web-{FC3D42D3-A77F-CFC4-8CFA-1ACEB9E7B4E1}" dt="2023-03-28T18:05:38.829" v="4"/>
        <pc:sldMkLst>
          <pc:docMk/>
          <pc:sldMk cId="417010022" sldId="35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666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2972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6675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78785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5075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891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646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17266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6: CLOTHES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498826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3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Start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slide" Target="slide5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6: Clothes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1.2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83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209872" y="3013501"/>
            <a:ext cx="187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shorts</a:t>
            </a:r>
          </a:p>
        </p:txBody>
      </p:sp>
      <p:pic>
        <p:nvPicPr>
          <p:cNvPr id="10" name="Graphic 9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7" name="CD2-TRACK 48">
            <a:hlinkClick r:id="" action="ppaction://media"/>
            <a:extLst>
              <a:ext uri="{FF2B5EF4-FFF2-40B4-BE49-F238E27FC236}">
                <a16:creationId xmlns:a16="http://schemas.microsoft.com/office/drawing/2014/main" id="{BEBDECF2-ACD3-3323-7727-4C98B22C49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5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9D260A-D178-34AF-A819-A99E1CF1B7C3}"/>
              </a:ext>
            </a:extLst>
          </p:cNvPr>
          <p:cNvSpPr/>
          <p:nvPr/>
        </p:nvSpPr>
        <p:spPr>
          <a:xfrm>
            <a:off x="11175622" y="333663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get the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6977" y="1423986"/>
            <a:ext cx="402907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64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393492"/>
            <a:ext cx="9106522" cy="60710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96696" y="404368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286654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irt 1"/>
          <p:cNvSpPr txBox="1"/>
          <p:nvPr/>
        </p:nvSpPr>
        <p:spPr>
          <a:xfrm>
            <a:off x="1935364" y="521921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shirt </a:t>
            </a:r>
          </a:p>
        </p:txBody>
      </p:sp>
      <p:sp>
        <p:nvSpPr>
          <p:cNvPr id="10" name="shorts 1"/>
          <p:cNvSpPr txBox="1"/>
          <p:nvPr/>
        </p:nvSpPr>
        <p:spPr>
          <a:xfrm>
            <a:off x="8347420" y="521921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2060"/>
                </a:solidFill>
              </a:rPr>
              <a:t>shorts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483173" y="6003117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word to hear the sound.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FE3821F4-101D-6723-B1EB-0CD65A34D952}"/>
              </a:ext>
            </a:extLst>
          </p:cNvPr>
          <p:cNvSpPr txBox="1"/>
          <p:nvPr/>
        </p:nvSpPr>
        <p:spPr>
          <a:xfrm>
            <a:off x="2750842" y="633197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>
              <a:solidFill>
                <a:srgbClr val="002060"/>
              </a:solidFill>
            </a:endParaRPr>
          </a:p>
        </p:txBody>
      </p:sp>
      <p:pic>
        <p:nvPicPr>
          <p:cNvPr id="50" name="CD3-TRACK 1">
            <a:hlinkClick r:id="" action="ppaction://media"/>
            <a:extLst>
              <a:ext uri="{FF2B5EF4-FFF2-40B4-BE49-F238E27FC236}">
                <a16:creationId xmlns:a16="http://schemas.microsoft.com/office/drawing/2014/main" id="{D6CE9507-AA52-857F-6FF7-167D9539AF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778" end="1837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5889" y="625726"/>
            <a:ext cx="487363" cy="487363"/>
          </a:xfrm>
          <a:prstGeom prst="rect">
            <a:avLst/>
          </a:prstGeom>
        </p:spPr>
      </p:pic>
      <p:pic>
        <p:nvPicPr>
          <p:cNvPr id="51" name="CD3-TRACK 1">
            <a:hlinkClick r:id="" action="ppaction://media"/>
            <a:extLst>
              <a:ext uri="{FF2B5EF4-FFF2-40B4-BE49-F238E27FC236}">
                <a16:creationId xmlns:a16="http://schemas.microsoft.com/office/drawing/2014/main" id="{C67874C8-6007-ECE2-0BE9-306ADBEB8D8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51" end="142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0023" y="572914"/>
            <a:ext cx="487363" cy="487363"/>
          </a:xfrm>
          <a:prstGeom prst="rect">
            <a:avLst/>
          </a:prstGeom>
        </p:spPr>
      </p:pic>
      <p:pic>
        <p:nvPicPr>
          <p:cNvPr id="52" name="CD3-TRACK 1">
            <a:hlinkClick r:id="" action="ppaction://media"/>
            <a:extLst>
              <a:ext uri="{FF2B5EF4-FFF2-40B4-BE49-F238E27FC236}">
                <a16:creationId xmlns:a16="http://schemas.microsoft.com/office/drawing/2014/main" id="{41D0023C-F4B4-35FA-B4AD-F59A1746EA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464" end="990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04541" y="585251"/>
            <a:ext cx="487363" cy="487363"/>
          </a:xfrm>
          <a:prstGeom prst="rect">
            <a:avLst/>
          </a:prstGeom>
        </p:spPr>
      </p:pic>
      <p:pic>
        <p:nvPicPr>
          <p:cNvPr id="53" name="CD3-TRACK 1">
            <a:hlinkClick r:id="" action="ppaction://media"/>
            <a:extLst>
              <a:ext uri="{FF2B5EF4-FFF2-40B4-BE49-F238E27FC236}">
                <a16:creationId xmlns:a16="http://schemas.microsoft.com/office/drawing/2014/main" id="{AC8A7D36-3E4E-D214-A6D9-BDA088637B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38" end="541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32282" y="580841"/>
            <a:ext cx="487363" cy="487363"/>
          </a:xfrm>
          <a:prstGeom prst="rect">
            <a:avLst/>
          </a:prstGeom>
        </p:spPr>
      </p:pic>
      <p:pic>
        <p:nvPicPr>
          <p:cNvPr id="54" name="CD3-TRACK 1">
            <a:hlinkClick r:id="" action="ppaction://media"/>
            <a:extLst>
              <a:ext uri="{FF2B5EF4-FFF2-40B4-BE49-F238E27FC236}">
                <a16:creationId xmlns:a16="http://schemas.microsoft.com/office/drawing/2014/main" id="{A1503960-AE55-B0E6-7D8C-63E3B9ED5DE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797" end="142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3630" y="603099"/>
            <a:ext cx="487363" cy="48736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78DCE-4A84-B0A3-A4BD-005F75E56AEB}"/>
              </a:ext>
            </a:extLst>
          </p:cNvPr>
          <p:cNvSpPr/>
          <p:nvPr/>
        </p:nvSpPr>
        <p:spPr>
          <a:xfrm>
            <a:off x="10986573" y="488641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/>
          <p:cNvSpPr/>
          <p:nvPr/>
        </p:nvSpPr>
        <p:spPr>
          <a:xfrm>
            <a:off x="174514" y="384284"/>
            <a:ext cx="6401383" cy="7699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C. 1.Listen and repeat.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6824" y="1510304"/>
            <a:ext cx="3468036" cy="3178398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443" y="1521865"/>
            <a:ext cx="3224130" cy="320888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2357338" y="5767690"/>
            <a:ext cx="431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638164" y="5769851"/>
            <a:ext cx="431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77538" y="416689"/>
            <a:ext cx="895350" cy="75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18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11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182"/>
            <a:ext cx="3409950" cy="9810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04" y="2116070"/>
            <a:ext cx="11312165" cy="2314575"/>
          </a:xfrm>
          <a:prstGeom prst="rect">
            <a:avLst/>
          </a:prstGeom>
        </p:spPr>
      </p:pic>
      <p:pic>
        <p:nvPicPr>
          <p:cNvPr id="4" name="CD3-TRACK 4">
            <a:hlinkClick r:id="" action="ppaction://media"/>
            <a:extLst>
              <a:ext uri="{FF2B5EF4-FFF2-40B4-BE49-F238E27FC236}">
                <a16:creationId xmlns:a16="http://schemas.microsoft.com/office/drawing/2014/main" id="{FE2DB54D-236F-743C-5E91-A1207C4FF2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009" y="941894"/>
            <a:ext cx="487363" cy="4873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E6AD7F-9ED4-1AAD-4584-0CBA4386E5A0}"/>
              </a:ext>
            </a:extLst>
          </p:cNvPr>
          <p:cNvSpPr/>
          <p:nvPr/>
        </p:nvSpPr>
        <p:spPr>
          <a:xfrm>
            <a:off x="8249265" y="776748"/>
            <a:ext cx="1809135" cy="7767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20FC6F-8D8A-BE60-09E4-93540CA95021}"/>
              </a:ext>
            </a:extLst>
          </p:cNvPr>
          <p:cNvSpPr txBox="1"/>
          <p:nvPr/>
        </p:nvSpPr>
        <p:spPr>
          <a:xfrm>
            <a:off x="1128861" y="1991830"/>
            <a:ext cx="2575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FB8E9B-4DE3-A25B-3DFD-183999C74A27}"/>
              </a:ext>
            </a:extLst>
          </p:cNvPr>
          <p:cNvSpPr txBox="1"/>
          <p:nvPr/>
        </p:nvSpPr>
        <p:spPr>
          <a:xfrm>
            <a:off x="2205087" y="2877568"/>
            <a:ext cx="2575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endParaRPr lang="en-US" sz="3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5FF852-CA3C-EAB6-2015-BB8632B4BD27}"/>
              </a:ext>
            </a:extLst>
          </p:cNvPr>
          <p:cNvSpPr txBox="1"/>
          <p:nvPr/>
        </p:nvSpPr>
        <p:spPr>
          <a:xfrm>
            <a:off x="9534372" y="4533791"/>
            <a:ext cx="2575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endParaRPr lang="en-US" sz="3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7C93434-935F-06D0-5998-6599D8769E0A}"/>
              </a:ext>
            </a:extLst>
          </p:cNvPr>
          <p:cNvSpPr txBox="1"/>
          <p:nvPr/>
        </p:nvSpPr>
        <p:spPr>
          <a:xfrm>
            <a:off x="8865069" y="3281058"/>
            <a:ext cx="25758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 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</a:t>
            </a:r>
            <a:endParaRPr lang="en-US" sz="3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523578-4C71-5D62-84B2-C6A38F8CFA26}"/>
              </a:ext>
            </a:extLst>
          </p:cNvPr>
          <p:cNvSpPr txBox="1"/>
          <p:nvPr/>
        </p:nvSpPr>
        <p:spPr>
          <a:xfrm>
            <a:off x="5535077" y="2314995"/>
            <a:ext cx="37880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u="sng">
                <a:solidFill>
                  <a:srgbClr val="FF0000"/>
                </a:solidFill>
              </a:rPr>
              <a:t>sh</a:t>
            </a:r>
            <a:r>
              <a:rPr lang="en-US" sz="4000">
                <a:solidFill>
                  <a:srgbClr val="FF0000"/>
                </a:solidFill>
              </a:rPr>
              <a:t>irt           </a:t>
            </a:r>
            <a:r>
              <a:rPr lang="en-US" sz="4000" u="sng" dirty="0">
                <a:solidFill>
                  <a:srgbClr val="FF0000"/>
                </a:solidFill>
              </a:rPr>
              <a:t>sh</a:t>
            </a:r>
            <a:r>
              <a:rPr lang="en-US" sz="4000" dirty="0">
                <a:solidFill>
                  <a:srgbClr val="FF0000"/>
                </a:solidFill>
              </a:rPr>
              <a:t>orts</a:t>
            </a:r>
            <a:endParaRPr lang="en-US" sz="40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1BFC57-8643-4DDB-67D7-471E23F786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0792" y="664463"/>
            <a:ext cx="1623130" cy="14875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758FBA-8AAA-BBF8-20C0-5C133A23AE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61570" y="3876428"/>
            <a:ext cx="1729120" cy="172094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34D7D3B-A0E0-050E-0D43-23611519B128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419644020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7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051"/>
            <a:ext cx="6096000" cy="84130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74" y="1106584"/>
            <a:ext cx="4953000" cy="5791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3757" y="1043354"/>
            <a:ext cx="5028195" cy="5368531"/>
          </a:xfrm>
          <a:prstGeom prst="rect">
            <a:avLst/>
          </a:prstGeom>
        </p:spPr>
      </p:pic>
      <p:pic>
        <p:nvPicPr>
          <p:cNvPr id="5" name="CD3-TRACK 5">
            <a:hlinkClick r:id="" action="ppaction://media"/>
            <a:extLst>
              <a:ext uri="{FF2B5EF4-FFF2-40B4-BE49-F238E27FC236}">
                <a16:creationId xmlns:a16="http://schemas.microsoft.com/office/drawing/2014/main" id="{6F043583-3E5F-3304-6404-7AFDD5E9F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17512" y="446115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2BF69F4-E826-5A67-70BA-8DE9742CA1BE}"/>
              </a:ext>
            </a:extLst>
          </p:cNvPr>
          <p:cNvSpPr/>
          <p:nvPr/>
        </p:nvSpPr>
        <p:spPr>
          <a:xfrm>
            <a:off x="8872637" y="377372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0E067C-F8AF-AB41-C43B-DA616A57B19B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458207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37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790"/>
            <a:ext cx="7159558" cy="1242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9926" y="2553365"/>
            <a:ext cx="2587911" cy="2517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763" y="2170206"/>
            <a:ext cx="2506641" cy="251758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95461" y="2358249"/>
            <a:ext cx="5736862" cy="649877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Me too. What do you want?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876267" y="1379142"/>
            <a:ext cx="5021777" cy="649877"/>
          </a:xfrm>
          <a:prstGeom prst="wedgeRoundRectCallout">
            <a:avLst>
              <a:gd name="adj1" fmla="val 50286"/>
              <a:gd name="adj2" fmla="val 125582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 want some new clothes.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4780919" y="3335851"/>
            <a:ext cx="4000957" cy="649877"/>
          </a:xfrm>
          <a:prstGeom prst="wedgeRoundRectCallout">
            <a:avLst>
              <a:gd name="adj1" fmla="val 49899"/>
              <a:gd name="adj2" fmla="val 956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want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6309644" y="3808383"/>
            <a:ext cx="2444530" cy="301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6096000" y="3329062"/>
            <a:ext cx="2587911" cy="43736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some pants.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395461" y="4225959"/>
            <a:ext cx="1826343" cy="649877"/>
          </a:xfrm>
          <a:prstGeom prst="wedgeRoundRectCallout">
            <a:avLst>
              <a:gd name="adj1" fmla="val -56085"/>
              <a:gd name="adj2" fmla="val -110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OK.</a:t>
            </a:r>
          </a:p>
        </p:txBody>
      </p:sp>
      <p:pic>
        <p:nvPicPr>
          <p:cNvPr id="3" name="CD3-TRACK 6 (1)">
            <a:hlinkClick r:id="" action="ppaction://media"/>
            <a:extLst>
              <a:ext uri="{FF2B5EF4-FFF2-40B4-BE49-F238E27FC236}">
                <a16:creationId xmlns:a16="http://schemas.microsoft.com/office/drawing/2014/main" id="{2540732E-3B07-95E8-F3A0-EB84BB87DD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41437" y="592289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2FB540-DC68-31F5-11D9-636EB953169D}"/>
              </a:ext>
            </a:extLst>
          </p:cNvPr>
          <p:cNvSpPr/>
          <p:nvPr/>
        </p:nvSpPr>
        <p:spPr>
          <a:xfrm>
            <a:off x="8080347" y="513119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5C7E30-9E62-2F88-4F29-A786FCD8F648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0435293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93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1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790"/>
            <a:ext cx="7159558" cy="1242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089" y="2502287"/>
            <a:ext cx="2587911" cy="2517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763" y="2170206"/>
            <a:ext cx="2506641" cy="251758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95461" y="2358249"/>
            <a:ext cx="4764097" cy="649877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else do you want? 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5716858" y="3227592"/>
            <a:ext cx="3321622" cy="649877"/>
          </a:xfrm>
          <a:prstGeom prst="wedgeRoundRectCallout">
            <a:avLst>
              <a:gd name="adj1" fmla="val 49899"/>
              <a:gd name="adj2" fmla="val 9564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want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>
            <a:off x="7339613" y="3776308"/>
            <a:ext cx="1726285" cy="6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088957" y="3227592"/>
            <a:ext cx="1841683" cy="44957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shirt.</a:t>
            </a:r>
          </a:p>
        </p:txBody>
      </p:sp>
      <p:sp>
        <p:nvSpPr>
          <p:cNvPr id="13" name="Rounded Rectangular Callout 12"/>
          <p:cNvSpPr/>
          <p:nvPr/>
        </p:nvSpPr>
        <p:spPr>
          <a:xfrm>
            <a:off x="2558404" y="4284180"/>
            <a:ext cx="5153203" cy="649877"/>
          </a:xfrm>
          <a:prstGeom prst="wedgeRoundRectCallout">
            <a:avLst>
              <a:gd name="adj1" fmla="val -56085"/>
              <a:gd name="adj2" fmla="val -110023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Oh, I see some over there.</a:t>
            </a:r>
          </a:p>
        </p:txBody>
      </p:sp>
      <p:pic>
        <p:nvPicPr>
          <p:cNvPr id="3" name="CD3-TRACK 6 (2)">
            <a:hlinkClick r:id="" action="ppaction://media"/>
            <a:extLst>
              <a:ext uri="{FF2B5EF4-FFF2-40B4-BE49-F238E27FC236}">
                <a16:creationId xmlns:a16="http://schemas.microsoft.com/office/drawing/2014/main" id="{8E0E0E0E-079F-C7D8-AC5F-685B3FA71E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307280" y="1013618"/>
            <a:ext cx="487363" cy="48736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4176F1-E0DF-097D-155B-042E1F2DBADC}"/>
              </a:ext>
            </a:extLst>
          </p:cNvPr>
          <p:cNvSpPr/>
          <p:nvPr/>
        </p:nvSpPr>
        <p:spPr>
          <a:xfrm>
            <a:off x="8430768" y="813318"/>
            <a:ext cx="1956816" cy="10520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3DD722-D819-DBBF-8CEC-EFF2FDA2964A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79436137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1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790"/>
            <a:ext cx="7159558" cy="1242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089" y="2502287"/>
            <a:ext cx="2587911" cy="2517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763" y="2170206"/>
            <a:ext cx="2506641" cy="251758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95461" y="2922854"/>
            <a:ext cx="4254691" cy="739662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I want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512341" y="1566635"/>
            <a:ext cx="4351691" cy="949696"/>
          </a:xfrm>
          <a:prstGeom prst="wedgeRoundRectCallout">
            <a:avLst>
              <a:gd name="adj1" fmla="val 42739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How about you, Lucy?  What do you want?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3946180" y="3401842"/>
            <a:ext cx="2444530" cy="301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65361" y="2922854"/>
            <a:ext cx="2625349" cy="36737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dress.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6750996" y="4608778"/>
            <a:ext cx="2678730" cy="727365"/>
          </a:xfrm>
          <a:prstGeom prst="wedgeRoundRectCallout">
            <a:avLst>
              <a:gd name="adj1" fmla="val 59393"/>
              <a:gd name="adj2" fmla="val -1340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Good idea.</a:t>
            </a:r>
          </a:p>
        </p:txBody>
      </p:sp>
      <p:pic>
        <p:nvPicPr>
          <p:cNvPr id="3" name="CD3-TRACK 6 (3)">
            <a:hlinkClick r:id="" action="ppaction://media"/>
            <a:extLst>
              <a:ext uri="{FF2B5EF4-FFF2-40B4-BE49-F238E27FC236}">
                <a16:creationId xmlns:a16="http://schemas.microsoft.com/office/drawing/2014/main" id="{F2F193C2-B99D-2BF4-E044-F2BE49C520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61441" y="4848780"/>
            <a:ext cx="487363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6BA28D0-255C-E2BF-5998-BD26E28ECA92}"/>
              </a:ext>
            </a:extLst>
          </p:cNvPr>
          <p:cNvSpPr/>
          <p:nvPr/>
        </p:nvSpPr>
        <p:spPr>
          <a:xfrm>
            <a:off x="4269654" y="4733462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1D2645-F238-38BF-A695-B9704FA75B82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65744629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28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50790"/>
            <a:ext cx="7159558" cy="12429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4089" y="2502287"/>
            <a:ext cx="2587911" cy="2517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1763" y="2170206"/>
            <a:ext cx="2506641" cy="2517587"/>
          </a:xfrm>
          <a:prstGeom prst="rect">
            <a:avLst/>
          </a:prstGeom>
        </p:spPr>
      </p:pic>
      <p:sp>
        <p:nvSpPr>
          <p:cNvPr id="7" name="Rounded Rectangular Callout 6"/>
          <p:cNvSpPr/>
          <p:nvPr/>
        </p:nvSpPr>
        <p:spPr>
          <a:xfrm>
            <a:off x="2395461" y="2922854"/>
            <a:ext cx="4254691" cy="739662"/>
          </a:xfrm>
          <a:prstGeom prst="wedgeRoundRectCallout">
            <a:avLst>
              <a:gd name="adj1" fmla="val -48628"/>
              <a:gd name="adj2" fmla="val 9354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>
                <a:solidFill>
                  <a:srgbClr val="002060"/>
                </a:solidFill>
              </a:rPr>
              <a:t>I want </a:t>
            </a:r>
            <a:endParaRPr lang="en-US" sz="3600" i="1" dirty="0">
              <a:solidFill>
                <a:srgbClr val="002060"/>
              </a:solidFill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5512341" y="1897577"/>
            <a:ext cx="4896255" cy="618754"/>
          </a:xfrm>
          <a:prstGeom prst="wedgeRoundRectCallout">
            <a:avLst>
              <a:gd name="adj1" fmla="val 42739"/>
              <a:gd name="adj2" fmla="val 10099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else do you want?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2B78E66-A788-7A87-BF40-7314001A1EDA}"/>
              </a:ext>
            </a:extLst>
          </p:cNvPr>
          <p:cNvCxnSpPr>
            <a:cxnSpLocks/>
          </p:cNvCxnSpPr>
          <p:nvPr/>
        </p:nvCxnSpPr>
        <p:spPr>
          <a:xfrm flipV="1">
            <a:off x="3946180" y="3401842"/>
            <a:ext cx="2444530" cy="3010"/>
          </a:xfrm>
          <a:prstGeom prst="line">
            <a:avLst/>
          </a:prstGeom>
          <a:ln>
            <a:solidFill>
              <a:schemeClr val="bg2">
                <a:lumMod val="10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765361" y="2922854"/>
            <a:ext cx="2625349" cy="34010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some socks.</a:t>
            </a:r>
          </a:p>
        </p:txBody>
      </p:sp>
      <p:sp>
        <p:nvSpPr>
          <p:cNvPr id="15" name="Rounded Rectangular Callout 14"/>
          <p:cNvSpPr/>
          <p:nvPr/>
        </p:nvSpPr>
        <p:spPr>
          <a:xfrm>
            <a:off x="5330757" y="4608778"/>
            <a:ext cx="4098969" cy="727365"/>
          </a:xfrm>
          <a:prstGeom prst="wedgeRoundRectCallout">
            <a:avLst>
              <a:gd name="adj1" fmla="val 59393"/>
              <a:gd name="adj2" fmla="val -134023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OK. I’m ready to go.</a:t>
            </a:r>
          </a:p>
        </p:txBody>
      </p:sp>
      <p:pic>
        <p:nvPicPr>
          <p:cNvPr id="3" name="CD3-TRACK 6 (4)">
            <a:hlinkClick r:id="" action="ppaction://media"/>
            <a:extLst>
              <a:ext uri="{FF2B5EF4-FFF2-40B4-BE49-F238E27FC236}">
                <a16:creationId xmlns:a16="http://schemas.microsoft.com/office/drawing/2014/main" id="{9D6AB0BB-A05E-5B2C-CA5D-762E55D614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277998" y="4972460"/>
            <a:ext cx="487363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CA18EFE-D555-8950-BF77-E15DCD8935D7}"/>
              </a:ext>
            </a:extLst>
          </p:cNvPr>
          <p:cNvSpPr/>
          <p:nvPr/>
        </p:nvSpPr>
        <p:spPr>
          <a:xfrm>
            <a:off x="2858737" y="5019874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D6D916-84E4-E18F-54B9-986B5C484A0F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578579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8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794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076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6272" y="2274837"/>
            <a:ext cx="682881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Jill:     </a:t>
            </a:r>
            <a:r>
              <a:rPr lang="en-US" sz="3600" dirty="0">
                <a:solidFill>
                  <a:srgbClr val="002060"/>
                </a:solidFill>
              </a:rPr>
              <a:t>I want some new clothes.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Lucy: </a:t>
            </a:r>
            <a:r>
              <a:rPr lang="en-US" sz="3600" dirty="0">
                <a:solidFill>
                  <a:srgbClr val="002060"/>
                </a:solidFill>
              </a:rPr>
              <a:t>Me too. What do you want?</a:t>
            </a:r>
          </a:p>
          <a:p>
            <a:r>
              <a:rPr lang="en-US" sz="3600" dirty="0">
                <a:solidFill>
                  <a:srgbClr val="FF0000"/>
                </a:solidFill>
              </a:rPr>
              <a:t>Jill:     </a:t>
            </a:r>
            <a:r>
              <a:rPr lang="en-US" sz="3600" dirty="0">
                <a:solidFill>
                  <a:srgbClr val="002060"/>
                </a:solidFill>
              </a:rPr>
              <a:t>I want some pants.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Lucy: </a:t>
            </a:r>
            <a:r>
              <a:rPr lang="en-US" sz="3600" dirty="0">
                <a:solidFill>
                  <a:srgbClr val="002060"/>
                </a:solidFill>
              </a:rPr>
              <a:t>OK. </a:t>
            </a:r>
          </a:p>
        </p:txBody>
      </p:sp>
    </p:spTree>
    <p:extLst>
      <p:ext uri="{BB962C8B-B14F-4D97-AF65-F5344CB8AC3E}">
        <p14:creationId xmlns:p14="http://schemas.microsoft.com/office/powerpoint/2010/main" val="1987600137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6272" y="2274837"/>
            <a:ext cx="68288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Lucy: </a:t>
            </a:r>
            <a:r>
              <a:rPr lang="en-US" sz="3600" dirty="0">
                <a:solidFill>
                  <a:srgbClr val="002060"/>
                </a:solidFill>
              </a:rPr>
              <a:t>What else do you want? </a:t>
            </a:r>
          </a:p>
          <a:p>
            <a:r>
              <a:rPr lang="en-US" sz="3600" dirty="0">
                <a:solidFill>
                  <a:srgbClr val="FF0000"/>
                </a:solidFill>
              </a:rPr>
              <a:t>Jill:     </a:t>
            </a:r>
            <a:r>
              <a:rPr lang="en-US" sz="3600" dirty="0">
                <a:solidFill>
                  <a:srgbClr val="002060"/>
                </a:solidFill>
              </a:rPr>
              <a:t>I want a shirt.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Lucy: </a:t>
            </a:r>
            <a:r>
              <a:rPr lang="en-US" sz="3600" dirty="0">
                <a:solidFill>
                  <a:srgbClr val="002060"/>
                </a:solidFill>
              </a:rPr>
              <a:t>Oh, I see some over there.</a:t>
            </a:r>
          </a:p>
        </p:txBody>
      </p:sp>
    </p:spTree>
    <p:extLst>
      <p:ext uri="{BB962C8B-B14F-4D97-AF65-F5344CB8AC3E}">
        <p14:creationId xmlns:p14="http://schemas.microsoft.com/office/powerpoint/2010/main" val="3690633241"/>
      </p:ext>
    </p:extLst>
  </p:cSld>
  <p:clrMapOvr>
    <a:masterClrMapping/>
  </p:clrMapOvr>
  <p:transition spd="med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6272" y="2274837"/>
            <a:ext cx="93997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Jill:</a:t>
            </a:r>
            <a:r>
              <a:rPr lang="en-US" sz="3600" dirty="0">
                <a:solidFill>
                  <a:srgbClr val="0070C0"/>
                </a:solidFill>
              </a:rPr>
              <a:t>     </a:t>
            </a:r>
            <a:r>
              <a:rPr lang="en-US" sz="3600" dirty="0">
                <a:solidFill>
                  <a:srgbClr val="002060"/>
                </a:solidFill>
              </a:rPr>
              <a:t>How about you, Lucy?  What do you want?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Lucy: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I want a dress.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Jill:</a:t>
            </a:r>
            <a:r>
              <a:rPr lang="en-US" sz="3600" dirty="0">
                <a:solidFill>
                  <a:srgbClr val="0070C0"/>
                </a:solidFill>
              </a:rPr>
              <a:t>     </a:t>
            </a:r>
            <a:r>
              <a:rPr lang="en-US" sz="3600" dirty="0">
                <a:solidFill>
                  <a:srgbClr val="002060"/>
                </a:solidFill>
              </a:rPr>
              <a:t>Good idea.</a:t>
            </a:r>
          </a:p>
        </p:txBody>
      </p:sp>
    </p:spTree>
    <p:extLst>
      <p:ext uri="{BB962C8B-B14F-4D97-AF65-F5344CB8AC3E}">
        <p14:creationId xmlns:p14="http://schemas.microsoft.com/office/powerpoint/2010/main" val="3112974844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84" y="317973"/>
            <a:ext cx="7962900" cy="10858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6272" y="2274837"/>
            <a:ext cx="682881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Jill:</a:t>
            </a:r>
            <a:r>
              <a:rPr lang="en-US" sz="3600" dirty="0">
                <a:solidFill>
                  <a:srgbClr val="0070C0"/>
                </a:solidFill>
              </a:rPr>
              <a:t>     </a:t>
            </a:r>
            <a:r>
              <a:rPr lang="en-US" sz="3600" dirty="0">
                <a:solidFill>
                  <a:srgbClr val="002060"/>
                </a:solidFill>
              </a:rPr>
              <a:t>What else do you want? </a:t>
            </a:r>
          </a:p>
          <a:p>
            <a:r>
              <a:rPr lang="en-US" sz="3600" dirty="0">
                <a:solidFill>
                  <a:srgbClr val="0070C0"/>
                </a:solidFill>
              </a:rPr>
              <a:t>Lucy: </a:t>
            </a:r>
            <a:r>
              <a:rPr lang="en-US" sz="3600" dirty="0">
                <a:solidFill>
                  <a:srgbClr val="002060"/>
                </a:solidFill>
              </a:rPr>
              <a:t>I want some socks.</a:t>
            </a:r>
          </a:p>
          <a:p>
            <a:r>
              <a:rPr lang="en-US" sz="3600" dirty="0">
                <a:solidFill>
                  <a:srgbClr val="FF0000"/>
                </a:solidFill>
              </a:rPr>
              <a:t>Jill:    </a:t>
            </a:r>
            <a:r>
              <a:rPr lang="en-US" sz="3600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2060"/>
                </a:solidFill>
              </a:rPr>
              <a:t>OK. I’m ready to go.</a:t>
            </a:r>
          </a:p>
        </p:txBody>
      </p:sp>
    </p:spTree>
    <p:extLst>
      <p:ext uri="{BB962C8B-B14F-4D97-AF65-F5344CB8AC3E}">
        <p14:creationId xmlns:p14="http://schemas.microsoft.com/office/powerpoint/2010/main" val="89374062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254000"/>
            <a:ext cx="9174480" cy="61163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85174" y="3429000"/>
            <a:ext cx="32216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Workbook</a:t>
            </a:r>
          </a:p>
          <a:p>
            <a:pPr algn="ctr"/>
            <a:r>
              <a:rPr lang="en-US" sz="4400" dirty="0">
                <a:solidFill>
                  <a:schemeClr val="bg1"/>
                </a:solidFill>
              </a:rPr>
              <a:t>p. 59</a:t>
            </a: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352425"/>
            <a:ext cx="5029200" cy="9048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700" y="1308795"/>
            <a:ext cx="944880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700" y="4203700"/>
            <a:ext cx="9372600" cy="1981200"/>
          </a:xfrm>
          <a:prstGeom prst="rect">
            <a:avLst/>
          </a:prstGeom>
        </p:spPr>
      </p:pic>
      <p:pic>
        <p:nvPicPr>
          <p:cNvPr id="2" name="TRACK 32">
            <a:hlinkClick r:id="" action="ppaction://media"/>
            <a:extLst>
              <a:ext uri="{FF2B5EF4-FFF2-40B4-BE49-F238E27FC236}">
                <a16:creationId xmlns:a16="http://schemas.microsoft.com/office/drawing/2014/main" id="{71D66311-23C1-5616-AAB0-7EAC7AA758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7809" y="561180"/>
            <a:ext cx="487363" cy="48736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CA048A-3833-10C5-6F2A-DCB122675C1F}"/>
              </a:ext>
            </a:extLst>
          </p:cNvPr>
          <p:cNvSpPr/>
          <p:nvPr/>
        </p:nvSpPr>
        <p:spPr>
          <a:xfrm>
            <a:off x="7466625" y="554417"/>
            <a:ext cx="1004374" cy="7162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01A50FA-0572-8BF9-1EE1-FDEAEA5DB511}"/>
              </a:ext>
            </a:extLst>
          </p:cNvPr>
          <p:cNvSpPr/>
          <p:nvPr/>
        </p:nvSpPr>
        <p:spPr>
          <a:xfrm>
            <a:off x="6596470" y="1495608"/>
            <a:ext cx="1740310" cy="1759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EA5910B-071E-0927-9C6B-E2B48A1C54ED}"/>
              </a:ext>
            </a:extLst>
          </p:cNvPr>
          <p:cNvSpPr/>
          <p:nvPr/>
        </p:nvSpPr>
        <p:spPr>
          <a:xfrm>
            <a:off x="3390490" y="4314313"/>
            <a:ext cx="1740310" cy="175997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A3AB562-5E7B-D1D9-9ED7-70ECC46AFA7E}"/>
              </a:ext>
            </a:extLst>
          </p:cNvPr>
          <p:cNvSpPr/>
          <p:nvPr/>
        </p:nvSpPr>
        <p:spPr>
          <a:xfrm flipV="1">
            <a:off x="8470999" y="4314313"/>
            <a:ext cx="1740310" cy="1759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7756F9-C014-90B7-0E50-CD3AD2737330}"/>
              </a:ext>
            </a:extLst>
          </p:cNvPr>
          <p:cNvSpPr txBox="1"/>
          <p:nvPr/>
        </p:nvSpPr>
        <p:spPr>
          <a:xfrm>
            <a:off x="7561570" y="345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11580409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5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4667250" cy="9429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2" y="1495065"/>
            <a:ext cx="5809876" cy="3939847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2381065" y="4292600"/>
            <a:ext cx="2717800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 dress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64570"/>
            <a:ext cx="5921759" cy="357223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8324665" y="4292600"/>
            <a:ext cx="2717800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some socks</a:t>
            </a:r>
          </a:p>
        </p:txBody>
      </p:sp>
    </p:spTree>
    <p:extLst>
      <p:ext uri="{BB962C8B-B14F-4D97-AF65-F5344CB8AC3E}">
        <p14:creationId xmlns:p14="http://schemas.microsoft.com/office/powerpoint/2010/main" val="35289419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4325"/>
            <a:ext cx="4667250" cy="9429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9912"/>
            <a:ext cx="5324475" cy="3533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550" y="1798637"/>
            <a:ext cx="5448300" cy="360045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780865" y="4711700"/>
            <a:ext cx="4019735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 want some pants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7270565" y="4711700"/>
            <a:ext cx="2978335" cy="685800"/>
          </a:xfrm>
          <a:prstGeom prst="round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I want a shirt</a:t>
            </a:r>
          </a:p>
        </p:txBody>
      </p:sp>
    </p:spTree>
    <p:extLst>
      <p:ext uri="{BB962C8B-B14F-4D97-AF65-F5344CB8AC3E}">
        <p14:creationId xmlns:p14="http://schemas.microsoft.com/office/powerpoint/2010/main" val="15466149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200" y="3265103"/>
            <a:ext cx="3011660" cy="27601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300" y="3178403"/>
            <a:ext cx="2947472" cy="2933536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139405" y="1164449"/>
            <a:ext cx="4013495" cy="649877"/>
          </a:xfrm>
          <a:prstGeom prst="wedgeRoundRectCallout">
            <a:avLst>
              <a:gd name="adj1" fmla="val -47518"/>
              <a:gd name="adj2" fmla="val 9159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 you want? 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965201" y="2214776"/>
            <a:ext cx="2832100" cy="649877"/>
          </a:xfrm>
          <a:prstGeom prst="wedgeRoundRectCallout">
            <a:avLst>
              <a:gd name="adj1" fmla="val 50436"/>
              <a:gd name="adj2" fmla="val 8063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 want a shirt.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480005" y="1088249"/>
            <a:ext cx="4013495" cy="649877"/>
          </a:xfrm>
          <a:prstGeom prst="wedgeRoundRectCallout">
            <a:avLst>
              <a:gd name="adj1" fmla="val -47518"/>
              <a:gd name="adj2" fmla="val 91594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do you want? 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7251700" y="2138576"/>
            <a:ext cx="3886201" cy="649877"/>
          </a:xfrm>
          <a:prstGeom prst="wedgeRoundRectCallout">
            <a:avLst>
              <a:gd name="adj1" fmla="val 50436"/>
              <a:gd name="adj2" fmla="val 80635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I want some shorts.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687538" y="2734267"/>
            <a:ext cx="431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717664" y="2663614"/>
            <a:ext cx="431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525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15061" y="970986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73399" y="2000904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pronounce the sound /</a:t>
            </a:r>
            <a:r>
              <a:rPr lang="en-US" sz="3600" dirty="0">
                <a:solidFill>
                  <a:srgbClr val="0070C0"/>
                </a:solidFill>
              </a:rPr>
              <a:t>ʃ</a:t>
            </a:r>
            <a:r>
              <a:rPr lang="en-US" sz="3600" dirty="0">
                <a:solidFill>
                  <a:srgbClr val="FF0000"/>
                </a:solidFill>
              </a:rPr>
              <a:t>/ and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rgbClr val="FF0000"/>
                </a:solidFill>
              </a:rPr>
              <a:t>ask and answer </a:t>
            </a:r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about what clothes they want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 shirt, shorts.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	- </a:t>
            </a:r>
            <a:r>
              <a:rPr lang="en-US" sz="3600" i="1" dirty="0">
                <a:solidFill>
                  <a:srgbClr val="0070C0"/>
                </a:solidFill>
              </a:rPr>
              <a:t>What do you want?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	- I want a dress./I want some socks.</a:t>
            </a: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476919" y="4699654"/>
            <a:ext cx="431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562573" y="4699654"/>
            <a:ext cx="431800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0"/>
            <a:ext cx="9074913" cy="61874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slow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shirt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shorts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23652" y="2092292"/>
            <a:ext cx="5892278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you want?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 want a dress.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What do you want?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I want some shorts.</a:t>
            </a:r>
            <a:endParaRPr lang="en-US" sz="3600" i="1" dirty="0">
              <a:solidFill>
                <a:srgbClr val="0070C0"/>
              </a:solidFill>
              <a:cs typeface="Calibri"/>
            </a:endParaRP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1142C0D-2D18-60F1-C7E7-FD42265329D8}"/>
              </a:ext>
            </a:extLst>
          </p:cNvPr>
          <p:cNvCxnSpPr/>
          <p:nvPr/>
        </p:nvCxnSpPr>
        <p:spPr>
          <a:xfrm>
            <a:off x="868570" y="2879948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158AE6A-2AF0-969D-DE3F-425BD127F805}"/>
              </a:ext>
            </a:extLst>
          </p:cNvPr>
          <p:cNvCxnSpPr/>
          <p:nvPr/>
        </p:nvCxnSpPr>
        <p:spPr>
          <a:xfrm>
            <a:off x="868570" y="3471359"/>
            <a:ext cx="43180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2595" y="445633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4007E12-C40A-8AA5-1643-2BDFFB7C2028}"/>
              </a:ext>
            </a:extLst>
          </p:cNvPr>
          <p:cNvSpPr/>
          <p:nvPr/>
        </p:nvSpPr>
        <p:spPr>
          <a:xfrm>
            <a:off x="130627" y="1285458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</a:t>
            </a:r>
            <a:r>
              <a:rPr lang="en-US" sz="3600" i="1">
                <a:solidFill>
                  <a:srgbClr val="0070C0"/>
                </a:solidFill>
              </a:rPr>
              <a:t>structure, and </a:t>
            </a:r>
            <a:r>
              <a:rPr lang="en-US" sz="3600" i="1" dirty="0">
                <a:solidFill>
                  <a:srgbClr val="0070C0"/>
                </a:solidFill>
              </a:rPr>
              <a:t>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Workbook</a:t>
            </a:r>
            <a:r>
              <a:rPr lang="en-US" sz="3600" i="1" dirty="0">
                <a:solidFill>
                  <a:srgbClr val="0070C0"/>
                </a:solidFill>
              </a:rPr>
              <a:t> (page 59).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40).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84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3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Enjoy your day!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723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335280"/>
            <a:ext cx="9000401" cy="613663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938" y="1233488"/>
            <a:ext cx="5237163" cy="44600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0" y="1063625"/>
            <a:ext cx="5326063" cy="4970175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13097" y="401151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Look and write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8597900" y="3048000"/>
            <a:ext cx="415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</a:t>
            </a:r>
          </a:p>
          <a:p>
            <a:r>
              <a:rPr lang="en-US" sz="3600" dirty="0"/>
              <a:t>R</a:t>
            </a:r>
          </a:p>
          <a:p>
            <a:r>
              <a:rPr lang="en-US" sz="3600" dirty="0"/>
              <a:t>E</a:t>
            </a:r>
          </a:p>
          <a:p>
            <a:r>
              <a:rPr lang="en-US" sz="3600" dirty="0"/>
              <a:t>S</a:t>
            </a:r>
          </a:p>
          <a:p>
            <a:r>
              <a:rPr lang="en-US" sz="3600" dirty="0"/>
              <a:t>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79100" y="3048000"/>
            <a:ext cx="41513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P</a:t>
            </a:r>
          </a:p>
          <a:p>
            <a:r>
              <a:rPr lang="en-US" sz="3600" dirty="0"/>
              <a:t>A</a:t>
            </a:r>
          </a:p>
          <a:p>
            <a:r>
              <a:rPr lang="en-US" sz="3600" dirty="0"/>
              <a:t>N</a:t>
            </a:r>
          </a:p>
          <a:p>
            <a:r>
              <a:rPr lang="en-US" sz="3600" dirty="0"/>
              <a:t>T</a:t>
            </a:r>
          </a:p>
          <a:p>
            <a:r>
              <a:rPr lang="en-US" sz="3600" dirty="0"/>
              <a:t>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07300" y="3619500"/>
            <a:ext cx="2289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   I        T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24146" y="4660900"/>
            <a:ext cx="26519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   O  R       S      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9DF114-FD4C-4F86-BF72-1737FEFF6D30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get the answer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694748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209872" y="3013501"/>
            <a:ext cx="187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socks</a:t>
            </a:r>
          </a:p>
        </p:txBody>
      </p:sp>
      <p:pic>
        <p:nvPicPr>
          <p:cNvPr id="17" name="CD2-TRACK 48">
            <a:hlinkClick r:id="" action="ppaction://media"/>
            <a:extLst>
              <a:ext uri="{FF2B5EF4-FFF2-40B4-BE49-F238E27FC236}">
                <a16:creationId xmlns:a16="http://schemas.microsoft.com/office/drawing/2014/main" id="{BEBDECF2-ACD3-3323-7727-4C98B22C49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55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9D260A-D178-34AF-A819-A99E1CF1B7C3}"/>
              </a:ext>
            </a:extLst>
          </p:cNvPr>
          <p:cNvSpPr/>
          <p:nvPr/>
        </p:nvSpPr>
        <p:spPr>
          <a:xfrm>
            <a:off x="11175622" y="333663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get the answer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7579" y="1395411"/>
            <a:ext cx="4114800" cy="4067175"/>
          </a:xfrm>
          <a:prstGeom prst="rect">
            <a:avLst/>
          </a:prstGeom>
        </p:spPr>
      </p:pic>
      <p:pic>
        <p:nvPicPr>
          <p:cNvPr id="12" name="Graphic 11" descr="Home">
            <a:hlinkClick r:id="rId7" action="ppaction://hlinksldjump"/>
            <a:extLst>
              <a:ext uri="{FF2B5EF4-FFF2-40B4-BE49-F238E27FC236}">
                <a16:creationId xmlns:a16="http://schemas.microsoft.com/office/drawing/2014/main" id="{787E586D-73E8-4C45-BC92-10FE856283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5520BA-DC8F-4629-807F-AB3386556CC1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79099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209873" y="3013501"/>
            <a:ext cx="1527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dress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" name="Graphic 9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7" name="CD2-TRACK 48">
            <a:hlinkClick r:id="" action="ppaction://media"/>
            <a:extLst>
              <a:ext uri="{FF2B5EF4-FFF2-40B4-BE49-F238E27FC236}">
                <a16:creationId xmlns:a16="http://schemas.microsoft.com/office/drawing/2014/main" id="{BEBDECF2-ACD3-3323-7727-4C98B22C49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5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9D260A-D178-34AF-A819-A99E1CF1B7C3}"/>
              </a:ext>
            </a:extLst>
          </p:cNvPr>
          <p:cNvSpPr/>
          <p:nvPr/>
        </p:nvSpPr>
        <p:spPr>
          <a:xfrm>
            <a:off x="11175622" y="333663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96874" y="1285874"/>
            <a:ext cx="4162425" cy="4286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C374E13-CA91-E0DF-430C-2EA4A2522A97}"/>
              </a:ext>
            </a:extLst>
          </p:cNvPr>
          <p:cNvSpPr txBox="1"/>
          <p:nvPr/>
        </p:nvSpPr>
        <p:spPr>
          <a:xfrm>
            <a:off x="7973607" y="760605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get the answer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587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209872" y="3013501"/>
            <a:ext cx="18757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pants</a:t>
            </a:r>
          </a:p>
        </p:txBody>
      </p:sp>
      <p:pic>
        <p:nvPicPr>
          <p:cNvPr id="10" name="Graphic 9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7" name="CD2-TRACK 48">
            <a:hlinkClick r:id="" action="ppaction://media"/>
            <a:extLst>
              <a:ext uri="{FF2B5EF4-FFF2-40B4-BE49-F238E27FC236}">
                <a16:creationId xmlns:a16="http://schemas.microsoft.com/office/drawing/2014/main" id="{BEBDECF2-ACD3-3323-7727-4C98B22C49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5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9D260A-D178-34AF-A819-A99E1CF1B7C3}"/>
              </a:ext>
            </a:extLst>
          </p:cNvPr>
          <p:cNvSpPr/>
          <p:nvPr/>
        </p:nvSpPr>
        <p:spPr>
          <a:xfrm>
            <a:off x="11175622" y="333663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get the answer.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894" y="1560174"/>
            <a:ext cx="37528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7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DA46FECA-1F68-A60C-F07A-F0C37014C708}"/>
              </a:ext>
            </a:extLst>
          </p:cNvPr>
          <p:cNvSpPr txBox="1"/>
          <p:nvPr/>
        </p:nvSpPr>
        <p:spPr>
          <a:xfrm>
            <a:off x="7209872" y="3013501"/>
            <a:ext cx="16228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800" b="1" dirty="0">
                <a:solidFill>
                  <a:srgbClr val="FF0000"/>
                </a:solidFill>
              </a:rPr>
              <a:t>shirt</a:t>
            </a:r>
          </a:p>
        </p:txBody>
      </p:sp>
      <p:pic>
        <p:nvPicPr>
          <p:cNvPr id="10" name="Graphic 9" descr="Home">
            <a:hlinkClick r:id="rId5" action="ppaction://hlinksldjump"/>
            <a:extLst>
              <a:ext uri="{FF2B5EF4-FFF2-40B4-BE49-F238E27FC236}">
                <a16:creationId xmlns:a16="http://schemas.microsoft.com/office/drawing/2014/main" id="{BF19B7EC-FCAE-7A1F-D8CD-D73A023BB8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016955" y="5363308"/>
            <a:ext cx="914400" cy="914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7D39439-B0A9-D959-FAF9-CEB5072239FC}"/>
              </a:ext>
            </a:extLst>
          </p:cNvPr>
          <p:cNvSpPr txBox="1"/>
          <p:nvPr/>
        </p:nvSpPr>
        <p:spPr>
          <a:xfrm>
            <a:off x="7846822" y="5820508"/>
            <a:ext cx="3336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</a:t>
            </a:r>
            <a:r>
              <a:rPr lang="en-US" i="1" dirty="0">
                <a:solidFill>
                  <a:srgbClr val="0070C0"/>
                </a:solidFill>
                <a:latin typeface="Calibri"/>
              </a:rPr>
              <a:t>here to return to the game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pic>
        <p:nvPicPr>
          <p:cNvPr id="17" name="CD2-TRACK 48">
            <a:hlinkClick r:id="" action="ppaction://media"/>
            <a:extLst>
              <a:ext uri="{FF2B5EF4-FFF2-40B4-BE49-F238E27FC236}">
                <a16:creationId xmlns:a16="http://schemas.microsoft.com/office/drawing/2014/main" id="{BEBDECF2-ACD3-3323-7727-4C98B22C49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72" end="55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230473" y="413974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E9D260A-D178-34AF-A819-A99E1CF1B7C3}"/>
              </a:ext>
            </a:extLst>
          </p:cNvPr>
          <p:cNvSpPr/>
          <p:nvPr/>
        </p:nvSpPr>
        <p:spPr>
          <a:xfrm>
            <a:off x="11175622" y="333663"/>
            <a:ext cx="755733" cy="637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AA23BD-A534-2074-4B0C-3BC1DA9777D1}"/>
              </a:ext>
            </a:extLst>
          </p:cNvPr>
          <p:cNvSpPr txBox="1"/>
          <p:nvPr/>
        </p:nvSpPr>
        <p:spPr>
          <a:xfrm>
            <a:off x="8212975" y="901337"/>
            <a:ext cx="3979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get the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1308" y="1443036"/>
            <a:ext cx="4333875" cy="397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2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8119</TotalTime>
  <Words>642</Words>
  <Application>Microsoft Office PowerPoint</Application>
  <PresentationFormat>Widescreen</PresentationFormat>
  <Paragraphs>127</Paragraphs>
  <Slides>33</Slides>
  <Notes>7</Notes>
  <HiddenSlides>0</HiddenSlides>
  <MMClips>17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214</cp:revision>
  <dcterms:created xsi:type="dcterms:W3CDTF">2020-12-08T03:17:05Z</dcterms:created>
  <dcterms:modified xsi:type="dcterms:W3CDTF">2023-08-08T16:15:04Z</dcterms:modified>
</cp:coreProperties>
</file>