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6" r:id="rId6"/>
    <p:sldId id="265" r:id="rId7"/>
    <p:sldId id="267" r:id="rId8"/>
    <p:sldId id="264" r:id="rId9"/>
    <p:sldId id="268" r:id="rId10"/>
    <p:sldId id="269" r:id="rId11"/>
    <p:sldId id="270" r:id="rId12"/>
    <p:sldId id="271" r:id="rId13"/>
    <p:sldId id="273" r:id="rId14"/>
    <p:sldId id="274" r:id="rId15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odoni MT Black" panose="02070A03080606020203" pitchFamily="18" charset="0"/>
      <p:bold r:id="rId21"/>
      <p:boldItalic r:id="rId22"/>
    </p:embeddedFont>
    <p:embeddedFont>
      <p:font typeface="Broadway" panose="04040905080B02020502" pitchFamily="8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3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2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0.png"/><Relationship Id="rId7" Type="http://schemas.openxmlformats.org/officeDocument/2006/relationships/image" Target="../media/image21.jp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13" Type="http://schemas.openxmlformats.org/officeDocument/2006/relationships/audio" Target="../media/audio12.bin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audio" Target="../media/audio11.bin"/><Relationship Id="rId2" Type="http://schemas.openxmlformats.org/officeDocument/2006/relationships/audio" Target="../media/audio1.bin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audio" Target="../media/audio10.bin"/><Relationship Id="rId5" Type="http://schemas.openxmlformats.org/officeDocument/2006/relationships/audio" Target="../media/audio4.bin"/><Relationship Id="rId15" Type="http://schemas.openxmlformats.org/officeDocument/2006/relationships/image" Target="../media/image8.png"/><Relationship Id="rId10" Type="http://schemas.openxmlformats.org/officeDocument/2006/relationships/audio" Target="../media/audio9.bin"/><Relationship Id="rId4" Type="http://schemas.openxmlformats.org/officeDocument/2006/relationships/audio" Target="../media/audio3.bin"/><Relationship Id="rId9" Type="http://schemas.openxmlformats.org/officeDocument/2006/relationships/audio" Target="../media/audio8.bin"/><Relationship Id="rId1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219199"/>
            <a:ext cx="6505306" cy="27764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UNIT 14. WHAT HAPPEN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 IN THE STORY?</a:t>
            </a:r>
          </a:p>
          <a:p>
            <a:pPr algn="ctr">
              <a:lnSpc>
                <a:spcPct val="150000"/>
              </a:lnSpc>
            </a:pP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LESSON 1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995600"/>
            <a:ext cx="2832100" cy="186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0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5" y="2111456"/>
            <a:ext cx="2924594" cy="2336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994" y="304799"/>
            <a:ext cx="25923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NEXT …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"/>
            <a:ext cx="5791200" cy="5949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1161318"/>
            <a:ext cx="4343399" cy="440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An </a:t>
            </a:r>
            <a:r>
              <a:rPr lang="en-US" sz="4800" dirty="0" err="1"/>
              <a:t>Tiem’s</a:t>
            </a:r>
            <a:r>
              <a:rPr lang="en-US" sz="4800" dirty="0"/>
              <a:t> family exchanged the watermelons for food and drink.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1005416"/>
            <a:ext cx="352425" cy="31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2232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5" y="2359840"/>
            <a:ext cx="2924594" cy="1839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34067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 THE END …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"/>
            <a:ext cx="5791200" cy="5949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1161318"/>
            <a:ext cx="4343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King Hung heard about the story and he let An </a:t>
            </a:r>
            <a:r>
              <a:rPr lang="en-US" sz="4800" dirty="0" err="1"/>
              <a:t>Tiem</a:t>
            </a:r>
            <a:r>
              <a:rPr lang="en-US" sz="4800" dirty="0"/>
              <a:t> and his family go back </a:t>
            </a:r>
            <a:r>
              <a:rPr lang="en-US" sz="4800" dirty="0" smtClean="0"/>
              <a:t>home.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1005416"/>
            <a:ext cx="352425" cy="31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2232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1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63723"/>
            <a:ext cx="52196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itchFamily="18" charset="0"/>
              </a:rPr>
              <a:t>LISTEN AND NUMBER</a:t>
            </a:r>
            <a:endParaRPr lang="en-US" sz="32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2092635" cy="154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19200"/>
            <a:ext cx="2092634" cy="154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66" y="1095173"/>
            <a:ext cx="2092634" cy="154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31" y="4114800"/>
            <a:ext cx="2092634" cy="154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47" y="4038600"/>
            <a:ext cx="2092634" cy="1549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57400" y="2768600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4724400" y="2784543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7848600" y="27411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14" name="Oval 13"/>
          <p:cNvSpPr/>
          <p:nvPr/>
        </p:nvSpPr>
        <p:spPr>
          <a:xfrm>
            <a:off x="3099881" y="5791200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</a:t>
            </a:r>
          </a:p>
        </p:txBody>
      </p:sp>
      <p:sp>
        <p:nvSpPr>
          <p:cNvPr id="15" name="Oval 14"/>
          <p:cNvSpPr/>
          <p:nvPr/>
        </p:nvSpPr>
        <p:spPr>
          <a:xfrm>
            <a:off x="6441765" y="5664200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94317" y="28554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42831" y="5755127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5644070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51117" y="277481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62800" y="274225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" y="35941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954212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In the end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4600" y="908050"/>
            <a:ext cx="1193800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apple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95737" y="908050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Got up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24525" y="928371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legs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6326" y="928371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princess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0413" y="1622003"/>
            <a:ext cx="8916084" cy="5047357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400" b="1" dirty="0">
                <a:solidFill>
                  <a:schemeClr val="tx1"/>
                </a:solidFill>
              </a:rPr>
              <a:t>Many years ago, there was a very beautiful (1) 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who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lived </a:t>
            </a:r>
            <a:r>
              <a:rPr lang="en-US" sz="2400" b="1" dirty="0">
                <a:solidFill>
                  <a:schemeClr val="tx1"/>
                </a:solidFill>
              </a:rPr>
              <a:t>in a </a:t>
            </a:r>
            <a:r>
              <a:rPr lang="en-US" sz="2400" b="1" dirty="0" err="1" smtClean="0">
                <a:solidFill>
                  <a:schemeClr val="tx1"/>
                </a:solidFill>
              </a:rPr>
              <a:t>castle.The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princess had a problem with her (2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r>
              <a:rPr lang="en-US" sz="2400" b="1" dirty="0">
                <a:solidFill>
                  <a:schemeClr val="tx1"/>
                </a:solidFill>
              </a:rPr>
              <a:t> </a:t>
            </a:r>
            <a:r>
              <a:rPr lang="en-US" sz="2400" b="1" dirty="0" smtClean="0">
                <a:solidFill>
                  <a:schemeClr val="tx1"/>
                </a:solidFill>
              </a:rPr>
              <a:t>       </a:t>
            </a:r>
            <a:r>
              <a:rPr lang="en-US" sz="2400" b="1" dirty="0">
                <a:solidFill>
                  <a:schemeClr val="tx1"/>
                </a:solidFill>
              </a:rPr>
              <a:t> and couldn’t walk. One day, a prince visited the castle and met the beautiful princess. He gave her an (3) </a:t>
            </a:r>
            <a:r>
              <a:rPr lang="en-US" sz="2400" b="1" dirty="0" smtClean="0">
                <a:solidFill>
                  <a:schemeClr val="tx1"/>
                </a:solidFill>
              </a:rPr>
              <a:t>             </a:t>
            </a:r>
            <a:r>
              <a:rPr lang="en-US" sz="2400" b="1" dirty="0">
                <a:solidFill>
                  <a:schemeClr val="tx1"/>
                </a:solidFill>
              </a:rPr>
              <a:t> and said, “This magic apple can make you walk!” The princess was very happy. She ate the apple. Then the next morning, she (4) 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</a:t>
            </a:r>
            <a:r>
              <a:rPr lang="en-US" sz="2400" b="1" dirty="0">
                <a:solidFill>
                  <a:schemeClr val="tx1"/>
                </a:solidFill>
              </a:rPr>
              <a:t> and was so surprised because she could walk and run and dance. (5) 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, </a:t>
            </a:r>
            <a:r>
              <a:rPr lang="en-US" sz="2400" b="1" dirty="0">
                <a:solidFill>
                  <a:schemeClr val="tx1"/>
                </a:solidFill>
              </a:rPr>
              <a:t>the prince and the princess got married and lived happily ever after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24600" y="1732119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princess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37426" y="2286000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legs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52600" y="5638800"/>
            <a:ext cx="170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In the end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37351" y="4495800"/>
            <a:ext cx="1377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ot 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05400" y="3367671"/>
            <a:ext cx="169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apple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23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399162"/>
            <a:ext cx="1600200" cy="1600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482137" y="84604"/>
            <a:ext cx="661863" cy="6588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09600" y="41148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38800" y="3200400"/>
            <a:ext cx="3429000" cy="266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90800" y="1905000"/>
            <a:ext cx="2514600" cy="220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962400" y="5334000"/>
            <a:ext cx="1828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38400" y="5410200"/>
            <a:ext cx="152400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NOW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6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4038600"/>
            <a:ext cx="4367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WATERMELON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1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85800"/>
            <a:ext cx="579072" cy="57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75336"/>
            <a:ext cx="579072" cy="579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2514600"/>
            <a:ext cx="426672" cy="426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98" y="2379638"/>
            <a:ext cx="579072" cy="579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27936"/>
            <a:ext cx="579072" cy="57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838200"/>
            <a:ext cx="579072" cy="57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417272"/>
            <a:ext cx="579072" cy="579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72" y="2727936"/>
            <a:ext cx="579072" cy="579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59408"/>
            <a:ext cx="579072" cy="579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0" y="5638800"/>
            <a:ext cx="579072" cy="579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47919"/>
            <a:ext cx="579072" cy="579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68847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4440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itchFamily="18" charset="0"/>
              </a:rPr>
              <a:t>MATCHING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94526"/>
            <a:ext cx="15748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94526"/>
            <a:ext cx="15748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12361"/>
            <a:ext cx="15748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600200"/>
            <a:ext cx="1574800" cy="9906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58109" y="4419600"/>
            <a:ext cx="1394491" cy="838200"/>
          </a:xfrm>
          <a:prstGeom prst="wedgeRoundRectCallout">
            <a:avLst>
              <a:gd name="adj1" fmla="val -43528"/>
              <a:gd name="adj2" fmla="val 86871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Then</a:t>
            </a:r>
            <a:endParaRPr lang="en-US" sz="3600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057400" y="4402577"/>
            <a:ext cx="2348844" cy="838200"/>
          </a:xfrm>
          <a:prstGeom prst="wedgeRoundRectCallout">
            <a:avLst>
              <a:gd name="adj1" fmla="val -43528"/>
              <a:gd name="adj2" fmla="val 86871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In the end</a:t>
            </a:r>
            <a:endParaRPr lang="en-US" sz="36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4669431" y="4402577"/>
            <a:ext cx="1524000" cy="838200"/>
          </a:xfrm>
          <a:prstGeom prst="wedgeRoundRectCallout">
            <a:avLst>
              <a:gd name="adj1" fmla="val -43528"/>
              <a:gd name="adj2" fmla="val 86871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Next </a:t>
            </a:r>
            <a:endParaRPr lang="en-US" sz="3600" b="1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845300" y="4402577"/>
            <a:ext cx="2057400" cy="838200"/>
          </a:xfrm>
          <a:prstGeom prst="wedgeRoundRectCallout">
            <a:avLst>
              <a:gd name="adj1" fmla="val -43528"/>
              <a:gd name="adj2" fmla="val 86871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First</a:t>
            </a:r>
            <a:endParaRPr lang="en-US" sz="3600" b="1" dirty="0"/>
          </a:p>
        </p:txBody>
      </p:sp>
      <p:cxnSp>
        <p:nvCxnSpPr>
          <p:cNvPr id="14" name="Straight Connector 13"/>
          <p:cNvCxnSpPr>
            <a:stCxn id="12" idx="0"/>
            <a:endCxn id="5" idx="2"/>
          </p:cNvCxnSpPr>
          <p:nvPr/>
        </p:nvCxnSpPr>
        <p:spPr>
          <a:xfrm flipH="1" flipV="1">
            <a:off x="1397000" y="2585126"/>
            <a:ext cx="6477000" cy="181745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0"/>
            <a:endCxn id="7" idx="2"/>
          </p:cNvCxnSpPr>
          <p:nvPr/>
        </p:nvCxnSpPr>
        <p:spPr>
          <a:xfrm flipV="1">
            <a:off x="5431431" y="2602961"/>
            <a:ext cx="308969" cy="179961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6" idx="2"/>
          </p:cNvCxnSpPr>
          <p:nvPr/>
        </p:nvCxnSpPr>
        <p:spPr>
          <a:xfrm flipV="1">
            <a:off x="1055354" y="2585126"/>
            <a:ext cx="2475246" cy="18174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V="1">
            <a:off x="3231822" y="2590800"/>
            <a:ext cx="4642178" cy="18117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9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717572"/>
            <a:ext cx="2924594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183" y="304799"/>
            <a:ext cx="26959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FIRST …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"/>
            <a:ext cx="5791200" cy="5949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320463"/>
            <a:ext cx="4343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King Hung ordered Mai An </a:t>
            </a:r>
            <a:r>
              <a:rPr lang="en-US" sz="4000" dirty="0" err="1"/>
              <a:t>Tiem</a:t>
            </a:r>
            <a:r>
              <a:rPr lang="en-US" sz="4000" dirty="0"/>
              <a:t> and his family to live on an island. The island was very far away.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1005416"/>
            <a:ext cx="352425" cy="31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2232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931949"/>
            <a:ext cx="2924594" cy="22945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1734" y="304799"/>
            <a:ext cx="26548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THEN …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4800"/>
            <a:ext cx="5791200" cy="5949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320463"/>
            <a:ext cx="43433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One day, An </a:t>
            </a:r>
            <a:r>
              <a:rPr lang="en-US" sz="4400" dirty="0" err="1"/>
              <a:t>Tiem</a:t>
            </a:r>
            <a:r>
              <a:rPr lang="en-US" sz="4400" dirty="0"/>
              <a:t> found some black seeds and he grew them. The seeds gave watermelons.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1005416"/>
            <a:ext cx="352425" cy="31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2232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144</Words>
  <Application>Microsoft Office PowerPoint</Application>
  <PresentationFormat>On-screen Show (4:3)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Jokerman</vt:lpstr>
      <vt:lpstr>Calibri</vt:lpstr>
      <vt:lpstr>Bodoni MT Black</vt:lpstr>
      <vt:lpstr>Broadway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0986080588</Manager>
  <Company>LE THANH HUYEN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E5-U14-L1-JESS</dc:title>
  <dc:creator>JESSICA LEE</dc:creator>
  <cp:lastModifiedBy>Ms Lien</cp:lastModifiedBy>
  <cp:revision>12</cp:revision>
  <dcterms:created xsi:type="dcterms:W3CDTF">2018-10-19T15:29:07Z</dcterms:created>
  <dcterms:modified xsi:type="dcterms:W3CDTF">2022-05-31T06:42:30Z</dcterms:modified>
</cp:coreProperties>
</file>