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5" r:id="rId3"/>
  </p:sldMasterIdLst>
  <p:notesMasterIdLst>
    <p:notesMasterId r:id="rId38"/>
  </p:notesMasterIdLst>
  <p:sldIdLst>
    <p:sldId id="257" r:id="rId4"/>
    <p:sldId id="287" r:id="rId5"/>
    <p:sldId id="259" r:id="rId6"/>
    <p:sldId id="311" r:id="rId7"/>
    <p:sldId id="308" r:id="rId8"/>
    <p:sldId id="302" r:id="rId9"/>
    <p:sldId id="310" r:id="rId10"/>
    <p:sldId id="291" r:id="rId11"/>
    <p:sldId id="312" r:id="rId12"/>
    <p:sldId id="313" r:id="rId13"/>
    <p:sldId id="314" r:id="rId14"/>
    <p:sldId id="315" r:id="rId15"/>
    <p:sldId id="318" r:id="rId16"/>
    <p:sldId id="332" r:id="rId17"/>
    <p:sldId id="316" r:id="rId18"/>
    <p:sldId id="288" r:id="rId19"/>
    <p:sldId id="307" r:id="rId20"/>
    <p:sldId id="309" r:id="rId21"/>
    <p:sldId id="320" r:id="rId22"/>
    <p:sldId id="323" r:id="rId23"/>
    <p:sldId id="322" r:id="rId24"/>
    <p:sldId id="256" r:id="rId25"/>
    <p:sldId id="321" r:id="rId26"/>
    <p:sldId id="317" r:id="rId27"/>
    <p:sldId id="325" r:id="rId28"/>
    <p:sldId id="268" r:id="rId29"/>
    <p:sldId id="326" r:id="rId30"/>
    <p:sldId id="327" r:id="rId31"/>
    <p:sldId id="328" r:id="rId32"/>
    <p:sldId id="329" r:id="rId33"/>
    <p:sldId id="330" r:id="rId34"/>
    <p:sldId id="331" r:id="rId35"/>
    <p:sldId id="286" r:id="rId36"/>
    <p:sldId id="28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FAD2"/>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63" autoAdjust="0"/>
    <p:restoredTop sz="93717" autoAdjust="0"/>
  </p:normalViewPr>
  <p:slideViewPr>
    <p:cSldViewPr snapToGrid="0">
      <p:cViewPr varScale="1">
        <p:scale>
          <a:sx n="73" d="100"/>
          <a:sy n="73" d="100"/>
        </p:scale>
        <p:origin x="-43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4A473-2BDC-4691-9B18-DA7ACC441C8A}" type="datetimeFigureOut">
              <a:rPr lang="en-US" smtClean="0"/>
              <a:t>28/9/2022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38487-C24C-4966-9DA1-EB22F3644958}" type="slidenum">
              <a:rPr lang="en-US" smtClean="0"/>
              <a:t>‹#›</a:t>
            </a:fld>
            <a:endParaRPr lang="en-US"/>
          </a:p>
        </p:txBody>
      </p:sp>
    </p:spTree>
    <p:extLst>
      <p:ext uri="{BB962C8B-B14F-4D97-AF65-F5344CB8AC3E}">
        <p14:creationId xmlns:p14="http://schemas.microsoft.com/office/powerpoint/2010/main" val="199958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a:t>
            </a:fld>
            <a:endParaRPr lang="zh-CN" sz="1200" dirty="0"/>
          </a:p>
        </p:txBody>
      </p:sp>
    </p:spTree>
    <p:extLst>
      <p:ext uri="{BB962C8B-B14F-4D97-AF65-F5344CB8AC3E}">
        <p14:creationId xmlns:p14="http://schemas.microsoft.com/office/powerpoint/2010/main" val="121845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28</a:t>
            </a:fld>
            <a:endParaRPr lang="zh-CN" sz="1200" dirty="0"/>
          </a:p>
        </p:txBody>
      </p:sp>
    </p:spTree>
    <p:extLst>
      <p:ext uri="{BB962C8B-B14F-4D97-AF65-F5344CB8AC3E}">
        <p14:creationId xmlns:p14="http://schemas.microsoft.com/office/powerpoint/2010/main" val="2108546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29</a:t>
            </a:fld>
            <a:endParaRPr lang="zh-CN" sz="1200" dirty="0"/>
          </a:p>
        </p:txBody>
      </p:sp>
    </p:spTree>
    <p:extLst>
      <p:ext uri="{BB962C8B-B14F-4D97-AF65-F5344CB8AC3E}">
        <p14:creationId xmlns:p14="http://schemas.microsoft.com/office/powerpoint/2010/main" val="436773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30</a:t>
            </a:fld>
            <a:endParaRPr lang="zh-CN" sz="1200" dirty="0"/>
          </a:p>
        </p:txBody>
      </p:sp>
    </p:spTree>
    <p:extLst>
      <p:ext uri="{BB962C8B-B14F-4D97-AF65-F5344CB8AC3E}">
        <p14:creationId xmlns:p14="http://schemas.microsoft.com/office/powerpoint/2010/main" val="4043286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31</a:t>
            </a:fld>
            <a:endParaRPr lang="zh-CN" sz="1200" dirty="0"/>
          </a:p>
        </p:txBody>
      </p:sp>
    </p:spTree>
    <p:extLst>
      <p:ext uri="{BB962C8B-B14F-4D97-AF65-F5344CB8AC3E}">
        <p14:creationId xmlns:p14="http://schemas.microsoft.com/office/powerpoint/2010/main" val="2275024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32</a:t>
            </a:fld>
            <a:endParaRPr lang="zh-CN" sz="1200" dirty="0"/>
          </a:p>
        </p:txBody>
      </p:sp>
    </p:spTree>
    <p:extLst>
      <p:ext uri="{BB962C8B-B14F-4D97-AF65-F5344CB8AC3E}">
        <p14:creationId xmlns:p14="http://schemas.microsoft.com/office/powerpoint/2010/main" val="2882005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3"/>
        <p:cNvGrpSpPr/>
        <p:nvPr/>
      </p:nvGrpSpPr>
      <p:grpSpPr>
        <a:xfrm>
          <a:off x="0" y="0"/>
          <a:ext cx="0" cy="0"/>
          <a:chOff x="0" y="0"/>
          <a:chExt cx="0" cy="0"/>
        </a:xfrm>
      </p:grpSpPr>
      <p:sp>
        <p:nvSpPr>
          <p:cNvPr id="1544" name="Google Shape;154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5" name="Google Shape;154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9746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18</a:t>
            </a:fld>
            <a:endParaRPr lang="zh-CN" sz="1200" dirty="0"/>
          </a:p>
        </p:txBody>
      </p:sp>
    </p:spTree>
    <p:extLst>
      <p:ext uri="{BB962C8B-B14F-4D97-AF65-F5344CB8AC3E}">
        <p14:creationId xmlns:p14="http://schemas.microsoft.com/office/powerpoint/2010/main" val="3135695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19</a:t>
            </a:fld>
            <a:endParaRPr lang="zh-CN" sz="1200" dirty="0"/>
          </a:p>
        </p:txBody>
      </p:sp>
    </p:spTree>
    <p:extLst>
      <p:ext uri="{BB962C8B-B14F-4D97-AF65-F5344CB8AC3E}">
        <p14:creationId xmlns:p14="http://schemas.microsoft.com/office/powerpoint/2010/main" val="73958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20</a:t>
            </a:fld>
            <a:endParaRPr lang="zh-CN" sz="1200" dirty="0"/>
          </a:p>
        </p:txBody>
      </p:sp>
    </p:spTree>
    <p:extLst>
      <p:ext uri="{BB962C8B-B14F-4D97-AF65-F5344CB8AC3E}">
        <p14:creationId xmlns:p14="http://schemas.microsoft.com/office/powerpoint/2010/main" val="3326370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21</a:t>
            </a:fld>
            <a:endParaRPr lang="zh-CN" sz="1200" dirty="0"/>
          </a:p>
        </p:txBody>
      </p:sp>
    </p:spTree>
    <p:extLst>
      <p:ext uri="{BB962C8B-B14F-4D97-AF65-F5344CB8AC3E}">
        <p14:creationId xmlns:p14="http://schemas.microsoft.com/office/powerpoint/2010/main" val="1575065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23</a:t>
            </a:fld>
            <a:endParaRPr lang="zh-CN" sz="1200" dirty="0"/>
          </a:p>
        </p:txBody>
      </p:sp>
    </p:spTree>
    <p:extLst>
      <p:ext uri="{BB962C8B-B14F-4D97-AF65-F5344CB8AC3E}">
        <p14:creationId xmlns:p14="http://schemas.microsoft.com/office/powerpoint/2010/main" val="1906377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3295CC-E057-4A62-B462-0FC7E02321B1}" type="slidenum">
              <a:rPr lang="zh-CN" altLang="en-US" smtClean="0"/>
              <a:t>26</a:t>
            </a:fld>
            <a:endParaRPr lang="zh-CN" altLang="en-US"/>
          </a:p>
        </p:txBody>
      </p:sp>
    </p:spTree>
    <p:extLst>
      <p:ext uri="{BB962C8B-B14F-4D97-AF65-F5344CB8AC3E}">
        <p14:creationId xmlns:p14="http://schemas.microsoft.com/office/powerpoint/2010/main" val="3815204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27</a:t>
            </a:fld>
            <a:endParaRPr lang="zh-CN" sz="1200" dirty="0"/>
          </a:p>
        </p:txBody>
      </p:sp>
    </p:spTree>
    <p:extLst>
      <p:ext uri="{BB962C8B-B14F-4D97-AF65-F5344CB8AC3E}">
        <p14:creationId xmlns:p14="http://schemas.microsoft.com/office/powerpoint/2010/main" val="1488038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t>28/9/2022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128781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28/9/2022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81581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28/9/2022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298277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27363811"/>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192954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p:spPr>
        <p:txBody>
          <a:bodyPr anchor="b"/>
          <a:lstStyle>
            <a:lvl1pPr algn="ctr">
              <a:defRPr sz="5603"/>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241"/>
            </a:lvl1pPr>
            <a:lvl2pPr marL="426929" indent="0" algn="ctr">
              <a:buNone/>
              <a:defRPr sz="1868"/>
            </a:lvl2pPr>
            <a:lvl3pPr marL="853857" indent="0" algn="ctr">
              <a:buNone/>
              <a:defRPr sz="1681"/>
            </a:lvl3pPr>
            <a:lvl4pPr marL="1280785" indent="0" algn="ctr">
              <a:buNone/>
              <a:defRPr sz="1494"/>
            </a:lvl4pPr>
            <a:lvl5pPr marL="1707713" indent="0" algn="ctr">
              <a:buNone/>
              <a:defRPr sz="1494"/>
            </a:lvl5pPr>
            <a:lvl6pPr marL="2134642" indent="0" algn="ctr">
              <a:buNone/>
              <a:defRPr sz="1494"/>
            </a:lvl6pPr>
            <a:lvl7pPr marL="2561571" indent="0" algn="ctr">
              <a:buNone/>
              <a:defRPr sz="1494"/>
            </a:lvl7pPr>
            <a:lvl8pPr marL="2988499" indent="0" algn="ctr">
              <a:buNone/>
              <a:defRPr sz="1494"/>
            </a:lvl8pPr>
            <a:lvl9pPr marL="3415428" indent="0" algn="ctr">
              <a:buNone/>
              <a:defRPr sz="1494"/>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28/9/2022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0695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28/9/2022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781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5603"/>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241">
                <a:solidFill>
                  <a:schemeClr val="tx1">
                    <a:tint val="75000"/>
                  </a:schemeClr>
                </a:solidFill>
              </a:defRPr>
            </a:lvl1pPr>
            <a:lvl2pPr marL="426929" indent="0">
              <a:buNone/>
              <a:defRPr sz="1868">
                <a:solidFill>
                  <a:schemeClr val="tx1">
                    <a:tint val="75000"/>
                  </a:schemeClr>
                </a:solidFill>
              </a:defRPr>
            </a:lvl2pPr>
            <a:lvl3pPr marL="853857" indent="0">
              <a:buNone/>
              <a:defRPr sz="1681">
                <a:solidFill>
                  <a:schemeClr val="tx1">
                    <a:tint val="75000"/>
                  </a:schemeClr>
                </a:solidFill>
              </a:defRPr>
            </a:lvl3pPr>
            <a:lvl4pPr marL="1280785" indent="0">
              <a:buNone/>
              <a:defRPr sz="1494">
                <a:solidFill>
                  <a:schemeClr val="tx1">
                    <a:tint val="75000"/>
                  </a:schemeClr>
                </a:solidFill>
              </a:defRPr>
            </a:lvl4pPr>
            <a:lvl5pPr marL="1707713" indent="0">
              <a:buNone/>
              <a:defRPr sz="1494">
                <a:solidFill>
                  <a:schemeClr val="tx1">
                    <a:tint val="75000"/>
                  </a:schemeClr>
                </a:solidFill>
              </a:defRPr>
            </a:lvl5pPr>
            <a:lvl6pPr marL="2134642" indent="0">
              <a:buNone/>
              <a:defRPr sz="1494">
                <a:solidFill>
                  <a:schemeClr val="tx1">
                    <a:tint val="75000"/>
                  </a:schemeClr>
                </a:solidFill>
              </a:defRPr>
            </a:lvl6pPr>
            <a:lvl7pPr marL="2561571" indent="0">
              <a:buNone/>
              <a:defRPr sz="1494">
                <a:solidFill>
                  <a:schemeClr val="tx1">
                    <a:tint val="75000"/>
                  </a:schemeClr>
                </a:solidFill>
              </a:defRPr>
            </a:lvl7pPr>
            <a:lvl8pPr marL="2988499" indent="0">
              <a:buNone/>
              <a:defRPr sz="1494">
                <a:solidFill>
                  <a:schemeClr val="tx1">
                    <a:tint val="75000"/>
                  </a:schemeClr>
                </a:solidFill>
              </a:defRPr>
            </a:lvl8pPr>
            <a:lvl9pPr marL="3415428" indent="0">
              <a:buNone/>
              <a:defRPr sz="1494">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28/9/2022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007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6"/>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6"/>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7E0B67-8FA0-4F66-9577-9C053E74A2A9}" type="datetimeFigureOut">
              <a:rPr lang="en-US" smtClean="0">
                <a:solidFill>
                  <a:prstClr val="black">
                    <a:tint val="75000"/>
                  </a:prstClr>
                </a:solidFill>
              </a:rPr>
              <a:pPr/>
              <a:t>28/9/2022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8109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4"/>
            <a:ext cx="5157787" cy="823912"/>
          </a:xfrm>
        </p:spPr>
        <p:txBody>
          <a:bodyPr anchor="b"/>
          <a:lstStyle>
            <a:lvl1pPr marL="0" indent="0">
              <a:buNone/>
              <a:defRPr sz="2241" b="1"/>
            </a:lvl1pPr>
            <a:lvl2pPr marL="426929" indent="0">
              <a:buNone/>
              <a:defRPr sz="1868" b="1"/>
            </a:lvl2pPr>
            <a:lvl3pPr marL="853857" indent="0">
              <a:buNone/>
              <a:defRPr sz="1681" b="1"/>
            </a:lvl3pPr>
            <a:lvl4pPr marL="1280785" indent="0">
              <a:buNone/>
              <a:defRPr sz="1494" b="1"/>
            </a:lvl4pPr>
            <a:lvl5pPr marL="1707713" indent="0">
              <a:buNone/>
              <a:defRPr sz="1494" b="1"/>
            </a:lvl5pPr>
            <a:lvl6pPr marL="2134642" indent="0">
              <a:buNone/>
              <a:defRPr sz="1494" b="1"/>
            </a:lvl6pPr>
            <a:lvl7pPr marL="2561571" indent="0">
              <a:buNone/>
              <a:defRPr sz="1494" b="1"/>
            </a:lvl7pPr>
            <a:lvl8pPr marL="2988499" indent="0">
              <a:buNone/>
              <a:defRPr sz="1494" b="1"/>
            </a:lvl8pPr>
            <a:lvl9pPr marL="3415428" indent="0">
              <a:buNone/>
              <a:defRPr sz="1494"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4"/>
            <a:ext cx="5183188" cy="823912"/>
          </a:xfrm>
        </p:spPr>
        <p:txBody>
          <a:bodyPr anchor="b"/>
          <a:lstStyle>
            <a:lvl1pPr marL="0" indent="0">
              <a:buNone/>
              <a:defRPr sz="2241" b="1"/>
            </a:lvl1pPr>
            <a:lvl2pPr marL="426929" indent="0">
              <a:buNone/>
              <a:defRPr sz="1868" b="1"/>
            </a:lvl2pPr>
            <a:lvl3pPr marL="853857" indent="0">
              <a:buNone/>
              <a:defRPr sz="1681" b="1"/>
            </a:lvl3pPr>
            <a:lvl4pPr marL="1280785" indent="0">
              <a:buNone/>
              <a:defRPr sz="1494" b="1"/>
            </a:lvl4pPr>
            <a:lvl5pPr marL="1707713" indent="0">
              <a:buNone/>
              <a:defRPr sz="1494" b="1"/>
            </a:lvl5pPr>
            <a:lvl6pPr marL="2134642" indent="0">
              <a:buNone/>
              <a:defRPr sz="1494" b="1"/>
            </a:lvl6pPr>
            <a:lvl7pPr marL="2561571" indent="0">
              <a:buNone/>
              <a:defRPr sz="1494" b="1"/>
            </a:lvl7pPr>
            <a:lvl8pPr marL="2988499" indent="0">
              <a:buNone/>
              <a:defRPr sz="1494" b="1"/>
            </a:lvl8pPr>
            <a:lvl9pPr marL="3415428" indent="0">
              <a:buNone/>
              <a:defRPr sz="1494"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C7E0B67-8FA0-4F66-9577-9C053E74A2A9}" type="datetimeFigureOut">
              <a:rPr lang="en-US" smtClean="0">
                <a:solidFill>
                  <a:prstClr val="black">
                    <a:tint val="75000"/>
                  </a:prstClr>
                </a:solidFill>
              </a:rPr>
              <a:pPr/>
              <a:t>28/9/2022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4129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C7E0B67-8FA0-4F66-9577-9C053E74A2A9}" type="datetimeFigureOut">
              <a:rPr lang="en-US" smtClean="0">
                <a:solidFill>
                  <a:prstClr val="black">
                    <a:tint val="75000"/>
                  </a:prstClr>
                </a:solidFill>
              </a:rPr>
              <a:pPr/>
              <a:t>28/9/2022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030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28/9/2022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658808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E0B67-8FA0-4F66-9577-9C053E74A2A9}" type="datetimeFigureOut">
              <a:rPr lang="en-US" smtClean="0">
                <a:solidFill>
                  <a:prstClr val="black">
                    <a:tint val="75000"/>
                  </a:prstClr>
                </a:solidFill>
              </a:rPr>
              <a:pPr/>
              <a:t>28/9/2022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049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2988"/>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2988"/>
            </a:lvl1pPr>
            <a:lvl2pPr>
              <a:defRPr sz="2615"/>
            </a:lvl2pPr>
            <a:lvl3pPr>
              <a:defRPr sz="2241"/>
            </a:lvl3pPr>
            <a:lvl4pPr>
              <a:defRPr sz="1868"/>
            </a:lvl4pPr>
            <a:lvl5pPr>
              <a:defRPr sz="1868"/>
            </a:lvl5pPr>
            <a:lvl6pPr>
              <a:defRPr sz="1868"/>
            </a:lvl6pPr>
            <a:lvl7pPr>
              <a:defRPr sz="1868"/>
            </a:lvl7pPr>
            <a:lvl8pPr>
              <a:defRPr sz="1868"/>
            </a:lvl8pPr>
            <a:lvl9pPr>
              <a:defRPr sz="186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1"/>
            <a:ext cx="3932237" cy="3811588"/>
          </a:xfrm>
        </p:spPr>
        <p:txBody>
          <a:bodyPr/>
          <a:lstStyle>
            <a:lvl1pPr marL="0" indent="0">
              <a:buNone/>
              <a:defRPr sz="1494"/>
            </a:lvl1pPr>
            <a:lvl2pPr marL="426929" indent="0">
              <a:buNone/>
              <a:defRPr sz="1308"/>
            </a:lvl2pPr>
            <a:lvl3pPr marL="853857" indent="0">
              <a:buNone/>
              <a:defRPr sz="1121"/>
            </a:lvl3pPr>
            <a:lvl4pPr marL="1280785" indent="0">
              <a:buNone/>
              <a:defRPr sz="933"/>
            </a:lvl4pPr>
            <a:lvl5pPr marL="1707713" indent="0">
              <a:buNone/>
              <a:defRPr sz="933"/>
            </a:lvl5pPr>
            <a:lvl6pPr marL="2134642" indent="0">
              <a:buNone/>
              <a:defRPr sz="933"/>
            </a:lvl6pPr>
            <a:lvl7pPr marL="2561571" indent="0">
              <a:buNone/>
              <a:defRPr sz="933"/>
            </a:lvl7pPr>
            <a:lvl8pPr marL="2988499" indent="0">
              <a:buNone/>
              <a:defRPr sz="933"/>
            </a:lvl8pPr>
            <a:lvl9pPr marL="3415428" indent="0">
              <a:buNone/>
              <a:defRPr sz="933"/>
            </a:lvl9pPr>
          </a:lstStyle>
          <a:p>
            <a:pPr lvl="0"/>
            <a:r>
              <a:rPr lang="en-US" smtClean="0"/>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solidFill>
                  <a:prstClr val="black">
                    <a:tint val="75000"/>
                  </a:prstClr>
                </a:solidFill>
              </a:rPr>
              <a:pPr/>
              <a:t>28/9/2022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097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2988"/>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2988"/>
            </a:lvl1pPr>
            <a:lvl2pPr marL="426929" indent="0">
              <a:buNone/>
              <a:defRPr sz="2615"/>
            </a:lvl2pPr>
            <a:lvl3pPr marL="853857" indent="0">
              <a:buNone/>
              <a:defRPr sz="2241"/>
            </a:lvl3pPr>
            <a:lvl4pPr marL="1280785" indent="0">
              <a:buNone/>
              <a:defRPr sz="1868"/>
            </a:lvl4pPr>
            <a:lvl5pPr marL="1707713" indent="0">
              <a:buNone/>
              <a:defRPr sz="1868"/>
            </a:lvl5pPr>
            <a:lvl6pPr marL="2134642" indent="0">
              <a:buNone/>
              <a:defRPr sz="1868"/>
            </a:lvl6pPr>
            <a:lvl7pPr marL="2561571" indent="0">
              <a:buNone/>
              <a:defRPr sz="1868"/>
            </a:lvl7pPr>
            <a:lvl8pPr marL="2988499" indent="0">
              <a:buNone/>
              <a:defRPr sz="1868"/>
            </a:lvl8pPr>
            <a:lvl9pPr marL="3415428" indent="0">
              <a:buNone/>
              <a:defRPr sz="1868"/>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1"/>
            <a:ext cx="3932237" cy="3811588"/>
          </a:xfrm>
        </p:spPr>
        <p:txBody>
          <a:bodyPr/>
          <a:lstStyle>
            <a:lvl1pPr marL="0" indent="0">
              <a:buNone/>
              <a:defRPr sz="1494"/>
            </a:lvl1pPr>
            <a:lvl2pPr marL="426929" indent="0">
              <a:buNone/>
              <a:defRPr sz="1308"/>
            </a:lvl2pPr>
            <a:lvl3pPr marL="853857" indent="0">
              <a:buNone/>
              <a:defRPr sz="1121"/>
            </a:lvl3pPr>
            <a:lvl4pPr marL="1280785" indent="0">
              <a:buNone/>
              <a:defRPr sz="933"/>
            </a:lvl4pPr>
            <a:lvl5pPr marL="1707713" indent="0">
              <a:buNone/>
              <a:defRPr sz="933"/>
            </a:lvl5pPr>
            <a:lvl6pPr marL="2134642" indent="0">
              <a:buNone/>
              <a:defRPr sz="933"/>
            </a:lvl6pPr>
            <a:lvl7pPr marL="2561571" indent="0">
              <a:buNone/>
              <a:defRPr sz="933"/>
            </a:lvl7pPr>
            <a:lvl8pPr marL="2988499" indent="0">
              <a:buNone/>
              <a:defRPr sz="933"/>
            </a:lvl8pPr>
            <a:lvl9pPr marL="3415428" indent="0">
              <a:buNone/>
              <a:defRPr sz="933"/>
            </a:lvl9pPr>
          </a:lstStyle>
          <a:p>
            <a:pPr lvl="0"/>
            <a:r>
              <a:rPr lang="en-US" smtClean="0"/>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solidFill>
                  <a:prstClr val="black">
                    <a:tint val="75000"/>
                  </a:prstClr>
                </a:solidFill>
              </a:rPr>
              <a:pPr/>
              <a:t>28/9/2022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000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28/9/2022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5508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28/9/2022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6721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71943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0FD96B9E-B900-4FAA-A572-5CBBCCD78EAE}" type="datetimeFigureOut">
              <a:rPr lang="vi-VN" smtClean="0">
                <a:solidFill>
                  <a:prstClr val="black">
                    <a:tint val="75000"/>
                  </a:prstClr>
                </a:solidFill>
              </a:rPr>
              <a:pPr/>
              <a:t>28/09/2022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021456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0FD96B9E-B900-4FAA-A572-5CBBCCD78EAE}" type="datetimeFigureOut">
              <a:rPr lang="vi-VN" smtClean="0">
                <a:solidFill>
                  <a:prstClr val="black">
                    <a:tint val="75000"/>
                  </a:prstClr>
                </a:solidFill>
              </a:rPr>
              <a:pPr/>
              <a:t>28/09/2022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622002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D96B9E-B900-4FAA-A572-5CBBCCD78EAE}" type="datetimeFigureOut">
              <a:rPr lang="vi-VN" smtClean="0">
                <a:solidFill>
                  <a:prstClr val="black">
                    <a:tint val="75000"/>
                  </a:prstClr>
                </a:solidFill>
              </a:rPr>
              <a:pPr/>
              <a:t>28/09/2022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307273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0FD96B9E-B900-4FAA-A572-5CBBCCD78EAE}" type="datetimeFigureOut">
              <a:rPr lang="vi-VN" smtClean="0">
                <a:solidFill>
                  <a:prstClr val="black">
                    <a:tint val="75000"/>
                  </a:prstClr>
                </a:solidFill>
              </a:rPr>
              <a:pPr/>
              <a:t>28/09/2022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9997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t>28/9/2022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478467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0FD96B9E-B900-4FAA-A572-5CBBCCD78EAE}" type="datetimeFigureOut">
              <a:rPr lang="vi-VN" smtClean="0">
                <a:solidFill>
                  <a:prstClr val="black">
                    <a:tint val="75000"/>
                  </a:prstClr>
                </a:solidFill>
              </a:rPr>
              <a:pPr/>
              <a:t>28/09/2022</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107165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0FD96B9E-B900-4FAA-A572-5CBBCCD78EAE}" type="datetimeFigureOut">
              <a:rPr lang="vi-VN" smtClean="0">
                <a:solidFill>
                  <a:prstClr val="black">
                    <a:tint val="75000"/>
                  </a:prstClr>
                </a:solidFill>
              </a:rPr>
              <a:pPr/>
              <a:t>28/09/2022</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803993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D96B9E-B900-4FAA-A572-5CBBCCD78EAE}" type="datetimeFigureOut">
              <a:rPr lang="vi-VN" smtClean="0">
                <a:solidFill>
                  <a:prstClr val="black">
                    <a:tint val="75000"/>
                  </a:prstClr>
                </a:solidFill>
              </a:rPr>
              <a:pPr/>
              <a:t>28/09/2022</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859620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D96B9E-B900-4FAA-A572-5CBBCCD78EAE}" type="datetimeFigureOut">
              <a:rPr lang="vi-VN" smtClean="0">
                <a:solidFill>
                  <a:prstClr val="black">
                    <a:tint val="75000"/>
                  </a:prstClr>
                </a:solidFill>
              </a:rPr>
              <a:pPr/>
              <a:t>28/09/2022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051511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D96B9E-B900-4FAA-A572-5CBBCCD78EAE}" type="datetimeFigureOut">
              <a:rPr lang="vi-VN" smtClean="0">
                <a:solidFill>
                  <a:prstClr val="black">
                    <a:tint val="75000"/>
                  </a:prstClr>
                </a:solidFill>
              </a:rPr>
              <a:pPr/>
              <a:t>28/09/2022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5297706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0FD96B9E-B900-4FAA-A572-5CBBCCD78EAE}" type="datetimeFigureOut">
              <a:rPr lang="vi-VN" smtClean="0">
                <a:solidFill>
                  <a:prstClr val="black">
                    <a:tint val="75000"/>
                  </a:prstClr>
                </a:solidFill>
              </a:rPr>
              <a:pPr/>
              <a:t>28/09/2022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719883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0FD96B9E-B900-4FAA-A572-5CBBCCD78EAE}" type="datetimeFigureOut">
              <a:rPr lang="vi-VN" smtClean="0">
                <a:solidFill>
                  <a:prstClr val="black">
                    <a:tint val="75000"/>
                  </a:prstClr>
                </a:solidFill>
              </a:rPr>
              <a:pPr/>
              <a:t>28/09/2022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04392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C6F32-809B-4A83-821D-D07C0E8E5FD3}" type="datetimeFigureOut">
              <a:rPr lang="en-US" smtClean="0"/>
              <a:t>28/9/2022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454417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C6F32-809B-4A83-821D-D07C0E8E5FD3}" type="datetimeFigureOut">
              <a:rPr lang="en-US" smtClean="0"/>
              <a:t>28/9/2022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744965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C6F32-809B-4A83-821D-D07C0E8E5FD3}" type="datetimeFigureOut">
              <a:rPr lang="en-US" smtClean="0"/>
              <a:t>28/9/2022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126042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t>28/9/2022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00134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28/9/2022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266419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28/9/2022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602425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C6F32-809B-4A83-821D-D07C0E8E5FD3}" type="datetimeFigureOut">
              <a:rPr lang="en-US" smtClean="0"/>
              <a:t>28/9/2022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47BC8-A6CA-494E-BB60-552F2E01048C}" type="slidenum">
              <a:rPr lang="en-US" smtClean="0"/>
              <a:t>‹#›</a:t>
            </a:fld>
            <a:endParaRPr lang="en-US"/>
          </a:p>
        </p:txBody>
      </p:sp>
    </p:spTree>
    <p:extLst>
      <p:ext uri="{BB962C8B-B14F-4D97-AF65-F5344CB8AC3E}">
        <p14:creationId xmlns:p14="http://schemas.microsoft.com/office/powerpoint/2010/main" val="237972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121">
                <a:solidFill>
                  <a:schemeClr val="tx1">
                    <a:tint val="75000"/>
                  </a:schemeClr>
                </a:solidFill>
              </a:defRPr>
            </a:lvl1pPr>
          </a:lstStyle>
          <a:p>
            <a:pPr defTabSz="860710"/>
            <a:fld id="{CC7E0B67-8FA0-4F66-9577-9C053E74A2A9}" type="datetimeFigureOut">
              <a:rPr lang="en-US" smtClean="0">
                <a:solidFill>
                  <a:prstClr val="black">
                    <a:tint val="75000"/>
                  </a:prstClr>
                </a:solidFill>
              </a:rPr>
              <a:pPr defTabSz="860710"/>
              <a:t>28/9/2022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121">
                <a:solidFill>
                  <a:schemeClr val="tx1">
                    <a:tint val="75000"/>
                  </a:schemeClr>
                </a:solidFill>
              </a:defRPr>
            </a:lvl1pPr>
          </a:lstStyle>
          <a:p>
            <a:pPr defTabSz="86071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121">
                <a:solidFill>
                  <a:schemeClr val="tx1">
                    <a:tint val="75000"/>
                  </a:schemeClr>
                </a:solidFill>
              </a:defRPr>
            </a:lvl1pPr>
          </a:lstStyle>
          <a:p>
            <a:pPr defTabSz="860710"/>
            <a:fld id="{19737A6A-1E74-452D-93A8-6C3F3DFA172A}" type="slidenum">
              <a:rPr lang="en-US" smtClean="0">
                <a:solidFill>
                  <a:prstClr val="black">
                    <a:tint val="75000"/>
                  </a:prstClr>
                </a:solidFill>
              </a:rPr>
              <a:pPr defTabSz="860710"/>
              <a:t>‹#›</a:t>
            </a:fld>
            <a:endParaRPr lang="en-US">
              <a:solidFill>
                <a:prstClr val="black">
                  <a:tint val="75000"/>
                </a:prstClr>
              </a:solidFill>
            </a:endParaRPr>
          </a:p>
        </p:txBody>
      </p:sp>
    </p:spTree>
    <p:extLst>
      <p:ext uri="{BB962C8B-B14F-4D97-AF65-F5344CB8AC3E}">
        <p14:creationId xmlns:p14="http://schemas.microsoft.com/office/powerpoint/2010/main" val="272405367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853857" rtl="0" eaLnBrk="1" latinLnBrk="0" hangingPunct="1">
        <a:lnSpc>
          <a:spcPct val="90000"/>
        </a:lnSpc>
        <a:spcBef>
          <a:spcPct val="0"/>
        </a:spcBef>
        <a:buNone/>
        <a:defRPr sz="4109" kern="1200">
          <a:solidFill>
            <a:schemeClr val="tx1"/>
          </a:solidFill>
          <a:latin typeface="+mj-lt"/>
          <a:ea typeface="+mj-ea"/>
          <a:cs typeface="+mj-cs"/>
        </a:defRPr>
      </a:lvl1pPr>
    </p:titleStyle>
    <p:bodyStyle>
      <a:lvl1pPr marL="213464" indent="-213464" algn="l" defTabSz="853857" rtl="0" eaLnBrk="1" latinLnBrk="0" hangingPunct="1">
        <a:lnSpc>
          <a:spcPct val="90000"/>
        </a:lnSpc>
        <a:spcBef>
          <a:spcPts val="933"/>
        </a:spcBef>
        <a:buFont typeface="Arial" panose="020B0604020202020204" pitchFamily="34" charset="0"/>
        <a:buChar char="•"/>
        <a:defRPr sz="2615" kern="1200">
          <a:solidFill>
            <a:schemeClr val="tx1"/>
          </a:solidFill>
          <a:latin typeface="+mn-lt"/>
          <a:ea typeface="+mn-ea"/>
          <a:cs typeface="+mn-cs"/>
        </a:defRPr>
      </a:lvl1pPr>
      <a:lvl2pPr marL="640392" indent="-213464" algn="l" defTabSz="853857" rtl="0" eaLnBrk="1" latinLnBrk="0" hangingPunct="1">
        <a:lnSpc>
          <a:spcPct val="90000"/>
        </a:lnSpc>
        <a:spcBef>
          <a:spcPts val="467"/>
        </a:spcBef>
        <a:buFont typeface="Arial" panose="020B0604020202020204" pitchFamily="34" charset="0"/>
        <a:buChar char="•"/>
        <a:defRPr sz="2241" kern="1200">
          <a:solidFill>
            <a:schemeClr val="tx1"/>
          </a:solidFill>
          <a:latin typeface="+mn-lt"/>
          <a:ea typeface="+mn-ea"/>
          <a:cs typeface="+mn-cs"/>
        </a:defRPr>
      </a:lvl2pPr>
      <a:lvl3pPr marL="1067321" indent="-213464" algn="l" defTabSz="853857" rtl="0" eaLnBrk="1" latinLnBrk="0" hangingPunct="1">
        <a:lnSpc>
          <a:spcPct val="90000"/>
        </a:lnSpc>
        <a:spcBef>
          <a:spcPts val="467"/>
        </a:spcBef>
        <a:buFont typeface="Arial" panose="020B0604020202020204" pitchFamily="34" charset="0"/>
        <a:buChar char="•"/>
        <a:defRPr sz="1868" kern="1200">
          <a:solidFill>
            <a:schemeClr val="tx1"/>
          </a:solidFill>
          <a:latin typeface="+mn-lt"/>
          <a:ea typeface="+mn-ea"/>
          <a:cs typeface="+mn-cs"/>
        </a:defRPr>
      </a:lvl3pPr>
      <a:lvl4pPr marL="1494250" indent="-213464" algn="l" defTabSz="853857" rtl="0" eaLnBrk="1" latinLnBrk="0" hangingPunct="1">
        <a:lnSpc>
          <a:spcPct val="90000"/>
        </a:lnSpc>
        <a:spcBef>
          <a:spcPts val="467"/>
        </a:spcBef>
        <a:buFont typeface="Arial" panose="020B0604020202020204" pitchFamily="34" charset="0"/>
        <a:buChar char="•"/>
        <a:defRPr sz="1681" kern="1200">
          <a:solidFill>
            <a:schemeClr val="tx1"/>
          </a:solidFill>
          <a:latin typeface="+mn-lt"/>
          <a:ea typeface="+mn-ea"/>
          <a:cs typeface="+mn-cs"/>
        </a:defRPr>
      </a:lvl4pPr>
      <a:lvl5pPr marL="1921178" indent="-213464" algn="l" defTabSz="853857" rtl="0" eaLnBrk="1" latinLnBrk="0" hangingPunct="1">
        <a:lnSpc>
          <a:spcPct val="90000"/>
        </a:lnSpc>
        <a:spcBef>
          <a:spcPts val="467"/>
        </a:spcBef>
        <a:buFont typeface="Arial" panose="020B0604020202020204" pitchFamily="34" charset="0"/>
        <a:buChar char="•"/>
        <a:defRPr sz="1681" kern="1200">
          <a:solidFill>
            <a:schemeClr val="tx1"/>
          </a:solidFill>
          <a:latin typeface="+mn-lt"/>
          <a:ea typeface="+mn-ea"/>
          <a:cs typeface="+mn-cs"/>
        </a:defRPr>
      </a:lvl5pPr>
      <a:lvl6pPr marL="2348106" indent="-213464" algn="l" defTabSz="853857" rtl="0" eaLnBrk="1" latinLnBrk="0" hangingPunct="1">
        <a:lnSpc>
          <a:spcPct val="90000"/>
        </a:lnSpc>
        <a:spcBef>
          <a:spcPts val="467"/>
        </a:spcBef>
        <a:buFont typeface="Arial" panose="020B0604020202020204" pitchFamily="34" charset="0"/>
        <a:buChar char="•"/>
        <a:defRPr sz="1681" kern="1200">
          <a:solidFill>
            <a:schemeClr val="tx1"/>
          </a:solidFill>
          <a:latin typeface="+mn-lt"/>
          <a:ea typeface="+mn-ea"/>
          <a:cs typeface="+mn-cs"/>
        </a:defRPr>
      </a:lvl6pPr>
      <a:lvl7pPr marL="2775034" indent="-213464" algn="l" defTabSz="853857" rtl="0" eaLnBrk="1" latinLnBrk="0" hangingPunct="1">
        <a:lnSpc>
          <a:spcPct val="90000"/>
        </a:lnSpc>
        <a:spcBef>
          <a:spcPts val="467"/>
        </a:spcBef>
        <a:buFont typeface="Arial" panose="020B0604020202020204" pitchFamily="34" charset="0"/>
        <a:buChar char="•"/>
        <a:defRPr sz="1681" kern="1200">
          <a:solidFill>
            <a:schemeClr val="tx1"/>
          </a:solidFill>
          <a:latin typeface="+mn-lt"/>
          <a:ea typeface="+mn-ea"/>
          <a:cs typeface="+mn-cs"/>
        </a:defRPr>
      </a:lvl7pPr>
      <a:lvl8pPr marL="3201963" indent="-213464" algn="l" defTabSz="853857" rtl="0" eaLnBrk="1" latinLnBrk="0" hangingPunct="1">
        <a:lnSpc>
          <a:spcPct val="90000"/>
        </a:lnSpc>
        <a:spcBef>
          <a:spcPts val="467"/>
        </a:spcBef>
        <a:buFont typeface="Arial" panose="020B0604020202020204" pitchFamily="34" charset="0"/>
        <a:buChar char="•"/>
        <a:defRPr sz="1681" kern="1200">
          <a:solidFill>
            <a:schemeClr val="tx1"/>
          </a:solidFill>
          <a:latin typeface="+mn-lt"/>
          <a:ea typeface="+mn-ea"/>
          <a:cs typeface="+mn-cs"/>
        </a:defRPr>
      </a:lvl8pPr>
      <a:lvl9pPr marL="3628891" indent="-213464" algn="l" defTabSz="853857" rtl="0" eaLnBrk="1" latinLnBrk="0" hangingPunct="1">
        <a:lnSpc>
          <a:spcPct val="90000"/>
        </a:lnSpc>
        <a:spcBef>
          <a:spcPts val="467"/>
        </a:spcBef>
        <a:buFont typeface="Arial" panose="020B0604020202020204" pitchFamily="34" charset="0"/>
        <a:buChar char="•"/>
        <a:defRPr sz="1681" kern="1200">
          <a:solidFill>
            <a:schemeClr val="tx1"/>
          </a:solidFill>
          <a:latin typeface="+mn-lt"/>
          <a:ea typeface="+mn-ea"/>
          <a:cs typeface="+mn-cs"/>
        </a:defRPr>
      </a:lvl9pPr>
    </p:bodyStyle>
    <p:otherStyle>
      <a:defPPr>
        <a:defRPr lang="en-US"/>
      </a:defPPr>
      <a:lvl1pPr marL="0" algn="l" defTabSz="853857" rtl="0" eaLnBrk="1" latinLnBrk="0" hangingPunct="1">
        <a:defRPr sz="1681" kern="1200">
          <a:solidFill>
            <a:schemeClr val="tx1"/>
          </a:solidFill>
          <a:latin typeface="+mn-lt"/>
          <a:ea typeface="+mn-ea"/>
          <a:cs typeface="+mn-cs"/>
        </a:defRPr>
      </a:lvl1pPr>
      <a:lvl2pPr marL="426929" algn="l" defTabSz="853857" rtl="0" eaLnBrk="1" latinLnBrk="0" hangingPunct="1">
        <a:defRPr sz="1681" kern="1200">
          <a:solidFill>
            <a:schemeClr val="tx1"/>
          </a:solidFill>
          <a:latin typeface="+mn-lt"/>
          <a:ea typeface="+mn-ea"/>
          <a:cs typeface="+mn-cs"/>
        </a:defRPr>
      </a:lvl2pPr>
      <a:lvl3pPr marL="853857" algn="l" defTabSz="853857" rtl="0" eaLnBrk="1" latinLnBrk="0" hangingPunct="1">
        <a:defRPr sz="1681" kern="1200">
          <a:solidFill>
            <a:schemeClr val="tx1"/>
          </a:solidFill>
          <a:latin typeface="+mn-lt"/>
          <a:ea typeface="+mn-ea"/>
          <a:cs typeface="+mn-cs"/>
        </a:defRPr>
      </a:lvl3pPr>
      <a:lvl4pPr marL="1280785" algn="l" defTabSz="853857" rtl="0" eaLnBrk="1" latinLnBrk="0" hangingPunct="1">
        <a:defRPr sz="1681" kern="1200">
          <a:solidFill>
            <a:schemeClr val="tx1"/>
          </a:solidFill>
          <a:latin typeface="+mn-lt"/>
          <a:ea typeface="+mn-ea"/>
          <a:cs typeface="+mn-cs"/>
        </a:defRPr>
      </a:lvl4pPr>
      <a:lvl5pPr marL="1707713" algn="l" defTabSz="853857" rtl="0" eaLnBrk="1" latinLnBrk="0" hangingPunct="1">
        <a:defRPr sz="1681" kern="1200">
          <a:solidFill>
            <a:schemeClr val="tx1"/>
          </a:solidFill>
          <a:latin typeface="+mn-lt"/>
          <a:ea typeface="+mn-ea"/>
          <a:cs typeface="+mn-cs"/>
        </a:defRPr>
      </a:lvl5pPr>
      <a:lvl6pPr marL="2134642" algn="l" defTabSz="853857" rtl="0" eaLnBrk="1" latinLnBrk="0" hangingPunct="1">
        <a:defRPr sz="1681" kern="1200">
          <a:solidFill>
            <a:schemeClr val="tx1"/>
          </a:solidFill>
          <a:latin typeface="+mn-lt"/>
          <a:ea typeface="+mn-ea"/>
          <a:cs typeface="+mn-cs"/>
        </a:defRPr>
      </a:lvl6pPr>
      <a:lvl7pPr marL="2561571" algn="l" defTabSz="853857" rtl="0" eaLnBrk="1" latinLnBrk="0" hangingPunct="1">
        <a:defRPr sz="1681" kern="1200">
          <a:solidFill>
            <a:schemeClr val="tx1"/>
          </a:solidFill>
          <a:latin typeface="+mn-lt"/>
          <a:ea typeface="+mn-ea"/>
          <a:cs typeface="+mn-cs"/>
        </a:defRPr>
      </a:lvl7pPr>
      <a:lvl8pPr marL="2988499" algn="l" defTabSz="853857" rtl="0" eaLnBrk="1" latinLnBrk="0" hangingPunct="1">
        <a:defRPr sz="1681" kern="1200">
          <a:solidFill>
            <a:schemeClr val="tx1"/>
          </a:solidFill>
          <a:latin typeface="+mn-lt"/>
          <a:ea typeface="+mn-ea"/>
          <a:cs typeface="+mn-cs"/>
        </a:defRPr>
      </a:lvl8pPr>
      <a:lvl9pPr marL="3415428" algn="l" defTabSz="853857" rtl="0" eaLnBrk="1" latinLnBrk="0" hangingPunct="1">
        <a:defRPr sz="168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96B9E-B900-4FAA-A572-5CBBCCD78EAE}" type="datetimeFigureOut">
              <a:rPr lang="vi-VN" smtClean="0">
                <a:solidFill>
                  <a:prstClr val="black">
                    <a:tint val="75000"/>
                  </a:prstClr>
                </a:solidFill>
              </a:rPr>
              <a:pPr/>
              <a:t>28/09/2022</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7227284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2.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9.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32.png"/><Relationship Id="rId12" Type="http://schemas.microsoft.com/office/2007/relationships/hdphoto" Target="../media/hdphoto4.wdp"/><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36.png"/><Relationship Id="rId5" Type="http://schemas.openxmlformats.org/officeDocument/2006/relationships/image" Target="../media/image31.png"/><Relationship Id="rId10" Type="http://schemas.openxmlformats.org/officeDocument/2006/relationships/image" Target="../media/image35.png"/><Relationship Id="rId4" Type="http://schemas.microsoft.com/office/2007/relationships/hdphoto" Target="../media/hdphoto1.wdp"/><Relationship Id="rId9"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23732" y="-19522"/>
            <a:ext cx="12336855" cy="25914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algn="ctr"/>
            <a:endParaRPr lang="en-US" sz="2400" dirty="0"/>
          </a:p>
        </p:txBody>
      </p:sp>
      <p:sp>
        <p:nvSpPr>
          <p:cNvPr id="18" name="Flowchart: Document 17"/>
          <p:cNvSpPr/>
          <p:nvPr/>
        </p:nvSpPr>
        <p:spPr>
          <a:xfrm>
            <a:off x="-57598" y="14346"/>
            <a:ext cx="12336855" cy="23696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21871" tIns="60936" rIns="121871" bIns="60936" rtlCol="0" anchor="ctr"/>
          <a:lstStyle/>
          <a:p>
            <a:pPr algn="ctr"/>
            <a:endParaRPr lang="en-US" sz="3200" dirty="0">
              <a:latin typeface="Arial" panose="020B0604020202020204" pitchFamily="34" charset="0"/>
              <a:cs typeface="Arial" panose="020B0604020202020204" pitchFamily="34" charset="0"/>
            </a:endParaRPr>
          </a:p>
        </p:txBody>
      </p:sp>
      <p:grpSp>
        <p:nvGrpSpPr>
          <p:cNvPr id="2" name="Group 1"/>
          <p:cNvGrpSpPr/>
          <p:nvPr/>
        </p:nvGrpSpPr>
        <p:grpSpPr>
          <a:xfrm>
            <a:off x="3718128" y="2927060"/>
            <a:ext cx="7937956"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latin typeface="Arial" panose="020B0604020202020204" pitchFamily="34" charset="0"/>
                <a:cs typeface="Arial" panose="020B0604020202020204" pitchFamily="34" charset="0"/>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latin typeface="Arial" panose="020B0604020202020204" pitchFamily="34" charset="0"/>
                <a:cs typeface="Arial" panose="020B0604020202020204" pitchFamily="34" charset="0"/>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latin typeface="Arial" panose="020B0604020202020204" pitchFamily="34" charset="0"/>
                <a:cs typeface="Arial" panose="020B0604020202020204" pitchFamily="34" charset="0"/>
              </a:endParaRPr>
            </a:p>
          </p:txBody>
        </p:sp>
      </p:grpSp>
      <p:grpSp>
        <p:nvGrpSpPr>
          <p:cNvPr id="10" name="Group 9"/>
          <p:cNvGrpSpPr/>
          <p:nvPr/>
        </p:nvGrpSpPr>
        <p:grpSpPr>
          <a:xfrm>
            <a:off x="2421486" y="2867441"/>
            <a:ext cx="1323109" cy="1323109"/>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grpSp>
      <p:grpSp>
        <p:nvGrpSpPr>
          <p:cNvPr id="21" name="Group 20"/>
          <p:cNvGrpSpPr/>
          <p:nvPr/>
        </p:nvGrpSpPr>
        <p:grpSpPr>
          <a:xfrm>
            <a:off x="-817096" y="-711057"/>
            <a:ext cx="3292844" cy="3062308"/>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dirty="0"/>
            </a:p>
          </p:txBody>
        </p:sp>
      </p:grpSp>
      <p:sp>
        <p:nvSpPr>
          <p:cNvPr id="28" name="TextBox 27"/>
          <p:cNvSpPr txBox="1"/>
          <p:nvPr/>
        </p:nvSpPr>
        <p:spPr>
          <a:xfrm>
            <a:off x="-189549" y="727077"/>
            <a:ext cx="2382188" cy="738599"/>
          </a:xfrm>
          <a:prstGeom prst="rect">
            <a:avLst/>
          </a:prstGeom>
          <a:noFill/>
        </p:spPr>
        <p:txBody>
          <a:bodyPr wrap="square" lIns="121855" tIns="60928" rIns="121855" bIns="60928" rtlCol="0">
            <a:spAutoFit/>
          </a:bodyPr>
          <a:lstStyle/>
          <a:p>
            <a:pPr algn="ctr"/>
            <a:r>
              <a:rPr lang="en-US" sz="4000" b="1" dirty="0" err="1">
                <a:solidFill>
                  <a:srgbClr val="00B0F0"/>
                </a:solidFill>
                <a:latin typeface="Arial" panose="020B0604020202020204" pitchFamily="34" charset="0"/>
                <a:ea typeface="Arial-Rounded" panose="020B0500000000000000" pitchFamily="34" charset="0"/>
                <a:cs typeface="Arial" panose="020B0604020202020204" pitchFamily="34" charset="0"/>
              </a:rPr>
              <a:t>Tuần</a:t>
            </a:r>
            <a:r>
              <a:rPr lang="en-US" sz="4000" b="1" dirty="0">
                <a:solidFill>
                  <a:srgbClr val="00B0F0"/>
                </a:solidFill>
                <a:latin typeface="Arial" panose="020B0604020202020204" pitchFamily="34" charset="0"/>
                <a:ea typeface="Arial-Rounded" panose="020B0500000000000000" pitchFamily="34" charset="0"/>
                <a:cs typeface="Arial" panose="020B0604020202020204" pitchFamily="34" charset="0"/>
              </a:rPr>
              <a:t> 4</a:t>
            </a:r>
          </a:p>
        </p:txBody>
      </p:sp>
      <p:sp>
        <p:nvSpPr>
          <p:cNvPr id="29" name="TextBox 28"/>
          <p:cNvSpPr txBox="1"/>
          <p:nvPr/>
        </p:nvSpPr>
        <p:spPr>
          <a:xfrm>
            <a:off x="1865203" y="296191"/>
            <a:ext cx="9550400" cy="1354152"/>
          </a:xfrm>
          <a:prstGeom prst="rect">
            <a:avLst/>
          </a:prstGeom>
          <a:noFill/>
        </p:spPr>
        <p:txBody>
          <a:bodyPr wrap="square" lIns="121855" tIns="60928" rIns="121855" bIns="60928" rtlCol="0">
            <a:spAutoFit/>
          </a:bodyPr>
          <a:lstStyle/>
          <a:p>
            <a:pPr algn="ctr"/>
            <a:r>
              <a:rPr lang="en-US" sz="8000" b="1" dirty="0" err="1">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Chủ</a:t>
            </a:r>
            <a:r>
              <a:rPr lang="en-US" sz="8000" b="1" dirty="0">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 </a:t>
            </a:r>
            <a:r>
              <a:rPr lang="en-US" sz="8000" b="1" dirty="0" err="1">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đề</a:t>
            </a:r>
            <a:r>
              <a:rPr lang="en-US" sz="8000" b="1" dirty="0">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 1</a:t>
            </a:r>
          </a:p>
        </p:txBody>
      </p:sp>
      <p:sp>
        <p:nvSpPr>
          <p:cNvPr id="33" name="TextBox 32"/>
          <p:cNvSpPr txBox="1"/>
          <p:nvPr/>
        </p:nvSpPr>
        <p:spPr>
          <a:xfrm>
            <a:off x="2463579" y="2890245"/>
            <a:ext cx="1320800" cy="1272143"/>
          </a:xfrm>
          <a:prstGeom prst="rect">
            <a:avLst/>
          </a:prstGeom>
          <a:noFill/>
        </p:spPr>
        <p:txBody>
          <a:bodyPr wrap="square" lIns="121855" tIns="60928" rIns="121855" bIns="60928" rtlCol="0">
            <a:spAutoFit/>
          </a:bodyPr>
          <a:lstStyle/>
          <a:p>
            <a:pPr algn="ctr"/>
            <a:r>
              <a:rPr lang="en-US" sz="3200" b="1" dirty="0" err="1">
                <a:solidFill>
                  <a:schemeClr val="bg1"/>
                </a:solidFill>
                <a:latin typeface="Arial" panose="020B0604020202020204" pitchFamily="34" charset="0"/>
                <a:ea typeface="Arial-Rounded" pitchFamily="34" charset="0"/>
                <a:cs typeface="Arial" panose="020B0604020202020204" pitchFamily="34" charset="0"/>
              </a:rPr>
              <a:t>Bài</a:t>
            </a:r>
            <a:endParaRPr lang="en-US" sz="3200" b="1" dirty="0">
              <a:solidFill>
                <a:schemeClr val="bg1"/>
              </a:solidFill>
              <a:latin typeface="Arial" panose="020B0604020202020204" pitchFamily="34" charset="0"/>
              <a:ea typeface="Arial-Rounded" pitchFamily="34" charset="0"/>
              <a:cs typeface="Arial" panose="020B0604020202020204" pitchFamily="34" charset="0"/>
            </a:endParaRPr>
          </a:p>
          <a:p>
            <a:pPr algn="ctr"/>
            <a:r>
              <a:rPr lang="en-US" sz="4267" b="1" dirty="0">
                <a:solidFill>
                  <a:schemeClr val="bg1"/>
                </a:solidFill>
                <a:latin typeface="Arial" panose="020B0604020202020204" pitchFamily="34" charset="0"/>
                <a:ea typeface="Arial-Rounded" pitchFamily="34" charset="0"/>
                <a:cs typeface="Arial" panose="020B0604020202020204" pitchFamily="34" charset="0"/>
              </a:rPr>
              <a:t>8</a:t>
            </a:r>
          </a:p>
        </p:txBody>
      </p:sp>
      <p:sp>
        <p:nvSpPr>
          <p:cNvPr id="24" name="TextBox 23"/>
          <p:cNvSpPr txBox="1"/>
          <p:nvPr/>
        </p:nvSpPr>
        <p:spPr>
          <a:xfrm>
            <a:off x="3679114" y="3197804"/>
            <a:ext cx="6741935" cy="800154"/>
          </a:xfrm>
          <a:prstGeom prst="rect">
            <a:avLst/>
          </a:prstGeom>
          <a:noFill/>
        </p:spPr>
        <p:txBody>
          <a:bodyPr wrap="square" lIns="121855" tIns="60928" rIns="121855" bIns="60928" rtlCol="0">
            <a:spAutoFit/>
          </a:bodyPr>
          <a:lstStyle/>
          <a:p>
            <a:pPr algn="ctr"/>
            <a:r>
              <a:rPr lang="en-US" sz="4400" b="1" dirty="0" smtClean="0">
                <a:solidFill>
                  <a:srgbClr val="0070C0"/>
                </a:solidFill>
                <a:latin typeface="Arial" panose="020B0604020202020204" pitchFamily="34" charset="0"/>
                <a:ea typeface="Arial-Rounded" pitchFamily="34" charset="0"/>
                <a:cs typeface="Arial" panose="020B0604020202020204" pitchFamily="34" charset="0"/>
              </a:rPr>
              <a:t>CẦU THỦ DỰ BỊ</a:t>
            </a:r>
            <a:endParaRPr lang="en-US" sz="4400" b="1" dirty="0">
              <a:solidFill>
                <a:srgbClr val="0070C0"/>
              </a:solidFill>
              <a:latin typeface="Arial" panose="020B0604020202020204" pitchFamily="34" charset="0"/>
              <a:ea typeface="Arial-Rounded" pitchFamily="34" charset="0"/>
              <a:cs typeface="Arial" panose="020B0604020202020204" pitchFamily="34" charset="0"/>
            </a:endParaRPr>
          </a:p>
        </p:txBody>
      </p:sp>
      <p:pic>
        <p:nvPicPr>
          <p:cNvPr id="23"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sp>
        <p:nvSpPr>
          <p:cNvPr id="27" name="Text Box 1"/>
          <p:cNvSpPr txBox="1"/>
          <p:nvPr/>
        </p:nvSpPr>
        <p:spPr>
          <a:xfrm>
            <a:off x="2045368" y="6467577"/>
            <a:ext cx="10586696" cy="464614"/>
          </a:xfrm>
          <a:prstGeom prst="rect">
            <a:avLst/>
          </a:prstGeom>
          <a:noFill/>
        </p:spPr>
        <p:txBody>
          <a:bodyPr wrap="square" rtlCol="0">
            <a:spAutoFit/>
          </a:bodyPr>
          <a:lstStyle/>
          <a:p>
            <a:r>
              <a:rPr lang="en-US" sz="2419" dirty="0" err="1">
                <a:ln w="9525" cmpd="sng">
                  <a:noFill/>
                  <a:prstDash val="solid"/>
                </a:ln>
                <a:solidFill>
                  <a:schemeClr val="bg1"/>
                </a:solidFill>
                <a:effectLst>
                  <a:glow rad="38100">
                    <a:schemeClr val="accent1">
                      <a:alpha val="40000"/>
                    </a:schemeClr>
                  </a:glow>
                </a:effectLst>
              </a:rPr>
              <a:t>Bản</a:t>
            </a:r>
            <a:r>
              <a:rPr lang="en-US" sz="2419" dirty="0">
                <a:ln w="9525" cmpd="sng">
                  <a:noFill/>
                  <a:prstDash val="solid"/>
                </a:ln>
                <a:solidFill>
                  <a:schemeClr val="bg1"/>
                </a:solidFill>
                <a:effectLst>
                  <a:glow rad="38100">
                    <a:schemeClr val="accent1">
                      <a:alpha val="40000"/>
                    </a:schemeClr>
                  </a:glow>
                </a:effectLst>
              </a:rPr>
              <a:t> </a:t>
            </a:r>
            <a:r>
              <a:rPr lang="en-US" sz="2419" dirty="0" err="1">
                <a:ln w="9525" cmpd="sng">
                  <a:noFill/>
                  <a:prstDash val="solid"/>
                </a:ln>
                <a:solidFill>
                  <a:schemeClr val="bg1"/>
                </a:solidFill>
                <a:effectLst>
                  <a:glow rad="38100">
                    <a:schemeClr val="accent1">
                      <a:alpha val="40000"/>
                    </a:schemeClr>
                  </a:glow>
                </a:effectLst>
              </a:rPr>
              <a:t>quyền</a:t>
            </a:r>
            <a:r>
              <a:rPr lang="en-US" sz="2419" dirty="0">
                <a:ln w="9525" cmpd="sng">
                  <a:noFill/>
                  <a:prstDash val="solid"/>
                </a:ln>
                <a:solidFill>
                  <a:schemeClr val="bg1"/>
                </a:solidFill>
                <a:effectLst>
                  <a:glow rad="38100">
                    <a:schemeClr val="accent1">
                      <a:alpha val="40000"/>
                    </a:schemeClr>
                  </a:glow>
                </a:effectLst>
              </a:rPr>
              <a:t> : FB </a:t>
            </a:r>
            <a:r>
              <a:rPr lang="en-US" sz="2419" dirty="0" err="1">
                <a:ln w="9525" cmpd="sng">
                  <a:noFill/>
                  <a:prstDash val="solid"/>
                </a:ln>
                <a:solidFill>
                  <a:schemeClr val="bg1"/>
                </a:solidFill>
                <a:effectLst>
                  <a:glow rad="38100">
                    <a:schemeClr val="accent1">
                      <a:alpha val="40000"/>
                    </a:schemeClr>
                  </a:glow>
                </a:effectLst>
              </a:rPr>
              <a:t>Đặng</a:t>
            </a:r>
            <a:r>
              <a:rPr lang="en-US" sz="2419" dirty="0">
                <a:ln w="9525" cmpd="sng">
                  <a:noFill/>
                  <a:prstDash val="solid"/>
                </a:ln>
                <a:solidFill>
                  <a:schemeClr val="bg1"/>
                </a:solidFill>
                <a:effectLst>
                  <a:glow rad="38100">
                    <a:schemeClr val="accent1">
                      <a:alpha val="40000"/>
                    </a:schemeClr>
                  </a:glow>
                </a:effectLst>
              </a:rPr>
              <a:t> </a:t>
            </a:r>
            <a:r>
              <a:rPr lang="en-US" sz="2419" dirty="0" err="1">
                <a:ln w="9525" cmpd="sng">
                  <a:noFill/>
                  <a:prstDash val="solid"/>
                </a:ln>
                <a:solidFill>
                  <a:schemeClr val="bg1"/>
                </a:solidFill>
                <a:effectLst>
                  <a:glow rad="38100">
                    <a:schemeClr val="accent1">
                      <a:alpha val="40000"/>
                    </a:schemeClr>
                  </a:glow>
                </a:effectLst>
              </a:rPr>
              <a:t>Nhật</a:t>
            </a:r>
            <a:r>
              <a:rPr lang="en-US" sz="2419" dirty="0">
                <a:ln w="9525" cmpd="sng">
                  <a:noFill/>
                  <a:prstDash val="solid"/>
                </a:ln>
                <a:solidFill>
                  <a:schemeClr val="bg1"/>
                </a:solidFill>
                <a:effectLst>
                  <a:glow rad="38100">
                    <a:schemeClr val="accent1">
                      <a:alpha val="40000"/>
                    </a:schemeClr>
                  </a:glow>
                </a:effectLst>
              </a:rPr>
              <a:t> </a:t>
            </a:r>
            <a:r>
              <a:rPr lang="en-US" sz="2419" dirty="0" err="1">
                <a:ln w="9525" cmpd="sng">
                  <a:noFill/>
                  <a:prstDash val="solid"/>
                </a:ln>
                <a:solidFill>
                  <a:schemeClr val="bg1"/>
                </a:solidFill>
                <a:effectLst>
                  <a:glow rad="38100">
                    <a:schemeClr val="accent1">
                      <a:alpha val="40000"/>
                    </a:schemeClr>
                  </a:glow>
                </a:effectLst>
              </a:rPr>
              <a:t>Linh</a:t>
            </a:r>
            <a:r>
              <a:rPr lang="en-US" sz="2419" dirty="0">
                <a:ln w="9525" cmpd="sng">
                  <a:noFill/>
                  <a:prstDash val="solid"/>
                </a:ln>
                <a:solidFill>
                  <a:schemeClr val="bg1"/>
                </a:solidFill>
                <a:effectLst>
                  <a:glow rad="38100">
                    <a:schemeClr val="accent1">
                      <a:alpha val="40000"/>
                    </a:schemeClr>
                  </a:glow>
                </a:effectLst>
              </a:rPr>
              <a:t>- https://www.facebook.com/nhat.linh.3557440</a:t>
            </a:r>
          </a:p>
        </p:txBody>
      </p:sp>
      <p:sp>
        <p:nvSpPr>
          <p:cNvPr id="22" name="TextBox 21"/>
          <p:cNvSpPr txBox="1"/>
          <p:nvPr/>
        </p:nvSpPr>
        <p:spPr>
          <a:xfrm>
            <a:off x="3677042" y="4701345"/>
            <a:ext cx="6741935" cy="800154"/>
          </a:xfrm>
          <a:prstGeom prst="rect">
            <a:avLst/>
          </a:prstGeom>
          <a:noFill/>
        </p:spPr>
        <p:txBody>
          <a:bodyPr wrap="square" lIns="121855" tIns="60928" rIns="121855" bIns="60928" rtlCol="0">
            <a:spAutoFit/>
          </a:bodyPr>
          <a:lstStyle/>
          <a:p>
            <a:pPr algn="ctr"/>
            <a:r>
              <a:rPr lang="en-US" sz="4400" b="1" dirty="0" smtClean="0">
                <a:solidFill>
                  <a:srgbClr val="0070C0"/>
                </a:solidFill>
                <a:latin typeface="Arial" panose="020B0604020202020204" pitchFamily="34" charset="0"/>
                <a:ea typeface="Arial-Rounded" pitchFamily="34" charset="0"/>
                <a:cs typeface="Arial" panose="020B0604020202020204" pitchFamily="34" charset="0"/>
              </a:rPr>
              <a:t>Trang 34</a:t>
            </a:r>
            <a:endParaRPr lang="en-US" sz="4400" b="1" dirty="0">
              <a:solidFill>
                <a:srgbClr val="0070C0"/>
              </a:solidFill>
              <a:latin typeface="Arial" panose="020B0604020202020204" pitchFamily="34" charset="0"/>
              <a:ea typeface="Arial-Rounded" pitchFamily="34" charset="0"/>
              <a:cs typeface="Arial" panose="020B0604020202020204" pitchFamily="34" charset="0"/>
            </a:endParaRPr>
          </a:p>
        </p:txBody>
      </p:sp>
    </p:spTree>
    <p:extLst>
      <p:ext uri="{BB962C8B-B14F-4D97-AF65-F5344CB8AC3E}">
        <p14:creationId xmlns:p14="http://schemas.microsoft.com/office/powerpoint/2010/main" val="43600795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ounded Rectangle 9"/>
          <p:cNvSpPr/>
          <p:nvPr/>
        </p:nvSpPr>
        <p:spPr>
          <a:xfrm>
            <a:off x="346841" y="0"/>
            <a:ext cx="11540359" cy="6832948"/>
          </a:xfrm>
          <a:prstGeom prst="round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14" name="TextBox 13"/>
          <p:cNvSpPr txBox="1"/>
          <p:nvPr/>
        </p:nvSpPr>
        <p:spPr>
          <a:xfrm>
            <a:off x="526174" y="876451"/>
            <a:ext cx="11108364" cy="1692723"/>
          </a:xfrm>
          <a:prstGeom prst="rect">
            <a:avLst/>
          </a:prstGeom>
          <a:noFill/>
        </p:spPr>
        <p:txBody>
          <a:bodyPr wrap="square" lIns="91391" tIns="45696" rIns="91391" bIns="45696" rtlCol="0">
            <a:spAutoFit/>
          </a:bodyPr>
          <a:lstStyle/>
          <a:p>
            <a:pPr indent="287338" algn="just"/>
            <a:r>
              <a:rPr lang="en-US" sz="2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Gấu à, cậu làm cầu thủ dự bị nhé! – Khỉ nói.</a:t>
            </a:r>
          </a:p>
          <a:p>
            <a:pPr indent="287338" algn="just"/>
            <a:r>
              <a:rPr lang="en-US" sz="2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Gấu con hơi buồn nhưng cũng đồng ý. Trong khi chờ được vào sân, gấu con đi nhặt bóng cho các bạn. Gấu cố gắng chạy thật nhanh để các bạn không phải chờ lâu.</a:t>
            </a:r>
            <a:endPar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6" name="Oval 15"/>
          <p:cNvSpPr/>
          <p:nvPr/>
        </p:nvSpPr>
        <p:spPr>
          <a:xfrm>
            <a:off x="435952" y="985046"/>
            <a:ext cx="360000" cy="3600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2</a:t>
            </a:r>
          </a:p>
        </p:txBody>
      </p:sp>
      <p:cxnSp>
        <p:nvCxnSpPr>
          <p:cNvPr id="12" name="Straight Connector 11"/>
          <p:cNvCxnSpPr/>
          <p:nvPr/>
        </p:nvCxnSpPr>
        <p:spPr>
          <a:xfrm flipH="1">
            <a:off x="9814560" y="1722812"/>
            <a:ext cx="76200" cy="4661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4417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ounded Rectangle 9"/>
          <p:cNvSpPr/>
          <p:nvPr/>
        </p:nvSpPr>
        <p:spPr>
          <a:xfrm>
            <a:off x="346841" y="0"/>
            <a:ext cx="11540359" cy="6832948"/>
          </a:xfrm>
          <a:prstGeom prst="round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15" name="TextBox 14"/>
          <p:cNvSpPr txBox="1"/>
          <p:nvPr/>
        </p:nvSpPr>
        <p:spPr>
          <a:xfrm>
            <a:off x="541414" y="1342316"/>
            <a:ext cx="11108364" cy="1292613"/>
          </a:xfrm>
          <a:prstGeom prst="rect">
            <a:avLst/>
          </a:prstGeom>
          <a:noFill/>
        </p:spPr>
        <p:txBody>
          <a:bodyPr wrap="square" lIns="91391" tIns="45696" rIns="91391" bIns="45696" rtlCol="0">
            <a:spAutoFit/>
          </a:bodyPr>
          <a:lstStyle/>
          <a:p>
            <a:pPr indent="287338" algn="just"/>
            <a:r>
              <a:rPr lang="en-US" sz="2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Hằng ngày, gấu đến sân bóng từ sớm để luyện tập. Gấu đá bóng ra xa, chạy đi nhặt rồi đá vào gôn, đá đi đá lại, … Cứ thế, gấu đá bóng ngày càng giỏi hơn.</a:t>
            </a:r>
            <a:endPar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7" name="Oval 16"/>
          <p:cNvSpPr/>
          <p:nvPr/>
        </p:nvSpPr>
        <p:spPr>
          <a:xfrm>
            <a:off x="451192" y="1465387"/>
            <a:ext cx="373449" cy="3455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3</a:t>
            </a:r>
          </a:p>
        </p:txBody>
      </p:sp>
    </p:spTree>
    <p:extLst>
      <p:ext uri="{BB962C8B-B14F-4D97-AF65-F5344CB8AC3E}">
        <p14:creationId xmlns:p14="http://schemas.microsoft.com/office/powerpoint/2010/main" val="2788133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ounded Rectangle 9"/>
          <p:cNvSpPr/>
          <p:nvPr/>
        </p:nvSpPr>
        <p:spPr>
          <a:xfrm>
            <a:off x="346841" y="0"/>
            <a:ext cx="11540359" cy="6832948"/>
          </a:xfrm>
          <a:prstGeom prst="round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18" name="Oval 17"/>
          <p:cNvSpPr/>
          <p:nvPr/>
        </p:nvSpPr>
        <p:spPr>
          <a:xfrm>
            <a:off x="435952" y="1011830"/>
            <a:ext cx="373449" cy="3455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4</a:t>
            </a:r>
          </a:p>
        </p:txBody>
      </p:sp>
      <p:sp>
        <p:nvSpPr>
          <p:cNvPr id="19" name="TextBox 18"/>
          <p:cNvSpPr txBox="1"/>
          <p:nvPr/>
        </p:nvSpPr>
        <p:spPr>
          <a:xfrm>
            <a:off x="526174" y="989488"/>
            <a:ext cx="11108364" cy="2893051"/>
          </a:xfrm>
          <a:prstGeom prst="rect">
            <a:avLst/>
          </a:prstGeom>
          <a:noFill/>
        </p:spPr>
        <p:txBody>
          <a:bodyPr wrap="square" lIns="91391" tIns="45696" rIns="91391" bIns="45696" rtlCol="0">
            <a:spAutoFit/>
          </a:bodyPr>
          <a:lstStyle/>
          <a:p>
            <a:pPr indent="287338" algn="just"/>
            <a:r>
              <a:rPr lang="en-US" sz="2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Một hôm, đến </a:t>
            </a:r>
            <a:r>
              <a:rPr lang="en-US" sz="26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sân</a:t>
            </a:r>
            <a:r>
              <a:rPr lang="en-US" sz="2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bó</a:t>
            </a:r>
            <a:endParaRPr lang="en-US" sz="2600" b="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a:p>
            <a:pPr indent="287338" algn="just"/>
            <a:r>
              <a:rPr lang="en-US" sz="2600" b="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a:t>
            </a:r>
            <a:r>
              <a:rPr lang="en-US" sz="2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thấy gấu đang luyện tập, các bạn ngạc nhiên nhìn gấu rồi nói: “Cậu giỏi quá!, “Này, vào đội tớ nhé!”, “Vào đội tớ đi!”.</a:t>
            </a:r>
          </a:p>
          <a:p>
            <a:pPr marL="457200" indent="-457200" algn="just">
              <a:buFontTx/>
              <a:buChar char="-"/>
            </a:pPr>
            <a:r>
              <a:rPr lang="en-US" sz="2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Tớ nên vào đội nào đây? – Gấu hỏi khỉ.</a:t>
            </a:r>
          </a:p>
          <a:p>
            <a:pPr marL="457200" indent="-457200" algn="just">
              <a:buFontTx/>
              <a:buChar char="-"/>
            </a:pPr>
            <a:r>
              <a:rPr lang="en-US" sz="2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Hiệp đầu cậu đá cho đội đỏ, hiệp sau cậu đá cho đội xanh. – Khỉ nói.</a:t>
            </a:r>
          </a:p>
          <a:p>
            <a:pPr algn="just"/>
            <a:r>
              <a:rPr lang="en-US" sz="2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Gấu vui vẻ gật đầu. Cậu nghĩ: “Hóa ra làm cầu thủ dự bị cũng hay nhỉ!”.</a:t>
            </a:r>
          </a:p>
          <a:p>
            <a:pPr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i="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(Theo 100 truyện ngụ ngôn hay nhất)</a:t>
            </a:r>
            <a:endParaRPr lang="en-US" sz="2600" b="1" i="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6074871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xmlns="" id="{76DE78DD-ADEF-4012-809E-66E68885B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5" name="PA_图片 3">
            <a:extLst>
              <a:ext uri="{FF2B5EF4-FFF2-40B4-BE49-F238E27FC236}">
                <a16:creationId xmlns:a16="http://schemas.microsoft.com/office/drawing/2014/main" xmlns=""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684908" y="2787187"/>
            <a:ext cx="4601708" cy="4601708"/>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 name="Rounded Rectangle 6"/>
          <p:cNvSpPr/>
          <p:nvPr/>
        </p:nvSpPr>
        <p:spPr>
          <a:xfrm>
            <a:off x="4008772" y="1798320"/>
            <a:ext cx="4064000" cy="167139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LUYỆN ĐỌC NHÓM 4</a:t>
            </a:r>
            <a:endPar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Text Box 1"/>
          <p:cNvSpPr txBox="1"/>
          <p:nvPr/>
        </p:nvSpPr>
        <p:spPr>
          <a:xfrm>
            <a:off x="2045368" y="6467577"/>
            <a:ext cx="10586696" cy="464614"/>
          </a:xfrm>
          <a:prstGeom prst="rect">
            <a:avLst/>
          </a:prstGeom>
          <a:noFill/>
        </p:spPr>
        <p:txBody>
          <a:bodyPr wrap="square" rtlCol="0">
            <a:spAutoFit/>
          </a:bodyPr>
          <a:lstStyle/>
          <a:p>
            <a:r>
              <a:rPr lang="en-US" sz="2419" b="1" dirty="0" err="1">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Bản</a:t>
            </a:r>
            <a:r>
              <a:rPr lang="en-US" sz="2419" b="1" dirty="0">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2419" b="1" dirty="0" err="1">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quyền</a:t>
            </a:r>
            <a:r>
              <a:rPr lang="en-US" sz="2419" b="1" dirty="0">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 : FB </a:t>
            </a:r>
            <a:r>
              <a:rPr lang="en-US" sz="2419" b="1" dirty="0" err="1">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Đặng</a:t>
            </a:r>
            <a:r>
              <a:rPr lang="en-US" sz="2419" b="1" dirty="0">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2419" b="1" dirty="0" err="1">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Nhật</a:t>
            </a:r>
            <a:r>
              <a:rPr lang="en-US" sz="2419" b="1" dirty="0">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2419" b="1" dirty="0" err="1">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Linh</a:t>
            </a:r>
            <a:r>
              <a:rPr lang="en-US" sz="2419" b="1" dirty="0">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 https://www.facebook.com/nhat.linh.3557440</a:t>
            </a:r>
          </a:p>
        </p:txBody>
      </p:sp>
    </p:spTree>
    <p:extLst>
      <p:ext uri="{BB962C8B-B14F-4D97-AF65-F5344CB8AC3E}">
        <p14:creationId xmlns:p14="http://schemas.microsoft.com/office/powerpoint/2010/main" val="396236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6"/>
        <p:cNvGrpSpPr/>
        <p:nvPr/>
      </p:nvGrpSpPr>
      <p:grpSpPr>
        <a:xfrm>
          <a:off x="0" y="0"/>
          <a:ext cx="0" cy="0"/>
          <a:chOff x="0" y="0"/>
          <a:chExt cx="0" cy="0"/>
        </a:xfrm>
      </p:grpSpPr>
      <p:sp>
        <p:nvSpPr>
          <p:cNvPr id="1547" name="Google Shape;1547;p15"/>
          <p:cNvSpPr txBox="1">
            <a:spLocks noGrp="1"/>
          </p:cNvSpPr>
          <p:nvPr>
            <p:ph type="title" idx="4294967295"/>
          </p:nvPr>
        </p:nvSpPr>
        <p:spPr>
          <a:xfrm>
            <a:off x="1338617" y="269395"/>
            <a:ext cx="10265833" cy="764117"/>
          </a:xfrm>
          <a:prstGeom prst="rect">
            <a:avLst/>
          </a:prstGeom>
          <a:noFill/>
          <a:ln>
            <a:noFill/>
          </a:ln>
        </p:spPr>
        <p:txBody>
          <a:bodyPr spcFirstLastPara="1" vert="horz" wrap="square" lIns="121900" tIns="121900" rIns="121900" bIns="121900" rtlCol="0" anchor="ctr" anchorCtr="0">
            <a:noAutofit/>
          </a:bodyPr>
          <a:lstStyle/>
          <a:p>
            <a:pPr algn="ctr">
              <a:spcBef>
                <a:spcPts val="0"/>
              </a:spcBef>
              <a:buClr>
                <a:srgbClr val="002060"/>
              </a:buClr>
              <a:buSzPts val="3600"/>
            </a:pPr>
            <a:r>
              <a:rPr lang="en-US" sz="4800" b="1" dirty="0">
                <a:solidFill>
                  <a:srgbClr val="002060"/>
                </a:solidFill>
                <a:latin typeface="Times New Roman" panose="02020603050405020304" pitchFamily="18" charset="0"/>
                <a:cs typeface="Times New Roman" panose="02020603050405020304" pitchFamily="18" charset="0"/>
              </a:rPr>
              <a:t>LUYỆN ĐỌC NHÓM</a:t>
            </a:r>
            <a:endParaRPr sz="4800" b="1" dirty="0">
              <a:solidFill>
                <a:srgbClr val="002060"/>
              </a:solidFill>
              <a:latin typeface="Times New Roman" panose="02020603050405020304" pitchFamily="18" charset="0"/>
              <a:cs typeface="Times New Roman" panose="02020603050405020304" pitchFamily="18" charset="0"/>
            </a:endParaRPr>
          </a:p>
        </p:txBody>
      </p:sp>
      <p:pic>
        <p:nvPicPr>
          <p:cNvPr id="1548" name="Google Shape;1548;p15"/>
          <p:cNvPicPr preferRelativeResize="0"/>
          <p:nvPr/>
        </p:nvPicPr>
        <p:blipFill rotWithShape="1">
          <a:blip r:embed="rId3">
            <a:alphaModFix/>
          </a:blip>
          <a:srcRect/>
          <a:stretch/>
        </p:blipFill>
        <p:spPr>
          <a:xfrm>
            <a:off x="300841" y="1050195"/>
            <a:ext cx="5315224" cy="4212319"/>
          </a:xfrm>
          <a:prstGeom prst="rect">
            <a:avLst/>
          </a:prstGeom>
          <a:noFill/>
          <a:ln>
            <a:noFill/>
          </a:ln>
        </p:spPr>
      </p:pic>
      <p:sp>
        <p:nvSpPr>
          <p:cNvPr id="1549" name="Google Shape;1549;p15"/>
          <p:cNvSpPr txBox="1"/>
          <p:nvPr/>
        </p:nvSpPr>
        <p:spPr>
          <a:xfrm>
            <a:off x="561454" y="1677870"/>
            <a:ext cx="4882373" cy="3241923"/>
          </a:xfrm>
          <a:prstGeom prst="rect">
            <a:avLst/>
          </a:prstGeom>
          <a:noFill/>
          <a:ln>
            <a:noFill/>
          </a:ln>
        </p:spPr>
        <p:txBody>
          <a:bodyPr spcFirstLastPara="1" wrap="square" lIns="121900" tIns="60933" rIns="121900" bIns="60933" anchor="t" anchorCtr="0">
            <a:spAutoFit/>
          </a:bodyPr>
          <a:lstStyle/>
          <a:p>
            <a:pPr algn="ctr"/>
            <a:r>
              <a:rPr lang="en-US" sz="4267" b="1" dirty="0">
                <a:solidFill>
                  <a:srgbClr val="00B050"/>
                </a:solidFill>
                <a:latin typeface="Times New Roman"/>
                <a:ea typeface="Times New Roman"/>
                <a:cs typeface="Times New Roman"/>
                <a:sym typeface="Times New Roman"/>
              </a:rPr>
              <a:t>Yêu cầu</a:t>
            </a:r>
            <a:endParaRPr sz="4267" b="1" dirty="0">
              <a:solidFill>
                <a:srgbClr val="00B050"/>
              </a:solidFill>
              <a:latin typeface="Times New Roman"/>
              <a:ea typeface="Times New Roman"/>
              <a:cs typeface="Times New Roman"/>
              <a:sym typeface="Times New Roman"/>
            </a:endParaRPr>
          </a:p>
          <a:p>
            <a:r>
              <a:rPr lang="en-US" sz="3200" dirty="0">
                <a:solidFill>
                  <a:srgbClr val="0C0C0C"/>
                </a:solidFill>
                <a:latin typeface="Times New Roman"/>
                <a:ea typeface="Times New Roman"/>
                <a:cs typeface="Times New Roman"/>
                <a:sym typeface="Times New Roman"/>
              </a:rPr>
              <a:t>- Phân công đọc theo đoạn</a:t>
            </a:r>
            <a:endParaRPr sz="3200" dirty="0">
              <a:solidFill>
                <a:srgbClr val="0C0C0C"/>
              </a:solidFill>
              <a:latin typeface="Times New Roman"/>
              <a:ea typeface="Times New Roman"/>
              <a:cs typeface="Times New Roman"/>
              <a:sym typeface="Times New Roman"/>
            </a:endParaRPr>
          </a:p>
          <a:p>
            <a:r>
              <a:rPr lang="en-US" sz="3200" dirty="0">
                <a:solidFill>
                  <a:srgbClr val="0C0C0C"/>
                </a:solidFill>
                <a:latin typeface="Times New Roman"/>
                <a:ea typeface="Times New Roman"/>
                <a:cs typeface="Times New Roman"/>
                <a:sym typeface="Times New Roman"/>
              </a:rPr>
              <a:t>- </a:t>
            </a:r>
            <a:r>
              <a:rPr lang="en-US" sz="3200" dirty="0" smtClean="0">
                <a:solidFill>
                  <a:srgbClr val="0C0C0C"/>
                </a:solidFill>
                <a:latin typeface="Times New Roman"/>
                <a:ea typeface="Times New Roman"/>
                <a:cs typeface="Times New Roman"/>
                <a:sym typeface="Times New Roman"/>
              </a:rPr>
              <a:t>Nhóm 4 bạn, mỗi bạn đọc một đoạn</a:t>
            </a:r>
            <a:endParaRPr sz="3200" dirty="0">
              <a:solidFill>
                <a:srgbClr val="0C0C0C"/>
              </a:solidFill>
              <a:latin typeface="Times New Roman"/>
              <a:ea typeface="Times New Roman"/>
              <a:cs typeface="Times New Roman"/>
              <a:sym typeface="Times New Roman"/>
            </a:endParaRPr>
          </a:p>
          <a:p>
            <a:r>
              <a:rPr lang="en-US" sz="3200" dirty="0">
                <a:solidFill>
                  <a:srgbClr val="0C0C0C"/>
                </a:solidFill>
                <a:latin typeface="Times New Roman"/>
                <a:ea typeface="Times New Roman"/>
                <a:cs typeface="Times New Roman"/>
                <a:sym typeface="Times New Roman"/>
              </a:rPr>
              <a:t>- Sửa lỗi cho bạn nếu bạn đọc chưa đúng.</a:t>
            </a:r>
            <a:endParaRPr sz="3200" dirty="0">
              <a:solidFill>
                <a:srgbClr val="0C0C0C"/>
              </a:solidFill>
              <a:latin typeface="Times New Roman"/>
              <a:ea typeface="Times New Roman"/>
              <a:cs typeface="Times New Roman"/>
              <a:sym typeface="Times New Roman"/>
            </a:endParaRPr>
          </a:p>
        </p:txBody>
      </p:sp>
      <p:grpSp>
        <p:nvGrpSpPr>
          <p:cNvPr id="1550" name="Google Shape;1550;p15"/>
          <p:cNvGrpSpPr/>
          <p:nvPr/>
        </p:nvGrpSpPr>
        <p:grpSpPr>
          <a:xfrm>
            <a:off x="3822503" y="5262492"/>
            <a:ext cx="2887408" cy="1427018"/>
            <a:chOff x="9030183" y="5886213"/>
            <a:chExt cx="2650029" cy="1353895"/>
          </a:xfrm>
        </p:grpSpPr>
        <p:sp>
          <p:nvSpPr>
            <p:cNvPr id="1551" name="Google Shape;1551;p15"/>
            <p:cNvSpPr/>
            <p:nvPr/>
          </p:nvSpPr>
          <p:spPr>
            <a:xfrm>
              <a:off x="9069733" y="5886213"/>
              <a:ext cx="2610479" cy="1353895"/>
            </a:xfrm>
            <a:prstGeom prst="wedgeEllipseCallout">
              <a:avLst>
                <a:gd name="adj1" fmla="val 57186"/>
                <a:gd name="adj2" fmla="val -38793"/>
              </a:avLst>
            </a:prstGeom>
            <a:solidFill>
              <a:srgbClr val="B2A0C7"/>
            </a:solidFill>
            <a:ln w="25400" cap="flat" cmpd="sng">
              <a:solidFill>
                <a:schemeClr val="dk1"/>
              </a:solidFill>
              <a:prstDash val="solid"/>
              <a:round/>
              <a:headEnd type="none" w="sm" len="sm"/>
              <a:tailEnd type="none" w="sm" len="sm"/>
            </a:ln>
          </p:spPr>
          <p:txBody>
            <a:bodyPr spcFirstLastPara="1" wrap="square" lIns="121900" tIns="60933" rIns="121900" bIns="60933" anchor="ctr" anchorCtr="0">
              <a:noAutofit/>
            </a:bodyPr>
            <a:lstStyle/>
            <a:p>
              <a:pPr algn="ctr"/>
              <a:endParaRPr sz="1867" dirty="0">
                <a:solidFill>
                  <a:srgbClr val="FFFFFF"/>
                </a:solidFill>
                <a:latin typeface="Times New Roman" panose="02020603050405020304" pitchFamily="18" charset="0"/>
                <a:ea typeface="Calibri"/>
                <a:cs typeface="Times New Roman" panose="02020603050405020304" pitchFamily="18" charset="0"/>
                <a:sym typeface="Calibri"/>
              </a:endParaRPr>
            </a:p>
          </p:txBody>
        </p:sp>
        <p:sp>
          <p:nvSpPr>
            <p:cNvPr id="1552" name="Google Shape;1552;p15"/>
            <p:cNvSpPr txBox="1"/>
            <p:nvPr/>
          </p:nvSpPr>
          <p:spPr>
            <a:xfrm>
              <a:off x="9030183" y="6214347"/>
              <a:ext cx="2610478" cy="739574"/>
            </a:xfrm>
            <a:prstGeom prst="rect">
              <a:avLst/>
            </a:prstGeom>
            <a:noFill/>
            <a:ln>
              <a:noFill/>
            </a:ln>
          </p:spPr>
          <p:txBody>
            <a:bodyPr spcFirstLastPara="1" wrap="square" lIns="121900" tIns="60933" rIns="121900" bIns="60933" anchor="t" anchorCtr="0">
              <a:spAutoFit/>
            </a:bodyPr>
            <a:lstStyle/>
            <a:p>
              <a:pPr algn="ctr"/>
              <a:r>
                <a:rPr lang="en-US" sz="2133" b="1" dirty="0" err="1">
                  <a:solidFill>
                    <a:srgbClr val="000000"/>
                  </a:solidFill>
                  <a:latin typeface="Times New Roman"/>
                  <a:ea typeface="Times New Roman"/>
                  <a:cs typeface="Times New Roman"/>
                  <a:sym typeface="Times New Roman"/>
                </a:rPr>
                <a:t>Chúng</a:t>
              </a:r>
              <a:r>
                <a:rPr lang="en-US" sz="2133" b="1" dirty="0">
                  <a:solidFill>
                    <a:srgbClr val="000000"/>
                  </a:solidFill>
                  <a:latin typeface="Times New Roman"/>
                  <a:ea typeface="Times New Roman"/>
                  <a:cs typeface="Times New Roman"/>
                  <a:sym typeface="Times New Roman"/>
                </a:rPr>
                <a:t> ta </a:t>
              </a:r>
              <a:r>
                <a:rPr lang="en-US" sz="2133" b="1" dirty="0" err="1">
                  <a:solidFill>
                    <a:srgbClr val="FF0000"/>
                  </a:solidFill>
                  <a:latin typeface="Times New Roman"/>
                  <a:ea typeface="Times New Roman"/>
                  <a:cs typeface="Times New Roman"/>
                  <a:sym typeface="Times New Roman"/>
                </a:rPr>
                <a:t>đọc</a:t>
              </a:r>
              <a:r>
                <a:rPr lang="en-US" sz="2133" b="1" dirty="0">
                  <a:solidFill>
                    <a:srgbClr val="FF0000"/>
                  </a:solidFill>
                  <a:latin typeface="Times New Roman"/>
                  <a:ea typeface="Times New Roman"/>
                  <a:cs typeface="Times New Roman"/>
                  <a:sym typeface="Times New Roman"/>
                </a:rPr>
                <a:t> </a:t>
              </a:r>
              <a:r>
                <a:rPr lang="en-US" sz="2133" b="1" dirty="0" err="1">
                  <a:solidFill>
                    <a:srgbClr val="FF0000"/>
                  </a:solidFill>
                  <a:latin typeface="Times New Roman"/>
                  <a:ea typeface="Times New Roman"/>
                  <a:cs typeface="Times New Roman"/>
                  <a:sym typeface="Times New Roman"/>
                </a:rPr>
                <a:t>nối</a:t>
              </a:r>
              <a:r>
                <a:rPr lang="en-US" sz="2133" b="1" dirty="0">
                  <a:solidFill>
                    <a:srgbClr val="FF0000"/>
                  </a:solidFill>
                  <a:latin typeface="Times New Roman"/>
                  <a:ea typeface="Times New Roman"/>
                  <a:cs typeface="Times New Roman"/>
                  <a:sym typeface="Times New Roman"/>
                </a:rPr>
                <a:t> </a:t>
              </a:r>
              <a:r>
                <a:rPr lang="en-US" sz="2133" b="1" dirty="0" err="1">
                  <a:solidFill>
                    <a:srgbClr val="FF0000"/>
                  </a:solidFill>
                  <a:latin typeface="Times New Roman"/>
                  <a:ea typeface="Times New Roman"/>
                  <a:cs typeface="Times New Roman"/>
                  <a:sym typeface="Times New Roman"/>
                </a:rPr>
                <a:t>tiếp</a:t>
              </a:r>
              <a:r>
                <a:rPr lang="en-US" sz="2133" b="1" dirty="0">
                  <a:solidFill>
                    <a:srgbClr val="000000"/>
                  </a:solidFill>
                  <a:latin typeface="Times New Roman"/>
                  <a:ea typeface="Times New Roman"/>
                  <a:cs typeface="Times New Roman"/>
                  <a:sym typeface="Times New Roman"/>
                </a:rPr>
                <a:t> </a:t>
              </a:r>
              <a:r>
                <a:rPr lang="en-US" sz="2133" b="1" dirty="0" err="1">
                  <a:solidFill>
                    <a:srgbClr val="000000"/>
                  </a:solidFill>
                  <a:latin typeface="Times New Roman"/>
                  <a:ea typeface="Times New Roman"/>
                  <a:cs typeface="Times New Roman"/>
                  <a:sym typeface="Times New Roman"/>
                </a:rPr>
                <a:t>đoạn</a:t>
              </a:r>
              <a:r>
                <a:rPr lang="en-US" sz="2133" b="1" dirty="0">
                  <a:solidFill>
                    <a:srgbClr val="000000"/>
                  </a:solidFill>
                  <a:latin typeface="Times New Roman"/>
                  <a:ea typeface="Times New Roman"/>
                  <a:cs typeface="Times New Roman"/>
                  <a:sym typeface="Times New Roman"/>
                </a:rPr>
                <a:t>. Tớ đọc </a:t>
              </a:r>
              <a:r>
                <a:rPr lang="en-US" sz="2133" b="1" dirty="0" smtClean="0">
                  <a:solidFill>
                    <a:srgbClr val="000000"/>
                  </a:solidFill>
                  <a:latin typeface="Times New Roman"/>
                  <a:ea typeface="Times New Roman"/>
                  <a:cs typeface="Times New Roman"/>
                  <a:sym typeface="Times New Roman"/>
                </a:rPr>
                <a:t>đoạn 1</a:t>
              </a:r>
              <a:r>
                <a:rPr lang="en-US" sz="2133" b="1" dirty="0">
                  <a:solidFill>
                    <a:srgbClr val="000000"/>
                  </a:solidFill>
                  <a:latin typeface="Times New Roman"/>
                  <a:ea typeface="Times New Roman"/>
                  <a:cs typeface="Times New Roman"/>
                  <a:sym typeface="Times New Roman"/>
                </a:rPr>
                <a:t>.</a:t>
              </a:r>
              <a:endParaRPr sz="2400" dirty="0">
                <a:solidFill>
                  <a:prstClr val="black"/>
                </a:solidFill>
                <a:latin typeface="Times New Roman" panose="02020603050405020304" pitchFamily="18" charset="0"/>
                <a:cs typeface="Times New Roman" panose="02020603050405020304" pitchFamily="18" charset="0"/>
              </a:endParaRPr>
            </a:p>
          </p:txBody>
        </p:sp>
      </p:grpSp>
      <p:grpSp>
        <p:nvGrpSpPr>
          <p:cNvPr id="1553" name="Google Shape;1553;p15"/>
          <p:cNvGrpSpPr/>
          <p:nvPr/>
        </p:nvGrpSpPr>
        <p:grpSpPr>
          <a:xfrm>
            <a:off x="7493254" y="2324422"/>
            <a:ext cx="2754783" cy="773797"/>
            <a:chOff x="9004929" y="5090876"/>
            <a:chExt cx="2754783" cy="773797"/>
          </a:xfrm>
        </p:grpSpPr>
        <p:sp>
          <p:nvSpPr>
            <p:cNvPr id="1554" name="Google Shape;1554;p15"/>
            <p:cNvSpPr/>
            <p:nvPr/>
          </p:nvSpPr>
          <p:spPr>
            <a:xfrm>
              <a:off x="9004929" y="5090876"/>
              <a:ext cx="2754783" cy="773797"/>
            </a:xfrm>
            <a:prstGeom prst="wedgeEllipseCallout">
              <a:avLst>
                <a:gd name="adj1" fmla="val 20204"/>
                <a:gd name="adj2" fmla="val 134076"/>
              </a:avLst>
            </a:prstGeom>
            <a:solidFill>
              <a:srgbClr val="C2D59B"/>
            </a:solidFill>
            <a:ln w="25400" cap="flat" cmpd="sng">
              <a:solidFill>
                <a:schemeClr val="dk1"/>
              </a:solidFill>
              <a:prstDash val="solid"/>
              <a:round/>
              <a:headEnd type="none" w="sm" len="sm"/>
              <a:tailEnd type="none" w="sm" len="sm"/>
            </a:ln>
          </p:spPr>
          <p:txBody>
            <a:bodyPr spcFirstLastPara="1" wrap="square" lIns="121900" tIns="60933" rIns="121900" bIns="60933" anchor="ctr" anchorCtr="0">
              <a:noAutofit/>
            </a:bodyPr>
            <a:lstStyle/>
            <a:p>
              <a:pPr algn="ctr"/>
              <a:endParaRPr sz="1867" dirty="0">
                <a:solidFill>
                  <a:srgbClr val="FFFFFF"/>
                </a:solidFill>
                <a:latin typeface="Times New Roman" panose="02020603050405020304" pitchFamily="18" charset="0"/>
                <a:ea typeface="Calibri"/>
                <a:cs typeface="Times New Roman" panose="02020603050405020304" pitchFamily="18" charset="0"/>
                <a:sym typeface="Calibri"/>
              </a:endParaRPr>
            </a:p>
          </p:txBody>
        </p:sp>
        <p:sp>
          <p:nvSpPr>
            <p:cNvPr id="1555" name="Google Shape;1555;p15"/>
            <p:cNvSpPr txBox="1"/>
            <p:nvPr/>
          </p:nvSpPr>
          <p:spPr>
            <a:xfrm>
              <a:off x="9149233" y="5214533"/>
              <a:ext cx="2610479" cy="451287"/>
            </a:xfrm>
            <a:prstGeom prst="rect">
              <a:avLst/>
            </a:prstGeom>
            <a:noFill/>
            <a:ln>
              <a:noFill/>
            </a:ln>
          </p:spPr>
          <p:txBody>
            <a:bodyPr spcFirstLastPara="1" wrap="square" lIns="121900" tIns="60933" rIns="121900" bIns="60933" anchor="t" anchorCtr="0">
              <a:spAutoFit/>
            </a:bodyPr>
            <a:lstStyle/>
            <a:p>
              <a:pPr algn="ctr"/>
              <a:r>
                <a:rPr lang="en-US" sz="2133" b="1" dirty="0">
                  <a:solidFill>
                    <a:srgbClr val="000000"/>
                  </a:solidFill>
                  <a:latin typeface="Times New Roman"/>
                  <a:ea typeface="Times New Roman"/>
                  <a:cs typeface="Times New Roman"/>
                  <a:sym typeface="Times New Roman"/>
                </a:rPr>
                <a:t>Tớ đọc </a:t>
              </a:r>
              <a:r>
                <a:rPr lang="en-US" sz="2133" b="1" dirty="0" smtClean="0">
                  <a:solidFill>
                    <a:srgbClr val="FF0000"/>
                  </a:solidFill>
                  <a:latin typeface="Times New Roman"/>
                  <a:ea typeface="Times New Roman"/>
                  <a:cs typeface="Times New Roman"/>
                  <a:sym typeface="Times New Roman"/>
                </a:rPr>
                <a:t>đoạn </a:t>
              </a:r>
              <a:r>
                <a:rPr lang="en-US" sz="2133" b="1" dirty="0">
                  <a:solidFill>
                    <a:srgbClr val="FF0000"/>
                  </a:solidFill>
                  <a:latin typeface="Times New Roman"/>
                  <a:ea typeface="Times New Roman"/>
                  <a:cs typeface="Times New Roman"/>
                  <a:sym typeface="Times New Roman"/>
                </a:rPr>
                <a:t>3</a:t>
              </a:r>
              <a:r>
                <a:rPr lang="en-US" sz="2133" b="1" dirty="0">
                  <a:solidFill>
                    <a:srgbClr val="000000"/>
                  </a:solidFill>
                  <a:latin typeface="Times New Roman"/>
                  <a:ea typeface="Times New Roman"/>
                  <a:cs typeface="Times New Roman"/>
                  <a:sym typeface="Times New Roman"/>
                </a:rPr>
                <a:t>.</a:t>
              </a:r>
              <a:endParaRPr sz="2133" b="1" dirty="0">
                <a:solidFill>
                  <a:srgbClr val="000000"/>
                </a:solidFill>
                <a:latin typeface="Times New Roman"/>
                <a:ea typeface="Times New Roman"/>
                <a:cs typeface="Times New Roman"/>
                <a:sym typeface="Times New Roman"/>
              </a:endParaRPr>
            </a:p>
          </p:txBody>
        </p:sp>
      </p:grpSp>
      <p:grpSp>
        <p:nvGrpSpPr>
          <p:cNvPr id="1556" name="Google Shape;1556;p15"/>
          <p:cNvGrpSpPr/>
          <p:nvPr/>
        </p:nvGrpSpPr>
        <p:grpSpPr>
          <a:xfrm>
            <a:off x="5443827" y="2909526"/>
            <a:ext cx="2754783" cy="773797"/>
            <a:chOff x="9004929" y="5090876"/>
            <a:chExt cx="2754783" cy="773797"/>
          </a:xfrm>
        </p:grpSpPr>
        <p:sp>
          <p:nvSpPr>
            <p:cNvPr id="1557" name="Google Shape;1557;p15"/>
            <p:cNvSpPr/>
            <p:nvPr/>
          </p:nvSpPr>
          <p:spPr>
            <a:xfrm>
              <a:off x="9004929" y="5090876"/>
              <a:ext cx="2754783" cy="773797"/>
            </a:xfrm>
            <a:prstGeom prst="wedgeEllipseCallout">
              <a:avLst>
                <a:gd name="adj1" fmla="val 48559"/>
                <a:gd name="adj2" fmla="val 112476"/>
              </a:avLst>
            </a:prstGeom>
            <a:solidFill>
              <a:srgbClr val="92CCDC"/>
            </a:solidFill>
            <a:ln w="25400" cap="flat" cmpd="sng">
              <a:solidFill>
                <a:schemeClr val="dk1"/>
              </a:solidFill>
              <a:prstDash val="solid"/>
              <a:round/>
              <a:headEnd type="none" w="sm" len="sm"/>
              <a:tailEnd type="none" w="sm" len="sm"/>
            </a:ln>
          </p:spPr>
          <p:txBody>
            <a:bodyPr spcFirstLastPara="1" wrap="square" lIns="121900" tIns="60933" rIns="121900" bIns="60933" anchor="ctr" anchorCtr="0">
              <a:noAutofit/>
            </a:bodyPr>
            <a:lstStyle/>
            <a:p>
              <a:pPr algn="ctr"/>
              <a:endParaRPr sz="1867" dirty="0">
                <a:solidFill>
                  <a:srgbClr val="FFFFFF"/>
                </a:solidFill>
                <a:latin typeface="Times New Roman" panose="02020603050405020304" pitchFamily="18" charset="0"/>
                <a:ea typeface="Calibri"/>
                <a:cs typeface="Times New Roman" panose="02020603050405020304" pitchFamily="18" charset="0"/>
                <a:sym typeface="Calibri"/>
              </a:endParaRPr>
            </a:p>
          </p:txBody>
        </p:sp>
        <p:sp>
          <p:nvSpPr>
            <p:cNvPr id="1558" name="Google Shape;1558;p15"/>
            <p:cNvSpPr txBox="1"/>
            <p:nvPr/>
          </p:nvSpPr>
          <p:spPr>
            <a:xfrm>
              <a:off x="9004929" y="5246001"/>
              <a:ext cx="2610479" cy="451287"/>
            </a:xfrm>
            <a:prstGeom prst="rect">
              <a:avLst/>
            </a:prstGeom>
            <a:noFill/>
            <a:ln>
              <a:noFill/>
            </a:ln>
          </p:spPr>
          <p:txBody>
            <a:bodyPr spcFirstLastPara="1" wrap="square" lIns="121900" tIns="60933" rIns="121900" bIns="60933" anchor="t" anchorCtr="0">
              <a:spAutoFit/>
            </a:bodyPr>
            <a:lstStyle/>
            <a:p>
              <a:pPr algn="ctr"/>
              <a:r>
                <a:rPr lang="en-US" sz="2133" b="1" dirty="0">
                  <a:solidFill>
                    <a:srgbClr val="000000"/>
                  </a:solidFill>
                  <a:latin typeface="Times New Roman"/>
                  <a:ea typeface="Times New Roman"/>
                  <a:cs typeface="Times New Roman"/>
                  <a:sym typeface="Times New Roman"/>
                </a:rPr>
                <a:t>Tớ đọc </a:t>
              </a:r>
              <a:r>
                <a:rPr lang="en-US" sz="2133" b="1" dirty="0" smtClean="0">
                  <a:solidFill>
                    <a:srgbClr val="FF0000"/>
                  </a:solidFill>
                  <a:latin typeface="Times New Roman"/>
                  <a:ea typeface="Times New Roman"/>
                  <a:cs typeface="Times New Roman"/>
                  <a:sym typeface="Times New Roman"/>
                </a:rPr>
                <a:t>đoạn </a:t>
              </a:r>
              <a:r>
                <a:rPr lang="en-US" sz="2133" b="1" dirty="0">
                  <a:solidFill>
                    <a:srgbClr val="FF0000"/>
                  </a:solidFill>
                  <a:latin typeface="Times New Roman"/>
                  <a:ea typeface="Times New Roman"/>
                  <a:cs typeface="Times New Roman"/>
                  <a:sym typeface="Times New Roman"/>
                </a:rPr>
                <a:t>2</a:t>
              </a:r>
              <a:r>
                <a:rPr lang="en-US" sz="2133" b="1" dirty="0">
                  <a:solidFill>
                    <a:srgbClr val="000000"/>
                  </a:solidFill>
                  <a:latin typeface="Times New Roman"/>
                  <a:ea typeface="Times New Roman"/>
                  <a:cs typeface="Times New Roman"/>
                  <a:sym typeface="Times New Roman"/>
                </a:rPr>
                <a:t>.</a:t>
              </a:r>
              <a:endParaRPr sz="2400" dirty="0">
                <a:solidFill>
                  <a:prstClr val="black"/>
                </a:solidFill>
                <a:latin typeface="Times New Roman" panose="02020603050405020304" pitchFamily="18" charset="0"/>
                <a:cs typeface="Times New Roman" panose="02020603050405020304" pitchFamily="18" charset="0"/>
              </a:endParaRPr>
            </a:p>
          </p:txBody>
        </p:sp>
      </p:grpSp>
      <p:grpSp>
        <p:nvGrpSpPr>
          <p:cNvPr id="1559" name="Google Shape;1559;p15"/>
          <p:cNvGrpSpPr/>
          <p:nvPr/>
        </p:nvGrpSpPr>
        <p:grpSpPr>
          <a:xfrm>
            <a:off x="9503839" y="2924058"/>
            <a:ext cx="2754783" cy="773797"/>
            <a:chOff x="9004929" y="5090876"/>
            <a:chExt cx="2754783" cy="773797"/>
          </a:xfrm>
        </p:grpSpPr>
        <p:sp>
          <p:nvSpPr>
            <p:cNvPr id="1560" name="Google Shape;1560;p15"/>
            <p:cNvSpPr/>
            <p:nvPr/>
          </p:nvSpPr>
          <p:spPr>
            <a:xfrm>
              <a:off x="9004929" y="5090876"/>
              <a:ext cx="2754783" cy="773797"/>
            </a:xfrm>
            <a:prstGeom prst="wedgeEllipseCallout">
              <a:avLst>
                <a:gd name="adj1" fmla="val 31699"/>
                <a:gd name="adj2" fmla="val 84966"/>
              </a:avLst>
            </a:prstGeom>
            <a:solidFill>
              <a:schemeClr val="accent6"/>
            </a:solidFill>
            <a:ln w="25400" cap="flat" cmpd="sng">
              <a:solidFill>
                <a:schemeClr val="dk1"/>
              </a:solidFill>
              <a:prstDash val="solid"/>
              <a:round/>
              <a:headEnd type="none" w="sm" len="sm"/>
              <a:tailEnd type="none" w="sm" len="sm"/>
            </a:ln>
          </p:spPr>
          <p:txBody>
            <a:bodyPr spcFirstLastPara="1" wrap="square" lIns="121900" tIns="60933" rIns="121900" bIns="60933" anchor="ctr" anchorCtr="0">
              <a:noAutofit/>
            </a:bodyPr>
            <a:lstStyle/>
            <a:p>
              <a:pPr algn="ctr"/>
              <a:endParaRPr sz="1867" dirty="0">
                <a:solidFill>
                  <a:srgbClr val="FFFFFF"/>
                </a:solidFill>
                <a:latin typeface="Times New Roman" panose="02020603050405020304" pitchFamily="18" charset="0"/>
                <a:ea typeface="Calibri"/>
                <a:cs typeface="Times New Roman" panose="02020603050405020304" pitchFamily="18" charset="0"/>
                <a:sym typeface="Calibri"/>
              </a:endParaRPr>
            </a:p>
          </p:txBody>
        </p:sp>
        <p:sp>
          <p:nvSpPr>
            <p:cNvPr id="1561" name="Google Shape;1561;p15"/>
            <p:cNvSpPr txBox="1"/>
            <p:nvPr/>
          </p:nvSpPr>
          <p:spPr>
            <a:xfrm>
              <a:off x="9149233" y="5214533"/>
              <a:ext cx="2610479" cy="451287"/>
            </a:xfrm>
            <a:prstGeom prst="rect">
              <a:avLst/>
            </a:prstGeom>
            <a:noFill/>
            <a:ln>
              <a:noFill/>
            </a:ln>
          </p:spPr>
          <p:txBody>
            <a:bodyPr spcFirstLastPara="1" wrap="square" lIns="121900" tIns="60933" rIns="121900" bIns="60933" anchor="t" anchorCtr="0">
              <a:spAutoFit/>
            </a:bodyPr>
            <a:lstStyle/>
            <a:p>
              <a:pPr algn="ctr"/>
              <a:r>
                <a:rPr lang="en-US" sz="2133" b="1" dirty="0">
                  <a:solidFill>
                    <a:srgbClr val="000000"/>
                  </a:solidFill>
                  <a:latin typeface="Times New Roman"/>
                  <a:ea typeface="Times New Roman"/>
                  <a:cs typeface="Times New Roman"/>
                  <a:sym typeface="Times New Roman"/>
                </a:rPr>
                <a:t>Tớ </a:t>
              </a:r>
              <a:r>
                <a:rPr lang="en-US" sz="2133" b="1">
                  <a:solidFill>
                    <a:srgbClr val="000000"/>
                  </a:solidFill>
                  <a:latin typeface="Times New Roman"/>
                  <a:ea typeface="Times New Roman"/>
                  <a:cs typeface="Times New Roman"/>
                  <a:sym typeface="Times New Roman"/>
                </a:rPr>
                <a:t>đọc </a:t>
              </a:r>
              <a:r>
                <a:rPr lang="en-US" sz="2133" b="1" smtClean="0">
                  <a:solidFill>
                    <a:srgbClr val="FF0000"/>
                  </a:solidFill>
                  <a:latin typeface="Times New Roman"/>
                  <a:ea typeface="Times New Roman"/>
                  <a:cs typeface="Times New Roman"/>
                  <a:sym typeface="Times New Roman"/>
                </a:rPr>
                <a:t>đoạn </a:t>
              </a:r>
              <a:r>
                <a:rPr lang="en-US" sz="2133" b="1" dirty="0">
                  <a:solidFill>
                    <a:srgbClr val="FF0000"/>
                  </a:solidFill>
                  <a:latin typeface="Times New Roman"/>
                  <a:ea typeface="Times New Roman"/>
                  <a:cs typeface="Times New Roman"/>
                  <a:sym typeface="Times New Roman"/>
                </a:rPr>
                <a:t>4</a:t>
              </a:r>
              <a:r>
                <a:rPr lang="en-US" sz="2133" b="1" dirty="0">
                  <a:solidFill>
                    <a:srgbClr val="000000"/>
                  </a:solidFill>
                  <a:latin typeface="Times New Roman"/>
                  <a:ea typeface="Times New Roman"/>
                  <a:cs typeface="Times New Roman"/>
                  <a:sym typeface="Times New Roman"/>
                </a:rPr>
                <a:t>.</a:t>
              </a:r>
              <a:endParaRPr sz="2133" b="1" dirty="0">
                <a:solidFill>
                  <a:srgbClr val="000000"/>
                </a:solidFill>
                <a:latin typeface="Times New Roman"/>
                <a:ea typeface="Times New Roman"/>
                <a:cs typeface="Times New Roman"/>
                <a:sym typeface="Times New Roman"/>
              </a:endParaRPr>
            </a:p>
          </p:txBody>
        </p:sp>
      </p:grpSp>
      <p:pic>
        <p:nvPicPr>
          <p:cNvPr id="1562" name="Google Shape;1562;p15" descr="Giải GDCD 9: Dân chủ và kỷ luật"/>
          <p:cNvPicPr preferRelativeResize="0"/>
          <p:nvPr/>
        </p:nvPicPr>
        <p:blipFill rotWithShape="1">
          <a:blip r:embed="rId4">
            <a:alphaModFix/>
          </a:blip>
          <a:srcRect/>
          <a:stretch/>
        </p:blipFill>
        <p:spPr>
          <a:xfrm>
            <a:off x="6650764" y="3885726"/>
            <a:ext cx="5556081" cy="2913700"/>
          </a:xfrm>
          <a:prstGeom prst="rect">
            <a:avLst/>
          </a:prstGeom>
          <a:noFill/>
          <a:ln>
            <a:noFill/>
          </a:ln>
        </p:spPr>
      </p:pic>
    </p:spTree>
    <p:extLst>
      <p:ext uri="{BB962C8B-B14F-4D97-AF65-F5344CB8AC3E}">
        <p14:creationId xmlns:p14="http://schemas.microsoft.com/office/powerpoint/2010/main" val="372692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8"/>
                                        </p:tgtEl>
                                        <p:attrNameLst>
                                          <p:attrName>style.visibility</p:attrName>
                                        </p:attrNameLst>
                                      </p:cBhvr>
                                      <p:to>
                                        <p:strVal val="visible"/>
                                      </p:to>
                                    </p:set>
                                    <p:animEffect transition="in" filter="fade">
                                      <p:cBhvr>
                                        <p:cTn id="7" dur="500"/>
                                        <p:tgtEl>
                                          <p:spTgt spid="1548"/>
                                        </p:tgtEl>
                                      </p:cBhvr>
                                    </p:animEffect>
                                  </p:childTnLst>
                                </p:cTn>
                              </p:par>
                              <p:par>
                                <p:cTn id="8" presetID="10" presetClass="entr" presetSubtype="0" fill="hold" nodeType="withEffect">
                                  <p:stCondLst>
                                    <p:cond delay="0"/>
                                  </p:stCondLst>
                                  <p:childTnLst>
                                    <p:set>
                                      <p:cBhvr>
                                        <p:cTn id="9" dur="1" fill="hold">
                                          <p:stCondLst>
                                            <p:cond delay="0"/>
                                          </p:stCondLst>
                                        </p:cTn>
                                        <p:tgtEl>
                                          <p:spTgt spid="1549">
                                            <p:txEl>
                                              <p:pRg st="0" end="0"/>
                                            </p:txEl>
                                          </p:spTgt>
                                        </p:tgtEl>
                                        <p:attrNameLst>
                                          <p:attrName>style.visibility</p:attrName>
                                        </p:attrNameLst>
                                      </p:cBhvr>
                                      <p:to>
                                        <p:strVal val="visible"/>
                                      </p:to>
                                    </p:set>
                                    <p:animEffect transition="in" filter="fade">
                                      <p:cBhvr>
                                        <p:cTn id="10" dur="500"/>
                                        <p:tgtEl>
                                          <p:spTgt spid="1549">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49">
                                            <p:txEl>
                                              <p:pRg st="1" end="1"/>
                                            </p:txEl>
                                          </p:spTgt>
                                        </p:tgtEl>
                                        <p:attrNameLst>
                                          <p:attrName>style.visibility</p:attrName>
                                        </p:attrNameLst>
                                      </p:cBhvr>
                                      <p:to>
                                        <p:strVal val="visible"/>
                                      </p:to>
                                    </p:set>
                                    <p:animEffect transition="in" filter="fade">
                                      <p:cBhvr>
                                        <p:cTn id="13" dur="500"/>
                                        <p:tgtEl>
                                          <p:spTgt spid="1549">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549">
                                            <p:txEl>
                                              <p:pRg st="2" end="2"/>
                                            </p:txEl>
                                          </p:spTgt>
                                        </p:tgtEl>
                                        <p:attrNameLst>
                                          <p:attrName>style.visibility</p:attrName>
                                        </p:attrNameLst>
                                      </p:cBhvr>
                                      <p:to>
                                        <p:strVal val="visible"/>
                                      </p:to>
                                    </p:set>
                                    <p:animEffect transition="in" filter="fade">
                                      <p:cBhvr>
                                        <p:cTn id="16" dur="500"/>
                                        <p:tgtEl>
                                          <p:spTgt spid="1549">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549">
                                            <p:txEl>
                                              <p:pRg st="3" end="3"/>
                                            </p:txEl>
                                          </p:spTgt>
                                        </p:tgtEl>
                                        <p:attrNameLst>
                                          <p:attrName>style.visibility</p:attrName>
                                        </p:attrNameLst>
                                      </p:cBhvr>
                                      <p:to>
                                        <p:strVal val="visible"/>
                                      </p:to>
                                    </p:set>
                                    <p:animEffect transition="in" filter="fade">
                                      <p:cBhvr>
                                        <p:cTn id="19" dur="500"/>
                                        <p:tgtEl>
                                          <p:spTgt spid="154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ounded Rectangle 9"/>
          <p:cNvSpPr/>
          <p:nvPr/>
        </p:nvSpPr>
        <p:spPr>
          <a:xfrm>
            <a:off x="346841" y="0"/>
            <a:ext cx="11540359" cy="6832948"/>
          </a:xfrm>
          <a:prstGeom prst="round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4" name="TextBox 3"/>
          <p:cNvSpPr txBox="1"/>
          <p:nvPr/>
        </p:nvSpPr>
        <p:spPr>
          <a:xfrm>
            <a:off x="-589474" y="192419"/>
            <a:ext cx="11799176" cy="507783"/>
          </a:xfrm>
          <a:prstGeom prst="rect">
            <a:avLst/>
          </a:prstGeom>
          <a:noFill/>
        </p:spPr>
        <p:txBody>
          <a:bodyPr wrap="square" lIns="91391" tIns="45696" rIns="91391" bIns="45696" rtlCol="0">
            <a:spAutoFit/>
          </a:bodyPr>
          <a:lstStyle/>
          <a:p>
            <a:pPr algn="ctr"/>
            <a:r>
              <a:rPr lang="en-US" sz="26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b="1" dirty="0" smtClean="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CẦU THỦ DỰ BI</a:t>
            </a:r>
            <a:endParaRPr lang="en-US" sz="26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TextBox 4"/>
          <p:cNvSpPr txBox="1"/>
          <p:nvPr/>
        </p:nvSpPr>
        <p:spPr>
          <a:xfrm>
            <a:off x="622676" y="604592"/>
            <a:ext cx="11108364" cy="892504"/>
          </a:xfrm>
          <a:prstGeom prst="rect">
            <a:avLst/>
          </a:prstGeom>
          <a:noFill/>
        </p:spPr>
        <p:txBody>
          <a:bodyPr wrap="square" lIns="91391" tIns="45696" rIns="91391" bIns="45696" rtlCol="0">
            <a:spAutoFit/>
          </a:bodyPr>
          <a:lstStyle/>
          <a:p>
            <a:pPr indent="287338" algn="just"/>
            <a:r>
              <a:rPr lang="en-US" sz="2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Nhìn các bạn đá bóng, gấu con rất muốn chơi cùng. Nhưng thấy gấu con có vẻ chậm chạp và đá bóng không tốt nên chưa đội nào muốn nhận cậu.</a:t>
            </a:r>
            <a:endPar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TextBox 13"/>
          <p:cNvSpPr txBox="1"/>
          <p:nvPr/>
        </p:nvSpPr>
        <p:spPr>
          <a:xfrm>
            <a:off x="526174" y="1409851"/>
            <a:ext cx="11108364" cy="1692723"/>
          </a:xfrm>
          <a:prstGeom prst="rect">
            <a:avLst/>
          </a:prstGeom>
          <a:noFill/>
        </p:spPr>
        <p:txBody>
          <a:bodyPr wrap="square" lIns="91391" tIns="45696" rIns="91391" bIns="45696" rtlCol="0">
            <a:spAutoFit/>
          </a:bodyPr>
          <a:lstStyle/>
          <a:p>
            <a:pPr indent="287338" algn="just"/>
            <a:r>
              <a:rPr lang="en-US" sz="2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Gấu à, cậu làm cầu thủ dự bị nhé! – Khỉ nói.</a:t>
            </a:r>
          </a:p>
          <a:p>
            <a:pPr indent="287338" algn="just"/>
            <a:r>
              <a:rPr lang="en-US" sz="2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Gấu con hơi buồn nhưng cũng đồng ý. Trong khi chờ được vào sân, gấu con đi nhặt bóng cho các bạn. Gấu cố gắng chạy thật nhanh để các bạn không phải chờ lâu.</a:t>
            </a:r>
            <a:endPar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5" name="TextBox 14"/>
          <p:cNvSpPr txBox="1"/>
          <p:nvPr/>
        </p:nvSpPr>
        <p:spPr>
          <a:xfrm>
            <a:off x="526174" y="2988236"/>
            <a:ext cx="11108364" cy="1292613"/>
          </a:xfrm>
          <a:prstGeom prst="rect">
            <a:avLst/>
          </a:prstGeom>
          <a:noFill/>
        </p:spPr>
        <p:txBody>
          <a:bodyPr wrap="square" lIns="91391" tIns="45696" rIns="91391" bIns="45696" rtlCol="0">
            <a:spAutoFit/>
          </a:bodyPr>
          <a:lstStyle/>
          <a:p>
            <a:pPr indent="287338" algn="just"/>
            <a:r>
              <a:rPr lang="en-US" sz="2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Hằng ngày, gấu đến sân bóng từ sớm để luyện tập. Gấu đá bóng ra xa, chạy đi nhặt rồi đá vào gôn, đá đi đá lại, … Cứ thế, gấu đá bóng ngày càng giỏi hơn.</a:t>
            </a:r>
            <a:endPar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8" name="Oval 17"/>
          <p:cNvSpPr/>
          <p:nvPr/>
        </p:nvSpPr>
        <p:spPr>
          <a:xfrm>
            <a:off x="435952" y="4166510"/>
            <a:ext cx="373449" cy="3455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4</a:t>
            </a:r>
          </a:p>
        </p:txBody>
      </p:sp>
      <p:sp>
        <p:nvSpPr>
          <p:cNvPr id="19" name="TextBox 18"/>
          <p:cNvSpPr txBox="1"/>
          <p:nvPr/>
        </p:nvSpPr>
        <p:spPr>
          <a:xfrm>
            <a:off x="526174" y="4144168"/>
            <a:ext cx="11108364" cy="2492942"/>
          </a:xfrm>
          <a:prstGeom prst="rect">
            <a:avLst/>
          </a:prstGeom>
          <a:noFill/>
        </p:spPr>
        <p:txBody>
          <a:bodyPr wrap="square" lIns="91391" tIns="45696" rIns="91391" bIns="45696" rtlCol="0">
            <a:spAutoFit/>
          </a:bodyPr>
          <a:lstStyle/>
          <a:p>
            <a:pPr indent="287338" algn="just"/>
            <a:r>
              <a:rPr lang="en-US" sz="2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Một hôm, đến sân bòng thấy gấu đang luyện tập, các bạn ngạc nhiên nhìn gấu rồi nói: “Cậu giỏi quá!, “Này, vào đội tớ nhé!”, “Vào đội tớ đi!”.</a:t>
            </a:r>
          </a:p>
          <a:p>
            <a:pPr marL="457200" indent="-457200" algn="just">
              <a:buFontTx/>
              <a:buChar char="-"/>
            </a:pPr>
            <a:r>
              <a:rPr lang="en-US" sz="2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Tớ nên vào đội nào đây? – Gấu hỏi khỉ.</a:t>
            </a:r>
          </a:p>
          <a:p>
            <a:pPr marL="457200" indent="-457200" algn="just">
              <a:buFontTx/>
              <a:buChar char="-"/>
            </a:pPr>
            <a:r>
              <a:rPr lang="en-US" sz="2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Hiệp đầu cậu đá cho đội đỏ, hiệp sau cậu đá cho đội xanh. – Khỉ nói.</a:t>
            </a:r>
          </a:p>
          <a:p>
            <a:pPr algn="just"/>
            <a:r>
              <a:rPr lang="en-US" sz="2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Gấu vui vẻ gật đầu. Cậu nghĩ: “Hóa ra làm cầu thủ dự bị cũng hay nhỉ!”.</a:t>
            </a:r>
          </a:p>
          <a:p>
            <a:pPr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i="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(Theo 100 truyện ngụ ngôn hay nhất)</a:t>
            </a:r>
            <a:endParaRPr lang="en-US" sz="2600" b="1" i="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Oval 5"/>
          <p:cNvSpPr/>
          <p:nvPr/>
        </p:nvSpPr>
        <p:spPr>
          <a:xfrm>
            <a:off x="435952" y="676405"/>
            <a:ext cx="328136" cy="354498"/>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1</a:t>
            </a:r>
          </a:p>
        </p:txBody>
      </p:sp>
      <p:sp>
        <p:nvSpPr>
          <p:cNvPr id="16" name="Oval 15"/>
          <p:cNvSpPr/>
          <p:nvPr/>
        </p:nvSpPr>
        <p:spPr>
          <a:xfrm>
            <a:off x="435952" y="1518446"/>
            <a:ext cx="360000" cy="3600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2</a:t>
            </a:r>
          </a:p>
        </p:txBody>
      </p:sp>
      <p:sp>
        <p:nvSpPr>
          <p:cNvPr id="17" name="Oval 16"/>
          <p:cNvSpPr/>
          <p:nvPr/>
        </p:nvSpPr>
        <p:spPr>
          <a:xfrm>
            <a:off x="435952" y="3111307"/>
            <a:ext cx="373449" cy="3455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3</a:t>
            </a:r>
          </a:p>
        </p:txBody>
      </p:sp>
    </p:spTree>
    <p:extLst>
      <p:ext uri="{BB962C8B-B14F-4D97-AF65-F5344CB8AC3E}">
        <p14:creationId xmlns:p14="http://schemas.microsoft.com/office/powerpoint/2010/main" val="23178418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0A20FE26-1367-4A3F-85DE-8373044CA43F}"/>
              </a:ext>
            </a:extLst>
          </p:cNvPr>
          <p:cNvSpPr/>
          <p:nvPr/>
        </p:nvSpPr>
        <p:spPr>
          <a:xfrm>
            <a:off x="499864" y="425182"/>
            <a:ext cx="10995949" cy="5960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19"/>
          </a:p>
        </p:txBody>
      </p:sp>
      <p:pic>
        <p:nvPicPr>
          <p:cNvPr id="15" name="图片 73732" descr="PPT素材-12"/>
          <p:cNvPicPr>
            <a:picLocks noChangeAspect="1"/>
          </p:cNvPicPr>
          <p:nvPr/>
        </p:nvPicPr>
        <p:blipFill>
          <a:blip r:embed="rId2"/>
          <a:stretch>
            <a:fillRect/>
          </a:stretch>
        </p:blipFill>
        <p:spPr>
          <a:xfrm>
            <a:off x="499864" y="113323"/>
            <a:ext cx="10543131" cy="5969843"/>
          </a:xfrm>
          <a:prstGeom prst="rect">
            <a:avLst/>
          </a:prstGeom>
          <a:noFill/>
          <a:ln w="9525">
            <a:noFill/>
          </a:ln>
        </p:spPr>
      </p:pic>
      <p:sp>
        <p:nvSpPr>
          <p:cNvPr id="8" name="Rectangle 11">
            <a:extLst>
              <a:ext uri="{FF2B5EF4-FFF2-40B4-BE49-F238E27FC236}">
                <a16:creationId xmlns:a16="http://schemas.microsoft.com/office/drawing/2014/main" xmlns="" id="{3AD24F28-1415-40B3-A995-3C246C286D7F}"/>
              </a:ext>
            </a:extLst>
          </p:cNvPr>
          <p:cNvSpPr>
            <a:spLocks noChangeArrowheads="1"/>
          </p:cNvSpPr>
          <p:nvPr/>
        </p:nvSpPr>
        <p:spPr bwMode="gray">
          <a:xfrm>
            <a:off x="456366" y="3200682"/>
            <a:ext cx="11203016" cy="1136273"/>
          </a:xfrm>
          <a:prstGeom prst="rect">
            <a:avLst/>
          </a:prstGeom>
          <a:noFill/>
          <a:ln>
            <a:noFill/>
          </a:ln>
        </p:spPr>
        <p:txBody>
          <a:bodyPr wrap="square">
            <a:spAutoFit/>
          </a:bodyPr>
          <a:lstStyle/>
          <a:p>
            <a:pPr algn="ctr" defTabSz="1219139">
              <a:lnSpc>
                <a:spcPct val="150000"/>
              </a:lnSpc>
              <a:defRPr/>
            </a:pPr>
            <a:r>
              <a:rPr lang="en-US" altLang="zh-CN" sz="495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Thi</a:t>
            </a:r>
            <a:r>
              <a:rPr lang="en-US" altLang="zh-CN" sz="495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495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đọc</a:t>
            </a:r>
            <a:r>
              <a:rPr lang="en-US" altLang="zh-CN" sz="495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495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nhóm</a:t>
            </a:r>
            <a:endParaRPr lang="zh-CN" altLang="en-US" sz="495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endParaRPr>
          </a:p>
        </p:txBody>
      </p:sp>
      <p:pic>
        <p:nvPicPr>
          <p:cNvPr id="1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27294" t="7312" r="32213" b="28914"/>
          <a:stretch>
            <a:fillRect/>
          </a:stretch>
        </p:blipFill>
        <p:spPr>
          <a:xfrm>
            <a:off x="10637196" y="39447"/>
            <a:ext cx="1285680" cy="19094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0814" y="245541"/>
            <a:ext cx="3261485" cy="2424371"/>
          </a:xfrm>
          <a:prstGeom prst="rect">
            <a:avLst/>
          </a:prstGeom>
          <a:ln>
            <a:noFill/>
          </a:ln>
          <a:effectLst>
            <a:outerShdw blurRad="292100" dist="139700" dir="2700000" algn="tl" rotWithShape="0">
              <a:srgbClr val="333333">
                <a:alpha val="65000"/>
              </a:srgbClr>
            </a:outerShdw>
          </a:effectLst>
        </p:spPr>
      </p:pic>
      <p:pic>
        <p:nvPicPr>
          <p:cNvPr id="7" name="图片 10">
            <a:extLst>
              <a:ext uri="{FF2B5EF4-FFF2-40B4-BE49-F238E27FC236}">
                <a16:creationId xmlns:a16="http://schemas.microsoft.com/office/drawing/2014/main" xmlns="" id="{3629FE9C-960A-473B-B9F3-6E7B8AB1A3B4}"/>
              </a:ext>
            </a:extLst>
          </p:cNvPr>
          <p:cNvPicPr>
            <a:picLocks noChangeAspect="1"/>
          </p:cNvPicPr>
          <p:nvPr/>
        </p:nvPicPr>
        <p:blipFill rotWithShape="1">
          <a:blip r:embed="rId5">
            <a:extLst>
              <a:ext uri="{28A0092B-C50C-407E-A947-70E740481C1C}">
                <a14:useLocalDpi xmlns:a14="http://schemas.microsoft.com/office/drawing/2010/main" val="0"/>
              </a:ext>
            </a:extLst>
          </a:blip>
          <a:srcRect t="86683" r="63070"/>
          <a:stretch/>
        </p:blipFill>
        <p:spPr>
          <a:xfrm>
            <a:off x="2462529" y="5795015"/>
            <a:ext cx="8396048" cy="946084"/>
          </a:xfrm>
          <a:prstGeom prst="rect">
            <a:avLst/>
          </a:prstGeom>
        </p:spPr>
      </p:pic>
    </p:spTree>
    <p:extLst>
      <p:ext uri="{BB962C8B-B14F-4D97-AF65-F5344CB8AC3E}">
        <p14:creationId xmlns:p14="http://schemas.microsoft.com/office/powerpoint/2010/main" val="454149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304" y="-79514"/>
            <a:ext cx="13722626" cy="6937513"/>
          </a:xfrm>
          <a:prstGeom prst="rect">
            <a:avLst/>
          </a:prstGeom>
        </p:spPr>
      </p:pic>
      <p:sp>
        <p:nvSpPr>
          <p:cNvPr id="4" name="Rectangle 11">
            <a:extLst>
              <a:ext uri="{FF2B5EF4-FFF2-40B4-BE49-F238E27FC236}">
                <a16:creationId xmlns:a16="http://schemas.microsoft.com/office/drawing/2014/main" xmlns="" id="{3AD24F28-1415-40B3-A995-3C246C286D7F}"/>
              </a:ext>
            </a:extLst>
          </p:cNvPr>
          <p:cNvSpPr>
            <a:spLocks noChangeArrowheads="1"/>
          </p:cNvSpPr>
          <p:nvPr/>
        </p:nvSpPr>
        <p:spPr bwMode="gray">
          <a:xfrm>
            <a:off x="2455014" y="2609525"/>
            <a:ext cx="6418608" cy="1107996"/>
          </a:xfrm>
          <a:prstGeom prst="rect">
            <a:avLst/>
          </a:prstGeom>
          <a:noFill/>
          <a:ln>
            <a:noFill/>
          </a:ln>
        </p:spPr>
        <p:txBody>
          <a:bodyPr wrap="square">
            <a:spAutoFit/>
          </a:bodyPr>
          <a:lstStyle/>
          <a:p>
            <a:pPr algn="ctr" defTabSz="1219170">
              <a:defRPr/>
            </a:pPr>
            <a:r>
              <a:rPr lang="en-US" altLang="zh-CN" sz="6600" b="1" spc="800" dirty="0" err="1">
                <a:solidFill>
                  <a:srgbClr val="00B050"/>
                </a:solidFill>
                <a:latin typeface="Arial" panose="020B0604020202020204" pitchFamily="34" charset="0"/>
                <a:ea typeface="Arial-Rounded" panose="020B0500000000000000" pitchFamily="34" charset="0"/>
                <a:cs typeface="Arial" panose="020B0604020202020204" pitchFamily="34" charset="0"/>
              </a:rPr>
              <a:t>Tìm</a:t>
            </a:r>
            <a:r>
              <a:rPr lang="en-US" altLang="zh-CN" sz="6600" b="1" spc="8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altLang="zh-CN" sz="6600" b="1" spc="800" dirty="0" err="1">
                <a:solidFill>
                  <a:srgbClr val="00B050"/>
                </a:solidFill>
                <a:latin typeface="Arial" panose="020B0604020202020204" pitchFamily="34" charset="0"/>
                <a:ea typeface="Arial-Rounded" panose="020B0500000000000000" pitchFamily="34" charset="0"/>
                <a:cs typeface="Arial" panose="020B0604020202020204" pitchFamily="34" charset="0"/>
              </a:rPr>
              <a:t>hiểu</a:t>
            </a:r>
            <a:r>
              <a:rPr lang="en-US" altLang="zh-CN" sz="6600" b="1" spc="8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altLang="zh-CN" sz="6600" b="1" spc="800" dirty="0" err="1">
                <a:solidFill>
                  <a:srgbClr val="00B050"/>
                </a:solidFill>
                <a:latin typeface="Arial" panose="020B0604020202020204" pitchFamily="34" charset="0"/>
                <a:ea typeface="Arial-Rounded" panose="020B0500000000000000" pitchFamily="34" charset="0"/>
                <a:cs typeface="Arial" panose="020B0604020202020204" pitchFamily="34" charset="0"/>
              </a:rPr>
              <a:t>bài</a:t>
            </a:r>
            <a:endParaRPr lang="zh-CN" altLang="en-US" sz="6600" b="1" spc="800" dirty="0">
              <a:solidFill>
                <a:srgbClr val="00B05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3674927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9028244" y="3877157"/>
            <a:ext cx="3198555" cy="3046998"/>
          </a:xfrm>
          <a:prstGeom prst="rect">
            <a:avLst/>
          </a:prstGeom>
          <a:noFill/>
          <a:ln w="9525">
            <a:noFill/>
          </a:ln>
        </p:spPr>
      </p:pic>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 xmlns:a16="http://schemas.microsoft.com/office/drawing/2014/main" id="{BB12FD35-A33C-446F-AE51-FD7DA0AF6ED3}"/>
              </a:ext>
            </a:extLst>
          </p:cNvPr>
          <p:cNvSpPr txBox="1"/>
          <p:nvPr/>
        </p:nvSpPr>
        <p:spPr>
          <a:xfrm>
            <a:off x="1453832" y="684963"/>
            <a:ext cx="5854884" cy="584775"/>
          </a:xfrm>
          <a:prstGeom prst="rect">
            <a:avLst/>
          </a:prstGeom>
          <a:noFill/>
        </p:spPr>
        <p:txBody>
          <a:bodyPr wrap="square" rtlCol="0">
            <a:spAutoFit/>
          </a:bodyPr>
          <a:lstStyle/>
          <a:p>
            <a:pPr marL="742950" marR="0" lvl="0" indent="-742950" defTabSz="913256" rtl="0" eaLnBrk="1" fontAlgn="base" latinLnBrk="0" hangingPunct="1">
              <a:lnSpc>
                <a:spcPct val="100000"/>
              </a:lnSpc>
              <a:spcBef>
                <a:spcPct val="0"/>
              </a:spcBef>
              <a:spcAft>
                <a:spcPct val="0"/>
              </a:spcAft>
              <a:buClrTx/>
              <a:buSzTx/>
              <a:tabLst/>
              <a:defRPr/>
            </a:pPr>
            <a:r>
              <a:rPr kumimoji="0" lang="en-US"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1. </a:t>
            </a:r>
            <a:r>
              <a:rPr kumimoji="0" lang="en-US"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Câu</a:t>
            </a:r>
            <a:r>
              <a:rPr kumimoji="0" lang="en-US"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chuyện</a:t>
            </a:r>
            <a:r>
              <a:rPr kumimoji="0" lang="en-US"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kể</a:t>
            </a:r>
            <a:r>
              <a:rPr kumimoji="0" lang="en-US"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về</a:t>
            </a:r>
            <a:r>
              <a:rPr kumimoji="0" lang="en-US"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ai?</a:t>
            </a:r>
          </a:p>
        </p:txBody>
      </p:sp>
      <p:sp>
        <p:nvSpPr>
          <p:cNvPr id="14" name="TextBox 13">
            <a:extLst>
              <a:ext uri="{FF2B5EF4-FFF2-40B4-BE49-F238E27FC236}">
                <a16:creationId xmlns="" xmlns:a16="http://schemas.microsoft.com/office/drawing/2014/main" id="{EDA1CF5D-1B6B-4A00-A003-2E8101B823A1}"/>
              </a:ext>
            </a:extLst>
          </p:cNvPr>
          <p:cNvSpPr txBox="1"/>
          <p:nvPr/>
        </p:nvSpPr>
        <p:spPr>
          <a:xfrm>
            <a:off x="1542268" y="1600603"/>
            <a:ext cx="6414016" cy="584775"/>
          </a:xfrm>
          <a:prstGeom prst="rect">
            <a:avLst/>
          </a:prstGeom>
          <a:noFill/>
        </p:spPr>
        <p:txBody>
          <a:bodyPr wrap="square" rtlCol="0">
            <a:spAutoFit/>
          </a:bodyPr>
          <a:lstStyle/>
          <a:p>
            <a:pPr marL="0" marR="0" lvl="0" indent="0" algn="just" defTabSz="913256"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baseline="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Câu</a:t>
            </a:r>
            <a:r>
              <a:rPr kumimoji="0" lang="en-US" altLang="zh-CN" sz="3200" b="1" i="0" u="none" strike="noStrike" kern="1200" cap="none" spc="0" normalizeH="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chuyện</a:t>
            </a:r>
            <a:r>
              <a:rPr kumimoji="0" lang="en-US" altLang="zh-CN" sz="3200" b="1" i="0" u="none" strike="noStrike" kern="1200" cap="none" spc="0" normalizeH="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kể</a:t>
            </a:r>
            <a:r>
              <a:rPr kumimoji="0" lang="en-US" altLang="zh-CN" sz="3200" b="1" i="0" u="none" strike="noStrike" kern="1200" cap="none" spc="0" normalizeH="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về</a:t>
            </a:r>
            <a:r>
              <a:rPr kumimoji="0" lang="en-US" altLang="zh-CN" sz="3200" b="1" i="0" u="none" strike="noStrike" kern="1200" cap="none" spc="0" normalizeH="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gấu</a:t>
            </a:r>
            <a:r>
              <a:rPr kumimoji="0" lang="en-US" altLang="zh-CN" sz="3200" b="1" i="0" u="none" strike="noStrike" kern="1200" cap="none" spc="0" normalizeH="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 con</a:t>
            </a:r>
            <a:endParaRPr kumimoji="0" lang="zh-CN" altLang="en-US" sz="32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endParaRPr>
          </a:p>
        </p:txBody>
      </p:sp>
      <p:sp>
        <p:nvSpPr>
          <p:cNvPr id="15" name="TextBox 14">
            <a:extLst>
              <a:ext uri="{FF2B5EF4-FFF2-40B4-BE49-F238E27FC236}">
                <a16:creationId xmlns="" xmlns:a16="http://schemas.microsoft.com/office/drawing/2014/main" id="{72E63824-232E-4FC8-865F-8EA8AEC431CC}"/>
              </a:ext>
            </a:extLst>
          </p:cNvPr>
          <p:cNvSpPr txBox="1"/>
          <p:nvPr/>
        </p:nvSpPr>
        <p:spPr>
          <a:xfrm>
            <a:off x="1273751" y="2635733"/>
            <a:ext cx="9353771" cy="584775"/>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2.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Vì</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sao</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lúc</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đầu</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chưa</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đội</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nào</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muốn</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nhận</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gấu</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 con?</a:t>
            </a:r>
          </a:p>
        </p:txBody>
      </p:sp>
      <p:sp>
        <p:nvSpPr>
          <p:cNvPr id="18" name="TextBox 17">
            <a:extLst>
              <a:ext uri="{FF2B5EF4-FFF2-40B4-BE49-F238E27FC236}">
                <a16:creationId xmlns="" xmlns:a16="http://schemas.microsoft.com/office/drawing/2014/main" id="{3B327375-4554-4BE3-B834-83A4D5E673F9}"/>
              </a:ext>
            </a:extLst>
          </p:cNvPr>
          <p:cNvSpPr txBox="1"/>
          <p:nvPr/>
        </p:nvSpPr>
        <p:spPr>
          <a:xfrm>
            <a:off x="1394561" y="3521144"/>
            <a:ext cx="8867025" cy="1481175"/>
          </a:xfrm>
          <a:prstGeom prst="rect">
            <a:avLst/>
          </a:prstGeom>
          <a:noFill/>
        </p:spPr>
        <p:txBody>
          <a:bodyPr wrap="square" rtlCol="0">
            <a:spAutoFit/>
          </a:bodyPr>
          <a:lstStyle/>
          <a:p>
            <a:pPr lvl="0" defTabSz="913256" fontAlgn="base">
              <a:lnSpc>
                <a:spcPct val="150000"/>
              </a:lnSpc>
              <a:spcBef>
                <a:spcPct val="0"/>
              </a:spcBef>
              <a:spcAft>
                <a:spcPct val="0"/>
              </a:spcAft>
              <a:defRPr/>
            </a:pPr>
            <a:r>
              <a:rPr kumimoji="0" lang="en-US" altLang="zh-CN" sz="32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 </a:t>
            </a:r>
            <a:r>
              <a:rPr lang="vi-VN" sz="3200" b="1" dirty="0">
                <a:solidFill>
                  <a:srgbClr val="FF0000"/>
                </a:solidFill>
                <a:latin typeface="Times New Roman" pitchFamily="18" charset="0"/>
                <a:cs typeface="Times New Roman" pitchFamily="18" charset="0"/>
              </a:rPr>
              <a:t>Lúc đầu, chưa đội nào muốn nhận gấu con vì gấu con có vẻ chậm chạp và đá bóng</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không tốt</a:t>
            </a:r>
            <a:r>
              <a:rPr kumimoji="0" lang="en-US" altLang="zh-CN" sz="3200" b="1" i="0" u="none" strike="noStrike" kern="1200" cap="none" spc="0" normalizeH="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a:t>
            </a:r>
            <a:endParaRPr kumimoji="0" lang="zh-CN" altLang="en-US" sz="32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endParaRPr>
          </a:p>
        </p:txBody>
      </p:sp>
    </p:spTree>
    <p:extLst>
      <p:ext uri="{BB962C8B-B14F-4D97-AF65-F5344CB8AC3E}">
        <p14:creationId xmlns:p14="http://schemas.microsoft.com/office/powerpoint/2010/main" val="58054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9028244" y="3877157"/>
            <a:ext cx="3198555" cy="3046998"/>
          </a:xfrm>
          <a:prstGeom prst="rect">
            <a:avLst/>
          </a:prstGeom>
          <a:noFill/>
          <a:ln w="9525">
            <a:noFill/>
          </a:ln>
        </p:spPr>
      </p:pic>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 xmlns:a16="http://schemas.microsoft.com/office/drawing/2014/main" id="{541C46EA-92C3-4CD5-814F-D0B8F979C6E2}"/>
              </a:ext>
            </a:extLst>
          </p:cNvPr>
          <p:cNvSpPr txBox="1"/>
          <p:nvPr/>
        </p:nvSpPr>
        <p:spPr>
          <a:xfrm>
            <a:off x="1335904" y="2956803"/>
            <a:ext cx="997435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4. </a:t>
            </a:r>
            <a:r>
              <a:rPr kumimoji="0" lang="en-US" sz="28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Vì</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sao</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cuối</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cùng</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cả</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2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đội</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đều</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muốn</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gấu</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con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về</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đội</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của</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mình</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a:t>
            </a:r>
            <a:endParaRPr kumimoji="0" lang="en-US" sz="28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endParaRPr>
          </a:p>
        </p:txBody>
      </p:sp>
      <p:sp>
        <p:nvSpPr>
          <p:cNvPr id="11" name="TextBox 10">
            <a:extLst>
              <a:ext uri="{FF2B5EF4-FFF2-40B4-BE49-F238E27FC236}">
                <a16:creationId xmlns="" xmlns:a16="http://schemas.microsoft.com/office/drawing/2014/main" id="{D07F4D20-1F76-4BD7-8790-8F821A931322}"/>
              </a:ext>
            </a:extLst>
          </p:cNvPr>
          <p:cNvSpPr txBox="1"/>
          <p:nvPr/>
        </p:nvSpPr>
        <p:spPr>
          <a:xfrm>
            <a:off x="1592034" y="3534010"/>
            <a:ext cx="9462095" cy="1481175"/>
          </a:xfrm>
          <a:prstGeom prst="rect">
            <a:avLst/>
          </a:prstGeom>
          <a:noFill/>
        </p:spPr>
        <p:txBody>
          <a:bodyPr wrap="square" rtlCol="0">
            <a:spAutoFit/>
          </a:bodyPr>
          <a:lstStyle/>
          <a:p>
            <a:pPr lvl="0" algn="just" defTabSz="913256" fontAlgn="base">
              <a:lnSpc>
                <a:spcPct val="150000"/>
              </a:lnSpc>
              <a:spcBef>
                <a:spcPct val="0"/>
              </a:spcBef>
              <a:spcAft>
                <a:spcPct val="0"/>
              </a:spcAft>
              <a:defRPr/>
            </a:pPr>
            <a:r>
              <a:rPr lang="en-US" altLang="zh-CN" sz="3200" dirty="0">
                <a:solidFill>
                  <a:srgbClr val="FF0000"/>
                </a:solidFill>
                <a:latin typeface="Times New Roman" pitchFamily="18" charset="0"/>
                <a:ea typeface="Arial-Rounded" panose="020B0500000000000000" pitchFamily="34" charset="0"/>
                <a:cs typeface="Times New Roman" pitchFamily="18" charset="0"/>
                <a:sym typeface="+mn-lt"/>
              </a:rPr>
              <a:t>- </a:t>
            </a:r>
            <a:r>
              <a:rPr lang="en-US" altLang="zh-CN" sz="3200" dirty="0" err="1">
                <a:solidFill>
                  <a:srgbClr val="FF0000"/>
                </a:solidFill>
                <a:latin typeface="Times New Roman" pitchFamily="18" charset="0"/>
                <a:ea typeface="Arial-Rounded" panose="020B0500000000000000" pitchFamily="34" charset="0"/>
                <a:cs typeface="Times New Roman" pitchFamily="18" charset="0"/>
                <a:sym typeface="+mn-lt"/>
              </a:rPr>
              <a:t>C</a:t>
            </a:r>
            <a:r>
              <a:rPr lang="en-US" sz="3200" dirty="0" err="1">
                <a:solidFill>
                  <a:srgbClr val="FF0000"/>
                </a:solidFill>
                <a:latin typeface="Times New Roman" pitchFamily="18" charset="0"/>
                <a:ea typeface="Arial-Rounded" panose="020B0500000000000000" pitchFamily="34" charset="0"/>
                <a:cs typeface="Times New Roman" pitchFamily="18" charset="0"/>
              </a:rPr>
              <a:t>uối</a:t>
            </a:r>
            <a:r>
              <a:rPr lang="en-US" sz="3200" dirty="0">
                <a:solidFill>
                  <a:srgbClr val="FF0000"/>
                </a:solidFill>
                <a:latin typeface="Times New Roman" pitchFamily="18" charset="0"/>
                <a:ea typeface="Arial-Rounded" panose="020B0500000000000000" pitchFamily="34" charset="0"/>
                <a:cs typeface="Times New Roman" pitchFamily="18" charset="0"/>
              </a:rPr>
              <a:t> </a:t>
            </a:r>
            <a:r>
              <a:rPr lang="en-US" sz="3200" dirty="0" err="1">
                <a:solidFill>
                  <a:srgbClr val="FF0000"/>
                </a:solidFill>
                <a:latin typeface="Times New Roman" pitchFamily="18" charset="0"/>
                <a:ea typeface="Arial-Rounded" panose="020B0500000000000000" pitchFamily="34" charset="0"/>
                <a:cs typeface="Times New Roman" pitchFamily="18" charset="0"/>
              </a:rPr>
              <a:t>cùng</a:t>
            </a:r>
            <a:r>
              <a:rPr lang="en-US" sz="3200" dirty="0">
                <a:solidFill>
                  <a:srgbClr val="FF0000"/>
                </a:solidFill>
                <a:latin typeface="Times New Roman" pitchFamily="18" charset="0"/>
                <a:ea typeface="Arial-Rounded" panose="020B0500000000000000" pitchFamily="34" charset="0"/>
                <a:cs typeface="Times New Roman" pitchFamily="18" charset="0"/>
              </a:rPr>
              <a:t> </a:t>
            </a:r>
            <a:r>
              <a:rPr lang="en-US" sz="3200" dirty="0" err="1">
                <a:solidFill>
                  <a:srgbClr val="FF0000"/>
                </a:solidFill>
                <a:latin typeface="Times New Roman" pitchFamily="18" charset="0"/>
                <a:ea typeface="Arial-Rounded" panose="020B0500000000000000" pitchFamily="34" charset="0"/>
                <a:cs typeface="Times New Roman" pitchFamily="18" charset="0"/>
              </a:rPr>
              <a:t>cả</a:t>
            </a:r>
            <a:r>
              <a:rPr lang="en-US" sz="3200" dirty="0">
                <a:solidFill>
                  <a:srgbClr val="FF0000"/>
                </a:solidFill>
                <a:latin typeface="Times New Roman" pitchFamily="18" charset="0"/>
                <a:ea typeface="Arial-Rounded" panose="020B0500000000000000" pitchFamily="34" charset="0"/>
                <a:cs typeface="Times New Roman" pitchFamily="18" charset="0"/>
              </a:rPr>
              <a:t> 2 </a:t>
            </a:r>
            <a:r>
              <a:rPr lang="en-US" sz="3200" dirty="0" err="1">
                <a:solidFill>
                  <a:srgbClr val="FF0000"/>
                </a:solidFill>
                <a:latin typeface="Times New Roman" pitchFamily="18" charset="0"/>
                <a:ea typeface="Arial-Rounded" panose="020B0500000000000000" pitchFamily="34" charset="0"/>
                <a:cs typeface="Times New Roman" pitchFamily="18" charset="0"/>
              </a:rPr>
              <a:t>đội</a:t>
            </a:r>
            <a:r>
              <a:rPr lang="en-US" sz="3200" dirty="0">
                <a:solidFill>
                  <a:srgbClr val="FF0000"/>
                </a:solidFill>
                <a:latin typeface="Times New Roman" pitchFamily="18" charset="0"/>
                <a:ea typeface="Arial-Rounded" panose="020B0500000000000000" pitchFamily="34" charset="0"/>
                <a:cs typeface="Times New Roman" pitchFamily="18" charset="0"/>
              </a:rPr>
              <a:t> </a:t>
            </a:r>
            <a:r>
              <a:rPr lang="en-US" sz="3200" dirty="0" err="1">
                <a:solidFill>
                  <a:srgbClr val="FF0000"/>
                </a:solidFill>
                <a:latin typeface="Times New Roman" pitchFamily="18" charset="0"/>
                <a:ea typeface="Arial-Rounded" panose="020B0500000000000000" pitchFamily="34" charset="0"/>
                <a:cs typeface="Times New Roman" pitchFamily="18" charset="0"/>
              </a:rPr>
              <a:t>đều</a:t>
            </a:r>
            <a:r>
              <a:rPr lang="en-US" sz="3200" dirty="0">
                <a:solidFill>
                  <a:srgbClr val="FF0000"/>
                </a:solidFill>
                <a:latin typeface="Times New Roman" pitchFamily="18" charset="0"/>
                <a:ea typeface="Arial-Rounded" panose="020B0500000000000000" pitchFamily="34" charset="0"/>
                <a:cs typeface="Times New Roman" pitchFamily="18" charset="0"/>
              </a:rPr>
              <a:t> </a:t>
            </a:r>
            <a:r>
              <a:rPr lang="en-US" sz="3200" dirty="0" err="1">
                <a:solidFill>
                  <a:srgbClr val="FF0000"/>
                </a:solidFill>
                <a:latin typeface="Times New Roman" pitchFamily="18" charset="0"/>
                <a:ea typeface="Arial-Rounded" panose="020B0500000000000000" pitchFamily="34" charset="0"/>
                <a:cs typeface="Times New Roman" pitchFamily="18" charset="0"/>
              </a:rPr>
              <a:t>muốn</a:t>
            </a:r>
            <a:r>
              <a:rPr lang="en-US" sz="3200" dirty="0">
                <a:solidFill>
                  <a:srgbClr val="FF0000"/>
                </a:solidFill>
                <a:latin typeface="Times New Roman" pitchFamily="18" charset="0"/>
                <a:ea typeface="Arial-Rounded" panose="020B0500000000000000" pitchFamily="34" charset="0"/>
                <a:cs typeface="Times New Roman" pitchFamily="18" charset="0"/>
              </a:rPr>
              <a:t> </a:t>
            </a:r>
            <a:r>
              <a:rPr lang="en-US" sz="3200" dirty="0" err="1">
                <a:solidFill>
                  <a:srgbClr val="FF0000"/>
                </a:solidFill>
                <a:latin typeface="Times New Roman" pitchFamily="18" charset="0"/>
                <a:ea typeface="Arial-Rounded" panose="020B0500000000000000" pitchFamily="34" charset="0"/>
                <a:cs typeface="Times New Roman" pitchFamily="18" charset="0"/>
              </a:rPr>
              <a:t>gấu</a:t>
            </a:r>
            <a:r>
              <a:rPr lang="en-US" sz="3200" dirty="0">
                <a:solidFill>
                  <a:srgbClr val="FF0000"/>
                </a:solidFill>
                <a:latin typeface="Times New Roman" pitchFamily="18" charset="0"/>
                <a:ea typeface="Arial-Rounded" panose="020B0500000000000000" pitchFamily="34" charset="0"/>
                <a:cs typeface="Times New Roman" pitchFamily="18" charset="0"/>
              </a:rPr>
              <a:t> con </a:t>
            </a:r>
            <a:r>
              <a:rPr lang="en-US" sz="3200" dirty="0" err="1">
                <a:solidFill>
                  <a:srgbClr val="FF0000"/>
                </a:solidFill>
                <a:latin typeface="Times New Roman" pitchFamily="18" charset="0"/>
                <a:ea typeface="Arial-Rounded" panose="020B0500000000000000" pitchFamily="34" charset="0"/>
                <a:cs typeface="Times New Roman" pitchFamily="18" charset="0"/>
              </a:rPr>
              <a:t>về</a:t>
            </a:r>
            <a:r>
              <a:rPr lang="en-US" sz="3200" dirty="0">
                <a:solidFill>
                  <a:srgbClr val="FF0000"/>
                </a:solidFill>
                <a:latin typeface="Times New Roman" pitchFamily="18" charset="0"/>
                <a:ea typeface="Arial-Rounded" panose="020B0500000000000000" pitchFamily="34" charset="0"/>
                <a:cs typeface="Times New Roman" pitchFamily="18" charset="0"/>
              </a:rPr>
              <a:t> </a:t>
            </a:r>
            <a:r>
              <a:rPr lang="en-US" sz="3200" dirty="0" err="1">
                <a:solidFill>
                  <a:srgbClr val="FF0000"/>
                </a:solidFill>
                <a:latin typeface="Times New Roman" pitchFamily="18" charset="0"/>
                <a:ea typeface="Arial-Rounded" panose="020B0500000000000000" pitchFamily="34" charset="0"/>
                <a:cs typeface="Times New Roman" pitchFamily="18" charset="0"/>
              </a:rPr>
              <a:t>đội</a:t>
            </a:r>
            <a:r>
              <a:rPr lang="en-US" sz="3200" dirty="0">
                <a:solidFill>
                  <a:srgbClr val="FF0000"/>
                </a:solidFill>
                <a:latin typeface="Times New Roman" pitchFamily="18" charset="0"/>
                <a:ea typeface="Arial-Rounded" panose="020B0500000000000000" pitchFamily="34" charset="0"/>
                <a:cs typeface="Times New Roman" pitchFamily="18" charset="0"/>
              </a:rPr>
              <a:t> </a:t>
            </a:r>
            <a:r>
              <a:rPr lang="en-US" sz="3200" dirty="0" err="1">
                <a:solidFill>
                  <a:srgbClr val="FF0000"/>
                </a:solidFill>
                <a:latin typeface="Times New Roman" pitchFamily="18" charset="0"/>
                <a:ea typeface="Arial-Rounded" panose="020B0500000000000000" pitchFamily="34" charset="0"/>
                <a:cs typeface="Times New Roman" pitchFamily="18" charset="0"/>
              </a:rPr>
              <a:t>của</a:t>
            </a:r>
            <a:r>
              <a:rPr lang="en-US" sz="3200" dirty="0">
                <a:solidFill>
                  <a:srgbClr val="FF0000"/>
                </a:solidFill>
                <a:latin typeface="Times New Roman" pitchFamily="18" charset="0"/>
                <a:ea typeface="Arial-Rounded" panose="020B0500000000000000" pitchFamily="34" charset="0"/>
                <a:cs typeface="Times New Roman" pitchFamily="18" charset="0"/>
              </a:rPr>
              <a:t> </a:t>
            </a:r>
            <a:r>
              <a:rPr lang="en-US" sz="3200" dirty="0" err="1">
                <a:solidFill>
                  <a:srgbClr val="FF0000"/>
                </a:solidFill>
                <a:latin typeface="Times New Roman" pitchFamily="18" charset="0"/>
                <a:ea typeface="Arial-Rounded" panose="020B0500000000000000" pitchFamily="34" charset="0"/>
                <a:cs typeface="Times New Roman" pitchFamily="18" charset="0"/>
              </a:rPr>
              <a:t>mình</a:t>
            </a:r>
            <a:r>
              <a:rPr lang="en-US" sz="3200" dirty="0">
                <a:solidFill>
                  <a:srgbClr val="FF0000"/>
                </a:solidFill>
                <a:latin typeface="Times New Roman" pitchFamily="18" charset="0"/>
                <a:ea typeface="Arial-Rounded" panose="020B0500000000000000" pitchFamily="34" charset="0"/>
                <a:cs typeface="Times New Roman" pitchFamily="18" charset="0"/>
              </a:rPr>
              <a:t> </a:t>
            </a:r>
            <a:r>
              <a:rPr lang="en-US" sz="3200" dirty="0" err="1">
                <a:solidFill>
                  <a:srgbClr val="FF0000"/>
                </a:solidFill>
                <a:latin typeface="Times New Roman" pitchFamily="18" charset="0"/>
                <a:ea typeface="Arial-Rounded" panose="020B0500000000000000" pitchFamily="34" charset="0"/>
                <a:cs typeface="Times New Roman" pitchFamily="18" charset="0"/>
              </a:rPr>
              <a:t>v</a:t>
            </a:r>
            <a:r>
              <a:rPr lang="en-US" altLang="zh-CN" sz="3200" dirty="0" err="1">
                <a:solidFill>
                  <a:srgbClr val="FF0000"/>
                </a:solidFill>
                <a:latin typeface="Times New Roman" pitchFamily="18" charset="0"/>
                <a:ea typeface="Arial-Rounded" panose="020B0500000000000000" pitchFamily="34" charset="0"/>
                <a:cs typeface="Times New Roman" pitchFamily="18" charset="0"/>
                <a:sym typeface="+mn-lt"/>
              </a:rPr>
              <a:t>ì</a:t>
            </a:r>
            <a:r>
              <a:rPr lang="en-US" altLang="zh-CN" sz="3200" dirty="0">
                <a:solidFill>
                  <a:srgbClr val="FF0000"/>
                </a:solidFill>
                <a:latin typeface="Times New Roman" pitchFamily="18" charset="0"/>
                <a:ea typeface="Arial-Rounded" panose="020B0500000000000000" pitchFamily="34" charset="0"/>
                <a:cs typeface="Times New Roman" pitchFamily="18" charset="0"/>
                <a:sym typeface="+mn-lt"/>
              </a:rPr>
              <a:t> </a:t>
            </a:r>
            <a:r>
              <a:rPr lang="en-US" altLang="zh-CN" sz="3200" dirty="0" err="1">
                <a:solidFill>
                  <a:srgbClr val="FF0000"/>
                </a:solidFill>
                <a:latin typeface="Times New Roman" pitchFamily="18" charset="0"/>
                <a:ea typeface="Arial-Rounded" panose="020B0500000000000000" pitchFamily="34" charset="0"/>
                <a:cs typeface="Times New Roman" pitchFamily="18" charset="0"/>
                <a:sym typeface="+mn-lt"/>
              </a:rPr>
              <a:t>thấy</a:t>
            </a:r>
            <a:r>
              <a:rPr lang="en-US" altLang="zh-CN" sz="3200" dirty="0">
                <a:solidFill>
                  <a:srgbClr val="FF0000"/>
                </a:solidFill>
                <a:latin typeface="Times New Roman" pitchFamily="18" charset="0"/>
                <a:ea typeface="Arial-Rounded" panose="020B0500000000000000" pitchFamily="34" charset="0"/>
                <a:cs typeface="Times New Roman" pitchFamily="18" charset="0"/>
                <a:sym typeface="+mn-lt"/>
              </a:rPr>
              <a:t> </a:t>
            </a:r>
            <a:r>
              <a:rPr lang="en-US" altLang="zh-CN" sz="3200" dirty="0" err="1">
                <a:solidFill>
                  <a:srgbClr val="FF0000"/>
                </a:solidFill>
                <a:latin typeface="Times New Roman" pitchFamily="18" charset="0"/>
                <a:ea typeface="Arial-Rounded" panose="020B0500000000000000" pitchFamily="34" charset="0"/>
                <a:cs typeface="Times New Roman" pitchFamily="18" charset="0"/>
                <a:sym typeface="+mn-lt"/>
              </a:rPr>
              <a:t>gấu</a:t>
            </a:r>
            <a:r>
              <a:rPr lang="en-US" altLang="zh-CN" sz="3200" dirty="0">
                <a:solidFill>
                  <a:srgbClr val="FF0000"/>
                </a:solidFill>
                <a:latin typeface="Times New Roman" pitchFamily="18" charset="0"/>
                <a:ea typeface="Arial-Rounded" panose="020B0500000000000000" pitchFamily="34" charset="0"/>
                <a:cs typeface="Times New Roman" pitchFamily="18" charset="0"/>
                <a:sym typeface="+mn-lt"/>
              </a:rPr>
              <a:t> con </a:t>
            </a:r>
            <a:r>
              <a:rPr lang="en-US" altLang="zh-CN" sz="3200" dirty="0" err="1">
                <a:solidFill>
                  <a:srgbClr val="FF0000"/>
                </a:solidFill>
                <a:latin typeface="Times New Roman" pitchFamily="18" charset="0"/>
                <a:ea typeface="Arial-Rounded" panose="020B0500000000000000" pitchFamily="34" charset="0"/>
                <a:cs typeface="Times New Roman" pitchFamily="18" charset="0"/>
                <a:sym typeface="+mn-lt"/>
              </a:rPr>
              <a:t>luyện</a:t>
            </a:r>
            <a:r>
              <a:rPr lang="en-US" altLang="zh-CN" sz="3200" dirty="0">
                <a:solidFill>
                  <a:srgbClr val="FF0000"/>
                </a:solidFill>
                <a:latin typeface="Times New Roman" pitchFamily="18" charset="0"/>
                <a:ea typeface="Arial-Rounded" panose="020B0500000000000000" pitchFamily="34" charset="0"/>
                <a:cs typeface="Times New Roman" pitchFamily="18" charset="0"/>
                <a:sym typeface="+mn-lt"/>
              </a:rPr>
              <a:t> </a:t>
            </a:r>
            <a:r>
              <a:rPr lang="en-US" altLang="zh-CN" sz="3200" dirty="0" err="1">
                <a:solidFill>
                  <a:srgbClr val="FF0000"/>
                </a:solidFill>
                <a:latin typeface="Times New Roman" pitchFamily="18" charset="0"/>
                <a:ea typeface="Arial-Rounded" panose="020B0500000000000000" pitchFamily="34" charset="0"/>
                <a:cs typeface="Times New Roman" pitchFamily="18" charset="0"/>
                <a:sym typeface="+mn-lt"/>
              </a:rPr>
              <a:t>tập</a:t>
            </a:r>
            <a:r>
              <a:rPr lang="en-US" altLang="zh-CN" sz="3200" dirty="0">
                <a:solidFill>
                  <a:srgbClr val="FF0000"/>
                </a:solidFill>
                <a:latin typeface="Times New Roman" pitchFamily="18" charset="0"/>
                <a:ea typeface="Arial-Rounded" panose="020B0500000000000000" pitchFamily="34" charset="0"/>
                <a:cs typeface="Times New Roman" pitchFamily="18" charset="0"/>
                <a:sym typeface="+mn-lt"/>
              </a:rPr>
              <a:t> </a:t>
            </a:r>
            <a:r>
              <a:rPr lang="en-US" altLang="zh-CN" sz="3200" dirty="0" err="1">
                <a:solidFill>
                  <a:srgbClr val="FF0000"/>
                </a:solidFill>
                <a:latin typeface="Times New Roman" pitchFamily="18" charset="0"/>
                <a:ea typeface="Arial-Rounded" panose="020B0500000000000000" pitchFamily="34" charset="0"/>
                <a:cs typeface="Times New Roman" pitchFamily="18" charset="0"/>
                <a:sym typeface="+mn-lt"/>
              </a:rPr>
              <a:t>chăm</a:t>
            </a:r>
            <a:r>
              <a:rPr lang="en-US" altLang="zh-CN" sz="3200" dirty="0">
                <a:solidFill>
                  <a:srgbClr val="FF0000"/>
                </a:solidFill>
                <a:latin typeface="Times New Roman" pitchFamily="18" charset="0"/>
                <a:ea typeface="Arial-Rounded" panose="020B0500000000000000" pitchFamily="34" charset="0"/>
                <a:cs typeface="Times New Roman" pitchFamily="18" charset="0"/>
                <a:sym typeface="+mn-lt"/>
              </a:rPr>
              <a:t> </a:t>
            </a:r>
            <a:r>
              <a:rPr lang="en-US" altLang="zh-CN" sz="3200" dirty="0" err="1">
                <a:solidFill>
                  <a:srgbClr val="FF0000"/>
                </a:solidFill>
                <a:latin typeface="Times New Roman" pitchFamily="18" charset="0"/>
                <a:ea typeface="Arial-Rounded" panose="020B0500000000000000" pitchFamily="34" charset="0"/>
                <a:cs typeface="Times New Roman" pitchFamily="18" charset="0"/>
                <a:sym typeface="+mn-lt"/>
              </a:rPr>
              <a:t>chỉ</a:t>
            </a:r>
            <a:endParaRPr lang="zh-CN" altLang="en-US" sz="3200" dirty="0">
              <a:solidFill>
                <a:srgbClr val="FF0000"/>
              </a:solidFill>
              <a:latin typeface="Times New Roman" pitchFamily="18" charset="0"/>
              <a:ea typeface="Arial-Rounded" panose="020B0500000000000000" pitchFamily="34" charset="0"/>
              <a:cs typeface="Times New Roman" pitchFamily="18" charset="0"/>
              <a:sym typeface="+mn-lt"/>
            </a:endParaRPr>
          </a:p>
        </p:txBody>
      </p:sp>
      <p:sp>
        <p:nvSpPr>
          <p:cNvPr id="12" name="TextBox 11">
            <a:extLst>
              <a:ext uri="{FF2B5EF4-FFF2-40B4-BE49-F238E27FC236}">
                <a16:creationId xmlns="" xmlns:a16="http://schemas.microsoft.com/office/drawing/2014/main" id="{66F863AD-1BAC-4B3E-B466-1D8EAC0EDC3A}"/>
              </a:ext>
            </a:extLst>
          </p:cNvPr>
          <p:cNvSpPr txBox="1"/>
          <p:nvPr/>
        </p:nvSpPr>
        <p:spPr>
          <a:xfrm>
            <a:off x="1218876" y="682692"/>
            <a:ext cx="9650003" cy="584775"/>
          </a:xfrm>
          <a:prstGeom prst="rect">
            <a:avLst/>
          </a:prstGeom>
          <a:noFill/>
        </p:spPr>
        <p:txBody>
          <a:bodyPr wrap="square" rtlCol="0">
            <a:spAutoFit/>
          </a:bodyPr>
          <a:lstStyle/>
          <a:p>
            <a:pPr lvl="0" defTabSz="913256" fontAlgn="base">
              <a:spcBef>
                <a:spcPct val="0"/>
              </a:spcBef>
              <a:spcAft>
                <a:spcPct val="0"/>
              </a:spcAft>
              <a:defRPr/>
            </a:pPr>
            <a:r>
              <a:rPr lang="en-US" altLang="zh-CN" sz="3200" b="1" dirty="0">
                <a:solidFill>
                  <a:srgbClr val="0000CC"/>
                </a:solidFill>
                <a:latin typeface="Times New Roman" pitchFamily="18" charset="0"/>
                <a:ea typeface="Arial-Rounded" panose="020B0500000000000000" pitchFamily="34" charset="0"/>
                <a:cs typeface="Times New Roman" pitchFamily="18" charset="0"/>
                <a:sym typeface="+mn-lt"/>
              </a:rPr>
              <a:t>3. </a:t>
            </a:r>
            <a:r>
              <a:rPr lang="en-US" altLang="zh-CN" sz="3200" b="1" dirty="0" err="1">
                <a:solidFill>
                  <a:srgbClr val="0000CC"/>
                </a:solidFill>
                <a:latin typeface="Times New Roman" pitchFamily="18" charset="0"/>
                <a:ea typeface="Arial-Rounded" panose="020B0500000000000000" pitchFamily="34" charset="0"/>
                <a:cs typeface="Times New Roman" pitchFamily="18" charset="0"/>
                <a:sym typeface="+mn-lt"/>
              </a:rPr>
              <a:t>Là</a:t>
            </a:r>
            <a:r>
              <a:rPr lang="en-US" altLang="zh-CN" sz="3200" b="1" dirty="0">
                <a:solidFill>
                  <a:srgbClr val="0000CC"/>
                </a:solidFill>
                <a:latin typeface="Times New Roman" pitchFamily="18" charset="0"/>
                <a:ea typeface="Arial-Rounded" panose="020B0500000000000000" pitchFamily="34" charset="0"/>
                <a:cs typeface="Times New Roman" pitchFamily="18" charset="0"/>
                <a:sym typeface="+mn-lt"/>
              </a:rPr>
              <a:t> </a:t>
            </a:r>
            <a:r>
              <a:rPr lang="en-US" altLang="zh-CN" sz="3200" b="1" dirty="0" err="1">
                <a:solidFill>
                  <a:srgbClr val="0000CC"/>
                </a:solidFill>
                <a:latin typeface="Times New Roman" pitchFamily="18" charset="0"/>
                <a:ea typeface="Arial-Rounded" panose="020B0500000000000000" pitchFamily="34" charset="0"/>
                <a:cs typeface="Times New Roman" pitchFamily="18" charset="0"/>
                <a:sym typeface="+mn-lt"/>
              </a:rPr>
              <a:t>cầu</a:t>
            </a:r>
            <a:r>
              <a:rPr lang="en-US" altLang="zh-CN" sz="3200" b="1" dirty="0">
                <a:solidFill>
                  <a:srgbClr val="0000CC"/>
                </a:solidFill>
                <a:latin typeface="Times New Roman" pitchFamily="18" charset="0"/>
                <a:ea typeface="Arial-Rounded" panose="020B0500000000000000" pitchFamily="34" charset="0"/>
                <a:cs typeface="Times New Roman" pitchFamily="18" charset="0"/>
                <a:sym typeface="+mn-lt"/>
              </a:rPr>
              <a:t> </a:t>
            </a:r>
            <a:r>
              <a:rPr lang="en-US" altLang="zh-CN" sz="3200" b="1" dirty="0" err="1">
                <a:solidFill>
                  <a:srgbClr val="0000CC"/>
                </a:solidFill>
                <a:latin typeface="Times New Roman" pitchFamily="18" charset="0"/>
                <a:ea typeface="Arial-Rounded" panose="020B0500000000000000" pitchFamily="34" charset="0"/>
                <a:cs typeface="Times New Roman" pitchFamily="18" charset="0"/>
                <a:sym typeface="+mn-lt"/>
              </a:rPr>
              <a:t>thủ</a:t>
            </a:r>
            <a:r>
              <a:rPr lang="en-US" altLang="zh-CN" sz="3200" b="1" dirty="0">
                <a:solidFill>
                  <a:srgbClr val="0000CC"/>
                </a:solidFill>
                <a:latin typeface="Times New Roman" pitchFamily="18" charset="0"/>
                <a:ea typeface="Arial-Rounded" panose="020B0500000000000000" pitchFamily="34" charset="0"/>
                <a:cs typeface="Times New Roman" pitchFamily="18" charset="0"/>
                <a:sym typeface="+mn-lt"/>
              </a:rPr>
              <a:t> </a:t>
            </a:r>
            <a:r>
              <a:rPr lang="en-US" altLang="zh-CN" sz="3200" b="1" dirty="0" err="1">
                <a:solidFill>
                  <a:srgbClr val="0000CC"/>
                </a:solidFill>
                <a:latin typeface="Times New Roman" pitchFamily="18" charset="0"/>
                <a:ea typeface="Arial-Rounded" panose="020B0500000000000000" pitchFamily="34" charset="0"/>
                <a:cs typeface="Times New Roman" pitchFamily="18" charset="0"/>
                <a:sym typeface="+mn-lt"/>
              </a:rPr>
              <a:t>dự</a:t>
            </a:r>
            <a:r>
              <a:rPr lang="en-US" altLang="zh-CN" sz="3200" b="1" dirty="0">
                <a:solidFill>
                  <a:srgbClr val="0000CC"/>
                </a:solidFill>
                <a:latin typeface="Times New Roman" pitchFamily="18" charset="0"/>
                <a:ea typeface="Arial-Rounded" panose="020B0500000000000000" pitchFamily="34" charset="0"/>
                <a:cs typeface="Times New Roman" pitchFamily="18" charset="0"/>
                <a:sym typeface="+mn-lt"/>
              </a:rPr>
              <a:t> </a:t>
            </a:r>
            <a:r>
              <a:rPr lang="en-US" altLang="zh-CN" sz="3200" b="1" dirty="0" err="1">
                <a:solidFill>
                  <a:srgbClr val="0000CC"/>
                </a:solidFill>
                <a:latin typeface="Times New Roman" pitchFamily="18" charset="0"/>
                <a:ea typeface="Arial-Rounded" panose="020B0500000000000000" pitchFamily="34" charset="0"/>
                <a:cs typeface="Times New Roman" pitchFamily="18" charset="0"/>
                <a:sym typeface="+mn-lt"/>
              </a:rPr>
              <a:t>bị</a:t>
            </a:r>
            <a:r>
              <a:rPr lang="en-US" altLang="zh-CN" sz="3200" b="1" dirty="0">
                <a:solidFill>
                  <a:srgbClr val="0000CC"/>
                </a:solidFill>
                <a:latin typeface="Times New Roman" pitchFamily="18" charset="0"/>
                <a:ea typeface="Arial-Rounded" panose="020B0500000000000000" pitchFamily="34" charset="0"/>
                <a:cs typeface="Times New Roman" pitchFamily="18" charset="0"/>
                <a:sym typeface="+mn-lt"/>
              </a:rPr>
              <a:t> </a:t>
            </a:r>
            <a:r>
              <a:rPr lang="en-US" altLang="zh-CN" sz="3200" b="1" dirty="0" err="1">
                <a:solidFill>
                  <a:srgbClr val="0000CC"/>
                </a:solidFill>
                <a:latin typeface="Times New Roman" pitchFamily="18" charset="0"/>
                <a:ea typeface="Arial-Rounded" panose="020B0500000000000000" pitchFamily="34" charset="0"/>
                <a:cs typeface="Times New Roman" pitchFamily="18" charset="0"/>
                <a:sym typeface="+mn-lt"/>
              </a:rPr>
              <a:t>gấu</a:t>
            </a:r>
            <a:r>
              <a:rPr lang="en-US" altLang="zh-CN" sz="3200" b="1" dirty="0">
                <a:solidFill>
                  <a:srgbClr val="0000CC"/>
                </a:solidFill>
                <a:latin typeface="Times New Roman" pitchFamily="18" charset="0"/>
                <a:ea typeface="Arial-Rounded" panose="020B0500000000000000" pitchFamily="34" charset="0"/>
                <a:cs typeface="Times New Roman" pitchFamily="18" charset="0"/>
                <a:sym typeface="+mn-lt"/>
              </a:rPr>
              <a:t> con </a:t>
            </a:r>
            <a:r>
              <a:rPr lang="en-US" altLang="zh-CN" sz="3200" b="1" dirty="0" err="1">
                <a:solidFill>
                  <a:srgbClr val="0000CC"/>
                </a:solidFill>
                <a:latin typeface="Times New Roman" pitchFamily="18" charset="0"/>
                <a:ea typeface="Arial-Rounded" panose="020B0500000000000000" pitchFamily="34" charset="0"/>
                <a:cs typeface="Times New Roman" pitchFamily="18" charset="0"/>
                <a:sym typeface="+mn-lt"/>
              </a:rPr>
              <a:t>đã</a:t>
            </a:r>
            <a:r>
              <a:rPr lang="en-US" altLang="zh-CN" sz="3200" b="1" dirty="0">
                <a:solidFill>
                  <a:srgbClr val="0000CC"/>
                </a:solidFill>
                <a:latin typeface="Times New Roman" pitchFamily="18" charset="0"/>
                <a:ea typeface="Arial-Rounded" panose="020B0500000000000000" pitchFamily="34" charset="0"/>
                <a:cs typeface="Times New Roman" pitchFamily="18" charset="0"/>
                <a:sym typeface="+mn-lt"/>
              </a:rPr>
              <a:t> </a:t>
            </a:r>
            <a:r>
              <a:rPr lang="en-US" altLang="zh-CN" sz="3200" b="1" dirty="0" err="1">
                <a:solidFill>
                  <a:srgbClr val="0000CC"/>
                </a:solidFill>
                <a:latin typeface="Times New Roman" pitchFamily="18" charset="0"/>
                <a:ea typeface="Arial-Rounded" panose="020B0500000000000000" pitchFamily="34" charset="0"/>
                <a:cs typeface="Times New Roman" pitchFamily="18" charset="0"/>
                <a:sym typeface="+mn-lt"/>
              </a:rPr>
              <a:t>làm</a:t>
            </a:r>
            <a:r>
              <a:rPr lang="en-US" altLang="zh-CN" sz="3200" b="1" dirty="0">
                <a:solidFill>
                  <a:srgbClr val="0000CC"/>
                </a:solidFill>
                <a:latin typeface="Times New Roman" pitchFamily="18" charset="0"/>
                <a:ea typeface="Arial-Rounded" panose="020B0500000000000000" pitchFamily="34" charset="0"/>
                <a:cs typeface="Times New Roman" pitchFamily="18" charset="0"/>
                <a:sym typeface="+mn-lt"/>
              </a:rPr>
              <a:t> </a:t>
            </a:r>
            <a:r>
              <a:rPr lang="en-US" altLang="zh-CN" sz="3200" b="1" dirty="0" err="1">
                <a:solidFill>
                  <a:srgbClr val="0000CC"/>
                </a:solidFill>
                <a:latin typeface="Times New Roman" pitchFamily="18" charset="0"/>
                <a:ea typeface="Arial-Rounded" panose="020B0500000000000000" pitchFamily="34" charset="0"/>
                <a:cs typeface="Times New Roman" pitchFamily="18" charset="0"/>
                <a:sym typeface="+mn-lt"/>
              </a:rPr>
              <a:t>gì</a:t>
            </a:r>
            <a:r>
              <a:rPr lang="en-US" altLang="zh-CN" sz="3200" b="1" dirty="0">
                <a:solidFill>
                  <a:srgbClr val="0000CC"/>
                </a:solidFill>
                <a:latin typeface="Times New Roman" pitchFamily="18" charset="0"/>
                <a:ea typeface="Arial-Rounded" panose="020B0500000000000000" pitchFamily="34" charset="0"/>
                <a:cs typeface="Times New Roman" pitchFamily="18" charset="0"/>
                <a:sym typeface="+mn-lt"/>
              </a:rPr>
              <a:t>?</a:t>
            </a:r>
          </a:p>
        </p:txBody>
      </p:sp>
      <p:sp>
        <p:nvSpPr>
          <p:cNvPr id="19" name="TextBox 18">
            <a:extLst>
              <a:ext uri="{FF2B5EF4-FFF2-40B4-BE49-F238E27FC236}">
                <a16:creationId xmlns="" xmlns:a16="http://schemas.microsoft.com/office/drawing/2014/main" id="{9B341907-FE08-44C0-A8D2-4C981040D404}"/>
              </a:ext>
            </a:extLst>
          </p:cNvPr>
          <p:cNvSpPr txBox="1"/>
          <p:nvPr/>
        </p:nvSpPr>
        <p:spPr>
          <a:xfrm>
            <a:off x="1504670" y="1323739"/>
            <a:ext cx="9747530" cy="1481175"/>
          </a:xfrm>
          <a:prstGeom prst="rect">
            <a:avLst/>
          </a:prstGeom>
          <a:noFill/>
        </p:spPr>
        <p:txBody>
          <a:bodyPr wrap="square" rtlCol="0">
            <a:spAutoFit/>
          </a:bodyPr>
          <a:lstStyle/>
          <a:p>
            <a:pPr lvl="0" defTabSz="913256" fontAlgn="base">
              <a:lnSpc>
                <a:spcPct val="150000"/>
              </a:lnSpc>
              <a:spcBef>
                <a:spcPct val="0"/>
              </a:spcBef>
              <a:spcAft>
                <a:spcPct val="0"/>
              </a:spcAft>
              <a:defRPr/>
            </a:pPr>
            <a:r>
              <a:rPr lang="en-US" altLang="zh-CN" sz="3200" b="1" dirty="0">
                <a:solidFill>
                  <a:srgbClr val="FF0000"/>
                </a:solidFill>
                <a:latin typeface="Times New Roman" pitchFamily="18" charset="0"/>
                <a:ea typeface="Arial-Rounded" panose="020B0500000000000000" pitchFamily="34" charset="0"/>
                <a:cs typeface="Times New Roman" pitchFamily="18" charset="0"/>
                <a:sym typeface="+mn-lt"/>
              </a:rPr>
              <a:t>- </a:t>
            </a:r>
            <a:r>
              <a:rPr lang="vi-VN" sz="3200" dirty="0">
                <a:solidFill>
                  <a:srgbClr val="FF0000"/>
                </a:solidFill>
                <a:latin typeface="Times New Roman" pitchFamily="18" charset="0"/>
                <a:cs typeface="Times New Roman" pitchFamily="18" charset="0"/>
              </a:rPr>
              <a:t>Là cầu thủ dự bị, gấu con đã đi nhặt bóng cho các bạn. Gấu cố gắng chạy nhanh để</a:t>
            </a:r>
            <a:r>
              <a:rPr lang="en-US" sz="3200" dirty="0">
                <a:solidFill>
                  <a:srgbClr val="FF0000"/>
                </a:solidFill>
                <a:latin typeface="Times New Roman" pitchFamily="18" charset="0"/>
                <a:cs typeface="Times New Roman" pitchFamily="18" charset="0"/>
              </a:rPr>
              <a:t> </a:t>
            </a:r>
            <a:r>
              <a:rPr lang="vi-VN" sz="3200" dirty="0">
                <a:solidFill>
                  <a:srgbClr val="FF0000"/>
                </a:solidFill>
                <a:latin typeface="Times New Roman" pitchFamily="18" charset="0"/>
                <a:cs typeface="Times New Roman" pitchFamily="18" charset="0"/>
              </a:rPr>
              <a:t>các bạn không phải chờ lâu.</a:t>
            </a:r>
            <a:endParaRPr lang="zh-CN" altLang="en-US" sz="3200" b="1" dirty="0">
              <a:solidFill>
                <a:srgbClr val="FF0000"/>
              </a:solidFill>
              <a:latin typeface="Times New Roman" pitchFamily="18" charset="0"/>
              <a:ea typeface="Arial-Rounded" panose="020B0500000000000000" pitchFamily="34" charset="0"/>
              <a:cs typeface="Times New Roman" pitchFamily="18" charset="0"/>
              <a:sym typeface="+mn-lt"/>
            </a:endParaRPr>
          </a:p>
        </p:txBody>
      </p:sp>
    </p:spTree>
    <p:extLst>
      <p:ext uri="{BB962C8B-B14F-4D97-AF65-F5344CB8AC3E}">
        <p14:creationId xmlns:p14="http://schemas.microsoft.com/office/powerpoint/2010/main" val="305867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7773363" y="2740947"/>
            <a:ext cx="4631362" cy="4411915"/>
          </a:xfrm>
          <a:prstGeom prst="rect">
            <a:avLst/>
          </a:prstGeom>
          <a:noFill/>
          <a:ln w="9525">
            <a:noFill/>
          </a:ln>
        </p:spPr>
      </p:pic>
      <p:sp>
        <p:nvSpPr>
          <p:cNvPr id="8" name="TextBox 7"/>
          <p:cNvSpPr txBox="1"/>
          <p:nvPr/>
        </p:nvSpPr>
        <p:spPr>
          <a:xfrm>
            <a:off x="4319337" y="180029"/>
            <a:ext cx="6076310" cy="1340432"/>
          </a:xfrm>
          <a:prstGeom prst="rect">
            <a:avLst/>
          </a:prstGeom>
          <a:noFill/>
          <a:ln>
            <a:noFill/>
          </a:ln>
        </p:spPr>
        <p:txBody>
          <a:bodyPr wrap="square" rtlCol="0">
            <a:spAutoFit/>
          </a:bodyPr>
          <a:lstStyle/>
          <a:p>
            <a:pPr>
              <a:lnSpc>
                <a:spcPct val="200000"/>
              </a:lnSpc>
            </a:pPr>
            <a:r>
              <a:rPr lang="en-US" altLang="zh-CN" sz="48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panose="020B0604020202020204" pitchFamily="34" charset="0"/>
                <a:ea typeface="方正粗圆_GBK" pitchFamily="65" charset="-122"/>
                <a:cs typeface="Arial" panose="020B0604020202020204" pitchFamily="34" charset="0"/>
              </a:rPr>
              <a:t>Yêu cầu cần đạt</a:t>
            </a:r>
            <a:endParaRPr lang="zh-CN" altLang="en-US" sz="4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panose="020B0604020202020204" pitchFamily="34" charset="0"/>
              <a:ea typeface="方正粗圆_GBK" pitchFamily="65" charset="-122"/>
              <a:cs typeface="Arial" panose="020B0604020202020204" pitchFamily="34" charset="0"/>
            </a:endParaRPr>
          </a:p>
        </p:txBody>
      </p:sp>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26" name="TextBox 71"/>
          <p:cNvSpPr txBox="1"/>
          <p:nvPr/>
        </p:nvSpPr>
        <p:spPr>
          <a:xfrm>
            <a:off x="3125061" y="1457879"/>
            <a:ext cx="7782495" cy="954107"/>
          </a:xfrm>
          <a:prstGeom prst="rect">
            <a:avLst/>
          </a:prstGeom>
          <a:noFill/>
          <a:ln w="9525">
            <a:noFill/>
          </a:ln>
        </p:spPr>
        <p:txBody>
          <a:bodyPr wrap="square">
            <a:spAutoFit/>
          </a:bodyPr>
          <a:lstStyle/>
          <a:p>
            <a:pPr lvl="0" eaLnBrk="0" hangingPunct="0"/>
            <a:r>
              <a:rPr lang="en-US" sz="2800" dirty="0">
                <a:solidFill>
                  <a:srgbClr val="0070C0"/>
                </a:solidFill>
                <a:latin typeface="Times New Roman" panose="02020603050405020304" pitchFamily="18" charset="0"/>
                <a:cs typeface="Times New Roman" panose="02020603050405020304" pitchFamily="18" charset="0"/>
              </a:rPr>
              <a:t>HS đọc đúng, rõ ràng câu chuyện </a:t>
            </a:r>
            <a:r>
              <a:rPr lang="en-US" sz="2800" i="1" dirty="0">
                <a:solidFill>
                  <a:srgbClr val="0070C0"/>
                </a:solidFill>
                <a:latin typeface="Times New Roman" panose="02020603050405020304" pitchFamily="18" charset="0"/>
                <a:cs typeface="Times New Roman" panose="02020603050405020304" pitchFamily="18" charset="0"/>
              </a:rPr>
              <a:t>Cầu thủ dự bị,</a:t>
            </a:r>
            <a:r>
              <a:rPr lang="en-US" sz="2800" dirty="0">
                <a:solidFill>
                  <a:srgbClr val="0070C0"/>
                </a:solidFill>
                <a:latin typeface="Times New Roman" panose="02020603050405020304" pitchFamily="18" charset="0"/>
                <a:cs typeface="Times New Roman" panose="02020603050405020304" pitchFamily="18" charset="0"/>
              </a:rPr>
              <a:t> ngắt nghỉ hơi đúng sau các dấu câu, giữa các cụm từ dài</a:t>
            </a:r>
            <a:r>
              <a:rPr lang="en-US" sz="2800" i="1" dirty="0">
                <a:solidFill>
                  <a:srgbClr val="0070C0"/>
                </a:solidFill>
                <a:latin typeface="Times New Roman" panose="02020603050405020304" pitchFamily="18" charset="0"/>
                <a:cs typeface="Times New Roman" panose="02020603050405020304" pitchFamily="18" charset="0"/>
              </a:rPr>
              <a:t>. </a:t>
            </a:r>
            <a:endParaRPr lang="zh-CN" altLang="en-US" sz="28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34" name="图片 46124" descr="png-0730"/>
          <p:cNvPicPr>
            <a:picLocks noChangeAspect="1"/>
          </p:cNvPicPr>
          <p:nvPr/>
        </p:nvPicPr>
        <p:blipFill>
          <a:blip r:embed="rId5"/>
          <a:stretch>
            <a:fillRect/>
          </a:stretch>
        </p:blipFill>
        <p:spPr>
          <a:xfrm>
            <a:off x="2028099" y="1403924"/>
            <a:ext cx="1096962" cy="1008062"/>
          </a:xfrm>
          <a:prstGeom prst="rect">
            <a:avLst/>
          </a:prstGeom>
          <a:noFill/>
          <a:ln w="9525">
            <a:noFill/>
          </a:ln>
        </p:spPr>
      </p:pic>
      <p:pic>
        <p:nvPicPr>
          <p:cNvPr id="37" name="图片 46127" descr="png-0731"/>
          <p:cNvPicPr>
            <a:picLocks noChangeAspect="1"/>
          </p:cNvPicPr>
          <p:nvPr/>
        </p:nvPicPr>
        <p:blipFill>
          <a:blip r:embed="rId6"/>
          <a:stretch>
            <a:fillRect/>
          </a:stretch>
        </p:blipFill>
        <p:spPr>
          <a:xfrm>
            <a:off x="1922603" y="2564814"/>
            <a:ext cx="1096962" cy="1096962"/>
          </a:xfrm>
          <a:prstGeom prst="rect">
            <a:avLst/>
          </a:prstGeom>
          <a:noFill/>
          <a:ln w="9525">
            <a:noFill/>
          </a:ln>
        </p:spPr>
      </p:pic>
      <p:sp>
        <p:nvSpPr>
          <p:cNvPr id="43" name="TextBox 71"/>
          <p:cNvSpPr txBox="1"/>
          <p:nvPr/>
        </p:nvSpPr>
        <p:spPr>
          <a:xfrm>
            <a:off x="2993205" y="2598125"/>
            <a:ext cx="5558759" cy="954107"/>
          </a:xfrm>
          <a:prstGeom prst="rect">
            <a:avLst/>
          </a:prstGeom>
          <a:noFill/>
          <a:ln w="9525">
            <a:noFill/>
          </a:ln>
        </p:spPr>
        <p:txBody>
          <a:bodyPr wrap="square">
            <a:spAutoFit/>
          </a:bodyPr>
          <a:lstStyle/>
          <a:p>
            <a:pPr lvl="0" eaLnBrk="0" hangingPunct="0"/>
            <a:r>
              <a:rPr lang="en-US" sz="2800" dirty="0">
                <a:solidFill>
                  <a:schemeClr val="accent2">
                    <a:lumMod val="75000"/>
                  </a:schemeClr>
                </a:solidFill>
                <a:latin typeface="Times New Roman" panose="02020603050405020304" pitchFamily="18" charset="0"/>
                <a:cs typeface="Times New Roman" panose="02020603050405020304" pitchFamily="18" charset="0"/>
              </a:rPr>
              <a:t>Phân biệt lời người kể chuyện với lời của các nhân vật.</a:t>
            </a:r>
            <a:endParaRPr lang="zh-CN" altLang="en-US" sz="2800" b="1" dirty="0">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6" name="TextBox 71"/>
          <p:cNvSpPr txBox="1"/>
          <p:nvPr/>
        </p:nvSpPr>
        <p:spPr>
          <a:xfrm>
            <a:off x="3009079" y="3649838"/>
            <a:ext cx="5148331" cy="2246769"/>
          </a:xfrm>
          <a:prstGeom prst="rect">
            <a:avLst/>
          </a:prstGeom>
          <a:noFill/>
          <a:ln w="9525">
            <a:noFill/>
          </a:ln>
        </p:spPr>
        <p:txBody>
          <a:bodyPr wrap="square">
            <a:spAutoFit/>
          </a:bodyPr>
          <a:lstStyle/>
          <a:p>
            <a:r>
              <a:rPr lang="en-US" sz="2800" dirty="0" smtClean="0">
                <a:solidFill>
                  <a:srgbClr val="92D050"/>
                </a:solidFill>
                <a:latin typeface="Times New Roman" panose="02020603050405020304" pitchFamily="18" charset="0"/>
                <a:cs typeface="Times New Roman" panose="02020603050405020304" pitchFamily="18" charset="0"/>
              </a:rPr>
              <a:t>HS </a:t>
            </a:r>
            <a:r>
              <a:rPr lang="en-US" sz="2800" dirty="0">
                <a:solidFill>
                  <a:srgbClr val="92D050"/>
                </a:solidFill>
                <a:latin typeface="Times New Roman" panose="02020603050405020304" pitchFamily="18" charset="0"/>
                <a:cs typeface="Times New Roman" panose="02020603050405020304" pitchFamily="18" charset="0"/>
              </a:rPr>
              <a:t>hiểu nội dung bài: Nhờ kiên trì tập luyện, gấu con từ chỗ đá bóng chưa giỏi chỉ được làm cầu thủ dự bị, đã đá bóng giỏi và trở thành cầu thủ chính thức.</a:t>
            </a:r>
            <a:endParaRPr lang="vi-VN" sz="2800" dirty="0">
              <a:solidFill>
                <a:srgbClr val="92D050"/>
              </a:solidFill>
              <a:latin typeface="Times New Roman" panose="02020603050405020304" pitchFamily="18" charset="0"/>
              <a:cs typeface="Times New Roman" panose="02020603050405020304" pitchFamily="18" charset="0"/>
            </a:endParaRPr>
          </a:p>
        </p:txBody>
      </p:sp>
      <p:pic>
        <p:nvPicPr>
          <p:cNvPr id="20" name="图片 46130" descr="png-0731副本"/>
          <p:cNvPicPr>
            <a:picLocks noChangeAspect="1"/>
          </p:cNvPicPr>
          <p:nvPr/>
        </p:nvPicPr>
        <p:blipFill>
          <a:blip r:embed="rId7"/>
          <a:stretch>
            <a:fillRect/>
          </a:stretch>
        </p:blipFill>
        <p:spPr>
          <a:xfrm>
            <a:off x="1990699" y="4299236"/>
            <a:ext cx="939800" cy="1111250"/>
          </a:xfrm>
          <a:prstGeom prst="rect">
            <a:avLst/>
          </a:prstGeom>
          <a:noFill/>
          <a:ln w="9525">
            <a:noFill/>
          </a:ln>
        </p:spPr>
      </p:pic>
    </p:spTree>
    <p:extLst>
      <p:ext uri="{BB962C8B-B14F-4D97-AF65-F5344CB8AC3E}">
        <p14:creationId xmlns:p14="http://schemas.microsoft.com/office/powerpoint/2010/main" val="16371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arn(inVertical)">
                                      <p:cBhvr>
                                        <p:cTn id="15" dur="500"/>
                                        <p:tgtEl>
                                          <p:spTgt spid="3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barn(inVertical)">
                                      <p:cBhvr>
                                        <p:cTn id="18" dur="50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barn(inVertical)">
                                      <p:cBhvr>
                                        <p:cTn id="23" dur="500"/>
                                        <p:tgtEl>
                                          <p:spTgt spid="46"/>
                                        </p:tgtEl>
                                      </p:cBhvr>
                                    </p:animEffect>
                                  </p:childTnLst>
                                </p:cTn>
                              </p:par>
                              <p:par>
                                <p:cTn id="24" presetID="16" presetClass="entr" presetSubtype="21"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3"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9028244" y="3877157"/>
            <a:ext cx="3198555" cy="3046998"/>
          </a:xfrm>
          <a:prstGeom prst="rect">
            <a:avLst/>
          </a:prstGeom>
          <a:noFill/>
          <a:ln w="9525">
            <a:noFill/>
          </a:ln>
        </p:spPr>
      </p:pic>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1293123" y="897691"/>
            <a:ext cx="9753600" cy="3046988"/>
          </a:xfrm>
          <a:prstGeom prst="rect">
            <a:avLst/>
          </a:prstGeom>
          <a:noFill/>
        </p:spPr>
        <p:txBody>
          <a:bodyPr wrap="square" rtlCol="0">
            <a:spAutoFit/>
          </a:bodyPr>
          <a:lstStyle/>
          <a:p>
            <a:pPr algn="just">
              <a:lnSpc>
                <a:spcPct val="150000"/>
              </a:lnSpc>
            </a:pPr>
            <a:r>
              <a:rPr lang="en-US" sz="3200" b="1" dirty="0">
                <a:solidFill>
                  <a:srgbClr val="FF0000"/>
                </a:solidFill>
                <a:latin typeface="Times New Roman" pitchFamily="18" charset="0"/>
                <a:cs typeface="Times New Roman" pitchFamily="18" charset="0"/>
              </a:rPr>
              <a:t>       * </a:t>
            </a:r>
            <a:r>
              <a:rPr lang="en-US" sz="3200" b="1" dirty="0" err="1">
                <a:solidFill>
                  <a:srgbClr val="FF0000"/>
                </a:solidFill>
                <a:latin typeface="Times New Roman" pitchFamily="18" charset="0"/>
                <a:cs typeface="Times New Roman" pitchFamily="18" charset="0"/>
              </a:rPr>
              <a:t>Nội</a:t>
            </a:r>
            <a:r>
              <a:rPr lang="en-US" sz="3200" b="1" dirty="0">
                <a:solidFill>
                  <a:srgbClr val="FF0000"/>
                </a:solidFill>
                <a:latin typeface="Times New Roman" pitchFamily="18" charset="0"/>
                <a:cs typeface="Times New Roman" pitchFamily="18" charset="0"/>
              </a:rPr>
              <a:t> dung – ý </a:t>
            </a:r>
            <a:r>
              <a:rPr lang="en-US" sz="3200" b="1" dirty="0" err="1">
                <a:solidFill>
                  <a:srgbClr val="FF0000"/>
                </a:solidFill>
                <a:latin typeface="Times New Roman" pitchFamily="18" charset="0"/>
                <a:cs typeface="Times New Roman" pitchFamily="18" charset="0"/>
              </a:rPr>
              <a:t>nghĩa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chuyện</a:t>
            </a:r>
            <a:r>
              <a:rPr lang="en-US" sz="3200" b="1" dirty="0">
                <a:solidFill>
                  <a:srgbClr val="FF0000"/>
                </a:solidFill>
                <a:latin typeface="Times New Roman" pitchFamily="18" charset="0"/>
                <a:cs typeface="Times New Roman" pitchFamily="18" charset="0"/>
              </a:rPr>
              <a:t>: </a:t>
            </a:r>
          </a:p>
          <a:p>
            <a:pPr algn="just">
              <a:lnSpc>
                <a:spcPct val="150000"/>
              </a:lnSpc>
            </a:pP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Qua câu chuyện này, các em đã biết nhờ kiên trì luyện tập, bạn </a:t>
            </a:r>
            <a:r>
              <a:rPr lang="vi-VN" sz="3200" dirty="0" smtClean="0">
                <a:latin typeface="Times New Roman" pitchFamily="18" charset="0"/>
                <a:cs typeface="Times New Roman" pitchFamily="18" charset="0"/>
              </a:rPr>
              <a:t>gấu con </a:t>
            </a:r>
            <a:r>
              <a:rPr lang="vi-VN" sz="3200" dirty="0">
                <a:latin typeface="Times New Roman" pitchFamily="18" charset="0"/>
                <a:cs typeface="Times New Roman" pitchFamily="18" charset="0"/>
              </a:rPr>
              <a:t>đã đá bóng giỏi và trở thành cầu thủ chính thức, được các bạn khâm phục. </a:t>
            </a:r>
            <a:endParaRPr lang="en-US" sz="3200" dirty="0">
              <a:latin typeface="Times New Roman" pitchFamily="18" charset="0"/>
              <a:cs typeface="Times New Roman" pitchFamily="18" charset="0"/>
            </a:endParaRPr>
          </a:p>
        </p:txBody>
      </p:sp>
      <p:sp>
        <p:nvSpPr>
          <p:cNvPr id="7" name="TextBox 6"/>
          <p:cNvSpPr txBox="1"/>
          <p:nvPr/>
        </p:nvSpPr>
        <p:spPr>
          <a:xfrm>
            <a:off x="1921689" y="897691"/>
            <a:ext cx="7329251" cy="742511"/>
          </a:xfrm>
          <a:prstGeom prst="rect">
            <a:avLst/>
          </a:prstGeom>
          <a:noFill/>
        </p:spPr>
        <p:txBody>
          <a:bodyPr wrap="none" rtlCol="0">
            <a:spAutoFit/>
          </a:bodyPr>
          <a:lstStyle/>
          <a:p>
            <a:pPr>
              <a:lnSpc>
                <a:spcPct val="150000"/>
              </a:lnSpc>
            </a:pP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Nêu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nội</a:t>
            </a:r>
            <a:r>
              <a:rPr lang="en-US" sz="3200" b="1" dirty="0">
                <a:solidFill>
                  <a:srgbClr val="FF0000"/>
                </a:solidFill>
                <a:latin typeface="Times New Roman" pitchFamily="18" charset="0"/>
                <a:cs typeface="Times New Roman" pitchFamily="18" charset="0"/>
              </a:rPr>
              <a:t> dung, ý </a:t>
            </a:r>
            <a:r>
              <a:rPr lang="en-US" sz="3200" b="1" dirty="0" err="1">
                <a:solidFill>
                  <a:srgbClr val="FF0000"/>
                </a:solidFill>
                <a:latin typeface="Times New Roman" pitchFamily="18" charset="0"/>
                <a:cs typeface="Times New Roman" pitchFamily="18" charset="0"/>
              </a:rPr>
              <a:t>nghĩa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chuyện</a:t>
            </a:r>
            <a:r>
              <a:rPr lang="en-US" sz="32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04218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23"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9028244" y="3877157"/>
            <a:ext cx="3198555" cy="3046998"/>
          </a:xfrm>
          <a:prstGeom prst="rect">
            <a:avLst/>
          </a:prstGeom>
          <a:noFill/>
          <a:ln w="9525">
            <a:noFill/>
          </a:ln>
        </p:spPr>
      </p:pic>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1871531" y="1133225"/>
            <a:ext cx="7518621" cy="584775"/>
          </a:xfrm>
          <a:prstGeom prst="rect">
            <a:avLst/>
          </a:prstGeom>
          <a:noFill/>
        </p:spPr>
        <p:txBody>
          <a:bodyPr wrap="square" rtlCol="0">
            <a:spAutoFit/>
          </a:bodyPr>
          <a:lstStyle/>
          <a:p>
            <a:r>
              <a:rPr lang="en-US" sz="32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Gấu con có đức tính gì đáng học</a:t>
            </a:r>
            <a:r>
              <a:rPr lang="en-US" sz="32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tập? </a:t>
            </a:r>
            <a:endParaRPr lang="en-US" sz="3200" b="1" dirty="0">
              <a:solidFill>
                <a:srgbClr val="0000CC"/>
              </a:solidFill>
              <a:latin typeface="Times New Roman" pitchFamily="18" charset="0"/>
              <a:cs typeface="Times New Roman" pitchFamily="18" charset="0"/>
            </a:endParaRPr>
          </a:p>
        </p:txBody>
      </p:sp>
      <p:sp>
        <p:nvSpPr>
          <p:cNvPr id="7" name="TextBox 6"/>
          <p:cNvSpPr txBox="1"/>
          <p:nvPr/>
        </p:nvSpPr>
        <p:spPr>
          <a:xfrm>
            <a:off x="1871531" y="2718713"/>
            <a:ext cx="5566229" cy="584775"/>
          </a:xfrm>
          <a:prstGeom prst="rect">
            <a:avLst/>
          </a:prstGeom>
          <a:noFill/>
        </p:spPr>
        <p:txBody>
          <a:bodyPr wrap="square" rtlCol="0">
            <a:spAutoFit/>
          </a:bodyPr>
          <a:lstStyle/>
          <a:p>
            <a:r>
              <a:rPr lang="en-US" sz="3200" b="1" dirty="0">
                <a:solidFill>
                  <a:srgbClr val="0000CC"/>
                </a:solidFill>
                <a:latin typeface="Times New Roman" pitchFamily="18" charset="0"/>
                <a:cs typeface="Times New Roman" pitchFamily="18" charset="0"/>
              </a:rPr>
              <a:t>- Con</a:t>
            </a:r>
            <a:r>
              <a:rPr lang="vi-VN" sz="3200" b="1" dirty="0">
                <a:solidFill>
                  <a:srgbClr val="0000CC"/>
                </a:solidFill>
                <a:latin typeface="Times New Roman" pitchFamily="18" charset="0"/>
                <a:cs typeface="Times New Roman" pitchFamily="18" charset="0"/>
              </a:rPr>
              <a:t> thích điểm gì</a:t>
            </a:r>
            <a:r>
              <a:rPr lang="en-US" sz="32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ở</a:t>
            </a:r>
            <a:r>
              <a:rPr lang="en-US" sz="32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gấu con?</a:t>
            </a:r>
            <a:endParaRPr lang="en-US" sz="3200" b="1" dirty="0">
              <a:solidFill>
                <a:srgbClr val="0000CC"/>
              </a:solidFill>
              <a:latin typeface="Times New Roman" pitchFamily="18" charset="0"/>
              <a:cs typeface="Times New Roman" pitchFamily="18" charset="0"/>
            </a:endParaRPr>
          </a:p>
        </p:txBody>
      </p:sp>
      <p:sp>
        <p:nvSpPr>
          <p:cNvPr id="2" name="Rectangle 1"/>
          <p:cNvSpPr/>
          <p:nvPr/>
        </p:nvSpPr>
        <p:spPr>
          <a:xfrm>
            <a:off x="2092104" y="3673894"/>
            <a:ext cx="6096000" cy="1307537"/>
          </a:xfrm>
          <a:prstGeom prst="rect">
            <a:avLst/>
          </a:prstGeom>
        </p:spPr>
        <p:txBody>
          <a:bodyPr>
            <a:spAutoFit/>
          </a:bodyPr>
          <a:lstStyle/>
          <a:p>
            <a:pPr algn="just">
              <a:lnSpc>
                <a:spcPct val="150000"/>
              </a:lnSpc>
            </a:pPr>
            <a:r>
              <a:rPr lang="vi-VN" sz="2800" dirty="0" smtClean="0">
                <a:solidFill>
                  <a:srgbClr val="FF0000"/>
                </a:solidFill>
                <a:latin typeface="Times New Roman" pitchFamily="18" charset="0"/>
                <a:cs typeface="Times New Roman" pitchFamily="18" charset="0"/>
              </a:rPr>
              <a:t>-&gt; Đây </a:t>
            </a:r>
            <a:r>
              <a:rPr lang="vi-VN" sz="2800" dirty="0">
                <a:solidFill>
                  <a:srgbClr val="FF0000"/>
                </a:solidFill>
                <a:latin typeface="Times New Roman" pitchFamily="18" charset="0"/>
                <a:cs typeface="Times New Roman" pitchFamily="18" charset="0"/>
              </a:rPr>
              <a:t>chính là ý nghĩa của câu chuyện này, là bài học vế đức tính kiên trì.</a:t>
            </a:r>
            <a:endParaRPr lang="en-US" sz="2800" dirty="0">
              <a:solidFill>
                <a:srgbClr val="FF0000"/>
              </a:solidFill>
              <a:latin typeface="Times New Roman" pitchFamily="18" charset="0"/>
              <a:cs typeface="Times New Roman" pitchFamily="18" charset="0"/>
            </a:endParaRPr>
          </a:p>
        </p:txBody>
      </p:sp>
      <p:sp>
        <p:nvSpPr>
          <p:cNvPr id="9" name="Rectangle 8"/>
          <p:cNvSpPr/>
          <p:nvPr/>
        </p:nvSpPr>
        <p:spPr>
          <a:xfrm>
            <a:off x="2153198" y="1775152"/>
            <a:ext cx="8038205" cy="738664"/>
          </a:xfrm>
          <a:prstGeom prst="rect">
            <a:avLst/>
          </a:prstGeom>
        </p:spPr>
        <p:txBody>
          <a:bodyPr wrap="square">
            <a:spAutoFit/>
          </a:bodyPr>
          <a:lstStyle/>
          <a:p>
            <a:pPr algn="just">
              <a:lnSpc>
                <a:spcPct val="150000"/>
              </a:lnSpc>
            </a:pPr>
            <a:r>
              <a:rPr lang="vi-VN" sz="2800" dirty="0" smtClean="0">
                <a:solidFill>
                  <a:srgbClr val="C00000"/>
                </a:solidFill>
                <a:latin typeface="Times New Roman" pitchFamily="18" charset="0"/>
                <a:cs typeface="Times New Roman" pitchFamily="18" charset="0"/>
              </a:rPr>
              <a:t>Gấu con có đức tính kiên nhẫn, chăm chỉ tập luyện</a:t>
            </a:r>
            <a:endParaRPr lang="en-US" sz="28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1388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2" cstate="print">
            <a:extLst>
              <a:ext uri="{28A0092B-C50C-407E-A947-70E740481C1C}">
                <a14:useLocalDpi xmlns:a14="http://schemas.microsoft.com/office/drawing/2010/main" val="0"/>
              </a:ext>
            </a:extLst>
          </a:blip>
          <a:srcRect l="15498" r="13695" b="5297"/>
          <a:stretch/>
        </p:blipFill>
        <p:spPr>
          <a:xfrm>
            <a:off x="0" y="3337009"/>
            <a:ext cx="2632559" cy="3520991"/>
          </a:xfrm>
          <a:prstGeom prst="rect">
            <a:avLst/>
          </a:prstGeom>
        </p:spPr>
      </p:pic>
      <p:pic>
        <p:nvPicPr>
          <p:cNvPr id="6" name="图片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417" y="5124338"/>
            <a:ext cx="1858791" cy="1858791"/>
          </a:xfrm>
          <a:prstGeom prst="rect">
            <a:avLst/>
          </a:prstGeom>
        </p:spPr>
      </p:pic>
      <p:pic>
        <p:nvPicPr>
          <p:cNvPr id="7" name="图片 5">
            <a:extLst>
              <a:ext uri="{FF2B5EF4-FFF2-40B4-BE49-F238E27FC236}">
                <a16:creationId xmlns:a16="http://schemas.microsoft.com/office/drawing/2014/main" xmlns="" id="{32E29622-6938-4F27-BA2F-8E57C68A0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715" y="-969078"/>
            <a:ext cx="10502665" cy="6540366"/>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9837020" y="1357163"/>
            <a:ext cx="2108205" cy="5321249"/>
          </a:xfrm>
          <a:prstGeom prst="rect">
            <a:avLst/>
          </a:prstGeom>
        </p:spPr>
      </p:pic>
      <p:sp>
        <p:nvSpPr>
          <p:cNvPr id="9" name="Rectangle 11">
            <a:extLst>
              <a:ext uri="{FF2B5EF4-FFF2-40B4-BE49-F238E27FC236}">
                <a16:creationId xmlns:a16="http://schemas.microsoft.com/office/drawing/2014/main" xmlns="" id="{3AD24F28-1415-40B3-A995-3C246C286D7F}"/>
              </a:ext>
            </a:extLst>
          </p:cNvPr>
          <p:cNvSpPr>
            <a:spLocks noChangeArrowheads="1"/>
          </p:cNvSpPr>
          <p:nvPr/>
        </p:nvSpPr>
        <p:spPr bwMode="gray">
          <a:xfrm rot="21292743">
            <a:off x="2632444" y="2438299"/>
            <a:ext cx="7184576" cy="769441"/>
          </a:xfrm>
          <a:prstGeom prst="rect">
            <a:avLst/>
          </a:prstGeom>
          <a:noFill/>
          <a:ln>
            <a:noFill/>
          </a:ln>
        </p:spPr>
        <p:txBody>
          <a:bodyPr wrap="square">
            <a:spAutoFit/>
          </a:bodyPr>
          <a:lstStyle/>
          <a:p>
            <a:pPr algn="ctr" defTabSz="1219170">
              <a:defRPr/>
            </a:pPr>
            <a:r>
              <a:rPr lang="en-US" altLang="zh-CN" sz="4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Luyện</a:t>
            </a:r>
            <a:r>
              <a:rPr lang="en-US" altLang="zh-CN"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 </a:t>
            </a:r>
            <a:r>
              <a:rPr lang="en-US" altLang="zh-CN" sz="4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đọc</a:t>
            </a:r>
            <a:r>
              <a:rPr lang="en-US" altLang="zh-CN"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 </a:t>
            </a:r>
            <a:r>
              <a:rPr lang="en-US" altLang="zh-CN" sz="4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lại</a:t>
            </a:r>
            <a:endParaRPr lang="zh-CN" altLang="en-US"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endParaRPr>
          </a:p>
        </p:txBody>
      </p:sp>
      <p:pic>
        <p:nvPicPr>
          <p:cNvPr id="10" name="图片 12">
            <a:extLst>
              <a:ext uri="{FF2B5EF4-FFF2-40B4-BE49-F238E27FC236}">
                <a16:creationId xmlns:a16="http://schemas.microsoft.com/office/drawing/2014/main" xmlns="" id="{37A7A021-B942-4826-8E86-0E1DA4522F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4812">
            <a:off x="353138" y="141289"/>
            <a:ext cx="1755862" cy="1755862"/>
          </a:xfrm>
          <a:prstGeom prst="rect">
            <a:avLst/>
          </a:prstGeom>
        </p:spPr>
      </p:pic>
    </p:spTree>
    <p:extLst>
      <p:ext uri="{BB962C8B-B14F-4D97-AF65-F5344CB8AC3E}">
        <p14:creationId xmlns:p14="http://schemas.microsoft.com/office/powerpoint/2010/main" val="29632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750" fill="hold"/>
                                        <p:tgtEl>
                                          <p:spTgt spid="9"/>
                                        </p:tgtEl>
                                        <p:attrNameLst>
                                          <p:attrName>ppt_w</p:attrName>
                                        </p:attrNameLst>
                                      </p:cBhvr>
                                      <p:tavLst>
                                        <p:tav tm="0">
                                          <p:val>
                                            <p:fltVal val="0"/>
                                          </p:val>
                                        </p:tav>
                                        <p:tav tm="100000">
                                          <p:val>
                                            <p:strVal val="#ppt_w"/>
                                          </p:val>
                                        </p:tav>
                                      </p:tavLst>
                                    </p:anim>
                                    <p:anim calcmode="lin" valueType="num">
                                      <p:cBhvr>
                                        <p:cTn id="23" dur="750" fill="hold"/>
                                        <p:tgtEl>
                                          <p:spTgt spid="9"/>
                                        </p:tgtEl>
                                        <p:attrNameLst>
                                          <p:attrName>ppt_h</p:attrName>
                                        </p:attrNameLst>
                                      </p:cBhvr>
                                      <p:tavLst>
                                        <p:tav tm="0">
                                          <p:val>
                                            <p:fltVal val="0"/>
                                          </p:val>
                                        </p:tav>
                                        <p:tav tm="100000">
                                          <p:val>
                                            <p:strVal val="#ppt_h"/>
                                          </p:val>
                                        </p:tav>
                                      </p:tavLst>
                                    </p:anim>
                                    <p:animEffect transition="in" filter="fade">
                                      <p:cBhvr>
                                        <p:cTn id="24" dur="750"/>
                                        <p:tgtEl>
                                          <p:spTgt spid="9"/>
                                        </p:tgtEl>
                                      </p:cBhvr>
                                    </p:animEffect>
                                  </p:childTnLst>
                                </p:cTn>
                              </p:par>
                            </p:childTnLst>
                          </p:cTn>
                        </p:par>
                        <p:par>
                          <p:cTn id="25" fill="hold">
                            <p:stCondLst>
                              <p:cond delay="175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9028244" y="3877157"/>
            <a:ext cx="3198555" cy="3046998"/>
          </a:xfrm>
          <a:prstGeom prst="rect">
            <a:avLst/>
          </a:prstGeom>
          <a:noFill/>
          <a:ln w="9525">
            <a:noFill/>
          </a:ln>
        </p:spPr>
      </p:pic>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1249680" y="239840"/>
            <a:ext cx="10363200" cy="4524315"/>
          </a:xfrm>
          <a:prstGeom prst="rect">
            <a:avLst/>
          </a:prstGeom>
          <a:noFill/>
        </p:spPr>
        <p:txBody>
          <a:bodyPr wrap="square" rtlCol="0">
            <a:spAutoFit/>
          </a:bodyPr>
          <a:lstStyle/>
          <a:p>
            <a:pPr>
              <a:lnSpc>
                <a:spcPct val="150000"/>
              </a:lnSpc>
            </a:pPr>
            <a:r>
              <a:rPr lang="en-US" sz="3200" dirty="0">
                <a:solidFill>
                  <a:srgbClr val="0000CC"/>
                </a:solidFill>
                <a:latin typeface="+mj-lt"/>
              </a:rPr>
              <a:t>      </a:t>
            </a:r>
            <a:r>
              <a:rPr lang="vi-VN" sz="3200" dirty="0">
                <a:solidFill>
                  <a:srgbClr val="0000CC"/>
                </a:solidFill>
                <a:latin typeface="+mj-lt"/>
              </a:rPr>
              <a:t>Chú ý phân biệt giọng người kể chuyện và giọng các nhân vật</a:t>
            </a:r>
            <a:r>
              <a:rPr lang="en-US" sz="3200" dirty="0">
                <a:solidFill>
                  <a:srgbClr val="0000CC"/>
                </a:solidFill>
                <a:latin typeface="+mj-lt"/>
              </a:rPr>
              <a:t>: G</a:t>
            </a:r>
            <a:r>
              <a:rPr lang="vi-VN" sz="3200" dirty="0">
                <a:solidFill>
                  <a:srgbClr val="0000CC"/>
                </a:solidFill>
                <a:latin typeface="+mj-lt"/>
              </a:rPr>
              <a:t>iọng khỉ nhẹ nhàng, tình cảm; giọng gấu lúc đầu bu</a:t>
            </a:r>
            <a:r>
              <a:rPr lang="en-US" sz="3200" dirty="0">
                <a:solidFill>
                  <a:srgbClr val="0000CC"/>
                </a:solidFill>
                <a:latin typeface="+mj-lt"/>
              </a:rPr>
              <a:t>ồ</a:t>
            </a:r>
            <a:r>
              <a:rPr lang="vi-VN" sz="3200" dirty="0">
                <a:solidFill>
                  <a:srgbClr val="0000CC"/>
                </a:solidFill>
                <a:latin typeface="+mj-lt"/>
              </a:rPr>
              <a:t>n nhưng vui vẻ, hóm hỉnh v</a:t>
            </a:r>
            <a:r>
              <a:rPr lang="en-US" sz="3200" dirty="0">
                <a:solidFill>
                  <a:srgbClr val="0000CC"/>
                </a:solidFill>
                <a:latin typeface="+mj-lt"/>
              </a:rPr>
              <a:t>ề </a:t>
            </a:r>
            <a:r>
              <a:rPr lang="vi-VN" sz="3200" dirty="0">
                <a:solidFill>
                  <a:srgbClr val="0000CC"/>
                </a:solidFill>
                <a:latin typeface="+mj-lt"/>
              </a:rPr>
              <a:t>cuối. </a:t>
            </a:r>
            <a:r>
              <a:rPr lang="en-US" sz="3200" dirty="0">
                <a:solidFill>
                  <a:srgbClr val="0000CC"/>
                </a:solidFill>
                <a:latin typeface="+mj-lt"/>
              </a:rPr>
              <a:t>     </a:t>
            </a:r>
          </a:p>
          <a:p>
            <a:pPr>
              <a:lnSpc>
                <a:spcPct val="150000"/>
              </a:lnSpc>
            </a:pPr>
            <a:r>
              <a:rPr lang="en-US" sz="3200" dirty="0">
                <a:solidFill>
                  <a:srgbClr val="0000CC"/>
                </a:solidFill>
                <a:latin typeface="+mj-lt"/>
              </a:rPr>
              <a:t>       </a:t>
            </a:r>
            <a:r>
              <a:rPr lang="vi-VN" sz="3200" dirty="0">
                <a:solidFill>
                  <a:srgbClr val="0000CC"/>
                </a:solidFill>
                <a:latin typeface="+mj-lt"/>
              </a:rPr>
              <a:t>Nhấn giọng ở một số tiểu từ thể</a:t>
            </a:r>
            <a:r>
              <a:rPr lang="en-US" sz="3200" dirty="0">
                <a:solidFill>
                  <a:srgbClr val="0000CC"/>
                </a:solidFill>
                <a:latin typeface="+mj-lt"/>
              </a:rPr>
              <a:t> </a:t>
            </a:r>
            <a:r>
              <a:rPr lang="vi-VN" sz="3200" dirty="0">
                <a:solidFill>
                  <a:srgbClr val="0000CC"/>
                </a:solidFill>
                <a:latin typeface="+mj-lt"/>
              </a:rPr>
              <a:t>hiện cảm xúc: </a:t>
            </a:r>
            <a:r>
              <a:rPr lang="vi-VN" sz="3200" i="1" dirty="0">
                <a:solidFill>
                  <a:srgbClr val="0000CC"/>
                </a:solidFill>
                <a:latin typeface="+mj-lt"/>
              </a:rPr>
              <a:t>(gấu) à, nhé, (giỏi) quá,</a:t>
            </a:r>
            <a:r>
              <a:rPr lang="en-US" sz="3200" i="1" dirty="0">
                <a:solidFill>
                  <a:srgbClr val="0000CC"/>
                </a:solidFill>
                <a:latin typeface="+mj-lt"/>
              </a:rPr>
              <a:t> </a:t>
            </a:r>
            <a:r>
              <a:rPr lang="vi-VN" sz="3200" i="1" dirty="0">
                <a:solidFill>
                  <a:srgbClr val="0000CC"/>
                </a:solidFill>
                <a:latin typeface="+mj-lt"/>
              </a:rPr>
              <a:t>đi, nhỉ</a:t>
            </a:r>
            <a:r>
              <a:rPr lang="vi-VN" sz="3200" dirty="0">
                <a:solidFill>
                  <a:srgbClr val="0000CC"/>
                </a:solidFill>
                <a:latin typeface="+mj-lt"/>
              </a:rPr>
              <a:t> hoặc một s</a:t>
            </a:r>
            <a:r>
              <a:rPr lang="en-US" sz="3200" dirty="0">
                <a:solidFill>
                  <a:srgbClr val="0000CC"/>
                </a:solidFill>
                <a:latin typeface="+mj-lt"/>
              </a:rPr>
              <a:t>ố</a:t>
            </a:r>
            <a:r>
              <a:rPr lang="vi-VN" sz="3200" dirty="0">
                <a:solidFill>
                  <a:srgbClr val="0000CC"/>
                </a:solidFill>
                <a:latin typeface="+mj-lt"/>
              </a:rPr>
              <a:t> từ ngữ gợi tả</a:t>
            </a:r>
            <a:r>
              <a:rPr lang="en-US" sz="3200" dirty="0">
                <a:solidFill>
                  <a:srgbClr val="0000CC"/>
                </a:solidFill>
                <a:latin typeface="+mj-lt"/>
              </a:rPr>
              <a:t> </a:t>
            </a:r>
            <a:r>
              <a:rPr lang="vi-VN" sz="3200" i="1" dirty="0">
                <a:solidFill>
                  <a:srgbClr val="0000CC"/>
                </a:solidFill>
                <a:latin typeface="+mj-lt"/>
              </a:rPr>
              <a:t>chạy thật nhanh, đá bóng ra xa, chạy đi nhặt, đá vào</a:t>
            </a:r>
            <a:r>
              <a:rPr lang="en-US" sz="3200" i="1" dirty="0">
                <a:solidFill>
                  <a:srgbClr val="0000CC"/>
                </a:solidFill>
                <a:latin typeface="+mj-lt"/>
              </a:rPr>
              <a:t> </a:t>
            </a:r>
            <a:r>
              <a:rPr lang="vi-VN" sz="3200" i="1" dirty="0">
                <a:solidFill>
                  <a:srgbClr val="0000CC"/>
                </a:solidFill>
                <a:latin typeface="+mj-lt"/>
              </a:rPr>
              <a:t>gôn, đá đi đá lại,...</a:t>
            </a:r>
            <a:endParaRPr lang="en-US" sz="3200" dirty="0">
              <a:solidFill>
                <a:srgbClr val="0000CC"/>
              </a:solidFill>
              <a:latin typeface="+mj-lt"/>
            </a:endParaRPr>
          </a:p>
        </p:txBody>
      </p:sp>
    </p:spTree>
    <p:extLst>
      <p:ext uri="{BB962C8B-B14F-4D97-AF65-F5344CB8AC3E}">
        <p14:creationId xmlns:p14="http://schemas.microsoft.com/office/powerpoint/2010/main" val="4382941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ounded Rectangle 9"/>
          <p:cNvSpPr/>
          <p:nvPr/>
        </p:nvSpPr>
        <p:spPr>
          <a:xfrm>
            <a:off x="346841" y="0"/>
            <a:ext cx="11540359" cy="6832948"/>
          </a:xfrm>
          <a:prstGeom prst="round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4" name="TextBox 3"/>
          <p:cNvSpPr txBox="1"/>
          <p:nvPr/>
        </p:nvSpPr>
        <p:spPr>
          <a:xfrm>
            <a:off x="-589474" y="192419"/>
            <a:ext cx="11799176" cy="507783"/>
          </a:xfrm>
          <a:prstGeom prst="rect">
            <a:avLst/>
          </a:prstGeom>
          <a:noFill/>
        </p:spPr>
        <p:txBody>
          <a:bodyPr wrap="square" lIns="91391" tIns="45696" rIns="91391" bIns="45696" rtlCol="0">
            <a:spAutoFit/>
          </a:bodyPr>
          <a:lstStyle/>
          <a:p>
            <a:pPr algn="ctr"/>
            <a:r>
              <a:rPr lang="en-US" sz="26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b="1" dirty="0" smtClean="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CẦU THỦ DỰ BI</a:t>
            </a:r>
            <a:endParaRPr lang="en-US" sz="26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TextBox 4"/>
          <p:cNvSpPr txBox="1"/>
          <p:nvPr/>
        </p:nvSpPr>
        <p:spPr>
          <a:xfrm>
            <a:off x="622676" y="604592"/>
            <a:ext cx="11108364" cy="892504"/>
          </a:xfrm>
          <a:prstGeom prst="rect">
            <a:avLst/>
          </a:prstGeom>
          <a:noFill/>
        </p:spPr>
        <p:txBody>
          <a:bodyPr wrap="square" lIns="91391" tIns="45696" rIns="91391" bIns="45696" rtlCol="0">
            <a:spAutoFit/>
          </a:bodyPr>
          <a:lstStyle/>
          <a:p>
            <a:pPr indent="287338" algn="just"/>
            <a:r>
              <a:rPr lang="en-US" sz="2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Nhìn các bạn đá bóng, gấu con rất muốn chơi cùng. Nhưng thấy gấu con có vẻ chậm chạp và đá bóng không tốt nên chưa đội nào muốn nhận cậu.</a:t>
            </a:r>
            <a:endPar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TextBox 13"/>
          <p:cNvSpPr txBox="1"/>
          <p:nvPr/>
        </p:nvSpPr>
        <p:spPr>
          <a:xfrm>
            <a:off x="526174" y="1409851"/>
            <a:ext cx="11108364" cy="1692723"/>
          </a:xfrm>
          <a:prstGeom prst="rect">
            <a:avLst/>
          </a:prstGeom>
          <a:noFill/>
        </p:spPr>
        <p:txBody>
          <a:bodyPr wrap="square" lIns="91391" tIns="45696" rIns="91391" bIns="45696" rtlCol="0">
            <a:spAutoFit/>
          </a:bodyPr>
          <a:lstStyle/>
          <a:p>
            <a:pPr indent="287338" algn="just"/>
            <a:r>
              <a:rPr lang="en-US" sz="2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Gấu à, cậu làm cầu thủ dự bị nhé! – Khỉ nói.</a:t>
            </a:r>
          </a:p>
          <a:p>
            <a:pPr indent="287338" algn="just"/>
            <a:r>
              <a:rPr lang="en-US" sz="2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Gấu con hơi buồn nhưng cũng đồng ý. Trong khi chờ được vào sân, gấu con đi nhặt bóng cho các bạn. Gấu cố gắng chạy thật nhanh để các bạn không phải chờ lâu.</a:t>
            </a:r>
            <a:endPar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5" name="TextBox 14"/>
          <p:cNvSpPr txBox="1"/>
          <p:nvPr/>
        </p:nvSpPr>
        <p:spPr>
          <a:xfrm>
            <a:off x="526174" y="2988236"/>
            <a:ext cx="11108364" cy="1292613"/>
          </a:xfrm>
          <a:prstGeom prst="rect">
            <a:avLst/>
          </a:prstGeom>
          <a:noFill/>
        </p:spPr>
        <p:txBody>
          <a:bodyPr wrap="square" lIns="91391" tIns="45696" rIns="91391" bIns="45696" rtlCol="0">
            <a:spAutoFit/>
          </a:bodyPr>
          <a:lstStyle/>
          <a:p>
            <a:pPr indent="287338" algn="just"/>
            <a:r>
              <a:rPr lang="en-US" sz="2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Hằng ngày, gấu đến sân bóng từ sớm để luyện tập. Gấu đá bóng ra xa, chạy đi nhặt rồi đá vào gôn, đá đi đá lại, … Cứ thế, gấu đá bóng ngày càng giỏi hơn.</a:t>
            </a:r>
            <a:endPar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8" name="Oval 17"/>
          <p:cNvSpPr/>
          <p:nvPr/>
        </p:nvSpPr>
        <p:spPr>
          <a:xfrm>
            <a:off x="435952" y="4166510"/>
            <a:ext cx="373449" cy="3455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4</a:t>
            </a:r>
          </a:p>
        </p:txBody>
      </p:sp>
      <p:sp>
        <p:nvSpPr>
          <p:cNvPr id="19" name="TextBox 18"/>
          <p:cNvSpPr txBox="1"/>
          <p:nvPr/>
        </p:nvSpPr>
        <p:spPr>
          <a:xfrm>
            <a:off x="526174" y="4144168"/>
            <a:ext cx="11108364" cy="2492942"/>
          </a:xfrm>
          <a:prstGeom prst="rect">
            <a:avLst/>
          </a:prstGeom>
          <a:noFill/>
        </p:spPr>
        <p:txBody>
          <a:bodyPr wrap="square" lIns="91391" tIns="45696" rIns="91391" bIns="45696" rtlCol="0">
            <a:spAutoFit/>
          </a:bodyPr>
          <a:lstStyle/>
          <a:p>
            <a:pPr indent="287338" algn="just"/>
            <a:r>
              <a:rPr lang="en-US" sz="2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Một hôm, đến sân bòng thấy gấu đang luyện tập, các bạn ngạc nhiên nhìn gấu rồi nói: “Cậu giỏi quá!, “Này, vào đội tớ nhé!”, “Vào đội tớ đi!”.</a:t>
            </a:r>
          </a:p>
          <a:p>
            <a:pPr marL="457200" indent="-457200" algn="just">
              <a:buFontTx/>
              <a:buChar char="-"/>
            </a:pPr>
            <a:r>
              <a:rPr lang="en-US" sz="2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Tớ nên vào đội nào đây? – Gấu hỏi khỉ.</a:t>
            </a:r>
          </a:p>
          <a:p>
            <a:pPr marL="457200" indent="-457200" algn="just">
              <a:buFontTx/>
              <a:buChar char="-"/>
            </a:pPr>
            <a:r>
              <a:rPr lang="en-US" sz="2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Hiệp đầu cậu đá cho đội đỏ, hiệp sau cậu đá cho đội xanh. – Khỉ nói.</a:t>
            </a:r>
          </a:p>
          <a:p>
            <a:pPr algn="just"/>
            <a:r>
              <a:rPr lang="en-US" sz="2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Gấu vui vẻ gật đầu. Cậu nghĩ: “Hóa ra làm cầu thủ dự bị cũng hay nhỉ!”.</a:t>
            </a:r>
          </a:p>
          <a:p>
            <a:pPr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i="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(Theo 100 truyện ngụ ngôn hay nhất)</a:t>
            </a:r>
            <a:endParaRPr lang="en-US" sz="2600" b="1" i="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Oval 5"/>
          <p:cNvSpPr/>
          <p:nvPr/>
        </p:nvSpPr>
        <p:spPr>
          <a:xfrm>
            <a:off x="435952" y="676405"/>
            <a:ext cx="328136" cy="354498"/>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1</a:t>
            </a:r>
          </a:p>
        </p:txBody>
      </p:sp>
      <p:sp>
        <p:nvSpPr>
          <p:cNvPr id="16" name="Oval 15"/>
          <p:cNvSpPr/>
          <p:nvPr/>
        </p:nvSpPr>
        <p:spPr>
          <a:xfrm>
            <a:off x="435952" y="1518446"/>
            <a:ext cx="360000" cy="3600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2</a:t>
            </a:r>
          </a:p>
        </p:txBody>
      </p:sp>
      <p:sp>
        <p:nvSpPr>
          <p:cNvPr id="17" name="Oval 16"/>
          <p:cNvSpPr/>
          <p:nvPr/>
        </p:nvSpPr>
        <p:spPr>
          <a:xfrm>
            <a:off x="435952" y="3111307"/>
            <a:ext cx="373449" cy="3455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3</a:t>
            </a:r>
          </a:p>
        </p:txBody>
      </p:sp>
      <p:cxnSp>
        <p:nvCxnSpPr>
          <p:cNvPr id="12" name="Straight Connector 11"/>
          <p:cNvCxnSpPr/>
          <p:nvPr/>
        </p:nvCxnSpPr>
        <p:spPr>
          <a:xfrm>
            <a:off x="6538352" y="1415538"/>
            <a:ext cx="1569328"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338925" y="1415539"/>
            <a:ext cx="1426662"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285414" y="2229566"/>
            <a:ext cx="1296965"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397864" y="2620312"/>
            <a:ext cx="2297654"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57216" y="4166649"/>
            <a:ext cx="1179059"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284957" y="4556559"/>
            <a:ext cx="1569328"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733880" y="4976719"/>
            <a:ext cx="605045"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252189" y="6155998"/>
            <a:ext cx="805314"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211923" y="1815941"/>
            <a:ext cx="885845"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998112" y="3785514"/>
            <a:ext cx="1569328"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865208" y="3771128"/>
            <a:ext cx="1569328"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882978" y="4941094"/>
            <a:ext cx="605045"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498297" y="4945460"/>
            <a:ext cx="413254"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0069621" y="6121151"/>
            <a:ext cx="605045"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377701" y="3402608"/>
            <a:ext cx="1296965"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50244" y="3782808"/>
            <a:ext cx="1296965"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2355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par>
                                <p:cTn id="8" presetID="21" presetClass="entr" presetSubtype="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heel(1)">
                                      <p:cBhvr>
                                        <p:cTn id="10" dur="2000"/>
                                        <p:tgtEl>
                                          <p:spTgt spid="20"/>
                                        </p:tgtEl>
                                      </p:cBhvr>
                                    </p:animEffect>
                                  </p:childTnLst>
                                </p:cTn>
                              </p:par>
                              <p:par>
                                <p:cTn id="11" presetID="21" presetClass="entr" presetSubtype="1"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heel(1)">
                                      <p:cBhvr>
                                        <p:cTn id="13" dur="2000"/>
                                        <p:tgtEl>
                                          <p:spTgt spid="21"/>
                                        </p:tgtEl>
                                      </p:cBhvr>
                                    </p:animEffect>
                                  </p:childTnLst>
                                </p:cTn>
                              </p:par>
                              <p:par>
                                <p:cTn id="14" presetID="21" presetClass="entr" presetSubtype="1"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heel(1)">
                                      <p:cBhvr>
                                        <p:cTn id="16" dur="2000"/>
                                        <p:tgtEl>
                                          <p:spTgt spid="22"/>
                                        </p:tgtEl>
                                      </p:cBhvr>
                                    </p:animEffect>
                                  </p:childTnLst>
                                </p:cTn>
                              </p:par>
                              <p:par>
                                <p:cTn id="17" presetID="21" presetClass="entr" presetSubtype="1"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heel(1)">
                                      <p:cBhvr>
                                        <p:cTn id="19" dur="2000"/>
                                        <p:tgtEl>
                                          <p:spTgt spid="23"/>
                                        </p:tgtEl>
                                      </p:cBhvr>
                                    </p:animEffect>
                                  </p:childTnLst>
                                </p:cTn>
                              </p:par>
                              <p:par>
                                <p:cTn id="20" presetID="21" presetClass="entr" presetSubtype="1"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heel(1)">
                                      <p:cBhvr>
                                        <p:cTn id="22" dur="2000"/>
                                        <p:tgtEl>
                                          <p:spTgt spid="24"/>
                                        </p:tgtEl>
                                      </p:cBhvr>
                                    </p:animEffect>
                                  </p:childTnLst>
                                </p:cTn>
                              </p:par>
                              <p:par>
                                <p:cTn id="23" presetID="21" presetClass="entr" presetSubtype="1"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heel(1)">
                                      <p:cBhvr>
                                        <p:cTn id="25" dur="2000"/>
                                        <p:tgtEl>
                                          <p:spTgt spid="25"/>
                                        </p:tgtEl>
                                      </p:cBhvr>
                                    </p:animEffect>
                                  </p:childTnLst>
                                </p:cTn>
                              </p:par>
                              <p:par>
                                <p:cTn id="26" presetID="21" presetClass="entr" presetSubtype="1"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heel(1)">
                                      <p:cBhvr>
                                        <p:cTn id="28" dur="2000"/>
                                        <p:tgtEl>
                                          <p:spTgt spid="26"/>
                                        </p:tgtEl>
                                      </p:cBhvr>
                                    </p:animEffect>
                                  </p:childTnLst>
                                </p:cTn>
                              </p:par>
                              <p:par>
                                <p:cTn id="29" presetID="21" presetClass="entr" presetSubtype="1"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heel(1)">
                                      <p:cBhvr>
                                        <p:cTn id="31" dur="2000"/>
                                        <p:tgtEl>
                                          <p:spTgt spid="27"/>
                                        </p:tgtEl>
                                      </p:cBhvr>
                                    </p:animEffect>
                                  </p:childTnLst>
                                </p:cTn>
                              </p:par>
                              <p:par>
                                <p:cTn id="32" presetID="21" presetClass="entr" presetSubtype="1"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heel(1)">
                                      <p:cBhvr>
                                        <p:cTn id="34" dur="2000"/>
                                        <p:tgtEl>
                                          <p:spTgt spid="28"/>
                                        </p:tgtEl>
                                      </p:cBhvr>
                                    </p:animEffect>
                                  </p:childTnLst>
                                </p:cTn>
                              </p:par>
                              <p:par>
                                <p:cTn id="35" presetID="21" presetClass="entr" presetSubtype="1"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heel(1)">
                                      <p:cBhvr>
                                        <p:cTn id="37" dur="2000"/>
                                        <p:tgtEl>
                                          <p:spTgt spid="29"/>
                                        </p:tgtEl>
                                      </p:cBhvr>
                                    </p:animEffect>
                                  </p:childTnLst>
                                </p:cTn>
                              </p:par>
                              <p:par>
                                <p:cTn id="38" presetID="21" presetClass="entr" presetSubtype="1"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heel(1)">
                                      <p:cBhvr>
                                        <p:cTn id="40" dur="2000"/>
                                        <p:tgtEl>
                                          <p:spTgt spid="30"/>
                                        </p:tgtEl>
                                      </p:cBhvr>
                                    </p:animEffect>
                                  </p:childTnLst>
                                </p:cTn>
                              </p:par>
                              <p:par>
                                <p:cTn id="41" presetID="21" presetClass="entr" presetSubtype="1"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heel(1)">
                                      <p:cBhvr>
                                        <p:cTn id="43" dur="2000"/>
                                        <p:tgtEl>
                                          <p:spTgt spid="31"/>
                                        </p:tgtEl>
                                      </p:cBhvr>
                                    </p:animEffect>
                                  </p:childTnLst>
                                </p:cTn>
                              </p:par>
                              <p:par>
                                <p:cTn id="44" presetID="21" presetClass="entr" presetSubtype="1"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heel(1)">
                                      <p:cBhvr>
                                        <p:cTn id="46" dur="2000"/>
                                        <p:tgtEl>
                                          <p:spTgt spid="32"/>
                                        </p:tgtEl>
                                      </p:cBhvr>
                                    </p:animEffect>
                                  </p:childTnLst>
                                </p:cTn>
                              </p:par>
                              <p:par>
                                <p:cTn id="47" presetID="21" presetClass="entr" presetSubtype="1"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heel(1)">
                                      <p:cBhvr>
                                        <p:cTn id="49" dur="2000"/>
                                        <p:tgtEl>
                                          <p:spTgt spid="33"/>
                                        </p:tgtEl>
                                      </p:cBhvr>
                                    </p:animEffect>
                                  </p:childTnLst>
                                </p:cTn>
                              </p:par>
                              <p:par>
                                <p:cTn id="50" presetID="21" presetClass="entr" presetSubtype="1"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heel(1)">
                                      <p:cBhvr>
                                        <p:cTn id="52"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xmlns="" id="{76DE78DD-ADEF-4012-809E-66E68885B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5" name="PA_图片 3">
            <a:extLst>
              <a:ext uri="{FF2B5EF4-FFF2-40B4-BE49-F238E27FC236}">
                <a16:creationId xmlns:a16="http://schemas.microsoft.com/office/drawing/2014/main" xmlns=""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684908" y="2787187"/>
            <a:ext cx="4601708" cy="4601708"/>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 name="Rounded Rectangle 6"/>
          <p:cNvSpPr/>
          <p:nvPr/>
        </p:nvSpPr>
        <p:spPr>
          <a:xfrm>
            <a:off x="4008772" y="1798320"/>
            <a:ext cx="4064000" cy="167139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THI ĐỌC</a:t>
            </a:r>
            <a:endPar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Text Box 1"/>
          <p:cNvSpPr txBox="1"/>
          <p:nvPr/>
        </p:nvSpPr>
        <p:spPr>
          <a:xfrm>
            <a:off x="2045368" y="6467577"/>
            <a:ext cx="10586696" cy="464614"/>
          </a:xfrm>
          <a:prstGeom prst="rect">
            <a:avLst/>
          </a:prstGeom>
          <a:noFill/>
        </p:spPr>
        <p:txBody>
          <a:bodyPr wrap="square" rtlCol="0">
            <a:spAutoFit/>
          </a:bodyPr>
          <a:lstStyle/>
          <a:p>
            <a:r>
              <a:rPr lang="en-US" sz="2419" b="1" dirty="0" err="1">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Bản</a:t>
            </a:r>
            <a:r>
              <a:rPr lang="en-US" sz="2419" b="1" dirty="0">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2419" b="1" dirty="0" err="1">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quyền</a:t>
            </a:r>
            <a:r>
              <a:rPr lang="en-US" sz="2419" b="1" dirty="0">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 : FB </a:t>
            </a:r>
            <a:r>
              <a:rPr lang="en-US" sz="2419" b="1" dirty="0" err="1">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Đặng</a:t>
            </a:r>
            <a:r>
              <a:rPr lang="en-US" sz="2419" b="1" dirty="0">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2419" b="1" dirty="0" err="1">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Nhật</a:t>
            </a:r>
            <a:r>
              <a:rPr lang="en-US" sz="2419" b="1" dirty="0">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2419" b="1" dirty="0" err="1">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Linh</a:t>
            </a:r>
            <a:r>
              <a:rPr lang="en-US" sz="2419" b="1" dirty="0">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 https://www.facebook.com/nhat.linh.3557440</a:t>
            </a:r>
          </a:p>
        </p:txBody>
      </p:sp>
    </p:spTree>
    <p:extLst>
      <p:ext uri="{BB962C8B-B14F-4D97-AF65-F5344CB8AC3E}">
        <p14:creationId xmlns:p14="http://schemas.microsoft.com/office/powerpoint/2010/main" val="208469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01651" y="1382233"/>
            <a:ext cx="10668592" cy="3657321"/>
          </a:xfrm>
          <a:prstGeom prst="rect">
            <a:avLst/>
          </a:prstGeom>
        </p:spPr>
      </p:pic>
      <p:sp>
        <p:nvSpPr>
          <p:cNvPr id="5" name="Rectangle 33"/>
          <p:cNvSpPr/>
          <p:nvPr/>
        </p:nvSpPr>
        <p:spPr>
          <a:xfrm>
            <a:off x="3926766" y="1599327"/>
            <a:ext cx="6065443" cy="707886"/>
          </a:xfrm>
          <a:prstGeom prst="rect">
            <a:avLst/>
          </a:prstGeom>
        </p:spPr>
        <p:txBody>
          <a:bodyPr wrap="none">
            <a:spAutoFit/>
          </a:bodyPr>
          <a:lstStyle/>
          <a:p>
            <a:r>
              <a:rPr lang="en-US" altLang="zh-CN" sz="4000" b="1" dirty="0" err="1">
                <a:solidFill>
                  <a:srgbClr val="FF0000"/>
                </a:solidFill>
                <a:cs typeface="+mn-ea"/>
                <a:sym typeface="+mn-lt"/>
              </a:rPr>
              <a:t>Luyện</a:t>
            </a:r>
            <a:r>
              <a:rPr lang="en-US" altLang="zh-CN" sz="4000" b="1" dirty="0">
                <a:solidFill>
                  <a:srgbClr val="FF0000"/>
                </a:solidFill>
                <a:cs typeface="+mn-ea"/>
                <a:sym typeface="+mn-lt"/>
              </a:rPr>
              <a:t> </a:t>
            </a:r>
            <a:r>
              <a:rPr lang="en-US" altLang="zh-CN" sz="4000" b="1" dirty="0" err="1">
                <a:solidFill>
                  <a:srgbClr val="FF0000"/>
                </a:solidFill>
                <a:cs typeface="+mn-ea"/>
                <a:sym typeface="+mn-lt"/>
              </a:rPr>
              <a:t>tập</a:t>
            </a:r>
            <a:r>
              <a:rPr lang="en-US" altLang="zh-CN" sz="4000" b="1" dirty="0">
                <a:solidFill>
                  <a:srgbClr val="FF0000"/>
                </a:solidFill>
                <a:cs typeface="+mn-ea"/>
                <a:sym typeface="+mn-lt"/>
              </a:rPr>
              <a:t> </a:t>
            </a:r>
            <a:r>
              <a:rPr lang="en-US" altLang="zh-CN" sz="4000" b="1" dirty="0" err="1">
                <a:solidFill>
                  <a:srgbClr val="FF0000"/>
                </a:solidFill>
                <a:cs typeface="+mn-ea"/>
                <a:sym typeface="+mn-lt"/>
              </a:rPr>
              <a:t>theo</a:t>
            </a:r>
            <a:r>
              <a:rPr lang="en-US" altLang="zh-CN" sz="4000" b="1" dirty="0">
                <a:solidFill>
                  <a:srgbClr val="FF0000"/>
                </a:solidFill>
                <a:cs typeface="+mn-ea"/>
                <a:sym typeface="+mn-lt"/>
              </a:rPr>
              <a:t> </a:t>
            </a:r>
            <a:r>
              <a:rPr lang="en-US" altLang="zh-CN" sz="4000" b="1" dirty="0" err="1">
                <a:solidFill>
                  <a:srgbClr val="FF0000"/>
                </a:solidFill>
                <a:cs typeface="+mn-ea"/>
                <a:sym typeface="+mn-lt"/>
              </a:rPr>
              <a:t>văn</a:t>
            </a:r>
            <a:r>
              <a:rPr lang="en-US" altLang="zh-CN" sz="4000" b="1" dirty="0">
                <a:solidFill>
                  <a:srgbClr val="FF0000"/>
                </a:solidFill>
                <a:cs typeface="+mn-ea"/>
                <a:sym typeface="+mn-lt"/>
              </a:rPr>
              <a:t> </a:t>
            </a:r>
            <a:r>
              <a:rPr lang="en-US" altLang="zh-CN" sz="4000" b="1" dirty="0" err="1">
                <a:solidFill>
                  <a:srgbClr val="FF0000"/>
                </a:solidFill>
                <a:cs typeface="+mn-ea"/>
                <a:sym typeface="+mn-lt"/>
              </a:rPr>
              <a:t>bản</a:t>
            </a:r>
            <a:r>
              <a:rPr lang="en-US" altLang="zh-CN" sz="4000" b="1" dirty="0">
                <a:solidFill>
                  <a:srgbClr val="FF0000"/>
                </a:solidFill>
                <a:cs typeface="+mn-ea"/>
                <a:sym typeface="+mn-lt"/>
              </a:rPr>
              <a:t> </a:t>
            </a:r>
            <a:r>
              <a:rPr lang="en-US" altLang="zh-CN" sz="4000" b="1" dirty="0" err="1">
                <a:solidFill>
                  <a:srgbClr val="FF0000"/>
                </a:solidFill>
                <a:cs typeface="+mn-ea"/>
                <a:sym typeface="+mn-lt"/>
              </a:rPr>
              <a:t>đọc</a:t>
            </a:r>
            <a:endParaRPr lang="en-US" sz="4000" b="1" dirty="0">
              <a:solidFill>
                <a:srgbClr val="FF0000"/>
              </a:solidFill>
              <a:cs typeface="+mn-ea"/>
              <a:sym typeface="+mn-lt"/>
            </a:endParaRPr>
          </a:p>
        </p:txBody>
      </p:sp>
    </p:spTree>
    <p:extLst>
      <p:ext uri="{BB962C8B-B14F-4D97-AF65-F5344CB8AC3E}">
        <p14:creationId xmlns:p14="http://schemas.microsoft.com/office/powerpoint/2010/main" val="1698916747"/>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9028244" y="3877157"/>
            <a:ext cx="3198555" cy="3046998"/>
          </a:xfrm>
          <a:prstGeom prst="rect">
            <a:avLst/>
          </a:prstGeom>
          <a:noFill/>
          <a:ln w="9525">
            <a:noFill/>
          </a:ln>
        </p:spPr>
      </p:pic>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 xmlns:a16="http://schemas.microsoft.com/office/drawing/2014/main" id="{FB4B99EE-334E-405E-B79C-C7BC5BFA3B4E}"/>
              </a:ext>
            </a:extLst>
          </p:cNvPr>
          <p:cNvSpPr/>
          <p:nvPr/>
        </p:nvSpPr>
        <p:spPr>
          <a:xfrm>
            <a:off x="1628950" y="1592935"/>
            <a:ext cx="9361434" cy="69111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Câu</a:t>
            </a:r>
            <a:r>
              <a:rPr kumimoji="0" lang="en-US" sz="44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1. </a:t>
            </a:r>
            <a:r>
              <a:rPr kumimoji="0" lang="en-US" sz="44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Câu</a:t>
            </a:r>
            <a:r>
              <a:rPr kumimoji="0" lang="en-US" sz="44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nào</a:t>
            </a:r>
            <a:r>
              <a:rPr kumimoji="0" lang="en-US" sz="44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trong</a:t>
            </a:r>
            <a:r>
              <a:rPr kumimoji="0" lang="en-US" sz="44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bài</a:t>
            </a:r>
            <a:r>
              <a:rPr kumimoji="0" lang="en-US" sz="44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là</a:t>
            </a:r>
            <a:r>
              <a:rPr kumimoji="0" lang="en-US" sz="44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lời</a:t>
            </a:r>
            <a:r>
              <a:rPr kumimoji="0" lang="en-US" sz="44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khen</a:t>
            </a:r>
            <a:r>
              <a:rPr kumimoji="0" lang="en-US" sz="44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a:t>
            </a:r>
            <a:endParaRPr kumimoji="0" lang="en-US" sz="44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endParaRPr>
          </a:p>
        </p:txBody>
      </p:sp>
      <p:sp>
        <p:nvSpPr>
          <p:cNvPr id="9" name="Rectangle: Rounded Corners 2">
            <a:extLst>
              <a:ext uri="{FF2B5EF4-FFF2-40B4-BE49-F238E27FC236}">
                <a16:creationId xmlns="" xmlns:a16="http://schemas.microsoft.com/office/drawing/2014/main" id="{216E9AA9-3460-4D49-9B72-A7D5D6BAA087}"/>
              </a:ext>
            </a:extLst>
          </p:cNvPr>
          <p:cNvSpPr/>
          <p:nvPr/>
        </p:nvSpPr>
        <p:spPr>
          <a:xfrm>
            <a:off x="2832116" y="2797474"/>
            <a:ext cx="5574403" cy="7123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Cậu</a:t>
            </a:r>
            <a:r>
              <a:rPr kumimoji="0" lang="en-US" sz="4400" b="1" i="0" u="none" strike="noStrike" kern="1200" cap="none" spc="0" normalizeH="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giỏi</a:t>
            </a:r>
            <a:r>
              <a:rPr kumimoji="0" lang="en-US" sz="4400" b="1" i="0" u="none" strike="noStrike" kern="1200" cap="none" spc="0" normalizeH="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quá</a:t>
            </a:r>
            <a:r>
              <a:rPr kumimoji="0" lang="en-US" sz="4400" b="1" i="0" u="none" strike="noStrike" kern="1200" cap="none" spc="0" normalizeH="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a:t>
            </a:r>
            <a:endParaRPr kumimoji="0" lang="en-US" sz="44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149512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9028244" y="3877157"/>
            <a:ext cx="3198555" cy="3046998"/>
          </a:xfrm>
          <a:prstGeom prst="rect">
            <a:avLst/>
          </a:prstGeom>
          <a:noFill/>
          <a:ln w="9525">
            <a:noFill/>
          </a:ln>
        </p:spPr>
      </p:pic>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 xmlns:a16="http://schemas.microsoft.com/office/drawing/2014/main" id="{08CC8F3F-F679-497C-88AF-CD43454C89E4}"/>
              </a:ext>
            </a:extLst>
          </p:cNvPr>
          <p:cNvSpPr txBox="1"/>
          <p:nvPr/>
        </p:nvSpPr>
        <p:spPr>
          <a:xfrm>
            <a:off x="1364330" y="917939"/>
            <a:ext cx="9666518" cy="2585323"/>
          </a:xfrm>
          <a:prstGeom prst="rect">
            <a:avLst/>
          </a:prstGeom>
          <a:noFill/>
        </p:spPr>
        <p:txBody>
          <a:bodyPr wrap="square" rtlCol="0">
            <a:spAutoFit/>
          </a:bodyPr>
          <a:lstStyle/>
          <a:p>
            <a:pPr>
              <a:lnSpc>
                <a:spcPct val="150000"/>
              </a:lnSpc>
            </a:pPr>
            <a:r>
              <a:rPr lang="vi-VN" sz="3600" b="1" i="1" dirty="0">
                <a:solidFill>
                  <a:srgbClr val="FF0000"/>
                </a:solidFill>
                <a:latin typeface="+mj-lt"/>
              </a:rPr>
              <a:t>Câu 2. </a:t>
            </a:r>
            <a:r>
              <a:rPr lang="vi-VN" sz="3600" b="1" dirty="0">
                <a:solidFill>
                  <a:srgbClr val="0000CC"/>
                </a:solidFill>
                <a:latin typeface="+mj-lt"/>
              </a:rPr>
              <a:t>Nếu là bạn của gấu con trong câu chuyện trên, em sẽ nói lời chúc </a:t>
            </a:r>
            <a:r>
              <a:rPr lang="vi-VN" sz="3600" b="1" dirty="0" smtClean="0">
                <a:solidFill>
                  <a:srgbClr val="0000CC"/>
                </a:solidFill>
                <a:latin typeface="+mj-lt"/>
              </a:rPr>
              <a:t>Mừng </a:t>
            </a:r>
            <a:r>
              <a:rPr lang="vi-VN" sz="3600" b="1" dirty="0">
                <a:solidFill>
                  <a:srgbClr val="0000CC"/>
                </a:solidFill>
                <a:latin typeface="+mj-lt"/>
              </a:rPr>
              <a:t>gấu con</a:t>
            </a:r>
            <a:r>
              <a:rPr lang="en-US" sz="3600" b="1" dirty="0">
                <a:solidFill>
                  <a:srgbClr val="0000CC"/>
                </a:solidFill>
                <a:latin typeface="+mj-lt"/>
              </a:rPr>
              <a:t> </a:t>
            </a:r>
            <a:r>
              <a:rPr lang="vi-VN" sz="3600" b="1" dirty="0">
                <a:solidFill>
                  <a:srgbClr val="0000CC"/>
                </a:solidFill>
                <a:latin typeface="+mj-lt"/>
              </a:rPr>
              <a:t>như thế nào? Đoán xem, gấu con sẽ trả lời em ra sao</a:t>
            </a:r>
            <a:r>
              <a:rPr lang="vi-VN" sz="3600" b="1" i="1" dirty="0">
                <a:solidFill>
                  <a:srgbClr val="0000CC"/>
                </a:solidFill>
                <a:latin typeface="+mj-lt"/>
              </a:rPr>
              <a:t>?</a:t>
            </a:r>
            <a:endParaRPr lang="en-US" sz="3600" b="1" dirty="0">
              <a:solidFill>
                <a:srgbClr val="0000CC"/>
              </a:solidFill>
              <a:latin typeface="+mj-lt"/>
            </a:endParaRPr>
          </a:p>
        </p:txBody>
      </p:sp>
      <p:sp>
        <p:nvSpPr>
          <p:cNvPr id="11" name="TextBox 10">
            <a:extLst>
              <a:ext uri="{FF2B5EF4-FFF2-40B4-BE49-F238E27FC236}">
                <a16:creationId xmlns="" xmlns:a16="http://schemas.microsoft.com/office/drawing/2014/main" id="{11623C27-0571-4292-9DBC-07A3C543DE12}"/>
              </a:ext>
            </a:extLst>
          </p:cNvPr>
          <p:cNvSpPr txBox="1"/>
          <p:nvPr/>
        </p:nvSpPr>
        <p:spPr>
          <a:xfrm>
            <a:off x="1546994" y="3555712"/>
            <a:ext cx="8069446" cy="646331"/>
          </a:xfrm>
          <a:prstGeom prst="rect">
            <a:avLst/>
          </a:prstGeom>
          <a:noFill/>
        </p:spPr>
        <p:txBody>
          <a:bodyPr wrap="square" rtlCol="0">
            <a:spAutoFit/>
          </a:bodyPr>
          <a:lstStyle/>
          <a:p>
            <a:pPr marL="0" marR="0" lvl="0" indent="0" defTabSz="914400" rtl="0" eaLnBrk="1" fontAlgn="auto" latinLnBrk="0" hangingPunct="1">
              <a:spcBef>
                <a:spcPts val="0"/>
              </a:spcBef>
              <a:spcAft>
                <a:spcPts val="0"/>
              </a:spcAft>
              <a:buClrTx/>
              <a:buSzTx/>
              <a:buFontTx/>
              <a:buNone/>
              <a:tabLst/>
              <a:defRPr/>
            </a:pP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Chúc</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mừng</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gấu</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nhé</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thật</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giỏi</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TextBox 11">
            <a:extLst>
              <a:ext uri="{FF2B5EF4-FFF2-40B4-BE49-F238E27FC236}">
                <a16:creationId xmlns="" xmlns:a16="http://schemas.microsoft.com/office/drawing/2014/main" id="{11623C27-0571-4292-9DBC-07A3C543DE12}"/>
              </a:ext>
            </a:extLst>
          </p:cNvPr>
          <p:cNvSpPr txBox="1"/>
          <p:nvPr/>
        </p:nvSpPr>
        <p:spPr>
          <a:xfrm>
            <a:off x="1580244" y="4187902"/>
            <a:ext cx="8069446" cy="1754326"/>
          </a:xfrm>
          <a:prstGeom prst="rect">
            <a:avLst/>
          </a:prstGeom>
          <a:noFill/>
        </p:spPr>
        <p:txBody>
          <a:bodyPr wrap="square" rtlCol="0">
            <a:spAutoFit/>
          </a:bodyPr>
          <a:lstStyle/>
          <a:p>
            <a:pPr marL="0" marR="0" lvl="0" indent="0" defTabSz="914400" rtl="0" eaLnBrk="1" fontAlgn="auto" latinLnBrk="0" hangingPunct="1">
              <a:spcBef>
                <a:spcPts val="0"/>
              </a:spcBef>
              <a:spcAft>
                <a:spcPts val="0"/>
              </a:spcAft>
              <a:buClrTx/>
              <a:buSzTx/>
              <a:buFontTx/>
              <a:buNone/>
              <a:tabLst/>
              <a:defRPr/>
            </a:pPr>
            <a:r>
              <a:rPr lang="en-US" sz="3600" b="1" dirty="0" smtClean="0">
                <a:solidFill>
                  <a:srgbClr val="92D050"/>
                </a:solidFill>
                <a:latin typeface="Times New Roman" panose="02020603050405020304" pitchFamily="18" charset="0"/>
                <a:ea typeface="Arial-Rounded" panose="020B0500000000000000" pitchFamily="34" charset="0"/>
                <a:cs typeface="Times New Roman" panose="02020603050405020304" pitchFamily="18" charset="0"/>
              </a:rPr>
              <a:t>Gấu con: </a:t>
            </a:r>
          </a:p>
          <a:p>
            <a:pPr marL="0" marR="0" lvl="0" indent="0" defTabSz="914400"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92D05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lang="en-US" sz="3600" b="1" dirty="0">
                <a:solidFill>
                  <a:srgbClr val="92D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smtClean="0">
                <a:solidFill>
                  <a:srgbClr val="92D050"/>
                </a:solidFill>
                <a:latin typeface="Times New Roman" panose="02020603050405020304" pitchFamily="18" charset="0"/>
                <a:ea typeface="Arial-Rounded" panose="020B0500000000000000" pitchFamily="34" charset="0"/>
                <a:cs typeface="Times New Roman" panose="02020603050405020304" pitchFamily="18" charset="0"/>
              </a:rPr>
              <a:t>Cám ơn cậu đã khen. Mình phải cố gắng nhiều hơn nữa.</a:t>
            </a:r>
            <a:endParaRPr kumimoji="0" lang="en-US" sz="3600" b="1" i="0" u="none" strike="noStrike" kern="1200" cap="none" spc="0" normalizeH="0" baseline="0" noProof="0" dirty="0">
              <a:ln>
                <a:noFill/>
              </a:ln>
              <a:solidFill>
                <a:srgbClr val="92D05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30170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9028244" y="3877157"/>
            <a:ext cx="3198555" cy="3046998"/>
          </a:xfrm>
          <a:prstGeom prst="rect">
            <a:avLst/>
          </a:prstGeom>
          <a:noFill/>
          <a:ln w="9525">
            <a:noFill/>
          </a:ln>
        </p:spPr>
      </p:pic>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1304110" y="1378857"/>
            <a:ext cx="10320798" cy="1754326"/>
          </a:xfrm>
          <a:prstGeom prst="rect">
            <a:avLst/>
          </a:prstGeom>
          <a:noFill/>
        </p:spPr>
        <p:txBody>
          <a:bodyPr wrap="square" rtlCol="0">
            <a:spAutoFit/>
          </a:bodyPr>
          <a:lstStyle/>
          <a:p>
            <a:pPr>
              <a:lnSpc>
                <a:spcPct val="150000"/>
              </a:lnSpc>
            </a:pPr>
            <a:r>
              <a:rPr lang="en-US" sz="3600" dirty="0">
                <a:solidFill>
                  <a:srgbClr val="0000CC"/>
                </a:solidFill>
                <a:latin typeface="Times New Roman" pitchFamily="18" charset="0"/>
                <a:cs typeface="Times New Roman" pitchFamily="18" charset="0"/>
              </a:rPr>
              <a:t>- Đ</a:t>
            </a:r>
            <a:r>
              <a:rPr lang="vi-VN" sz="3600" dirty="0">
                <a:solidFill>
                  <a:srgbClr val="0000CC"/>
                </a:solidFill>
                <a:latin typeface="Times New Roman" pitchFamily="18" charset="0"/>
                <a:cs typeface="Times New Roman" pitchFamily="18" charset="0"/>
              </a:rPr>
              <a:t>óng vai gấu con và khỉ (khỉ chúc mừng gấu con, gấu con đáp lời khỉ</a:t>
            </a:r>
            <a:r>
              <a:rPr lang="en-US" sz="3600" dirty="0">
                <a:solidFill>
                  <a:srgbClr val="0000CC"/>
                </a:solidFill>
                <a:latin typeface="Times New Roman" pitchFamily="18" charset="0"/>
                <a:cs typeface="Times New Roman" pitchFamily="18" charset="0"/>
              </a:rPr>
              <a:t>)</a:t>
            </a:r>
          </a:p>
        </p:txBody>
      </p:sp>
      <p:sp>
        <p:nvSpPr>
          <p:cNvPr id="11" name="Cloud 10"/>
          <p:cNvSpPr/>
          <p:nvPr/>
        </p:nvSpPr>
        <p:spPr>
          <a:xfrm>
            <a:off x="4018284" y="246186"/>
            <a:ext cx="4252687" cy="1132672"/>
          </a:xfrm>
          <a:prstGeom prst="cloud">
            <a:avLst/>
          </a:prstGeom>
          <a:solidFill>
            <a:srgbClr val="FF0066"/>
          </a:solidFill>
          <a:ln w="38100">
            <a:solidFill>
              <a:srgbClr val="FFFF00"/>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Times New Roman" pitchFamily="18" charset="0"/>
                <a:cs typeface="Times New Roman" pitchFamily="18" charset="0"/>
              </a:rPr>
              <a:t>Thảo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luận</a:t>
            </a:r>
            <a:r>
              <a:rPr lang="en-US" sz="3200" b="1" dirty="0">
                <a:latin typeface="Times New Roman" pitchFamily="18" charset="0"/>
                <a:cs typeface="Times New Roman" pitchFamily="18" charset="0"/>
              </a:rPr>
              <a:t> N.2</a:t>
            </a:r>
          </a:p>
        </p:txBody>
      </p:sp>
      <p:sp>
        <p:nvSpPr>
          <p:cNvPr id="12" name="TextBox 11"/>
          <p:cNvSpPr txBox="1"/>
          <p:nvPr/>
        </p:nvSpPr>
        <p:spPr>
          <a:xfrm>
            <a:off x="1304108" y="2999994"/>
            <a:ext cx="10560817" cy="2585323"/>
          </a:xfrm>
          <a:prstGeom prst="rect">
            <a:avLst/>
          </a:prstGeom>
          <a:solidFill>
            <a:schemeClr val="bg1"/>
          </a:solidFill>
        </p:spPr>
        <p:txBody>
          <a:bodyPr wrap="square" rtlCol="0">
            <a:spAutoFit/>
          </a:bodyPr>
          <a:lstStyle/>
          <a:p>
            <a:pPr>
              <a:lnSpc>
                <a:spcPct val="150000"/>
              </a:lnSpc>
            </a:pPr>
            <a:r>
              <a:rPr lang="vi-VN" sz="3600" dirty="0">
                <a:latin typeface="Times New Roman" pitchFamily="18" charset="0"/>
                <a:cs typeface="Times New Roman" pitchFamily="18" charset="0"/>
              </a:rPr>
              <a:t>VD: </a:t>
            </a:r>
            <a:endParaRPr lang="en-US" sz="3600" dirty="0">
              <a:latin typeface="Times New Roman" pitchFamily="18" charset="0"/>
              <a:cs typeface="Times New Roman" pitchFamily="18" charset="0"/>
            </a:endParaRPr>
          </a:p>
          <a:p>
            <a:pPr>
              <a:lnSpc>
                <a:spcPct val="150000"/>
              </a:lnSpc>
            </a:pPr>
            <a:r>
              <a:rPr lang="en-US" sz="3600" dirty="0">
                <a:latin typeface="Times New Roman" pitchFamily="18" charset="0"/>
                <a:cs typeface="Times New Roman" pitchFamily="18" charset="0"/>
              </a:rPr>
              <a:t>- </a:t>
            </a:r>
            <a:r>
              <a:rPr lang="vi-VN" sz="3600" dirty="0">
                <a:latin typeface="Times New Roman" pitchFamily="18" charset="0"/>
                <a:cs typeface="Times New Roman" pitchFamily="18" charset="0"/>
              </a:rPr>
              <a:t>Khỉ: Chúc mừng bạn đã trở thành cầu thủ chính thức.</a:t>
            </a:r>
            <a:endParaRPr lang="en-US" sz="3600" dirty="0">
              <a:latin typeface="Times New Roman" pitchFamily="18" charset="0"/>
              <a:cs typeface="Times New Roman" pitchFamily="18" charset="0"/>
            </a:endParaRPr>
          </a:p>
          <a:p>
            <a:pPr>
              <a:lnSpc>
                <a:spcPct val="150000"/>
              </a:lnSpc>
            </a:pPr>
            <a:r>
              <a:rPr lang="en-US" sz="3600" dirty="0">
                <a:latin typeface="Times New Roman" pitchFamily="18" charset="0"/>
                <a:cs typeface="Times New Roman" pitchFamily="18" charset="0"/>
              </a:rPr>
              <a:t>- </a:t>
            </a:r>
            <a:r>
              <a:rPr lang="vi-VN" sz="3600" dirty="0">
                <a:latin typeface="Times New Roman" pitchFamily="18" charset="0"/>
                <a:cs typeface="Times New Roman" pitchFamily="18" charset="0"/>
              </a:rPr>
              <a:t>Gấu: Cảm ơn bạn</a:t>
            </a:r>
            <a:r>
              <a:rPr lang="vi-VN" sz="3600" dirty="0" smtClean="0">
                <a:latin typeface="Times New Roman" pitchFamily="18" charset="0"/>
                <a:cs typeface="Times New Roman" pitchFamily="18" charset="0"/>
              </a:rPr>
              <a:t>. Tớ cũng rất vui!</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77727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2" name="Text Box 1"/>
          <p:cNvSpPr txBox="1"/>
          <p:nvPr/>
        </p:nvSpPr>
        <p:spPr>
          <a:xfrm>
            <a:off x="2045368" y="6467577"/>
            <a:ext cx="10586696" cy="464614"/>
          </a:xfrm>
          <a:prstGeom prst="rect">
            <a:avLst/>
          </a:prstGeom>
          <a:noFill/>
        </p:spPr>
        <p:txBody>
          <a:bodyPr wrap="square" rtlCol="0">
            <a:spAutoFit/>
          </a:bodyPr>
          <a:lstStyle/>
          <a:p>
            <a:r>
              <a:rPr lang="en-US" sz="2419" b="1" dirty="0" err="1">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Bản</a:t>
            </a:r>
            <a:r>
              <a:rPr lang="en-US" sz="2419" b="1" dirty="0">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2419" b="1" dirty="0" err="1">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quyền</a:t>
            </a:r>
            <a:r>
              <a:rPr lang="en-US" sz="2419" b="1" dirty="0">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 : FB </a:t>
            </a:r>
            <a:r>
              <a:rPr lang="en-US" sz="2419" b="1" dirty="0" err="1">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Đặng</a:t>
            </a:r>
            <a:r>
              <a:rPr lang="en-US" sz="2419" b="1" dirty="0">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2419" b="1" dirty="0" err="1">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Nhật</a:t>
            </a:r>
            <a:r>
              <a:rPr lang="en-US" sz="2419" b="1" dirty="0">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2419" b="1" dirty="0" err="1">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Linh</a:t>
            </a:r>
            <a:r>
              <a:rPr lang="en-US" sz="2419" b="1" dirty="0">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 https://www.facebook.com/nhat.linh.3557440</a:t>
            </a:r>
          </a:p>
        </p:txBody>
      </p:sp>
      <p:pic>
        <p:nvPicPr>
          <p:cNvPr id="19" name="Picture 18">
            <a:extLst>
              <a:ext uri="{FF2B5EF4-FFF2-40B4-BE49-F238E27FC236}">
                <a16:creationId xmlns="" xmlns:a16="http://schemas.microsoft.com/office/drawing/2014/main" id="{DE0B635A-4688-4805-BD23-5AD489D5F79A}"/>
              </a:ext>
            </a:extLst>
          </p:cNvPr>
          <p:cNvPicPr>
            <a:picLocks noChangeAspect="1"/>
          </p:cNvPicPr>
          <p:nvPr/>
        </p:nvPicPr>
        <p:blipFill>
          <a:blip r:embed="rId2" cstate="print"/>
          <a:srcRect r="25717" b="73242"/>
          <a:stretch>
            <a:fillRect/>
          </a:stretch>
        </p:blipFill>
        <p:spPr>
          <a:xfrm>
            <a:off x="386655" y="114521"/>
            <a:ext cx="9059103" cy="1898321"/>
          </a:xfrm>
          <a:prstGeom prst="rect">
            <a:avLst/>
          </a:prstGeom>
        </p:spPr>
      </p:pic>
      <p:pic>
        <p:nvPicPr>
          <p:cNvPr id="20" name="Picture 19">
            <a:extLst>
              <a:ext uri="{FF2B5EF4-FFF2-40B4-BE49-F238E27FC236}">
                <a16:creationId xmlns="" xmlns:a16="http://schemas.microsoft.com/office/drawing/2014/main" id="{DE0B635A-4688-4805-BD23-5AD489D5F79A}"/>
              </a:ext>
            </a:extLst>
          </p:cNvPr>
          <p:cNvPicPr>
            <a:picLocks noChangeAspect="1"/>
          </p:cNvPicPr>
          <p:nvPr/>
        </p:nvPicPr>
        <p:blipFill>
          <a:blip r:embed="rId2" cstate="print"/>
          <a:srcRect l="12631" t="29921" r="3027"/>
          <a:stretch>
            <a:fillRect/>
          </a:stretch>
        </p:blipFill>
        <p:spPr>
          <a:xfrm>
            <a:off x="386655" y="2031344"/>
            <a:ext cx="9059103" cy="4750318"/>
          </a:xfrm>
          <a:prstGeom prst="rect">
            <a:avLst/>
          </a:prstGeom>
        </p:spPr>
      </p:pic>
      <p:pic>
        <p:nvPicPr>
          <p:cNvPr id="6"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6942" y="823985"/>
            <a:ext cx="2943714" cy="6034015"/>
          </a:xfrm>
          <a:prstGeom prst="rect">
            <a:avLst/>
          </a:prstGeom>
        </p:spPr>
      </p:pic>
    </p:spTree>
    <p:extLst>
      <p:ext uri="{BB962C8B-B14F-4D97-AF65-F5344CB8AC3E}">
        <p14:creationId xmlns:p14="http://schemas.microsoft.com/office/powerpoint/2010/main" val="336127313"/>
      </p:ext>
    </p:extLst>
  </p:cSld>
  <p:clrMapOvr>
    <a:masterClrMapping/>
  </p:clrMapOvr>
  <p:timing>
    <p:tnLst>
      <p:par>
        <p:cTn id="1" dur="indefinite" restart="never" nodeType="tmRoot"/>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9028244" y="3877157"/>
            <a:ext cx="3198555" cy="3046998"/>
          </a:xfrm>
          <a:prstGeom prst="rect">
            <a:avLst/>
          </a:prstGeom>
          <a:noFill/>
          <a:ln w="9525">
            <a:noFill/>
          </a:ln>
        </p:spPr>
      </p:pic>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2017494" y="1727193"/>
            <a:ext cx="8055429" cy="707886"/>
          </a:xfrm>
          <a:prstGeom prst="rect">
            <a:avLst/>
          </a:prstGeom>
          <a:noFill/>
        </p:spPr>
        <p:txBody>
          <a:bodyPr wrap="square" rtlCol="0">
            <a:spAutoFit/>
          </a:bodyPr>
          <a:lstStyle/>
          <a:p>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Hôm</a:t>
            </a:r>
            <a:r>
              <a:rPr lang="en-US" sz="4000" b="1" dirty="0">
                <a:solidFill>
                  <a:srgbClr val="0000CC"/>
                </a:solidFill>
                <a:latin typeface="Times New Roman" pitchFamily="18" charset="0"/>
                <a:cs typeface="Times New Roman" pitchFamily="18" charset="0"/>
              </a:rPr>
              <a:t> nay </a:t>
            </a:r>
            <a:r>
              <a:rPr lang="en-US" sz="4000" b="1" dirty="0" err="1">
                <a:solidFill>
                  <a:srgbClr val="0000CC"/>
                </a:solidFill>
                <a:latin typeface="Times New Roman" pitchFamily="18" charset="0"/>
                <a:cs typeface="Times New Roman" pitchFamily="18" charset="0"/>
              </a:rPr>
              <a:t>các</a:t>
            </a:r>
            <a:r>
              <a:rPr lang="en-US" sz="4000" b="1" dirty="0">
                <a:solidFill>
                  <a:srgbClr val="0000CC"/>
                </a:solidFill>
                <a:latin typeface="Times New Roman" pitchFamily="18" charset="0"/>
                <a:cs typeface="Times New Roman" pitchFamily="18" charset="0"/>
              </a:rPr>
              <a:t> con </a:t>
            </a:r>
            <a:r>
              <a:rPr lang="en-US" sz="4000" b="1" dirty="0" err="1">
                <a:solidFill>
                  <a:srgbClr val="0000CC"/>
                </a:solidFill>
                <a:latin typeface="Times New Roman" pitchFamily="18" charset="0"/>
                <a:cs typeface="Times New Roman" pitchFamily="18" charset="0"/>
              </a:rPr>
              <a:t>được</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học</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bài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gì</a:t>
            </a:r>
            <a:r>
              <a:rPr lang="en-US" sz="4000" b="1" dirty="0">
                <a:solidFill>
                  <a:srgbClr val="0000CC"/>
                </a:solidFill>
                <a:latin typeface="Times New Roman" pitchFamily="18" charset="0"/>
                <a:cs typeface="Times New Roman" pitchFamily="18" charset="0"/>
              </a:rPr>
              <a:t>?</a:t>
            </a:r>
          </a:p>
        </p:txBody>
      </p:sp>
      <p:sp>
        <p:nvSpPr>
          <p:cNvPr id="11" name="TextBox 10"/>
          <p:cNvSpPr txBox="1"/>
          <p:nvPr/>
        </p:nvSpPr>
        <p:spPr>
          <a:xfrm>
            <a:off x="2024751" y="3040733"/>
            <a:ext cx="8889992" cy="707886"/>
          </a:xfrm>
          <a:prstGeom prst="rect">
            <a:avLst/>
          </a:prstGeom>
          <a:noFill/>
        </p:spPr>
        <p:txBody>
          <a:bodyPr wrap="square" rtlCol="0">
            <a:spAutoFit/>
          </a:bodyPr>
          <a:lstStyle/>
          <a:p>
            <a:r>
              <a:rPr lang="en-US" sz="4000" b="1" dirty="0">
                <a:solidFill>
                  <a:srgbClr val="0000CC"/>
                </a:solidFill>
                <a:latin typeface="Times New Roman" pitchFamily="18" charset="0"/>
                <a:cs typeface="Times New Roman" pitchFamily="18" charset="0"/>
              </a:rPr>
              <a:t>- Qua </a:t>
            </a:r>
            <a:r>
              <a:rPr lang="en-US" sz="4000" b="1" dirty="0" err="1">
                <a:solidFill>
                  <a:srgbClr val="0000CC"/>
                </a:solidFill>
                <a:latin typeface="Times New Roman" pitchFamily="18" charset="0"/>
                <a:cs typeface="Times New Roman" pitchFamily="18" charset="0"/>
              </a:rPr>
              <a:t>bài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học</a:t>
            </a:r>
            <a:r>
              <a:rPr lang="en-US" sz="4000" b="1" dirty="0">
                <a:solidFill>
                  <a:srgbClr val="0000CC"/>
                </a:solidFill>
                <a:latin typeface="Times New Roman" pitchFamily="18" charset="0"/>
                <a:cs typeface="Times New Roman" pitchFamily="18" charset="0"/>
              </a:rPr>
              <a:t> con </a:t>
            </a:r>
            <a:r>
              <a:rPr lang="en-US" sz="4000" b="1" dirty="0" err="1">
                <a:solidFill>
                  <a:srgbClr val="0000CC"/>
                </a:solidFill>
                <a:latin typeface="Times New Roman" pitchFamily="18" charset="0"/>
                <a:cs typeface="Times New Roman" pitchFamily="18" charset="0"/>
              </a:rPr>
              <a:t>cần</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ghi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nhớ</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điều</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gì</a:t>
            </a:r>
            <a:r>
              <a:rPr lang="en-US" sz="4000" b="1" dirty="0">
                <a:solidFill>
                  <a:srgbClr val="0000CC"/>
                </a:solidFill>
                <a:latin typeface="Times New Roman" pitchFamily="18" charset="0"/>
                <a:cs typeface="Times New Roman" pitchFamily="18" charset="0"/>
              </a:rPr>
              <a:t>?</a:t>
            </a:r>
          </a:p>
        </p:txBody>
      </p:sp>
    </p:spTree>
    <p:extLst>
      <p:ext uri="{BB962C8B-B14F-4D97-AF65-F5344CB8AC3E}">
        <p14:creationId xmlns:p14="http://schemas.microsoft.com/office/powerpoint/2010/main" val="5299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5"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heckerboard(across)">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9028244" y="3877157"/>
            <a:ext cx="3198555" cy="3046998"/>
          </a:xfrm>
          <a:prstGeom prst="rect">
            <a:avLst/>
          </a:prstGeom>
          <a:noFill/>
          <a:ln w="9525">
            <a:noFill/>
          </a:ln>
        </p:spPr>
      </p:pic>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1749611" y="1416458"/>
            <a:ext cx="10318581" cy="4524315"/>
          </a:xfrm>
          <a:prstGeom prst="rect">
            <a:avLst/>
          </a:prstGeom>
          <a:noFill/>
        </p:spPr>
        <p:txBody>
          <a:bodyPr wrap="square" rtlCol="0">
            <a:spAutoFit/>
          </a:bodyPr>
          <a:lstStyle/>
          <a:p>
            <a:pPr lvl="0">
              <a:lnSpc>
                <a:spcPct val="200000"/>
              </a:lnSpc>
            </a:pPr>
            <a:r>
              <a:rPr lang="vi-VN" sz="3600" dirty="0">
                <a:latin typeface="+mj-lt"/>
              </a:rPr>
              <a:t>+</a:t>
            </a:r>
            <a:r>
              <a:rPr lang="en-US" sz="3600" dirty="0">
                <a:latin typeface="+mj-lt"/>
              </a:rPr>
              <a:t> </a:t>
            </a:r>
            <a:r>
              <a:rPr lang="en-US" sz="3600" dirty="0" err="1">
                <a:latin typeface="+mj-lt"/>
              </a:rPr>
              <a:t>Ôn</a:t>
            </a:r>
            <a:r>
              <a:rPr lang="en-US" sz="3600" dirty="0">
                <a:latin typeface="+mj-lt"/>
              </a:rPr>
              <a:t> </a:t>
            </a:r>
            <a:r>
              <a:rPr lang="en-US" sz="3600" dirty="0" err="1">
                <a:latin typeface="+mj-lt"/>
              </a:rPr>
              <a:t>tập</a:t>
            </a:r>
            <a:r>
              <a:rPr lang="en-US" sz="3600" dirty="0">
                <a:latin typeface="+mj-lt"/>
              </a:rPr>
              <a:t> </a:t>
            </a:r>
            <a:r>
              <a:rPr lang="en-US" sz="3600" dirty="0" err="1">
                <a:latin typeface="+mj-lt"/>
              </a:rPr>
              <a:t>các</a:t>
            </a:r>
            <a:r>
              <a:rPr lang="en-US" sz="3600" dirty="0">
                <a:latin typeface="+mj-lt"/>
              </a:rPr>
              <a:t> </a:t>
            </a:r>
            <a:r>
              <a:rPr lang="en-US" sz="3600" dirty="0" err="1">
                <a:latin typeface="+mj-lt"/>
              </a:rPr>
              <a:t>kiến</a:t>
            </a:r>
            <a:r>
              <a:rPr lang="en-US" sz="3600" dirty="0">
                <a:latin typeface="+mj-lt"/>
              </a:rPr>
              <a:t> </a:t>
            </a:r>
            <a:r>
              <a:rPr lang="en-US" sz="3600" dirty="0" err="1">
                <a:latin typeface="+mj-lt"/>
              </a:rPr>
              <a:t>thức</a:t>
            </a:r>
            <a:r>
              <a:rPr lang="en-US" sz="3600" dirty="0">
                <a:latin typeface="+mj-lt"/>
              </a:rPr>
              <a:t> </a:t>
            </a:r>
            <a:r>
              <a:rPr lang="en-US" sz="3600" dirty="0" err="1">
                <a:latin typeface="+mj-lt"/>
              </a:rPr>
              <a:t>đã</a:t>
            </a:r>
            <a:r>
              <a:rPr lang="en-US" sz="3600" dirty="0">
                <a:latin typeface="+mj-lt"/>
              </a:rPr>
              <a:t> </a:t>
            </a:r>
            <a:r>
              <a:rPr lang="en-US" sz="3600" dirty="0" err="1">
                <a:latin typeface="+mj-lt"/>
              </a:rPr>
              <a:t>học</a:t>
            </a:r>
            <a:endParaRPr lang="en-US" sz="3600" dirty="0">
              <a:latin typeface="+mj-lt"/>
            </a:endParaRPr>
          </a:p>
          <a:p>
            <a:pPr lvl="0">
              <a:lnSpc>
                <a:spcPct val="200000"/>
              </a:lnSpc>
            </a:pPr>
            <a:r>
              <a:rPr lang="en-US" sz="3600" dirty="0">
                <a:latin typeface="+mj-lt"/>
              </a:rPr>
              <a:t>+ </a:t>
            </a:r>
            <a:r>
              <a:rPr lang="en-US" sz="3600" dirty="0" err="1">
                <a:latin typeface="+mj-lt"/>
              </a:rPr>
              <a:t>Kể</a:t>
            </a:r>
            <a:r>
              <a:rPr lang="en-US" sz="3600" dirty="0">
                <a:latin typeface="+mj-lt"/>
              </a:rPr>
              <a:t> </a:t>
            </a:r>
            <a:r>
              <a:rPr lang="en-US" sz="3600" dirty="0" err="1">
                <a:latin typeface="+mj-lt"/>
              </a:rPr>
              <a:t>chuyện</a:t>
            </a:r>
            <a:r>
              <a:rPr lang="en-US" sz="3600" dirty="0">
                <a:latin typeface="+mj-lt"/>
              </a:rPr>
              <a:t>: “</a:t>
            </a:r>
            <a:r>
              <a:rPr lang="en-US" sz="3600" dirty="0" err="1">
                <a:latin typeface="+mj-lt"/>
              </a:rPr>
              <a:t>Cầu</a:t>
            </a:r>
            <a:r>
              <a:rPr lang="en-US" sz="3600" dirty="0">
                <a:latin typeface="+mj-lt"/>
              </a:rPr>
              <a:t> </a:t>
            </a:r>
            <a:r>
              <a:rPr lang="en-US" sz="3600" dirty="0" err="1">
                <a:latin typeface="+mj-lt"/>
              </a:rPr>
              <a:t>thủ</a:t>
            </a:r>
            <a:r>
              <a:rPr lang="en-US" sz="3600" dirty="0">
                <a:latin typeface="+mj-lt"/>
              </a:rPr>
              <a:t> </a:t>
            </a:r>
            <a:r>
              <a:rPr lang="en-US" sz="3600" dirty="0" err="1">
                <a:latin typeface="+mj-lt"/>
              </a:rPr>
              <a:t>dự</a:t>
            </a:r>
            <a:r>
              <a:rPr lang="en-US" sz="3600" dirty="0">
                <a:latin typeface="+mj-lt"/>
              </a:rPr>
              <a:t> </a:t>
            </a:r>
            <a:r>
              <a:rPr lang="en-US" sz="3600" dirty="0" err="1">
                <a:latin typeface="+mj-lt"/>
              </a:rPr>
              <a:t>bị</a:t>
            </a:r>
            <a:r>
              <a:rPr lang="en-US" sz="3600" dirty="0">
                <a:latin typeface="+mj-lt"/>
              </a:rPr>
              <a:t>” </a:t>
            </a:r>
            <a:r>
              <a:rPr lang="en-US" sz="3600" dirty="0" err="1">
                <a:latin typeface="+mj-lt"/>
              </a:rPr>
              <a:t>cho</a:t>
            </a:r>
            <a:r>
              <a:rPr lang="en-US" sz="3600" dirty="0">
                <a:latin typeface="+mj-lt"/>
              </a:rPr>
              <a:t> </a:t>
            </a:r>
            <a:r>
              <a:rPr lang="en-US" sz="3600" dirty="0" err="1">
                <a:latin typeface="+mj-lt"/>
              </a:rPr>
              <a:t>người</a:t>
            </a:r>
            <a:r>
              <a:rPr lang="en-US" sz="3600" dirty="0">
                <a:latin typeface="+mj-lt"/>
              </a:rPr>
              <a:t> </a:t>
            </a:r>
            <a:r>
              <a:rPr lang="en-US" sz="3600" dirty="0" err="1">
                <a:latin typeface="+mj-lt"/>
              </a:rPr>
              <a:t>thân</a:t>
            </a:r>
            <a:r>
              <a:rPr lang="en-US" sz="3600" dirty="0">
                <a:latin typeface="+mj-lt"/>
              </a:rPr>
              <a:t> </a:t>
            </a:r>
            <a:r>
              <a:rPr lang="en-US" sz="3600" dirty="0" err="1">
                <a:latin typeface="+mj-lt"/>
              </a:rPr>
              <a:t>nghe</a:t>
            </a:r>
            <a:r>
              <a:rPr lang="en-US" sz="3600" dirty="0">
                <a:latin typeface="+mj-lt"/>
              </a:rPr>
              <a:t>.</a:t>
            </a:r>
          </a:p>
          <a:p>
            <a:pPr lvl="0">
              <a:lnSpc>
                <a:spcPct val="200000"/>
              </a:lnSpc>
            </a:pPr>
            <a:r>
              <a:rPr lang="en-US" sz="3600" dirty="0">
                <a:latin typeface="+mj-lt"/>
              </a:rPr>
              <a:t>+ </a:t>
            </a:r>
            <a:r>
              <a:rPr lang="en-US" sz="3600" dirty="0" err="1">
                <a:latin typeface="+mj-lt"/>
              </a:rPr>
              <a:t>Chuẩn</a:t>
            </a:r>
            <a:r>
              <a:rPr lang="en-US" sz="3600" dirty="0">
                <a:latin typeface="+mj-lt"/>
              </a:rPr>
              <a:t> </a:t>
            </a:r>
            <a:r>
              <a:rPr lang="en-US" sz="3600" dirty="0" err="1">
                <a:latin typeface="+mj-lt"/>
              </a:rPr>
              <a:t>bị</a:t>
            </a:r>
            <a:r>
              <a:rPr lang="en-US" sz="3600" dirty="0">
                <a:latin typeface="+mj-lt"/>
              </a:rPr>
              <a:t> </a:t>
            </a:r>
            <a:r>
              <a:rPr lang="en-US" sz="3600" dirty="0" err="1">
                <a:latin typeface="+mj-lt"/>
              </a:rPr>
              <a:t>bài</a:t>
            </a:r>
            <a:r>
              <a:rPr lang="en-US" sz="3600" dirty="0">
                <a:latin typeface="+mj-lt"/>
              </a:rPr>
              <a:t> </a:t>
            </a:r>
            <a:r>
              <a:rPr lang="en-US" sz="3600" dirty="0" err="1">
                <a:latin typeface="+mj-lt"/>
              </a:rPr>
              <a:t>sau</a:t>
            </a:r>
            <a:r>
              <a:rPr lang="en-US" sz="3600" dirty="0">
                <a:latin typeface="+mj-lt"/>
              </a:rPr>
              <a:t>: </a:t>
            </a:r>
            <a:r>
              <a:rPr lang="en-US" sz="3600" b="1" dirty="0" err="1">
                <a:solidFill>
                  <a:srgbClr val="FF0066"/>
                </a:solidFill>
                <a:latin typeface="+mj-lt"/>
              </a:rPr>
              <a:t>Cầu</a:t>
            </a:r>
            <a:r>
              <a:rPr lang="en-US" sz="3600" b="1" dirty="0">
                <a:solidFill>
                  <a:srgbClr val="FF0066"/>
                </a:solidFill>
                <a:latin typeface="+mj-lt"/>
              </a:rPr>
              <a:t> </a:t>
            </a:r>
            <a:r>
              <a:rPr lang="en-US" sz="3600" b="1" dirty="0" err="1">
                <a:solidFill>
                  <a:srgbClr val="FF0066"/>
                </a:solidFill>
                <a:latin typeface="+mj-lt"/>
              </a:rPr>
              <a:t>thủ</a:t>
            </a:r>
            <a:r>
              <a:rPr lang="en-US" sz="3600" b="1" dirty="0">
                <a:solidFill>
                  <a:srgbClr val="FF0066"/>
                </a:solidFill>
                <a:latin typeface="+mj-lt"/>
              </a:rPr>
              <a:t> </a:t>
            </a:r>
            <a:r>
              <a:rPr lang="en-US" sz="3600" b="1" dirty="0" err="1">
                <a:solidFill>
                  <a:srgbClr val="FF0066"/>
                </a:solidFill>
                <a:latin typeface="+mj-lt"/>
              </a:rPr>
              <a:t>dự</a:t>
            </a:r>
            <a:r>
              <a:rPr lang="en-US" sz="3600" b="1" dirty="0">
                <a:solidFill>
                  <a:srgbClr val="FF0066"/>
                </a:solidFill>
                <a:latin typeface="+mj-lt"/>
              </a:rPr>
              <a:t> </a:t>
            </a:r>
            <a:r>
              <a:rPr lang="en-US" sz="3600" b="1" dirty="0" err="1">
                <a:solidFill>
                  <a:srgbClr val="FF0066"/>
                </a:solidFill>
                <a:latin typeface="+mj-lt"/>
              </a:rPr>
              <a:t>bị</a:t>
            </a:r>
            <a:endParaRPr lang="en-US" sz="3600" b="1" dirty="0">
              <a:solidFill>
                <a:srgbClr val="FF0066"/>
              </a:solidFill>
              <a:latin typeface="+mj-lt"/>
            </a:endParaRPr>
          </a:p>
          <a:p>
            <a:pPr lvl="0">
              <a:lnSpc>
                <a:spcPct val="200000"/>
              </a:lnSpc>
            </a:pPr>
            <a:r>
              <a:rPr lang="en-US" sz="3600" b="1" dirty="0">
                <a:solidFill>
                  <a:srgbClr val="FF0066"/>
                </a:solidFill>
                <a:latin typeface="+mj-lt"/>
              </a:rPr>
              <a:t>                                    </a:t>
            </a:r>
            <a:r>
              <a:rPr lang="en-US" sz="3600" b="1" dirty="0" err="1">
                <a:solidFill>
                  <a:srgbClr val="FF0066"/>
                </a:solidFill>
                <a:latin typeface="+mj-lt"/>
              </a:rPr>
              <a:t>Tiết</a:t>
            </a:r>
            <a:r>
              <a:rPr lang="en-US" sz="3600" b="1" dirty="0">
                <a:solidFill>
                  <a:srgbClr val="FF0066"/>
                </a:solidFill>
                <a:latin typeface="+mj-lt"/>
              </a:rPr>
              <a:t> 3: </a:t>
            </a:r>
            <a:r>
              <a:rPr lang="en-US" sz="3600" b="1" dirty="0" err="1">
                <a:solidFill>
                  <a:srgbClr val="FF0066"/>
                </a:solidFill>
                <a:latin typeface="+mj-lt"/>
              </a:rPr>
              <a:t>Viết</a:t>
            </a:r>
            <a:endParaRPr lang="en-US" sz="3600" b="1" dirty="0">
              <a:solidFill>
                <a:srgbClr val="FF0066"/>
              </a:solidFill>
              <a:latin typeface="+mj-lt"/>
            </a:endParaRPr>
          </a:p>
        </p:txBody>
      </p:sp>
      <p:sp>
        <p:nvSpPr>
          <p:cNvPr id="9" name="TextBox 8"/>
          <p:cNvSpPr txBox="1"/>
          <p:nvPr/>
        </p:nvSpPr>
        <p:spPr>
          <a:xfrm>
            <a:off x="2743200" y="470912"/>
            <a:ext cx="7619196" cy="1446550"/>
          </a:xfrm>
          <a:prstGeom prst="rect">
            <a:avLst/>
          </a:prstGeom>
          <a:noFill/>
          <a:ln>
            <a:noFill/>
          </a:ln>
        </p:spPr>
        <p:txBody>
          <a:bodyPr wrap="square" rtlCol="0">
            <a:spAutoFit/>
          </a:bodyPr>
          <a:lstStyle/>
          <a:p>
            <a:pPr>
              <a:lnSpc>
                <a:spcPct val="200000"/>
              </a:lnSpc>
            </a:pPr>
            <a:r>
              <a:rPr lang="en-US" altLang="zh-CN" sz="4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panose="020B0604020202020204" pitchFamily="34" charset="0"/>
                <a:ea typeface="方正粗圆_GBK" pitchFamily="65" charset="-122"/>
                <a:cs typeface="Arial" panose="020B0604020202020204" pitchFamily="34" charset="0"/>
              </a:rPr>
              <a:t>ĐỊNH HƯỚNG TIẾP THEO</a:t>
            </a:r>
            <a:endParaRPr lang="zh-CN" altLang="en-US" sz="4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panose="020B0604020202020204" pitchFamily="34" charset="0"/>
              <a:ea typeface="方正粗圆_GBK" pitchFamily="65" charset="-122"/>
              <a:cs typeface="Arial" panose="020B0604020202020204" pitchFamily="34" charset="0"/>
            </a:endParaRPr>
          </a:p>
        </p:txBody>
      </p:sp>
    </p:spTree>
    <p:extLst>
      <p:ext uri="{BB962C8B-B14F-4D97-AF65-F5344CB8AC3E}">
        <p14:creationId xmlns:p14="http://schemas.microsoft.com/office/powerpoint/2010/main" val="119011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7773363" y="2740947"/>
            <a:ext cx="4631362" cy="4411915"/>
          </a:xfrm>
          <a:prstGeom prst="rect">
            <a:avLst/>
          </a:prstGeom>
          <a:noFill/>
          <a:ln w="9525">
            <a:noFill/>
          </a:ln>
        </p:spPr>
      </p:pic>
      <p:sp>
        <p:nvSpPr>
          <p:cNvPr id="8" name="TextBox 7"/>
          <p:cNvSpPr txBox="1"/>
          <p:nvPr/>
        </p:nvSpPr>
        <p:spPr>
          <a:xfrm>
            <a:off x="4319337" y="180029"/>
            <a:ext cx="6076310" cy="1340432"/>
          </a:xfrm>
          <a:prstGeom prst="rect">
            <a:avLst/>
          </a:prstGeom>
          <a:noFill/>
          <a:ln>
            <a:noFill/>
          </a:ln>
        </p:spPr>
        <p:txBody>
          <a:bodyPr wrap="square" rtlCol="0">
            <a:spAutoFit/>
          </a:bodyPr>
          <a:lstStyle/>
          <a:p>
            <a:pPr>
              <a:lnSpc>
                <a:spcPct val="200000"/>
              </a:lnSpc>
            </a:pPr>
            <a:r>
              <a:rPr lang="en-US" altLang="zh-CN" sz="48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panose="020B0604020202020204" pitchFamily="34" charset="0"/>
                <a:ea typeface="方正粗圆_GBK" pitchFamily="65" charset="-122"/>
                <a:cs typeface="Arial" panose="020B0604020202020204" pitchFamily="34" charset="0"/>
              </a:rPr>
              <a:t>Yêu cầu cần đạt</a:t>
            </a:r>
            <a:endParaRPr lang="zh-CN" altLang="en-US" sz="4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panose="020B0604020202020204" pitchFamily="34" charset="0"/>
              <a:ea typeface="方正粗圆_GBK" pitchFamily="65" charset="-122"/>
              <a:cs typeface="Arial" panose="020B0604020202020204" pitchFamily="34" charset="0"/>
            </a:endParaRPr>
          </a:p>
        </p:txBody>
      </p:sp>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26" name="TextBox 71"/>
          <p:cNvSpPr txBox="1"/>
          <p:nvPr/>
        </p:nvSpPr>
        <p:spPr>
          <a:xfrm>
            <a:off x="3125061" y="1457879"/>
            <a:ext cx="7782495" cy="954107"/>
          </a:xfrm>
          <a:prstGeom prst="rect">
            <a:avLst/>
          </a:prstGeom>
          <a:noFill/>
          <a:ln w="9525">
            <a:noFill/>
          </a:ln>
        </p:spPr>
        <p:txBody>
          <a:bodyPr wrap="square">
            <a:spAutoFit/>
          </a:bodyPr>
          <a:lstStyle/>
          <a:p>
            <a:pPr lvl="0" eaLnBrk="0" hangingPunct="0"/>
            <a:r>
              <a:rPr lang="en-US" sz="2800" dirty="0">
                <a:solidFill>
                  <a:srgbClr val="0070C0"/>
                </a:solidFill>
                <a:latin typeface="Times New Roman" panose="02020603050405020304" pitchFamily="18" charset="0"/>
                <a:cs typeface="Times New Roman" panose="02020603050405020304" pitchFamily="18" charset="0"/>
              </a:rPr>
              <a:t>HS đọc đúng, rõ ràng câu chuyện </a:t>
            </a:r>
            <a:r>
              <a:rPr lang="en-US" sz="2800" i="1" dirty="0">
                <a:solidFill>
                  <a:srgbClr val="0070C0"/>
                </a:solidFill>
                <a:latin typeface="Times New Roman" panose="02020603050405020304" pitchFamily="18" charset="0"/>
                <a:cs typeface="Times New Roman" panose="02020603050405020304" pitchFamily="18" charset="0"/>
              </a:rPr>
              <a:t>Cầu thủ dự bị,</a:t>
            </a:r>
            <a:r>
              <a:rPr lang="en-US" sz="2800" dirty="0">
                <a:solidFill>
                  <a:srgbClr val="0070C0"/>
                </a:solidFill>
                <a:latin typeface="Times New Roman" panose="02020603050405020304" pitchFamily="18" charset="0"/>
                <a:cs typeface="Times New Roman" panose="02020603050405020304" pitchFamily="18" charset="0"/>
              </a:rPr>
              <a:t> ngắt nghỉ hơi đúng sau các dấu câu, giữa các cụm từ dài</a:t>
            </a:r>
            <a:r>
              <a:rPr lang="en-US" sz="2800" i="1" dirty="0">
                <a:solidFill>
                  <a:srgbClr val="0070C0"/>
                </a:solidFill>
                <a:latin typeface="Times New Roman" panose="02020603050405020304" pitchFamily="18" charset="0"/>
                <a:cs typeface="Times New Roman" panose="02020603050405020304" pitchFamily="18" charset="0"/>
              </a:rPr>
              <a:t>. </a:t>
            </a:r>
            <a:endParaRPr lang="zh-CN" altLang="en-US" sz="28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34" name="图片 46124" descr="png-0730"/>
          <p:cNvPicPr>
            <a:picLocks noChangeAspect="1"/>
          </p:cNvPicPr>
          <p:nvPr/>
        </p:nvPicPr>
        <p:blipFill>
          <a:blip r:embed="rId5"/>
          <a:stretch>
            <a:fillRect/>
          </a:stretch>
        </p:blipFill>
        <p:spPr>
          <a:xfrm>
            <a:off x="2028099" y="1403924"/>
            <a:ext cx="1096962" cy="1008062"/>
          </a:xfrm>
          <a:prstGeom prst="rect">
            <a:avLst/>
          </a:prstGeom>
          <a:noFill/>
          <a:ln w="9525">
            <a:noFill/>
          </a:ln>
        </p:spPr>
      </p:pic>
      <p:pic>
        <p:nvPicPr>
          <p:cNvPr id="37" name="图片 46127" descr="png-0731"/>
          <p:cNvPicPr>
            <a:picLocks noChangeAspect="1"/>
          </p:cNvPicPr>
          <p:nvPr/>
        </p:nvPicPr>
        <p:blipFill>
          <a:blip r:embed="rId6"/>
          <a:stretch>
            <a:fillRect/>
          </a:stretch>
        </p:blipFill>
        <p:spPr>
          <a:xfrm>
            <a:off x="1922603" y="2564814"/>
            <a:ext cx="1096962" cy="1096962"/>
          </a:xfrm>
          <a:prstGeom prst="rect">
            <a:avLst/>
          </a:prstGeom>
          <a:noFill/>
          <a:ln w="9525">
            <a:noFill/>
          </a:ln>
        </p:spPr>
      </p:pic>
      <p:sp>
        <p:nvSpPr>
          <p:cNvPr id="43" name="TextBox 71"/>
          <p:cNvSpPr txBox="1"/>
          <p:nvPr/>
        </p:nvSpPr>
        <p:spPr>
          <a:xfrm>
            <a:off x="2993205" y="2598125"/>
            <a:ext cx="5558759" cy="954107"/>
          </a:xfrm>
          <a:prstGeom prst="rect">
            <a:avLst/>
          </a:prstGeom>
          <a:noFill/>
          <a:ln w="9525">
            <a:noFill/>
          </a:ln>
        </p:spPr>
        <p:txBody>
          <a:bodyPr wrap="square">
            <a:spAutoFit/>
          </a:bodyPr>
          <a:lstStyle/>
          <a:p>
            <a:pPr lvl="0" eaLnBrk="0" hangingPunct="0"/>
            <a:r>
              <a:rPr lang="en-US" sz="2800" dirty="0">
                <a:solidFill>
                  <a:schemeClr val="accent2">
                    <a:lumMod val="75000"/>
                  </a:schemeClr>
                </a:solidFill>
                <a:latin typeface="Times New Roman" panose="02020603050405020304" pitchFamily="18" charset="0"/>
                <a:cs typeface="Times New Roman" panose="02020603050405020304" pitchFamily="18" charset="0"/>
              </a:rPr>
              <a:t>Phân biệt lời người kể chuyện với lời của các nhân vật.</a:t>
            </a:r>
            <a:endParaRPr lang="zh-CN" altLang="en-US" sz="2800" b="1" dirty="0">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6" name="TextBox 71"/>
          <p:cNvSpPr txBox="1"/>
          <p:nvPr/>
        </p:nvSpPr>
        <p:spPr>
          <a:xfrm>
            <a:off x="3009079" y="3649838"/>
            <a:ext cx="5148331" cy="2246769"/>
          </a:xfrm>
          <a:prstGeom prst="rect">
            <a:avLst/>
          </a:prstGeom>
          <a:noFill/>
          <a:ln w="9525">
            <a:noFill/>
          </a:ln>
        </p:spPr>
        <p:txBody>
          <a:bodyPr wrap="square">
            <a:spAutoFit/>
          </a:bodyPr>
          <a:lstStyle/>
          <a:p>
            <a:r>
              <a:rPr lang="en-US" sz="2800" dirty="0" smtClean="0">
                <a:solidFill>
                  <a:srgbClr val="92D050"/>
                </a:solidFill>
                <a:latin typeface="Times New Roman" panose="02020603050405020304" pitchFamily="18" charset="0"/>
                <a:cs typeface="Times New Roman" panose="02020603050405020304" pitchFamily="18" charset="0"/>
              </a:rPr>
              <a:t>HS </a:t>
            </a:r>
            <a:r>
              <a:rPr lang="en-US" sz="2800" dirty="0">
                <a:solidFill>
                  <a:srgbClr val="92D050"/>
                </a:solidFill>
                <a:latin typeface="Times New Roman" panose="02020603050405020304" pitchFamily="18" charset="0"/>
                <a:cs typeface="Times New Roman" panose="02020603050405020304" pitchFamily="18" charset="0"/>
              </a:rPr>
              <a:t>hiểu nội dung bài: Nhờ kiên trì tập luyện, gấu con từ chỗ đá bóng chưa giỏi chỉ được làm cầu thủ dự bị, đã đá bóng giỏi và trở thành cầu thủ chính thức.</a:t>
            </a:r>
            <a:endParaRPr lang="vi-VN" sz="2800" dirty="0">
              <a:solidFill>
                <a:srgbClr val="92D050"/>
              </a:solidFill>
              <a:latin typeface="Times New Roman" panose="02020603050405020304" pitchFamily="18" charset="0"/>
              <a:cs typeface="Times New Roman" panose="02020603050405020304" pitchFamily="18" charset="0"/>
            </a:endParaRPr>
          </a:p>
        </p:txBody>
      </p:sp>
      <p:pic>
        <p:nvPicPr>
          <p:cNvPr id="20" name="图片 46130" descr="png-0731副本"/>
          <p:cNvPicPr>
            <a:picLocks noChangeAspect="1"/>
          </p:cNvPicPr>
          <p:nvPr/>
        </p:nvPicPr>
        <p:blipFill>
          <a:blip r:embed="rId7"/>
          <a:stretch>
            <a:fillRect/>
          </a:stretch>
        </p:blipFill>
        <p:spPr>
          <a:xfrm>
            <a:off x="1990699" y="4299236"/>
            <a:ext cx="939800" cy="1111250"/>
          </a:xfrm>
          <a:prstGeom prst="rect">
            <a:avLst/>
          </a:prstGeom>
          <a:noFill/>
          <a:ln w="9525">
            <a:noFill/>
          </a:ln>
        </p:spPr>
      </p:pic>
    </p:spTree>
    <p:extLst>
      <p:ext uri="{BB962C8B-B14F-4D97-AF65-F5344CB8AC3E}">
        <p14:creationId xmlns:p14="http://schemas.microsoft.com/office/powerpoint/2010/main" val="29677839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5">
            <a:extLst>
              <a:ext uri="{FF2B5EF4-FFF2-40B4-BE49-F238E27FC236}">
                <a16:creationId xmlns:a16="http://schemas.microsoft.com/office/drawing/2014/main" xmlns="" id="{32E29622-6938-4F27-BA2F-8E57C68A08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238" y="-287766"/>
            <a:ext cx="10766099" cy="6704415"/>
          </a:xfrm>
          <a:prstGeom prst="rect">
            <a:avLst/>
          </a:prstGeom>
        </p:spPr>
      </p:pic>
      <p:pic>
        <p:nvPicPr>
          <p:cNvPr id="16"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图片 39">
            <a:extLst>
              <a:ext uri="{FF2B5EF4-FFF2-40B4-BE49-F238E27FC236}">
                <a16:creationId xmlns:a16="http://schemas.microsoft.com/office/drawing/2014/main" xmlns="" id="{B6A43CE9-BBC5-4E98-BF98-A297DCD679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21860">
            <a:off x="1639556" y="870992"/>
            <a:ext cx="2864392" cy="2423717"/>
          </a:xfrm>
          <a:prstGeom prst="rect">
            <a:avLst/>
          </a:prstGeom>
        </p:spPr>
      </p:pic>
      <p:sp>
        <p:nvSpPr>
          <p:cNvPr id="11" name="TextBox 10">
            <a:extLst>
              <a:ext uri="{FF2B5EF4-FFF2-40B4-BE49-F238E27FC236}">
                <a16:creationId xmlns:a16="http://schemas.microsoft.com/office/drawing/2014/main" xmlns="" id="{3C722568-5BEC-4CC9-9200-292359A25631}"/>
              </a:ext>
            </a:extLst>
          </p:cNvPr>
          <p:cNvSpPr txBox="1"/>
          <p:nvPr/>
        </p:nvSpPr>
        <p:spPr>
          <a:xfrm>
            <a:off x="1831798" y="2179867"/>
            <a:ext cx="9098978" cy="2308324"/>
          </a:xfrm>
          <a:prstGeom prst="rect">
            <a:avLst/>
          </a:prstGeom>
          <a:noFill/>
        </p:spPr>
        <p:txBody>
          <a:bodyPr wrap="square" rtlCol="0">
            <a:spAutoFit/>
          </a:bodyPr>
          <a:lstStyle/>
          <a:p>
            <a:pPr algn="ctr">
              <a:lnSpc>
                <a:spcPct val="150000"/>
              </a:lnSpc>
            </a:pPr>
            <a:r>
              <a:rPr lang="en-US" sz="4800" dirty="0" err="1">
                <a:solidFill>
                  <a:srgbClr val="FF0000"/>
                </a:solidFill>
                <a:latin typeface="iCiel Crocante" panose="02000000000000000000" pitchFamily="2" charset="0"/>
              </a:rPr>
              <a:t>Tạm</a:t>
            </a:r>
            <a:r>
              <a:rPr lang="en-US" sz="4800" dirty="0">
                <a:solidFill>
                  <a:srgbClr val="FF0000"/>
                </a:solidFill>
                <a:latin typeface="iCiel Crocante" panose="02000000000000000000" pitchFamily="2" charset="0"/>
              </a:rPr>
              <a:t> </a:t>
            </a:r>
            <a:r>
              <a:rPr lang="en-US" sz="4800" dirty="0" err="1">
                <a:solidFill>
                  <a:srgbClr val="FF0000"/>
                </a:solidFill>
                <a:latin typeface="iCiel Crocante" panose="02000000000000000000" pitchFamily="2" charset="0"/>
              </a:rPr>
              <a:t>biệt</a:t>
            </a:r>
            <a:r>
              <a:rPr lang="en-US" sz="4800" dirty="0">
                <a:solidFill>
                  <a:srgbClr val="FF0000"/>
                </a:solidFill>
                <a:latin typeface="iCiel Crocante" panose="02000000000000000000" pitchFamily="2" charset="0"/>
              </a:rPr>
              <a:t> </a:t>
            </a:r>
            <a:r>
              <a:rPr lang="en-US" sz="4800" dirty="0" err="1">
                <a:solidFill>
                  <a:srgbClr val="FF0000"/>
                </a:solidFill>
                <a:latin typeface="iCiel Crocante" panose="02000000000000000000" pitchFamily="2" charset="0"/>
              </a:rPr>
              <a:t>và</a:t>
            </a:r>
            <a:r>
              <a:rPr lang="en-US" sz="4800" dirty="0">
                <a:solidFill>
                  <a:srgbClr val="FF0000"/>
                </a:solidFill>
                <a:latin typeface="iCiel Crocante" panose="02000000000000000000" pitchFamily="2" charset="0"/>
              </a:rPr>
              <a:t> </a:t>
            </a:r>
            <a:r>
              <a:rPr lang="en-US" sz="4800" dirty="0" err="1">
                <a:solidFill>
                  <a:srgbClr val="FF0000"/>
                </a:solidFill>
                <a:latin typeface="iCiel Crocante" panose="02000000000000000000" pitchFamily="2" charset="0"/>
              </a:rPr>
              <a:t>hẹn</a:t>
            </a:r>
            <a:r>
              <a:rPr lang="en-US" sz="4800" dirty="0">
                <a:solidFill>
                  <a:srgbClr val="FF0000"/>
                </a:solidFill>
                <a:latin typeface="iCiel Crocante" panose="02000000000000000000" pitchFamily="2" charset="0"/>
              </a:rPr>
              <a:t> </a:t>
            </a:r>
            <a:r>
              <a:rPr lang="en-US" sz="4800" dirty="0" err="1">
                <a:solidFill>
                  <a:srgbClr val="FF0000"/>
                </a:solidFill>
                <a:latin typeface="iCiel Crocante" panose="02000000000000000000" pitchFamily="2" charset="0"/>
              </a:rPr>
              <a:t>gặp</a:t>
            </a:r>
            <a:r>
              <a:rPr lang="en-US" sz="4800" dirty="0">
                <a:solidFill>
                  <a:srgbClr val="FF0000"/>
                </a:solidFill>
                <a:latin typeface="iCiel Crocante" panose="02000000000000000000" pitchFamily="2" charset="0"/>
              </a:rPr>
              <a:t> </a:t>
            </a:r>
            <a:r>
              <a:rPr lang="en-US" sz="4800" dirty="0" err="1">
                <a:solidFill>
                  <a:srgbClr val="FF0000"/>
                </a:solidFill>
                <a:latin typeface="iCiel Crocante" panose="02000000000000000000" pitchFamily="2" charset="0"/>
              </a:rPr>
              <a:t>lại</a:t>
            </a:r>
            <a:r>
              <a:rPr lang="en-US" sz="4800" dirty="0">
                <a:solidFill>
                  <a:srgbClr val="FF0000"/>
                </a:solidFill>
                <a:latin typeface="iCiel Crocante" panose="02000000000000000000" pitchFamily="2" charset="0"/>
              </a:rPr>
              <a:t> </a:t>
            </a:r>
          </a:p>
          <a:p>
            <a:pPr algn="ctr">
              <a:lnSpc>
                <a:spcPct val="150000"/>
              </a:lnSpc>
            </a:pPr>
            <a:r>
              <a:rPr lang="en-US" sz="4800" dirty="0" err="1">
                <a:solidFill>
                  <a:srgbClr val="FF0000"/>
                </a:solidFill>
                <a:latin typeface="iCiel Crocante" panose="02000000000000000000" pitchFamily="2" charset="0"/>
              </a:rPr>
              <a:t>các</a:t>
            </a:r>
            <a:r>
              <a:rPr lang="en-US" sz="4800" dirty="0">
                <a:solidFill>
                  <a:srgbClr val="FF0000"/>
                </a:solidFill>
                <a:latin typeface="iCiel Crocante" panose="02000000000000000000" pitchFamily="2" charset="0"/>
              </a:rPr>
              <a:t> con </a:t>
            </a:r>
            <a:r>
              <a:rPr lang="en-US" sz="4800" dirty="0" err="1">
                <a:solidFill>
                  <a:srgbClr val="FF0000"/>
                </a:solidFill>
                <a:latin typeface="iCiel Crocante" panose="02000000000000000000" pitchFamily="2" charset="0"/>
              </a:rPr>
              <a:t>vào</a:t>
            </a:r>
            <a:r>
              <a:rPr lang="en-US" sz="4800" dirty="0">
                <a:solidFill>
                  <a:srgbClr val="FF0000"/>
                </a:solidFill>
                <a:latin typeface="iCiel Crocante" panose="02000000000000000000" pitchFamily="2" charset="0"/>
              </a:rPr>
              <a:t> </a:t>
            </a:r>
            <a:r>
              <a:rPr lang="en-US" sz="4800" dirty="0" err="1">
                <a:solidFill>
                  <a:srgbClr val="FF0000"/>
                </a:solidFill>
                <a:latin typeface="iCiel Crocante" panose="02000000000000000000" pitchFamily="2" charset="0"/>
              </a:rPr>
              <a:t>những</a:t>
            </a:r>
            <a:r>
              <a:rPr lang="en-US" sz="4800" dirty="0">
                <a:solidFill>
                  <a:srgbClr val="FF0000"/>
                </a:solidFill>
                <a:latin typeface="iCiel Crocante" panose="02000000000000000000" pitchFamily="2" charset="0"/>
              </a:rPr>
              <a:t> </a:t>
            </a:r>
            <a:r>
              <a:rPr lang="en-US" sz="4800" dirty="0" err="1">
                <a:solidFill>
                  <a:srgbClr val="FF0000"/>
                </a:solidFill>
                <a:latin typeface="iCiel Crocante" panose="02000000000000000000" pitchFamily="2" charset="0"/>
              </a:rPr>
              <a:t>tiết</a:t>
            </a:r>
            <a:r>
              <a:rPr lang="en-US" sz="4800" dirty="0">
                <a:solidFill>
                  <a:srgbClr val="FF0000"/>
                </a:solidFill>
                <a:latin typeface="iCiel Crocante" panose="02000000000000000000" pitchFamily="2" charset="0"/>
              </a:rPr>
              <a:t> </a:t>
            </a:r>
            <a:r>
              <a:rPr lang="en-US" sz="4800" dirty="0" err="1">
                <a:solidFill>
                  <a:srgbClr val="FF0000"/>
                </a:solidFill>
                <a:latin typeface="iCiel Crocante" panose="02000000000000000000" pitchFamily="2" charset="0"/>
              </a:rPr>
              <a:t>học</a:t>
            </a:r>
            <a:r>
              <a:rPr lang="en-US" sz="4800" dirty="0">
                <a:solidFill>
                  <a:srgbClr val="FF0000"/>
                </a:solidFill>
                <a:latin typeface="iCiel Crocante" panose="02000000000000000000" pitchFamily="2" charset="0"/>
              </a:rPr>
              <a:t> </a:t>
            </a:r>
            <a:r>
              <a:rPr lang="en-US" sz="4800" dirty="0" err="1">
                <a:solidFill>
                  <a:srgbClr val="FF0000"/>
                </a:solidFill>
                <a:latin typeface="iCiel Crocante" panose="02000000000000000000" pitchFamily="2" charset="0"/>
              </a:rPr>
              <a:t>sau</a:t>
            </a:r>
            <a:r>
              <a:rPr lang="en-US" sz="4800" dirty="0">
                <a:solidFill>
                  <a:srgbClr val="FF0000"/>
                </a:solidFill>
                <a:latin typeface="iCiel Crocante" panose="02000000000000000000" pitchFamily="2" charset="0"/>
              </a:rPr>
              <a:t>!</a:t>
            </a:r>
          </a:p>
        </p:txBody>
      </p:sp>
      <p:pic>
        <p:nvPicPr>
          <p:cNvPr id="12" name="图片 14340" descr="28"/>
          <p:cNvPicPr>
            <a:picLocks noChangeAspect="1"/>
          </p:cNvPicPr>
          <p:nvPr/>
        </p:nvPicPr>
        <p:blipFill>
          <a:blip r:embed="rId6"/>
          <a:stretch>
            <a:fillRect/>
          </a:stretch>
        </p:blipFill>
        <p:spPr>
          <a:xfrm>
            <a:off x="9335386" y="4722750"/>
            <a:ext cx="2716388" cy="2127592"/>
          </a:xfrm>
          <a:prstGeom prst="rect">
            <a:avLst/>
          </a:prstGeom>
          <a:noFill/>
          <a:ln w="9525">
            <a:noFill/>
          </a:ln>
        </p:spPr>
      </p:pic>
      <p:pic>
        <p:nvPicPr>
          <p:cNvPr id="13" name="图片 6"/>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a:fillRect/>
          </a:stretch>
        </p:blipFill>
        <p:spPr>
          <a:xfrm rot="19502702">
            <a:off x="584367" y="188539"/>
            <a:ext cx="2088829" cy="3102220"/>
          </a:xfrm>
          <a:prstGeom prst="rect">
            <a:avLst/>
          </a:prstGeom>
        </p:spPr>
      </p:pic>
      <p:pic>
        <p:nvPicPr>
          <p:cNvPr id="14" name="Picture 8" descr="Dơi, chim và họ nhà thú | Mầm Non Đô Thị Sài Đồ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81665" y="424494"/>
            <a:ext cx="2823830" cy="141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52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750"/>
                            </p:stCondLst>
                            <p:childTnLst>
                              <p:par>
                                <p:cTn id="11" presetID="6"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par>
                          <p:cTn id="14" fill="hold">
                            <p:stCondLst>
                              <p:cond delay="2750"/>
                            </p:stCondLst>
                            <p:childTnLst>
                              <p:par>
                                <p:cTn id="15" presetID="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1+#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3750"/>
                            </p:stCondLst>
                            <p:childTnLst>
                              <p:par>
                                <p:cTn id="20" presetID="8"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82961" y="592353"/>
            <a:ext cx="11909039" cy="584711"/>
          </a:xfrm>
          <a:prstGeom prst="rect">
            <a:avLst/>
          </a:prstGeom>
          <a:noFill/>
        </p:spPr>
        <p:txBody>
          <a:bodyPr wrap="square" lIns="121855" tIns="60928" rIns="121855" bIns="60928" rtlCol="0">
            <a:spAutoFit/>
          </a:bodyPr>
          <a:lstStyle/>
          <a:p>
            <a:pPr algn="just"/>
            <a:r>
              <a:rPr lang="en-US" sz="3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3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3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ngữ</a:t>
            </a:r>
            <a:r>
              <a:rPr lang="en-US" sz="3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3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dưới</a:t>
            </a:r>
            <a:r>
              <a:rPr lang="en-US" sz="3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đây</a:t>
            </a:r>
            <a:r>
              <a:rPr lang="en-US" sz="3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đặc</a:t>
            </a:r>
            <a:r>
              <a:rPr lang="en-US" sz="3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điểm</a:t>
            </a:r>
            <a:r>
              <a:rPr lang="en-US" sz="3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2" name="AutoShape 2" descr="Album - Ảnh Chim Hoạt Hình - Free Transparent PNG Clipart Images Downlo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latin typeface="Times New Roman" panose="02020603050405020304" pitchFamily="18" charset="0"/>
              <a:cs typeface="Times New Roman" panose="02020603050405020304" pitchFamily="18" charset="0"/>
            </a:endParaRPr>
          </a:p>
        </p:txBody>
      </p:sp>
      <p:pic>
        <p:nvPicPr>
          <p:cNvPr id="24"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078778"/>
            <a:ext cx="12192000" cy="744715"/>
          </a:xfrm>
          <a:prstGeom prst="rect">
            <a:avLst/>
          </a:prstGeom>
        </p:spPr>
      </p:pic>
      <p:grpSp>
        <p:nvGrpSpPr>
          <p:cNvPr id="25" name="Group 24">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26"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27"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grpSp>
      <p:pic>
        <p:nvPicPr>
          <p:cNvPr id="31" name="Picture 30"/>
          <p:cNvPicPr>
            <a:picLocks noChangeAspect="1"/>
          </p:cNvPicPr>
          <p:nvPr/>
        </p:nvPicPr>
        <p:blipFill rotWithShape="1">
          <a:blip r:embed="rId5">
            <a:extLst>
              <a:ext uri="{BEBA8EAE-BF5A-486C-A8C5-ECC9F3942E4B}">
                <a14:imgProps xmlns:a14="http://schemas.microsoft.com/office/drawing/2010/main">
                  <a14:imgLayer r:embed="rId6">
                    <a14:imgEffect>
                      <a14:backgroundRemoval t="57130" b="93148" l="53426" r="95289"/>
                    </a14:imgEffect>
                  </a14:imgLayer>
                </a14:imgProps>
              </a:ext>
              <a:ext uri="{28A0092B-C50C-407E-A947-70E740481C1C}">
                <a14:useLocalDpi xmlns:a14="http://schemas.microsoft.com/office/drawing/2010/main" val="0"/>
              </a:ext>
            </a:extLst>
          </a:blip>
          <a:srcRect l="54328" t="58011" r="-11941" b="4771"/>
          <a:stretch/>
        </p:blipFill>
        <p:spPr>
          <a:xfrm>
            <a:off x="7632575" y="3827943"/>
            <a:ext cx="3416969" cy="2552604"/>
          </a:xfrm>
          <a:prstGeom prst="rect">
            <a:avLst/>
          </a:prstGeom>
        </p:spPr>
      </p:pic>
      <p:grpSp>
        <p:nvGrpSpPr>
          <p:cNvPr id="7" name="Group 6"/>
          <p:cNvGrpSpPr/>
          <p:nvPr/>
        </p:nvGrpSpPr>
        <p:grpSpPr>
          <a:xfrm>
            <a:off x="956086" y="1736586"/>
            <a:ext cx="3182384" cy="2374231"/>
            <a:chOff x="1245171" y="1590651"/>
            <a:chExt cx="3182384" cy="2374231"/>
          </a:xfrm>
        </p:grpSpPr>
        <p:pic>
          <p:nvPicPr>
            <p:cNvPr id="32" name="Picture 31"/>
            <p:cNvPicPr>
              <a:picLocks noChangeAspect="1"/>
            </p:cNvPicPr>
            <p:nvPr/>
          </p:nvPicPr>
          <p:blipFill rotWithShape="1">
            <a:blip r:embed="rId7">
              <a:extLst>
                <a:ext uri="{BEBA8EAE-BF5A-486C-A8C5-ECC9F3942E4B}">
                  <a14:imgProps xmlns:a14="http://schemas.microsoft.com/office/drawing/2010/main">
                    <a14:imgLayer r:embed="rId6">
                      <a14:imgEffect>
                        <a14:backgroundRemoval t="0" b="33241" l="0" r="53747">
                          <a14:foregroundMark x1="40578" y1="12963" x2="41435" y2="20000"/>
                        </a14:backgroundRemoval>
                      </a14:imgEffect>
                    </a14:imgLayer>
                  </a14:imgProps>
                </a:ext>
                <a:ext uri="{28A0092B-C50C-407E-A947-70E740481C1C}">
                  <a14:useLocalDpi xmlns:a14="http://schemas.microsoft.com/office/drawing/2010/main" val="0"/>
                </a:ext>
              </a:extLst>
            </a:blip>
            <a:srcRect l="670" t="-454" r="45672" b="65836"/>
            <a:stretch/>
          </p:blipFill>
          <p:spPr>
            <a:xfrm>
              <a:off x="1245171" y="1590651"/>
              <a:ext cx="3182384" cy="2374231"/>
            </a:xfrm>
            <a:prstGeom prst="rect">
              <a:avLst/>
            </a:prstGeom>
          </p:spPr>
        </p:pic>
        <p:sp>
          <p:nvSpPr>
            <p:cNvPr id="3" name="TextBox 2"/>
            <p:cNvSpPr txBox="1"/>
            <p:nvPr/>
          </p:nvSpPr>
          <p:spPr>
            <a:xfrm>
              <a:off x="2110278" y="2329796"/>
              <a:ext cx="1240221" cy="646331"/>
            </a:xfrm>
            <a:prstGeom prst="rect">
              <a:avLst/>
            </a:prstGeom>
            <a:noFill/>
          </p:spPr>
          <p:txBody>
            <a:bodyPr wrap="square" rtlCol="0">
              <a:spAutoFit/>
            </a:bodyPr>
            <a:lstStyle/>
            <a:p>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đẹp</a:t>
              </a:r>
              <a:endParaRPr lang="en-US" sz="3600" b="1" dirty="0">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6" name="Group 5"/>
          <p:cNvGrpSpPr/>
          <p:nvPr/>
        </p:nvGrpSpPr>
        <p:grpSpPr>
          <a:xfrm>
            <a:off x="4382507" y="2510788"/>
            <a:ext cx="2998285" cy="2261277"/>
            <a:chOff x="4382507" y="2510788"/>
            <a:chExt cx="2998285" cy="2261277"/>
          </a:xfrm>
        </p:grpSpPr>
        <p:pic>
          <p:nvPicPr>
            <p:cNvPr id="12" name="Picture 11"/>
            <p:cNvPicPr>
              <a:picLocks noChangeAspect="1"/>
            </p:cNvPicPr>
            <p:nvPr/>
          </p:nvPicPr>
          <p:blipFill rotWithShape="1">
            <a:blip r:embed="rId8">
              <a:extLst>
                <a:ext uri="{BEBA8EAE-BF5A-486C-A8C5-ECC9F3942E4B}">
                  <a14:imgProps xmlns:a14="http://schemas.microsoft.com/office/drawing/2010/main">
                    <a14:imgLayer r:embed="rId6">
                      <a14:imgEffect>
                        <a14:backgroundRemoval t="278" b="33241" l="53640" r="100000">
                          <a14:foregroundMark x1="74625" y1="5185" x2="76017" y2="5463"/>
                        </a14:backgroundRemoval>
                      </a14:imgEffect>
                    </a14:imgLayer>
                  </a14:imgProps>
                </a:ext>
                <a:ext uri="{28A0092B-C50C-407E-A947-70E740481C1C}">
                  <a14:useLocalDpi xmlns:a14="http://schemas.microsoft.com/office/drawing/2010/main" val="0"/>
                </a:ext>
              </a:extLst>
            </a:blip>
            <a:srcRect l="54057" t="468" r="-2474" b="67953"/>
            <a:stretch/>
          </p:blipFill>
          <p:spPr>
            <a:xfrm rot="573376">
              <a:off x="4382507" y="2510788"/>
              <a:ext cx="2998285" cy="2261277"/>
            </a:xfrm>
            <a:prstGeom prst="rect">
              <a:avLst/>
            </a:prstGeom>
          </p:spPr>
        </p:pic>
        <p:sp>
          <p:nvSpPr>
            <p:cNvPr id="14" name="TextBox 13"/>
            <p:cNvSpPr txBox="1"/>
            <p:nvPr/>
          </p:nvSpPr>
          <p:spPr>
            <a:xfrm>
              <a:off x="4859112" y="3520637"/>
              <a:ext cx="2257023" cy="646331"/>
            </a:xfrm>
            <a:prstGeom prst="rect">
              <a:avLst/>
            </a:prstGeom>
            <a:noFill/>
          </p:spPr>
          <p:txBody>
            <a:bodyPr wrap="square" rtlCol="0">
              <a:spAutoFit/>
            </a:bodyPr>
            <a:lstStyle/>
            <a:p>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lóng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lánh</a:t>
              </a:r>
              <a:endParaRPr lang="en-US" sz="3600" b="1" dirty="0">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8" name="Group 7"/>
          <p:cNvGrpSpPr/>
          <p:nvPr/>
        </p:nvGrpSpPr>
        <p:grpSpPr>
          <a:xfrm>
            <a:off x="1459353" y="4670340"/>
            <a:ext cx="3416969" cy="1572127"/>
            <a:chOff x="1459353" y="4670340"/>
            <a:chExt cx="3416969" cy="1572127"/>
          </a:xfrm>
        </p:grpSpPr>
        <p:pic>
          <p:nvPicPr>
            <p:cNvPr id="13" name="Picture 12"/>
            <p:cNvPicPr>
              <a:picLocks noChangeAspect="1"/>
            </p:cNvPicPr>
            <p:nvPr/>
          </p:nvPicPr>
          <p:blipFill rotWithShape="1">
            <a:blip r:embed="rId9">
              <a:extLst>
                <a:ext uri="{BEBA8EAE-BF5A-486C-A8C5-ECC9F3942E4B}">
                  <a14:imgProps xmlns:a14="http://schemas.microsoft.com/office/drawing/2010/main">
                    <a14:imgLayer r:embed="rId6">
                      <a14:imgEffect>
                        <a14:backgroundRemoval t="31852" b="56852" l="0" r="53961">
                          <a14:foregroundMark x1="50428" y1="35370" x2="48287" y2="44722"/>
                          <a14:foregroundMark x1="41542" y1="33519" x2="44218" y2="38148"/>
                        </a14:backgroundRemoval>
                      </a14:imgEffect>
                    </a14:imgLayer>
                  </a14:imgProps>
                </a:ext>
                <a:ext uri="{28A0092B-C50C-407E-A947-70E740481C1C}">
                  <a14:useLocalDpi xmlns:a14="http://schemas.microsoft.com/office/drawing/2010/main" val="0"/>
                </a:ext>
              </a:extLst>
            </a:blip>
            <a:srcRect l="-3556" t="32749" r="45943" b="44328"/>
            <a:stretch/>
          </p:blipFill>
          <p:spPr>
            <a:xfrm>
              <a:off x="1459353" y="4670340"/>
              <a:ext cx="3416969" cy="1572127"/>
            </a:xfrm>
            <a:prstGeom prst="rect">
              <a:avLst/>
            </a:prstGeom>
          </p:spPr>
        </p:pic>
        <p:sp>
          <p:nvSpPr>
            <p:cNvPr id="15" name="TextBox 14"/>
            <p:cNvSpPr txBox="1"/>
            <p:nvPr/>
          </p:nvSpPr>
          <p:spPr>
            <a:xfrm>
              <a:off x="1958583" y="5133237"/>
              <a:ext cx="2257023" cy="646331"/>
            </a:xfrm>
            <a:prstGeom prst="rect">
              <a:avLst/>
            </a:prstGeom>
            <a:noFill/>
          </p:spPr>
          <p:txBody>
            <a:bodyPr wrap="square" rtlCol="0">
              <a:spAutoFit/>
            </a:bodyPr>
            <a:lstStyle/>
            <a:p>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xanh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biếc</a:t>
              </a:r>
              <a:endParaRPr lang="en-US" sz="3600" b="1" dirty="0">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5" name="Group 4"/>
          <p:cNvGrpSpPr/>
          <p:nvPr/>
        </p:nvGrpSpPr>
        <p:grpSpPr>
          <a:xfrm>
            <a:off x="7335743" y="1441823"/>
            <a:ext cx="3416969" cy="1970216"/>
            <a:chOff x="7335743" y="1441823"/>
            <a:chExt cx="3416969" cy="1970216"/>
          </a:xfrm>
        </p:grpSpPr>
        <p:pic>
          <p:nvPicPr>
            <p:cNvPr id="29" name="Picture 28"/>
            <p:cNvPicPr>
              <a:picLocks noChangeAspect="1"/>
            </p:cNvPicPr>
            <p:nvPr/>
          </p:nvPicPr>
          <p:blipFill rotWithShape="1">
            <a:blip r:embed="rId10">
              <a:extLst>
                <a:ext uri="{BEBA8EAE-BF5A-486C-A8C5-ECC9F3942E4B}">
                  <a14:imgProps xmlns:a14="http://schemas.microsoft.com/office/drawing/2010/main">
                    <a14:imgLayer r:embed="rId6">
                      <a14:imgEffect>
                        <a14:backgroundRemoval t="30093" b="59352" l="53426" r="100000"/>
                      </a14:imgEffect>
                    </a14:imgLayer>
                  </a14:imgProps>
                </a:ext>
                <a:ext uri="{28A0092B-C50C-407E-A947-70E740481C1C}">
                  <a14:useLocalDpi xmlns:a14="http://schemas.microsoft.com/office/drawing/2010/main" val="0"/>
                </a:ext>
              </a:extLst>
            </a:blip>
            <a:srcRect l="54598" t="30177" r="-12211" b="41096"/>
            <a:stretch/>
          </p:blipFill>
          <p:spPr>
            <a:xfrm>
              <a:off x="7335743" y="1441823"/>
              <a:ext cx="3416969" cy="1970216"/>
            </a:xfrm>
            <a:prstGeom prst="rect">
              <a:avLst/>
            </a:prstGeom>
          </p:spPr>
        </p:pic>
        <p:sp>
          <p:nvSpPr>
            <p:cNvPr id="16" name="TextBox 15"/>
            <p:cNvSpPr txBox="1"/>
            <p:nvPr/>
          </p:nvSpPr>
          <p:spPr>
            <a:xfrm>
              <a:off x="8083857" y="2056194"/>
              <a:ext cx="2257023" cy="646331"/>
            </a:xfrm>
            <a:prstGeom prst="rect">
              <a:avLst/>
            </a:prstGeom>
            <a:noFill/>
          </p:spPr>
          <p:txBody>
            <a:bodyPr wrap="square" rtlCol="0">
              <a:spAutoFit/>
            </a:bodyPr>
            <a:lstStyle/>
            <a:p>
              <a:r>
                <a:rPr lang="en-US" sz="3600" b="1" dirty="0">
                  <a:latin typeface="Times New Roman" panose="02020603050405020304" pitchFamily="18" charset="0"/>
                  <a:ea typeface="Arial-Rounded" panose="020B0500000000000000" pitchFamily="34" charset="0"/>
                  <a:cs typeface="Times New Roman" panose="02020603050405020304" pitchFamily="18" charset="0"/>
                </a:rPr>
                <a:t>bay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đi</a:t>
              </a:r>
              <a:endParaRPr lang="en-US" sz="3600" b="1" dirty="0">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17" name="TextBox 16"/>
          <p:cNvSpPr txBox="1"/>
          <p:nvPr/>
        </p:nvSpPr>
        <p:spPr>
          <a:xfrm>
            <a:off x="8212547" y="4670340"/>
            <a:ext cx="1362377" cy="1200329"/>
          </a:xfrm>
          <a:prstGeom prst="rect">
            <a:avLst/>
          </a:prstGeom>
          <a:noFill/>
        </p:spPr>
        <p:txBody>
          <a:bodyPr wrap="square" rtlCol="0">
            <a:spAutoFit/>
          </a:bodyPr>
          <a:lstStyle/>
          <a:p>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trở</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lại</a:t>
            </a:r>
            <a:endParaRPr lang="en-US" sz="3600" b="1" dirty="0">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4" name="Group 3"/>
          <p:cNvGrpSpPr/>
          <p:nvPr/>
        </p:nvGrpSpPr>
        <p:grpSpPr>
          <a:xfrm>
            <a:off x="7632575" y="3856935"/>
            <a:ext cx="3416969" cy="2552604"/>
            <a:chOff x="7632575" y="3856935"/>
            <a:chExt cx="3416969" cy="2552604"/>
          </a:xfrm>
        </p:grpSpPr>
        <p:pic>
          <p:nvPicPr>
            <p:cNvPr id="18" name="Picture 17"/>
            <p:cNvPicPr>
              <a:picLocks noChangeAspect="1"/>
            </p:cNvPicPr>
            <p:nvPr/>
          </p:nvPicPr>
          <p:blipFill rotWithShape="1">
            <a:blip r:embed="rId5">
              <a:extLst>
                <a:ext uri="{BEBA8EAE-BF5A-486C-A8C5-ECC9F3942E4B}">
                  <a14:imgProps xmlns:a14="http://schemas.microsoft.com/office/drawing/2010/main">
                    <a14:imgLayer r:embed="rId6">
                      <a14:imgEffect>
                        <a14:backgroundRemoval t="57130" b="93148" l="53426" r="95289"/>
                      </a14:imgEffect>
                    </a14:imgLayer>
                  </a14:imgProps>
                </a:ext>
                <a:ext uri="{28A0092B-C50C-407E-A947-70E740481C1C}">
                  <a14:useLocalDpi xmlns:a14="http://schemas.microsoft.com/office/drawing/2010/main" val="0"/>
                </a:ext>
              </a:extLst>
            </a:blip>
            <a:srcRect l="54328" t="58011" r="-11941" b="4771"/>
            <a:stretch/>
          </p:blipFill>
          <p:spPr>
            <a:xfrm>
              <a:off x="7632575" y="3856935"/>
              <a:ext cx="3416969" cy="2552604"/>
            </a:xfrm>
            <a:prstGeom prst="rect">
              <a:avLst/>
            </a:prstGeom>
          </p:spPr>
        </p:pic>
        <p:sp>
          <p:nvSpPr>
            <p:cNvPr id="19" name="TextBox 18"/>
            <p:cNvSpPr txBox="1"/>
            <p:nvPr/>
          </p:nvSpPr>
          <p:spPr>
            <a:xfrm>
              <a:off x="8212547" y="4699332"/>
              <a:ext cx="1362377" cy="1200329"/>
            </a:xfrm>
            <a:prstGeom prst="rect">
              <a:avLst/>
            </a:prstGeom>
            <a:noFill/>
          </p:spPr>
          <p:txBody>
            <a:bodyPr wrap="square" rtlCol="0">
              <a:spAutoFit/>
            </a:bodyPr>
            <a:lstStyle/>
            <a:p>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trở</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lại</a:t>
              </a:r>
              <a:endParaRPr lang="en-US" sz="3600" b="1" dirty="0">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28" name="Picture 8" descr="dấu tích - Google Tìm kiếm | Hình, Iphone, Hình ảnh"/>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7111" b="89778" l="6667" r="89778"/>
                    </a14:imgEffect>
                  </a14:imgLayer>
                </a14:imgProps>
              </a:ext>
              <a:ext uri="{28A0092B-C50C-407E-A947-70E740481C1C}">
                <a14:useLocalDpi xmlns:a14="http://schemas.microsoft.com/office/drawing/2010/main" val="0"/>
              </a:ext>
            </a:extLst>
          </a:blip>
          <a:srcRect/>
          <a:stretch>
            <a:fillRect/>
          </a:stretch>
        </p:blipFill>
        <p:spPr bwMode="auto">
          <a:xfrm>
            <a:off x="2957306" y="1210196"/>
            <a:ext cx="1258300" cy="12583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dấu tích - Google Tìm kiếm | Hình, Iphone, Hình ảnh"/>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7111" b="89778" l="6667" r="89778"/>
                    </a14:imgEffect>
                  </a14:imgLayer>
                </a14:imgProps>
              </a:ext>
              <a:ext uri="{28A0092B-C50C-407E-A947-70E740481C1C}">
                <a14:useLocalDpi xmlns:a14="http://schemas.microsoft.com/office/drawing/2010/main" val="0"/>
              </a:ext>
            </a:extLst>
          </a:blip>
          <a:srcRect/>
          <a:stretch>
            <a:fillRect/>
          </a:stretch>
        </p:blipFill>
        <p:spPr bwMode="auto">
          <a:xfrm>
            <a:off x="3148252" y="3944564"/>
            <a:ext cx="1258300" cy="12583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dấu tích - Google Tìm kiếm | Hình, Iphone, Hình ảnh"/>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7111" b="89778" l="6667" r="89778"/>
                    </a14:imgEffect>
                  </a14:imgLayer>
                </a14:imgProps>
              </a:ext>
              <a:ext uri="{28A0092B-C50C-407E-A947-70E740481C1C}">
                <a14:useLocalDpi xmlns:a14="http://schemas.microsoft.com/office/drawing/2010/main" val="0"/>
              </a:ext>
            </a:extLst>
          </a:blip>
          <a:srcRect/>
          <a:stretch>
            <a:fillRect/>
          </a:stretch>
        </p:blipFill>
        <p:spPr bwMode="auto">
          <a:xfrm>
            <a:off x="6706593" y="3495039"/>
            <a:ext cx="1258300" cy="125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30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down)">
                                      <p:cBhvr>
                                        <p:cTn id="22" dur="500"/>
                                        <p:tgtEl>
                                          <p:spTgt spid="33"/>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2" name="Text Box 1"/>
          <p:cNvSpPr txBox="1"/>
          <p:nvPr/>
        </p:nvSpPr>
        <p:spPr>
          <a:xfrm>
            <a:off x="2045368" y="6467577"/>
            <a:ext cx="10586696" cy="464614"/>
          </a:xfrm>
          <a:prstGeom prst="rect">
            <a:avLst/>
          </a:prstGeom>
          <a:noFill/>
        </p:spPr>
        <p:txBody>
          <a:bodyPr wrap="square" rtlCol="0">
            <a:spAutoFit/>
          </a:bodyPr>
          <a:lstStyle/>
          <a:p>
            <a:r>
              <a:rPr lang="en-US" sz="2419" b="1" dirty="0" err="1">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Bản</a:t>
            </a:r>
            <a:r>
              <a:rPr lang="en-US" sz="2419" b="1" dirty="0">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2419" b="1" dirty="0" err="1">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quyền</a:t>
            </a:r>
            <a:r>
              <a:rPr lang="en-US" sz="2419" b="1" dirty="0">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 : FB </a:t>
            </a:r>
            <a:r>
              <a:rPr lang="en-US" sz="2419" b="1" dirty="0" err="1">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Đặng</a:t>
            </a:r>
            <a:r>
              <a:rPr lang="en-US" sz="2419" b="1" dirty="0">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2419" b="1" dirty="0" err="1">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Nhật</a:t>
            </a:r>
            <a:r>
              <a:rPr lang="en-US" sz="2419" b="1" dirty="0">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2419" b="1" dirty="0" err="1">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Linh</a:t>
            </a:r>
            <a:r>
              <a:rPr lang="en-US" sz="2419" b="1" dirty="0">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 https://www.facebook.com/nhat.linh.3557440</a:t>
            </a:r>
          </a:p>
        </p:txBody>
      </p:sp>
      <p:pic>
        <p:nvPicPr>
          <p:cNvPr id="6"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6942" y="823985"/>
            <a:ext cx="2943714" cy="6034015"/>
          </a:xfrm>
          <a:prstGeom prst="rect">
            <a:avLst/>
          </a:prstGeom>
        </p:spPr>
      </p:pic>
      <p:sp>
        <p:nvSpPr>
          <p:cNvPr id="7" name="TextBox 6"/>
          <p:cNvSpPr txBox="1"/>
          <p:nvPr/>
        </p:nvSpPr>
        <p:spPr>
          <a:xfrm>
            <a:off x="798464" y="823985"/>
            <a:ext cx="8781156" cy="4445384"/>
          </a:xfrm>
          <a:prstGeom prst="rect">
            <a:avLst/>
          </a:prstGeom>
          <a:noFill/>
        </p:spPr>
        <p:txBody>
          <a:bodyPr wrap="square" rtlCol="0">
            <a:spAutoFit/>
          </a:bodyPr>
          <a:lstStyle/>
          <a:p>
            <a:pPr algn="just">
              <a:lnSpc>
                <a:spcPct val="150000"/>
              </a:lnSpc>
            </a:pPr>
            <a:r>
              <a:rPr lang="en-US" sz="3200" dirty="0">
                <a:solidFill>
                  <a:srgbClr val="0000CC"/>
                </a:solidFill>
              </a:rPr>
              <a:t>     </a:t>
            </a:r>
            <a:r>
              <a:rPr lang="vi-VN" sz="3200" dirty="0">
                <a:solidFill>
                  <a:srgbClr val="0000CC"/>
                </a:solidFill>
                <a:latin typeface="+mj-lt"/>
              </a:rPr>
              <a:t>Bài đọc nói về gấu con và các bạn của gấu. Gấu rất thích </a:t>
            </a:r>
            <a:r>
              <a:rPr lang="vi-VN" sz="3200" dirty="0">
                <a:solidFill>
                  <a:srgbClr val="0000CC"/>
                </a:solidFill>
                <a:latin typeface="+mj-lt"/>
                <a:cs typeface="Times New Roman" panose="02020603050405020304" pitchFamily="18" charset="0"/>
              </a:rPr>
              <a:t>chơi</a:t>
            </a:r>
            <a:r>
              <a:rPr lang="en-US" sz="3200" dirty="0">
                <a:solidFill>
                  <a:srgbClr val="0000CC"/>
                </a:solidFill>
                <a:latin typeface="+mj-lt"/>
              </a:rPr>
              <a:t> </a:t>
            </a:r>
            <a:r>
              <a:rPr lang="vi-VN" sz="3200" dirty="0">
                <a:solidFill>
                  <a:srgbClr val="0000CC"/>
                </a:solidFill>
                <a:latin typeface="+mj-lt"/>
              </a:rPr>
              <a:t>bóng đá nhưng lúc đ</a:t>
            </a:r>
            <a:r>
              <a:rPr lang="en-US" sz="3200" dirty="0">
                <a:solidFill>
                  <a:srgbClr val="0000CC"/>
                </a:solidFill>
                <a:latin typeface="+mj-lt"/>
              </a:rPr>
              <a:t>ầ</a:t>
            </a:r>
            <a:r>
              <a:rPr lang="vi-VN" sz="3200" dirty="0">
                <a:solidFill>
                  <a:srgbClr val="0000CC"/>
                </a:solidFill>
                <a:latin typeface="+mj-lt"/>
              </a:rPr>
              <a:t>u gấu chậm chạp và đá bóng chưa tốt nên chỉ được làm cầu thủ</a:t>
            </a:r>
            <a:r>
              <a:rPr lang="en-US" sz="3200" dirty="0">
                <a:solidFill>
                  <a:srgbClr val="0000CC"/>
                </a:solidFill>
                <a:latin typeface="+mj-lt"/>
              </a:rPr>
              <a:t> </a:t>
            </a:r>
            <a:r>
              <a:rPr lang="vi-VN" sz="3200" dirty="0">
                <a:solidFill>
                  <a:srgbClr val="0000CC"/>
                </a:solidFill>
                <a:latin typeface="+mj-lt"/>
              </a:rPr>
              <a:t>dự bị.</a:t>
            </a:r>
            <a:r>
              <a:rPr lang="en-US" sz="3200" dirty="0">
                <a:solidFill>
                  <a:srgbClr val="0000CC"/>
                </a:solidFill>
                <a:latin typeface="+mj-lt"/>
              </a:rPr>
              <a:t> </a:t>
            </a:r>
            <a:r>
              <a:rPr lang="vi-VN" sz="3200" dirty="0">
                <a:solidFill>
                  <a:srgbClr val="0000CC"/>
                </a:solidFill>
                <a:latin typeface="+mj-lt"/>
              </a:rPr>
              <a:t>Nhưng sau đó thì đội nào cũng muốn gấu đá cho đội mình. Vì sao vậy? Chúng</a:t>
            </a:r>
            <a:r>
              <a:rPr lang="en-US" sz="3200" dirty="0">
                <a:solidFill>
                  <a:srgbClr val="0000CC"/>
                </a:solidFill>
                <a:latin typeface="+mj-lt"/>
              </a:rPr>
              <a:t> </a:t>
            </a:r>
            <a:r>
              <a:rPr lang="vi-VN" sz="3200" dirty="0">
                <a:solidFill>
                  <a:srgbClr val="0000CC"/>
                </a:solidFill>
                <a:latin typeface="+mj-lt"/>
              </a:rPr>
              <a:t>ta cùng đọc bài</a:t>
            </a:r>
            <a:r>
              <a:rPr lang="en-US" sz="3200" dirty="0">
                <a:solidFill>
                  <a:srgbClr val="0000CC"/>
                </a:solidFill>
                <a:latin typeface="+mj-lt"/>
              </a:rPr>
              <a:t>:</a:t>
            </a:r>
            <a:r>
              <a:rPr lang="vi-VN" sz="3200" dirty="0">
                <a:solidFill>
                  <a:srgbClr val="0000CC"/>
                </a:solidFill>
                <a:latin typeface="+mj-lt"/>
              </a:rPr>
              <a:t> </a:t>
            </a:r>
            <a:r>
              <a:rPr lang="en-US" sz="3200" dirty="0">
                <a:solidFill>
                  <a:srgbClr val="0000CC"/>
                </a:solidFill>
                <a:latin typeface="+mj-lt"/>
              </a:rPr>
              <a:t>“</a:t>
            </a:r>
            <a:r>
              <a:rPr lang="vi-VN" sz="3200" i="1" dirty="0">
                <a:solidFill>
                  <a:srgbClr val="0000CC"/>
                </a:solidFill>
                <a:latin typeface="+mj-lt"/>
              </a:rPr>
              <a:t>C</a:t>
            </a:r>
            <a:r>
              <a:rPr lang="en-US" sz="3200" i="1" dirty="0">
                <a:solidFill>
                  <a:srgbClr val="0000CC"/>
                </a:solidFill>
                <a:latin typeface="+mj-lt"/>
              </a:rPr>
              <a:t>ầ</a:t>
            </a:r>
            <a:r>
              <a:rPr lang="vi-VN" sz="3200" i="1" dirty="0">
                <a:solidFill>
                  <a:srgbClr val="0000CC"/>
                </a:solidFill>
                <a:latin typeface="+mj-lt"/>
              </a:rPr>
              <a:t>u thủ dự bị</a:t>
            </a:r>
            <a:r>
              <a:rPr lang="en-US" sz="3200" i="1" dirty="0">
                <a:solidFill>
                  <a:srgbClr val="0000CC"/>
                </a:solidFill>
                <a:latin typeface="+mj-lt"/>
              </a:rPr>
              <a:t>”</a:t>
            </a:r>
            <a:r>
              <a:rPr lang="vi-VN" sz="3200" dirty="0">
                <a:solidFill>
                  <a:srgbClr val="0000CC"/>
                </a:solidFill>
                <a:latin typeface="+mj-lt"/>
              </a:rPr>
              <a:t> để biết</a:t>
            </a:r>
            <a:r>
              <a:rPr lang="en-US" sz="3200" dirty="0">
                <a:solidFill>
                  <a:srgbClr val="0000CC"/>
                </a:solidFill>
                <a:latin typeface="+mj-lt"/>
              </a:rPr>
              <a:t> </a:t>
            </a:r>
            <a:r>
              <a:rPr lang="en-US" sz="3200" dirty="0" err="1">
                <a:solidFill>
                  <a:srgbClr val="0000CC"/>
                </a:solidFill>
                <a:latin typeface="+mj-lt"/>
              </a:rPr>
              <a:t>được</a:t>
            </a:r>
            <a:r>
              <a:rPr lang="en-US" sz="3200" dirty="0">
                <a:solidFill>
                  <a:srgbClr val="0000CC"/>
                </a:solidFill>
                <a:latin typeface="+mj-lt"/>
              </a:rPr>
              <a:t> </a:t>
            </a:r>
            <a:r>
              <a:rPr lang="en-US" sz="3200" dirty="0" err="1">
                <a:solidFill>
                  <a:srgbClr val="0000CC"/>
                </a:solidFill>
                <a:latin typeface="+mj-lt"/>
              </a:rPr>
              <a:t>điều</a:t>
            </a:r>
            <a:r>
              <a:rPr lang="en-US" sz="3200" dirty="0">
                <a:solidFill>
                  <a:srgbClr val="0000CC"/>
                </a:solidFill>
                <a:latin typeface="+mj-lt"/>
              </a:rPr>
              <a:t> </a:t>
            </a:r>
            <a:r>
              <a:rPr lang="en-US" sz="3200" dirty="0" err="1">
                <a:solidFill>
                  <a:srgbClr val="0000CC"/>
                </a:solidFill>
                <a:latin typeface="+mj-lt"/>
              </a:rPr>
              <a:t>đó</a:t>
            </a:r>
            <a:r>
              <a:rPr lang="en-US" sz="3200" dirty="0">
                <a:solidFill>
                  <a:srgbClr val="0000CC"/>
                </a:solidFill>
                <a:latin typeface="+mj-lt"/>
              </a:rPr>
              <a:t> </a:t>
            </a:r>
            <a:r>
              <a:rPr lang="en-US" sz="3200" dirty="0" err="1">
                <a:solidFill>
                  <a:srgbClr val="0000CC"/>
                </a:solidFill>
                <a:latin typeface="+mj-lt"/>
              </a:rPr>
              <a:t>các</a:t>
            </a:r>
            <a:r>
              <a:rPr lang="en-US" sz="3200" dirty="0">
                <a:solidFill>
                  <a:srgbClr val="0000CC"/>
                </a:solidFill>
                <a:latin typeface="+mj-lt"/>
              </a:rPr>
              <a:t> con </a:t>
            </a:r>
            <a:r>
              <a:rPr lang="en-US" sz="3200" dirty="0" err="1">
                <a:solidFill>
                  <a:srgbClr val="0000CC"/>
                </a:solidFill>
                <a:latin typeface="+mj-lt"/>
              </a:rPr>
              <a:t>nhé</a:t>
            </a:r>
            <a:r>
              <a:rPr lang="vi-VN" sz="3200" dirty="0">
                <a:solidFill>
                  <a:srgbClr val="0000CC"/>
                </a:solidFill>
                <a:latin typeface="+mj-lt"/>
              </a:rPr>
              <a:t>.</a:t>
            </a:r>
            <a:endParaRPr lang="en-US" sz="3200" dirty="0">
              <a:solidFill>
                <a:srgbClr val="0000CC"/>
              </a:solidFill>
              <a:latin typeface="+mj-lt"/>
            </a:endParaRPr>
          </a:p>
        </p:txBody>
      </p:sp>
    </p:spTree>
    <p:extLst>
      <p:ext uri="{BB962C8B-B14F-4D97-AF65-F5344CB8AC3E}">
        <p14:creationId xmlns:p14="http://schemas.microsoft.com/office/powerpoint/2010/main" val="1625057569"/>
      </p:ext>
    </p:extLst>
  </p:cSld>
  <p:clrMapOvr>
    <a:masterClrMapping/>
  </p:clrMapOvr>
  <p:timing>
    <p:tnLst>
      <p:par>
        <p:cTn id="1" dur="indefinite" restart="never" nodeType="tmRoot"/>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8407" t="9791" r="3994" b="9458"/>
          <a:stretch/>
        </p:blipFill>
        <p:spPr>
          <a:xfrm>
            <a:off x="1444485" y="189800"/>
            <a:ext cx="9011479" cy="6327059"/>
          </a:xfrm>
          <a:prstGeom prst="rect">
            <a:avLst/>
          </a:prstGeom>
        </p:spPr>
      </p:pic>
      <p:sp>
        <p:nvSpPr>
          <p:cNvPr id="5" name="TextBox 4"/>
          <p:cNvSpPr txBox="1"/>
          <p:nvPr/>
        </p:nvSpPr>
        <p:spPr>
          <a:xfrm>
            <a:off x="2379615" y="737457"/>
            <a:ext cx="7850973" cy="492443"/>
          </a:xfrm>
          <a:prstGeom prst="rect">
            <a:avLst/>
          </a:prstGeom>
          <a:noFill/>
        </p:spPr>
        <p:txBody>
          <a:bodyPr wrap="square" rtlCol="0">
            <a:spAutoFit/>
          </a:bodyPr>
          <a:lstStyle/>
          <a:p>
            <a:pPr defTabSz="860710"/>
            <a:r>
              <a:rPr lang="en-US" sz="2600" b="1" dirty="0">
                <a:solidFill>
                  <a:srgbClr val="002060"/>
                </a:solidFill>
                <a:latin typeface="HP001 4 hàng" panose="020B0603050302020204" pitchFamily="34" charset="-93"/>
              </a:rPr>
              <a:t>Thứ </a:t>
            </a:r>
            <a:r>
              <a:rPr lang="en-US" sz="2600" b="1" dirty="0" smtClean="0">
                <a:solidFill>
                  <a:srgbClr val="002060"/>
                </a:solidFill>
                <a:latin typeface="HP001 4 hàng" panose="020B0603050302020204" pitchFamily="34" charset="-93"/>
              </a:rPr>
              <a:t>tư </a:t>
            </a:r>
            <a:r>
              <a:rPr lang="en-US" sz="2600" b="1" dirty="0">
                <a:solidFill>
                  <a:srgbClr val="002060"/>
                </a:solidFill>
                <a:latin typeface="HP001 4 hàng" panose="020B0603050302020204" pitchFamily="34" charset="-93"/>
              </a:rPr>
              <a:t>ngày </a:t>
            </a:r>
            <a:r>
              <a:rPr lang="en-US" sz="2600" b="1" dirty="0" smtClean="0">
                <a:solidFill>
                  <a:srgbClr val="002060"/>
                </a:solidFill>
                <a:latin typeface="HP001 4 hàng" panose="020B0603050302020204" pitchFamily="34" charset="-93"/>
              </a:rPr>
              <a:t>27 </a:t>
            </a:r>
            <a:r>
              <a:rPr lang="en-US" sz="2600" b="1" dirty="0">
                <a:solidFill>
                  <a:srgbClr val="002060"/>
                </a:solidFill>
                <a:latin typeface="HP001 4 hàng" panose="020B0603050302020204" pitchFamily="34" charset="-93"/>
              </a:rPr>
              <a:t>tháng 9 năm </a:t>
            </a:r>
            <a:r>
              <a:rPr lang="en-US" sz="2600" b="1" dirty="0" smtClean="0">
                <a:solidFill>
                  <a:srgbClr val="002060"/>
                </a:solidFill>
                <a:latin typeface="HP001 4 hàng" panose="020B0603050302020204" pitchFamily="34" charset="-93"/>
              </a:rPr>
              <a:t>2022 </a:t>
            </a:r>
            <a:endParaRPr lang="vi-VN" sz="2600" b="1" dirty="0">
              <a:solidFill>
                <a:srgbClr val="002060"/>
              </a:solidFill>
              <a:latin typeface="HP001 4 hàng" panose="020B0603050302020204" pitchFamily="34" charset="-93"/>
            </a:endParaRPr>
          </a:p>
        </p:txBody>
      </p:sp>
      <p:sp>
        <p:nvSpPr>
          <p:cNvPr id="6" name="TextBox 5"/>
          <p:cNvSpPr txBox="1"/>
          <p:nvPr/>
        </p:nvSpPr>
        <p:spPr>
          <a:xfrm>
            <a:off x="3367308" y="1319769"/>
            <a:ext cx="4893786" cy="523220"/>
          </a:xfrm>
          <a:prstGeom prst="rect">
            <a:avLst/>
          </a:prstGeom>
          <a:noFill/>
        </p:spPr>
        <p:txBody>
          <a:bodyPr wrap="square" rtlCol="0">
            <a:spAutoFit/>
          </a:bodyPr>
          <a:lstStyle/>
          <a:p>
            <a:pPr defTabSz="860710"/>
            <a:r>
              <a:rPr lang="en-US" sz="2600" b="1" dirty="0" smtClean="0">
                <a:solidFill>
                  <a:srgbClr val="002060"/>
                </a:solidFill>
                <a:latin typeface="HP001 4 hàng" panose="020B0603050302020204" pitchFamily="34" charset="-93"/>
              </a:rPr>
              <a:t>            </a:t>
            </a:r>
            <a:r>
              <a:rPr lang="en-US" sz="2600" b="1" dirty="0" err="1" smtClean="0">
                <a:solidFill>
                  <a:srgbClr val="002060"/>
                </a:solidFill>
                <a:latin typeface="HP001 4 hàng" panose="020B0603050302020204" pitchFamily="34" charset="-93"/>
              </a:rPr>
              <a:t>Đ</a:t>
            </a:r>
            <a:r>
              <a:rPr lang="en-US" sz="2800" b="1" dirty="0" err="1">
                <a:solidFill>
                  <a:prstClr val="black"/>
                </a:solidFill>
                <a:latin typeface="HP001 4 hàng" panose="020B0603050302020204" pitchFamily="34" charset="-93"/>
              </a:rPr>
              <a:t>ǌ</a:t>
            </a:r>
            <a:endParaRPr lang="vi-VN" sz="2600" b="1" dirty="0">
              <a:solidFill>
                <a:srgbClr val="002060"/>
              </a:solidFill>
              <a:latin typeface="HP001 4 hàng" panose="020B0603050302020204" pitchFamily="34" charset="-93"/>
            </a:endParaRPr>
          </a:p>
        </p:txBody>
      </p:sp>
      <p:sp>
        <p:nvSpPr>
          <p:cNvPr id="7" name="Text Box 2"/>
          <p:cNvSpPr txBox="1">
            <a:spLocks noChangeArrowheads="1"/>
          </p:cNvSpPr>
          <p:nvPr/>
        </p:nvSpPr>
        <p:spPr bwMode="auto">
          <a:xfrm>
            <a:off x="1050010" y="1908517"/>
            <a:ext cx="9405954" cy="47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044" tIns="32022" rIns="64044" bIns="32022" numCol="1" anchor="t" anchorCtr="0" compatLnSpc="1">
            <a:prstTxWarp prst="textNoShape">
              <a:avLst/>
            </a:prstTxWarp>
          </a:bodyPr>
          <a:lstStyle/>
          <a:p>
            <a:pPr defTabSz="640408" eaLnBrk="0" fontAlgn="base" hangingPunct="0">
              <a:spcBef>
                <a:spcPct val="0"/>
              </a:spcBef>
              <a:spcAft>
                <a:spcPts val="561"/>
              </a:spcAft>
            </a:pPr>
            <a:r>
              <a:rPr lang="vi-VN" sz="2600" b="1" dirty="0">
                <a:solidFill>
                  <a:srgbClr val="002060"/>
                </a:solidFill>
                <a:latin typeface="HP001 4 hàng" panose="020B0603050302020204" pitchFamily="34" charset="-93"/>
              </a:rPr>
              <a:t>   </a:t>
            </a:r>
            <a:r>
              <a:rPr lang="vi-VN" sz="2600" b="1" dirty="0" smtClean="0">
                <a:solidFill>
                  <a:srgbClr val="002060"/>
                </a:solidFill>
                <a:latin typeface="HP001 4 hàng" panose="020B0603050302020204" pitchFamily="34" charset="-93"/>
              </a:rPr>
              <a:t>                  Cầu thủ dự bị - tr 34</a:t>
            </a:r>
            <a:endParaRPr lang="vi-VN" sz="2600" b="1" dirty="0">
              <a:solidFill>
                <a:srgbClr val="002060"/>
              </a:solidFill>
              <a:latin typeface="HP001 4 hàng" panose="020B0603050302020204" pitchFamily="34" charset="-93"/>
            </a:endParaRPr>
          </a:p>
          <a:p>
            <a:pPr defTabSz="640408" eaLnBrk="0" fontAlgn="base" hangingPunct="0">
              <a:spcBef>
                <a:spcPct val="0"/>
              </a:spcBef>
              <a:spcAft>
                <a:spcPts val="561"/>
              </a:spcAft>
            </a:pPr>
            <a:endParaRPr lang="vi-VN" sz="2600" i="1" dirty="0">
              <a:solidFill>
                <a:srgbClr val="002060"/>
              </a:solidFill>
              <a:latin typeface="HP001 4 hàng" panose="020B0603050302020204" pitchFamily="34" charset="-93"/>
            </a:endParaRPr>
          </a:p>
          <a:p>
            <a:pPr defTabSz="640408" eaLnBrk="0" fontAlgn="base" hangingPunct="0">
              <a:spcBef>
                <a:spcPct val="0"/>
              </a:spcBef>
              <a:spcAft>
                <a:spcPts val="561"/>
              </a:spcAft>
            </a:pPr>
            <a:endParaRPr lang="vi-VN" sz="2600" i="1" dirty="0">
              <a:solidFill>
                <a:srgbClr val="002060"/>
              </a:solidFill>
              <a:latin typeface="HP001 4 hàng" panose="020B0603050302020204" pitchFamily="34" charset="-93"/>
            </a:endParaRPr>
          </a:p>
          <a:p>
            <a:pPr defTabSz="640408" eaLnBrk="0" fontAlgn="base" hangingPunct="0">
              <a:spcBef>
                <a:spcPct val="0"/>
              </a:spcBef>
              <a:spcAft>
                <a:spcPts val="561"/>
              </a:spcAft>
            </a:pPr>
            <a:endParaRPr lang="vi-VN" sz="2600" i="1" dirty="0">
              <a:solidFill>
                <a:srgbClr val="002060"/>
              </a:solidFill>
              <a:latin typeface="HP001 4 hàng" panose="020B0603050302020204" pitchFamily="34" charset="-93"/>
            </a:endParaRPr>
          </a:p>
          <a:p>
            <a:pPr algn="ctr" defTabSz="640408" eaLnBrk="0" fontAlgn="base" hangingPunct="0">
              <a:spcBef>
                <a:spcPct val="0"/>
              </a:spcBef>
              <a:spcAft>
                <a:spcPts val="561"/>
              </a:spcAft>
            </a:pPr>
            <a:r>
              <a:rPr lang="vi-VN" sz="2600" dirty="0">
                <a:solidFill>
                  <a:srgbClr val="002060"/>
                </a:solidFill>
                <a:latin typeface="HP001 4 hàng" panose="020B0603050302020204" pitchFamily="34" charset="-93"/>
              </a:rPr>
              <a:t>   </a:t>
            </a:r>
          </a:p>
          <a:p>
            <a:pPr defTabSz="640408" eaLnBrk="0" fontAlgn="base" hangingPunct="0">
              <a:spcBef>
                <a:spcPct val="0"/>
              </a:spcBef>
              <a:spcAft>
                <a:spcPts val="561"/>
              </a:spcAft>
            </a:pPr>
            <a:r>
              <a:rPr lang="vi-VN" sz="2600" dirty="0">
                <a:solidFill>
                  <a:srgbClr val="002060"/>
                </a:solidFill>
                <a:latin typeface="HP001 4 hàng" panose="020B0603050302020204" pitchFamily="34" charset="-93"/>
              </a:rPr>
              <a:t> </a:t>
            </a:r>
          </a:p>
          <a:p>
            <a:pPr defTabSz="640408" eaLnBrk="0" fontAlgn="base" hangingPunct="0">
              <a:spcBef>
                <a:spcPct val="0"/>
              </a:spcBef>
              <a:spcAft>
                <a:spcPts val="561"/>
              </a:spcAft>
            </a:pPr>
            <a:endParaRPr lang="vi-VN" sz="2600" dirty="0">
              <a:solidFill>
                <a:srgbClr val="002060"/>
              </a:solidFill>
              <a:latin typeface="HP001 4 hàng" panose="020B0603050302020204" pitchFamily="34" charset="-93"/>
            </a:endParaRPr>
          </a:p>
          <a:p>
            <a:pPr defTabSz="640408" eaLnBrk="0" fontAlgn="base" hangingPunct="0">
              <a:spcBef>
                <a:spcPct val="0"/>
              </a:spcBef>
              <a:spcAft>
                <a:spcPts val="561"/>
              </a:spcAft>
            </a:pPr>
            <a:endParaRPr lang="vi-VN" sz="2600" dirty="0">
              <a:solidFill>
                <a:srgbClr val="002060"/>
              </a:solidFill>
              <a:latin typeface="HP001 4 hàng" panose="020B0603050302020204" pitchFamily="34" charset="-93"/>
            </a:endParaRPr>
          </a:p>
          <a:p>
            <a:pPr defTabSz="640408" eaLnBrk="0" fontAlgn="base" hangingPunct="0">
              <a:spcBef>
                <a:spcPct val="0"/>
              </a:spcBef>
              <a:spcAft>
                <a:spcPts val="561"/>
              </a:spcAft>
            </a:pPr>
            <a:endParaRPr lang="vi-VN" sz="2600" dirty="0">
              <a:solidFill>
                <a:srgbClr val="002060"/>
              </a:solidFill>
              <a:latin typeface="HP001 4 hàng" panose="020B0603050302020204" pitchFamily="34" charset="-93"/>
            </a:endParaRPr>
          </a:p>
          <a:p>
            <a:pPr defTabSz="640408" eaLnBrk="0" fontAlgn="base" hangingPunct="0">
              <a:spcBef>
                <a:spcPct val="0"/>
              </a:spcBef>
              <a:spcAft>
                <a:spcPts val="561"/>
              </a:spcAft>
            </a:pPr>
            <a:endParaRPr lang="vi-VN" sz="2600" dirty="0">
              <a:solidFill>
                <a:srgbClr val="002060"/>
              </a:solidFill>
              <a:latin typeface="HP001 4 hàng" panose="020B0603050302020204" pitchFamily="34" charset="-93"/>
            </a:endParaRPr>
          </a:p>
          <a:p>
            <a:pPr defTabSz="640408" eaLnBrk="0" fontAlgn="base" hangingPunct="0">
              <a:spcBef>
                <a:spcPct val="0"/>
              </a:spcBef>
              <a:spcAft>
                <a:spcPts val="561"/>
              </a:spcAft>
            </a:pPr>
            <a:endParaRPr lang="vi-VN" sz="2600" dirty="0">
              <a:solidFill>
                <a:srgbClr val="002060"/>
              </a:solidFill>
              <a:latin typeface="HP001 4 hàng" panose="020B0603050302020204" pitchFamily="34" charset="-93"/>
            </a:endParaRPr>
          </a:p>
          <a:p>
            <a:pPr defTabSz="640408" eaLnBrk="0" fontAlgn="base" hangingPunct="0">
              <a:spcBef>
                <a:spcPct val="0"/>
              </a:spcBef>
              <a:spcAft>
                <a:spcPts val="561"/>
              </a:spcAft>
            </a:pPr>
            <a:endParaRPr lang="vi-VN" sz="2600" dirty="0">
              <a:solidFill>
                <a:srgbClr val="002060"/>
              </a:solidFill>
              <a:latin typeface="HP001 4 hàng" panose="020B0603050302020204" pitchFamily="34" charset="-93"/>
            </a:endParaRPr>
          </a:p>
          <a:p>
            <a:pPr defTabSz="640408" eaLnBrk="0" fontAlgn="base" hangingPunct="0">
              <a:spcBef>
                <a:spcPct val="0"/>
              </a:spcBef>
              <a:spcAft>
                <a:spcPts val="561"/>
              </a:spcAft>
            </a:pPr>
            <a:endParaRPr lang="vi-VN" sz="2600" dirty="0">
              <a:solidFill>
                <a:srgbClr val="002060"/>
              </a:solidFill>
              <a:latin typeface="HP001 4 hàng" panose="020B0603050302020204" pitchFamily="34" charset="-93"/>
            </a:endParaRPr>
          </a:p>
          <a:p>
            <a:pPr defTabSz="640408" eaLnBrk="0" fontAlgn="base" hangingPunct="0">
              <a:spcBef>
                <a:spcPct val="0"/>
              </a:spcBef>
              <a:spcAft>
                <a:spcPts val="561"/>
              </a:spcAft>
            </a:pPr>
            <a:endParaRPr lang="vi-VN" sz="2600" dirty="0">
              <a:solidFill>
                <a:srgbClr val="002060"/>
              </a:solidFill>
              <a:latin typeface="HP001 4 hàng" panose="020B0603050302020204" pitchFamily="34" charset="-93"/>
            </a:endParaRPr>
          </a:p>
          <a:p>
            <a:pPr defTabSz="640408" eaLnBrk="0" fontAlgn="base" hangingPunct="0">
              <a:spcBef>
                <a:spcPct val="0"/>
              </a:spcBef>
              <a:spcAft>
                <a:spcPts val="561"/>
              </a:spcAft>
            </a:pPr>
            <a:endParaRPr lang="vi-VN" sz="2600" dirty="0">
              <a:solidFill>
                <a:srgbClr val="002060"/>
              </a:solidFill>
              <a:latin typeface="HP001 4 hàng" panose="020B0603050302020204" pitchFamily="34" charset="-93"/>
            </a:endParaRPr>
          </a:p>
          <a:p>
            <a:pPr defTabSz="640408" eaLnBrk="0" fontAlgn="base" hangingPunct="0">
              <a:spcBef>
                <a:spcPct val="0"/>
              </a:spcBef>
              <a:spcAft>
                <a:spcPts val="561"/>
              </a:spcAft>
            </a:pPr>
            <a:endParaRPr lang="vi-VN" sz="2600" dirty="0">
              <a:solidFill>
                <a:srgbClr val="002060"/>
              </a:solidFill>
              <a:latin typeface="HP001 4 hàng" panose="020B0603050302020204" pitchFamily="34" charset="-93"/>
            </a:endParaRPr>
          </a:p>
          <a:p>
            <a:pPr defTabSz="640408" eaLnBrk="0" fontAlgn="base" hangingPunct="0">
              <a:spcBef>
                <a:spcPct val="0"/>
              </a:spcBef>
              <a:spcAft>
                <a:spcPts val="561"/>
              </a:spcAft>
            </a:pPr>
            <a:r>
              <a:rPr lang="vi-VN" sz="2600" dirty="0">
                <a:solidFill>
                  <a:srgbClr val="002060"/>
                </a:solidFill>
                <a:latin typeface="HP001 4 hàng" panose="020B0603050302020204" pitchFamily="34" charset="-93"/>
              </a:rPr>
              <a:t>            </a:t>
            </a:r>
          </a:p>
        </p:txBody>
      </p:sp>
      <p:cxnSp>
        <p:nvCxnSpPr>
          <p:cNvPr id="3" name="Straight Connector 2"/>
          <p:cNvCxnSpPr/>
          <p:nvPr/>
        </p:nvCxnSpPr>
        <p:spPr>
          <a:xfrm flipV="1">
            <a:off x="3776353" y="2778826"/>
            <a:ext cx="4583876" cy="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91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ounded Rectangle 9"/>
          <p:cNvSpPr/>
          <p:nvPr/>
        </p:nvSpPr>
        <p:spPr>
          <a:xfrm>
            <a:off x="346841" y="0"/>
            <a:ext cx="11540359" cy="6832948"/>
          </a:xfrm>
          <a:prstGeom prst="round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4" name="TextBox 3"/>
          <p:cNvSpPr txBox="1"/>
          <p:nvPr/>
        </p:nvSpPr>
        <p:spPr>
          <a:xfrm>
            <a:off x="-589474" y="192419"/>
            <a:ext cx="11799176" cy="507783"/>
          </a:xfrm>
          <a:prstGeom prst="rect">
            <a:avLst/>
          </a:prstGeom>
          <a:noFill/>
        </p:spPr>
        <p:txBody>
          <a:bodyPr wrap="square" lIns="91391" tIns="45696" rIns="91391" bIns="45696" rtlCol="0">
            <a:spAutoFit/>
          </a:bodyPr>
          <a:lstStyle/>
          <a:p>
            <a:pPr algn="ctr"/>
            <a:r>
              <a:rPr lang="en-US" sz="26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b="1" dirty="0" smtClean="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CẦU THỦ DỰ BI</a:t>
            </a:r>
            <a:endParaRPr lang="en-US" sz="26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TextBox 4"/>
          <p:cNvSpPr txBox="1"/>
          <p:nvPr/>
        </p:nvSpPr>
        <p:spPr>
          <a:xfrm>
            <a:off x="622676" y="604592"/>
            <a:ext cx="11108364" cy="892504"/>
          </a:xfrm>
          <a:prstGeom prst="rect">
            <a:avLst/>
          </a:prstGeom>
          <a:noFill/>
        </p:spPr>
        <p:txBody>
          <a:bodyPr wrap="square" lIns="91391" tIns="45696" rIns="91391" bIns="45696" rtlCol="0">
            <a:spAutoFit/>
          </a:bodyPr>
          <a:lstStyle/>
          <a:p>
            <a:pPr indent="287338" algn="just"/>
            <a:r>
              <a:rPr lang="en-US" sz="2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Nhìn các bạn đá bóng, gấu con rất muốn chơi cùng. Nhưng thấy gấu con có vẻ chậm chạp và đá bóng không tốt nên chưa đội nào muốn nhận cậu.</a:t>
            </a:r>
            <a:endPar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TextBox 13"/>
          <p:cNvSpPr txBox="1"/>
          <p:nvPr/>
        </p:nvSpPr>
        <p:spPr>
          <a:xfrm>
            <a:off x="526174" y="1409851"/>
            <a:ext cx="11108364" cy="1692723"/>
          </a:xfrm>
          <a:prstGeom prst="rect">
            <a:avLst/>
          </a:prstGeom>
          <a:noFill/>
        </p:spPr>
        <p:txBody>
          <a:bodyPr wrap="square" lIns="91391" tIns="45696" rIns="91391" bIns="45696" rtlCol="0">
            <a:spAutoFit/>
          </a:bodyPr>
          <a:lstStyle/>
          <a:p>
            <a:pPr indent="287338" algn="just"/>
            <a:r>
              <a:rPr lang="en-US" sz="2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Gấu à, cậu làm cầu thủ dự bị nhé! – Khỉ nói.</a:t>
            </a:r>
          </a:p>
          <a:p>
            <a:pPr indent="287338" algn="just"/>
            <a:r>
              <a:rPr lang="en-US" sz="2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Gấu con hơi buồn nhưng cũng đồng ý. Trong khi chờ được vào sân, gấu con đi nhặt bóng cho các bạn. Gấu cố gắng chạy thật nhanh để các bạn không phải chờ lâu.</a:t>
            </a:r>
            <a:endPar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5" name="TextBox 14"/>
          <p:cNvSpPr txBox="1"/>
          <p:nvPr/>
        </p:nvSpPr>
        <p:spPr>
          <a:xfrm>
            <a:off x="526174" y="2988236"/>
            <a:ext cx="11108364" cy="1292613"/>
          </a:xfrm>
          <a:prstGeom prst="rect">
            <a:avLst/>
          </a:prstGeom>
          <a:noFill/>
        </p:spPr>
        <p:txBody>
          <a:bodyPr wrap="square" lIns="91391" tIns="45696" rIns="91391" bIns="45696" rtlCol="0">
            <a:spAutoFit/>
          </a:bodyPr>
          <a:lstStyle/>
          <a:p>
            <a:pPr indent="287338" algn="just"/>
            <a:r>
              <a:rPr lang="en-US" sz="2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Hằng ngày, gấu đến sân bóng từ sớm để luyện tập. Gấu đá bóng ra xa, chạy đi nhặt rồi đá vào gôn, đá đi đá lại, … Cứ thế, gấu đá bóng ngày càng giỏi hơn.</a:t>
            </a:r>
            <a:endPar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8" name="Oval 17"/>
          <p:cNvSpPr/>
          <p:nvPr/>
        </p:nvSpPr>
        <p:spPr>
          <a:xfrm>
            <a:off x="435952" y="4166510"/>
            <a:ext cx="373449" cy="3455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4</a:t>
            </a:r>
          </a:p>
        </p:txBody>
      </p:sp>
      <p:sp>
        <p:nvSpPr>
          <p:cNvPr id="19" name="TextBox 18"/>
          <p:cNvSpPr txBox="1"/>
          <p:nvPr/>
        </p:nvSpPr>
        <p:spPr>
          <a:xfrm>
            <a:off x="526174" y="4144168"/>
            <a:ext cx="11108364" cy="2492942"/>
          </a:xfrm>
          <a:prstGeom prst="rect">
            <a:avLst/>
          </a:prstGeom>
          <a:noFill/>
        </p:spPr>
        <p:txBody>
          <a:bodyPr wrap="square" lIns="91391" tIns="45696" rIns="91391" bIns="45696" rtlCol="0">
            <a:spAutoFit/>
          </a:bodyPr>
          <a:lstStyle/>
          <a:p>
            <a:pPr indent="287338" algn="just"/>
            <a:r>
              <a:rPr lang="en-US" sz="2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Một hôm, đến sân bóng thấy gấu đang luyện tập, các bạn ngạc nhiên nhìn gấu rồi nói: “Cậu giỏi quá!, “Này, vào đội tớ nhé!”, “Vào đội tớ đi!”.</a:t>
            </a:r>
          </a:p>
          <a:p>
            <a:pPr indent="287338" algn="just"/>
            <a:r>
              <a:rPr lang="en-US" sz="2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Tớ nên vào đội nào đây? – Gấu hỏi khỉ.</a:t>
            </a:r>
          </a:p>
          <a:p>
            <a:pPr algn="just"/>
            <a:r>
              <a:rPr lang="en-US" sz="2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Hiệp đầu cậu đá cho đội đỏ, hiệp sau cậu đá cho đội xanh. – Khỉ nói.</a:t>
            </a:r>
          </a:p>
          <a:p>
            <a:pPr algn="just"/>
            <a:r>
              <a:rPr lang="en-US" sz="2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Gấu vui vẻ gật đầu. Cậu nghĩ: “Hóa ra làm cầu thủ dự bị cũng hay nhỉ!”.</a:t>
            </a:r>
          </a:p>
          <a:p>
            <a:pPr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i="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(Theo 100 truyện ngụ ngôn hay nhất)</a:t>
            </a:r>
            <a:endParaRPr lang="en-US" sz="2600" b="1" i="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Oval 5"/>
          <p:cNvSpPr/>
          <p:nvPr/>
        </p:nvSpPr>
        <p:spPr>
          <a:xfrm>
            <a:off x="435952" y="676405"/>
            <a:ext cx="328136" cy="354498"/>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1</a:t>
            </a:r>
          </a:p>
        </p:txBody>
      </p:sp>
      <p:sp>
        <p:nvSpPr>
          <p:cNvPr id="16" name="Oval 15"/>
          <p:cNvSpPr/>
          <p:nvPr/>
        </p:nvSpPr>
        <p:spPr>
          <a:xfrm>
            <a:off x="435952" y="1518446"/>
            <a:ext cx="360000" cy="3600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2</a:t>
            </a:r>
          </a:p>
        </p:txBody>
      </p:sp>
      <p:sp>
        <p:nvSpPr>
          <p:cNvPr id="17" name="Oval 16"/>
          <p:cNvSpPr/>
          <p:nvPr/>
        </p:nvSpPr>
        <p:spPr>
          <a:xfrm>
            <a:off x="435952" y="3111307"/>
            <a:ext cx="373449" cy="3455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3</a:t>
            </a:r>
          </a:p>
        </p:txBody>
      </p:sp>
    </p:spTree>
    <p:extLst>
      <p:ext uri="{BB962C8B-B14F-4D97-AF65-F5344CB8AC3E}">
        <p14:creationId xmlns:p14="http://schemas.microsoft.com/office/powerpoint/2010/main" val="12999867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3" presetClass="emph" presetSubtype="2" fill="hold" grpId="1" nodeType="withEffect">
                                  <p:stCondLst>
                                    <p:cond delay="0"/>
                                  </p:stCondLst>
                                  <p:childTnLst>
                                    <p:animClr clrSpc="rgb" dir="cw">
                                      <p:cBhvr override="childStyle">
                                        <p:cTn id="21" dur="2000" fill="hold"/>
                                        <p:tgtEl>
                                          <p:spTgt spid="5"/>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25" presetClass="emph" presetSubtype="0" fill="hold" grpId="1" nodeType="clickEffect">
                                  <p:stCondLst>
                                    <p:cond delay="0"/>
                                  </p:stCondLst>
                                  <p:childTnLst>
                                    <p:animClr clrSpc="hsl" dir="cw">
                                      <p:cBhvr override="childStyle">
                                        <p:cTn id="25" dur="500" fill="hold"/>
                                        <p:tgtEl>
                                          <p:spTgt spid="14"/>
                                        </p:tgtEl>
                                        <p:attrNameLst>
                                          <p:attrName>style.color</p:attrName>
                                        </p:attrNameLst>
                                      </p:cBhvr>
                                      <p:by>
                                        <p:hsl h="0" s="-70588" l="0"/>
                                      </p:by>
                                    </p:animClr>
                                    <p:animClr clrSpc="hsl" dir="cw">
                                      <p:cBhvr>
                                        <p:cTn id="26" dur="500" fill="hold"/>
                                        <p:tgtEl>
                                          <p:spTgt spid="14"/>
                                        </p:tgtEl>
                                        <p:attrNameLst>
                                          <p:attrName>fillcolor</p:attrName>
                                        </p:attrNameLst>
                                      </p:cBhvr>
                                      <p:by>
                                        <p:hsl h="0" s="-70588" l="0"/>
                                      </p:by>
                                    </p:animClr>
                                    <p:animClr clrSpc="hsl" dir="cw">
                                      <p:cBhvr>
                                        <p:cTn id="27" dur="500" fill="hold"/>
                                        <p:tgtEl>
                                          <p:spTgt spid="14"/>
                                        </p:tgtEl>
                                        <p:attrNameLst>
                                          <p:attrName>stroke.color</p:attrName>
                                        </p:attrNameLst>
                                      </p:cBhvr>
                                      <p:by>
                                        <p:hsl h="0" s="-70588" l="0"/>
                                      </p:by>
                                    </p:animClr>
                                    <p:set>
                                      <p:cBhvr>
                                        <p:cTn id="28" dur="500" fill="hold"/>
                                        <p:tgtEl>
                                          <p:spTgt spid="14"/>
                                        </p:tgtEl>
                                        <p:attrNameLst>
                                          <p:attrName>fill.type</p:attrName>
                                        </p:attrNameLst>
                                      </p:cBhvr>
                                      <p:to>
                                        <p:strVal val="solid"/>
                                      </p:to>
                                    </p:set>
                                  </p:childTnLst>
                                </p:cTn>
                              </p:par>
                              <p:par>
                                <p:cTn id="29" presetID="6"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circle(in)">
                                      <p:cBhvr>
                                        <p:cTn id="36" dur="2000"/>
                                        <p:tgtEl>
                                          <p:spTgt spid="17"/>
                                        </p:tgtEl>
                                      </p:cBhvr>
                                    </p:animEffect>
                                  </p:childTnLst>
                                </p:cTn>
                              </p:par>
                              <p:par>
                                <p:cTn id="37" presetID="3" presetClass="emph" presetSubtype="2" fill="hold" grpId="1" nodeType="withEffect">
                                  <p:stCondLst>
                                    <p:cond delay="0"/>
                                  </p:stCondLst>
                                  <p:childTnLst>
                                    <p:animClr clrSpc="rgb" dir="cw">
                                      <p:cBhvr override="childStyle">
                                        <p:cTn id="38" dur="2000" fill="hold"/>
                                        <p:tgtEl>
                                          <p:spTgt spid="15"/>
                                        </p:tgtEl>
                                        <p:attrNameLst>
                                          <p:attrName>style.color</p:attrName>
                                        </p:attrNameLst>
                                      </p:cBhvr>
                                      <p:to>
                                        <a:schemeClr val="accent2"/>
                                      </p:to>
                                    </p:animClr>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circle(in)">
                                      <p:cBhvr>
                                        <p:cTn id="43" dur="2000"/>
                                        <p:tgtEl>
                                          <p:spTgt spid="18"/>
                                        </p:tgtEl>
                                      </p:cBhvr>
                                    </p:animEffect>
                                  </p:childTnLst>
                                </p:cTn>
                              </p:par>
                              <p:par>
                                <p:cTn id="44" presetID="21" presetClass="emph" presetSubtype="0" fill="hold" grpId="1" nodeType="withEffect">
                                  <p:stCondLst>
                                    <p:cond delay="0"/>
                                  </p:stCondLst>
                                  <p:childTnLst>
                                    <p:animClr clrSpc="hsl" dir="cw">
                                      <p:cBhvr override="childStyle">
                                        <p:cTn id="45" dur="500" fill="hold"/>
                                        <p:tgtEl>
                                          <p:spTgt spid="19"/>
                                        </p:tgtEl>
                                        <p:attrNameLst>
                                          <p:attrName>style.color</p:attrName>
                                        </p:attrNameLst>
                                      </p:cBhvr>
                                      <p:by>
                                        <p:hsl h="7200000" s="0" l="0"/>
                                      </p:by>
                                    </p:animClr>
                                    <p:animClr clrSpc="hsl" dir="cw">
                                      <p:cBhvr>
                                        <p:cTn id="46" dur="500" fill="hold"/>
                                        <p:tgtEl>
                                          <p:spTgt spid="19"/>
                                        </p:tgtEl>
                                        <p:attrNameLst>
                                          <p:attrName>fillcolor</p:attrName>
                                        </p:attrNameLst>
                                      </p:cBhvr>
                                      <p:by>
                                        <p:hsl h="7200000" s="0" l="0"/>
                                      </p:by>
                                    </p:animClr>
                                    <p:animClr clrSpc="hsl" dir="cw">
                                      <p:cBhvr>
                                        <p:cTn id="47" dur="500" fill="hold"/>
                                        <p:tgtEl>
                                          <p:spTgt spid="19"/>
                                        </p:tgtEl>
                                        <p:attrNameLst>
                                          <p:attrName>stroke.color</p:attrName>
                                        </p:attrNameLst>
                                      </p:cBhvr>
                                      <p:by>
                                        <p:hsl h="7200000" s="0" l="0"/>
                                      </p:by>
                                    </p:animClr>
                                    <p:set>
                                      <p:cBhvr>
                                        <p:cTn id="48" dur="500" fill="hold"/>
                                        <p:tgtEl>
                                          <p:spTgt spid="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14" grpId="0"/>
      <p:bldP spid="14" grpId="1"/>
      <p:bldP spid="15" grpId="0"/>
      <p:bldP spid="15" grpId="1"/>
      <p:bldP spid="18" grpId="0" animBg="1"/>
      <p:bldP spid="19" grpId="0"/>
      <p:bldP spid="19" grpId="1"/>
      <p:bldP spid="6"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xmlns="" id="{76DE78DD-ADEF-4012-809E-66E68885B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5" name="PA_图片 3">
            <a:extLst>
              <a:ext uri="{FF2B5EF4-FFF2-40B4-BE49-F238E27FC236}">
                <a16:creationId xmlns:a16="http://schemas.microsoft.com/office/drawing/2014/main" xmlns=""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684908" y="2787187"/>
            <a:ext cx="4601708" cy="4601708"/>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 name="Rounded Rectangle 6"/>
          <p:cNvSpPr/>
          <p:nvPr/>
        </p:nvSpPr>
        <p:spPr>
          <a:xfrm>
            <a:off x="3702786" y="1167571"/>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Phát âm</a:t>
            </a:r>
            <a:endPar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extBox 7"/>
          <p:cNvSpPr txBox="1"/>
          <p:nvPr/>
        </p:nvSpPr>
        <p:spPr>
          <a:xfrm>
            <a:off x="4754346" y="1878161"/>
            <a:ext cx="2411475" cy="646331"/>
          </a:xfrm>
          <a:prstGeom prst="rect">
            <a:avLst/>
          </a:prstGeom>
          <a:noFill/>
        </p:spPr>
        <p:txBody>
          <a:bodyPr wrap="square" rtlCol="0">
            <a:spAutoFit/>
          </a:bodyPr>
          <a:lstStyle/>
          <a:p>
            <a:r>
              <a:rPr lang="en-US" sz="3600" b="1" dirty="0" smtClean="0">
                <a:latin typeface="Times New Roman" panose="02020603050405020304" pitchFamily="18" charset="0"/>
                <a:ea typeface="Arial-Rounded" panose="020B0500000000000000" pitchFamily="34" charset="0"/>
                <a:cs typeface="Times New Roman" panose="02020603050405020304" pitchFamily="18" charset="0"/>
              </a:rPr>
              <a:t>gôn</a:t>
            </a:r>
            <a:endPar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Text Box 1"/>
          <p:cNvSpPr txBox="1"/>
          <p:nvPr/>
        </p:nvSpPr>
        <p:spPr>
          <a:xfrm>
            <a:off x="2045368" y="6467577"/>
            <a:ext cx="10586696" cy="464614"/>
          </a:xfrm>
          <a:prstGeom prst="rect">
            <a:avLst/>
          </a:prstGeom>
          <a:noFill/>
        </p:spPr>
        <p:txBody>
          <a:bodyPr wrap="square" rtlCol="0">
            <a:spAutoFit/>
          </a:bodyPr>
          <a:lstStyle/>
          <a:p>
            <a:r>
              <a:rPr lang="en-US" sz="2419" b="1" dirty="0" err="1">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Bản</a:t>
            </a:r>
            <a:r>
              <a:rPr lang="en-US" sz="2419" b="1" dirty="0">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2419" b="1" dirty="0" err="1">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quyền</a:t>
            </a:r>
            <a:r>
              <a:rPr lang="en-US" sz="2419" b="1" dirty="0">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 : FB </a:t>
            </a:r>
            <a:r>
              <a:rPr lang="en-US" sz="2419" b="1" dirty="0" err="1">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Đặng</a:t>
            </a:r>
            <a:r>
              <a:rPr lang="en-US" sz="2419" b="1" dirty="0">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2419" b="1" dirty="0" err="1">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Nhật</a:t>
            </a:r>
            <a:r>
              <a:rPr lang="en-US" sz="2419" b="1" dirty="0">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2419" b="1" dirty="0" err="1">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Linh</a:t>
            </a:r>
            <a:r>
              <a:rPr lang="en-US" sz="2419" b="1" dirty="0">
                <a:ln w="9525" cmpd="sng">
                  <a:noFill/>
                  <a:prstDash val="solid"/>
                </a:ln>
                <a:solidFill>
                  <a:schemeClr val="bg1"/>
                </a:solidFill>
                <a:effectLst>
                  <a:glow rad="38100">
                    <a:schemeClr val="accent1">
                      <a:alpha val="40000"/>
                    </a:schemeClr>
                  </a:glow>
                </a:effectLst>
                <a:latin typeface="Times New Roman" panose="02020603050405020304" pitchFamily="18" charset="0"/>
                <a:cs typeface="Times New Roman" panose="02020603050405020304" pitchFamily="18" charset="0"/>
              </a:rPr>
              <a:t>- https://www.facebook.com/nhat.linh.3557440</a:t>
            </a:r>
          </a:p>
        </p:txBody>
      </p:sp>
      <p:sp>
        <p:nvSpPr>
          <p:cNvPr id="13" name="TextBox 12"/>
          <p:cNvSpPr txBox="1"/>
          <p:nvPr/>
        </p:nvSpPr>
        <p:spPr>
          <a:xfrm>
            <a:off x="4780182" y="2514279"/>
            <a:ext cx="2744899" cy="646331"/>
          </a:xfrm>
          <a:prstGeom prst="rect">
            <a:avLst/>
          </a:prstGeom>
          <a:noFill/>
        </p:spPr>
        <p:txBody>
          <a:bodyPr wrap="square" rtlCol="0">
            <a:spAutoFit/>
          </a:bodyPr>
          <a:lstStyle/>
          <a:p>
            <a:r>
              <a:rPr lang="en-US" sz="3600" b="1" dirty="0">
                <a:latin typeface="Times New Roman" panose="02020603050405020304" pitchFamily="18" charset="0"/>
                <a:ea typeface="Arial-Rounded" panose="020B0500000000000000" pitchFamily="34" charset="0"/>
                <a:cs typeface="Times New Roman" panose="02020603050405020304" pitchFamily="18" charset="0"/>
              </a:rPr>
              <a:t>n</a:t>
            </a:r>
            <a:r>
              <a:rPr lang="en-US" sz="3600" b="1" dirty="0" smtClean="0">
                <a:latin typeface="Times New Roman" panose="02020603050405020304" pitchFamily="18" charset="0"/>
                <a:ea typeface="Arial-Rounded" panose="020B0500000000000000" pitchFamily="34" charset="0"/>
                <a:cs typeface="Times New Roman" panose="02020603050405020304" pitchFamily="18" charset="0"/>
              </a:rPr>
              <a:t>gạc nhiên</a:t>
            </a:r>
            <a:endPar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TextBox 13"/>
          <p:cNvSpPr txBox="1"/>
          <p:nvPr/>
        </p:nvSpPr>
        <p:spPr>
          <a:xfrm>
            <a:off x="4755223" y="3160610"/>
            <a:ext cx="1944263" cy="646331"/>
          </a:xfrm>
          <a:prstGeom prst="rect">
            <a:avLst/>
          </a:prstGeom>
          <a:noFill/>
        </p:spPr>
        <p:txBody>
          <a:bodyPr wrap="square" rtlCol="0">
            <a:spAutoFit/>
          </a:bodyPr>
          <a:lstStyle/>
          <a:p>
            <a:r>
              <a:rPr lang="en-US" sz="3600" b="1" dirty="0">
                <a:latin typeface="Times New Roman" panose="02020603050405020304" pitchFamily="18" charset="0"/>
                <a:ea typeface="Arial-Rounded" panose="020B0500000000000000" pitchFamily="34" charset="0"/>
                <a:cs typeface="Times New Roman" panose="02020603050405020304" pitchFamily="18" charset="0"/>
              </a:rPr>
              <a:t>h</a:t>
            </a:r>
            <a:r>
              <a:rPr lang="en-US" sz="3600" b="1" dirty="0" smtClean="0">
                <a:latin typeface="Times New Roman" panose="02020603050405020304" pitchFamily="18" charset="0"/>
                <a:ea typeface="Arial-Rounded" panose="020B0500000000000000" pitchFamily="34" charset="0"/>
                <a:cs typeface="Times New Roman" panose="02020603050405020304" pitchFamily="18" charset="0"/>
              </a:rPr>
              <a:t>iệp</a:t>
            </a:r>
            <a:endPar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5" name="TextBox 14"/>
          <p:cNvSpPr txBox="1"/>
          <p:nvPr/>
        </p:nvSpPr>
        <p:spPr>
          <a:xfrm>
            <a:off x="4700793" y="3840992"/>
            <a:ext cx="4171577" cy="646331"/>
          </a:xfrm>
          <a:prstGeom prst="rect">
            <a:avLst/>
          </a:prstGeom>
          <a:noFill/>
        </p:spPr>
        <p:txBody>
          <a:bodyPr wrap="square" rtlCol="0">
            <a:spAutoFit/>
          </a:bodyPr>
          <a:lstStyle/>
          <a:p>
            <a:r>
              <a:rPr lang="en-US" sz="3600" b="1" dirty="0">
                <a:latin typeface="Times New Roman" panose="02020603050405020304" pitchFamily="18" charset="0"/>
                <a:ea typeface="Arial-Rounded" panose="020B0500000000000000" pitchFamily="34" charset="0"/>
                <a:cs typeface="Times New Roman" panose="02020603050405020304" pitchFamily="18" charset="0"/>
              </a:rPr>
              <a:t>c</a:t>
            </a:r>
            <a:r>
              <a:rPr lang="en-US" sz="3600" b="1" dirty="0" smtClean="0">
                <a:latin typeface="Times New Roman" panose="02020603050405020304" pitchFamily="18" charset="0"/>
                <a:ea typeface="Arial-Rounded" panose="020B0500000000000000" pitchFamily="34" charset="0"/>
                <a:cs typeface="Times New Roman" panose="02020603050405020304" pitchFamily="18" charset="0"/>
              </a:rPr>
              <a:t>ầu thủ dự bị</a:t>
            </a:r>
            <a:endPar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50425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ircle(in)">
                                      <p:cBhvr>
                                        <p:cTn id="2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30272" y="6244330"/>
            <a:ext cx="12192000" cy="744715"/>
          </a:xfrm>
          <a:prstGeom prst="rect">
            <a:avLst/>
          </a:prstGeom>
        </p:spPr>
      </p:pic>
      <p:grpSp>
        <p:nvGrpSpPr>
          <p:cNvPr id="5" name="Group 4">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6"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7"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grpSp>
      <p:sp>
        <p:nvSpPr>
          <p:cNvPr id="12" name="Rounded Rectangle 11"/>
          <p:cNvSpPr/>
          <p:nvPr/>
        </p:nvSpPr>
        <p:spPr>
          <a:xfrm>
            <a:off x="4063999" y="475121"/>
            <a:ext cx="4064000" cy="63001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Giải</a:t>
            </a:r>
            <a:r>
              <a:rPr lang="en-US" sz="33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300" b="1"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nghĩa</a:t>
            </a:r>
            <a:r>
              <a:rPr lang="en-US" sz="33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300" b="1"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từ</a:t>
            </a:r>
            <a:endParaRPr lang="en-US" sz="33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3" name="Group 2"/>
          <p:cNvGrpSpPr/>
          <p:nvPr/>
        </p:nvGrpSpPr>
        <p:grpSpPr>
          <a:xfrm rot="21423855">
            <a:off x="7399755" y="780551"/>
            <a:ext cx="5164443" cy="3028524"/>
            <a:chOff x="5883709" y="919621"/>
            <a:chExt cx="5164443" cy="3442962"/>
          </a:xfrm>
        </p:grpSpPr>
        <p:pic>
          <p:nvPicPr>
            <p:cNvPr id="21" name="图片 1"/>
            <p:cNvPicPr>
              <a:picLocks noChangeAspect="1"/>
            </p:cNvPicPr>
            <p:nvPr/>
          </p:nvPicPr>
          <p:blipFill>
            <a:blip r:embed="rId4">
              <a:extLst>
                <a:ext uri="{28A0092B-C50C-407E-A947-70E740481C1C}">
                  <a14:useLocalDpi xmlns:a14="http://schemas.microsoft.com/office/drawing/2010/main"/>
                </a:ext>
              </a:extLst>
            </a:blip>
            <a:stretch>
              <a:fillRect/>
            </a:stretch>
          </p:blipFill>
          <p:spPr>
            <a:xfrm rot="346119">
              <a:off x="5883709" y="919621"/>
              <a:ext cx="5164443" cy="3442962"/>
            </a:xfrm>
            <a:prstGeom prst="rect">
              <a:avLst/>
            </a:prstGeom>
          </p:spPr>
        </p:pic>
        <p:sp>
          <p:nvSpPr>
            <p:cNvPr id="22" name="TextBox 21"/>
            <p:cNvSpPr txBox="1"/>
            <p:nvPr/>
          </p:nvSpPr>
          <p:spPr>
            <a:xfrm>
              <a:off x="6965151" y="2497080"/>
              <a:ext cx="3296320" cy="944715"/>
            </a:xfrm>
            <a:prstGeom prst="rect">
              <a:avLst/>
            </a:prstGeom>
            <a:noFill/>
          </p:spPr>
          <p:txBody>
            <a:bodyPr wrap="square" rtlCol="0">
              <a:spAutoFit/>
            </a:bodyPr>
            <a:lstStyle/>
            <a:p>
              <a:r>
                <a:rPr lang="en-US" sz="2400" b="1" dirty="0" smtClean="0">
                  <a:latin typeface="Times New Roman" panose="02020603050405020304" pitchFamily="18" charset="0"/>
                  <a:ea typeface="Arial-Rounded" panose="020B0500000000000000" pitchFamily="34" charset="0"/>
                  <a:cs typeface="Times New Roman" panose="02020603050405020304" pitchFamily="18" charset="0"/>
                </a:rPr>
                <a:t>Khoảng thời gian chia ra trong một trận đấu</a:t>
              </a:r>
              <a:endParaRPr 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24" name="Group 23"/>
          <p:cNvGrpSpPr/>
          <p:nvPr/>
        </p:nvGrpSpPr>
        <p:grpSpPr>
          <a:xfrm rot="21423855">
            <a:off x="6202630" y="2421490"/>
            <a:ext cx="2205037" cy="1330325"/>
            <a:chOff x="6148239" y="2202594"/>
            <a:chExt cx="2205037" cy="1330325"/>
          </a:xfrm>
        </p:grpSpPr>
        <p:sp>
          <p:nvSpPr>
            <p:cNvPr id="15" name="任意多边形 12">
              <a:extLst>
                <a:ext uri="{FF2B5EF4-FFF2-40B4-BE49-F238E27FC236}">
                  <a16:creationId xmlns:a16="http://schemas.microsoft.com/office/drawing/2014/main" xmlns="" id="{9001AB41-D50E-401A-9A7B-F4E0DF9DD857}"/>
                </a:ext>
              </a:extLst>
            </p:cNvPr>
            <p:cNvSpPr>
              <a:spLocks/>
            </p:cNvSpPr>
            <p:nvPr/>
          </p:nvSpPr>
          <p:spPr bwMode="auto">
            <a:xfrm rot="5400000">
              <a:off x="6585595" y="1765238"/>
              <a:ext cx="1330325" cy="2205037"/>
            </a:xfrm>
            <a:custGeom>
              <a:avLst/>
              <a:gdLst>
                <a:gd name="T0" fmla="*/ 0 w 2696561"/>
                <a:gd name="T1" fmla="*/ 382055 h 4469351"/>
                <a:gd name="T2" fmla="*/ 56346 w 2696561"/>
                <a:gd name="T3" fmla="*/ 297033 h 4469351"/>
                <a:gd name="T4" fmla="*/ 60560 w 2696561"/>
                <a:gd name="T5" fmla="*/ 295725 h 4469351"/>
                <a:gd name="T6" fmla="*/ 57746 w 2696561"/>
                <a:gd name="T7" fmla="*/ 290540 h 4469351"/>
                <a:gd name="T8" fmla="*/ 51335 w 2696561"/>
                <a:gd name="T9" fmla="*/ 258779 h 4469351"/>
                <a:gd name="T10" fmla="*/ 101162 w 2696561"/>
                <a:gd name="T11" fmla="*/ 183595 h 4469351"/>
                <a:gd name="T12" fmla="*/ 105101 w 2696561"/>
                <a:gd name="T13" fmla="*/ 182371 h 4469351"/>
                <a:gd name="T14" fmla="*/ 105466 w 2696561"/>
                <a:gd name="T15" fmla="*/ 175142 h 4469351"/>
                <a:gd name="T16" fmla="*/ 193624 w 2696561"/>
                <a:gd name="T17" fmla="*/ 78833 h 4469351"/>
                <a:gd name="T18" fmla="*/ 207374 w 2696561"/>
                <a:gd name="T19" fmla="*/ 77533 h 4469351"/>
                <a:gd name="T20" fmla="*/ 207865 w 2696561"/>
                <a:gd name="T21" fmla="*/ 76267 h 4469351"/>
                <a:gd name="T22" fmla="*/ 213191 w 2696561"/>
                <a:gd name="T23" fmla="*/ 61168 h 4469351"/>
                <a:gd name="T24" fmla="*/ 222716 w 2696561"/>
                <a:gd name="T25" fmla="*/ 0 h 4469351"/>
                <a:gd name="T26" fmla="*/ 241066 w 2696561"/>
                <a:gd name="T27" fmla="*/ 50445 h 4469351"/>
                <a:gd name="T28" fmla="*/ 246602 w 2696561"/>
                <a:gd name="T29" fmla="*/ 77700 h 4469351"/>
                <a:gd name="T30" fmla="*/ 247133 w 2696561"/>
                <a:gd name="T31" fmla="*/ 82432 h 4469351"/>
                <a:gd name="T32" fmla="*/ 256941 w 2696561"/>
                <a:gd name="T33" fmla="*/ 85477 h 4469351"/>
                <a:gd name="T34" fmla="*/ 323782 w 2696561"/>
                <a:gd name="T35" fmla="*/ 186333 h 4469351"/>
                <a:gd name="T36" fmla="*/ 323404 w 2696561"/>
                <a:gd name="T37" fmla="*/ 193806 h 4469351"/>
                <a:gd name="T38" fmla="*/ 323404 w 2696561"/>
                <a:gd name="T39" fmla="*/ 421484 h 4469351"/>
                <a:gd name="T40" fmla="*/ 323782 w 2696561"/>
                <a:gd name="T41" fmla="*/ 428959 h 4469351"/>
                <a:gd name="T42" fmla="*/ 323404 w 2696561"/>
                <a:gd name="T43" fmla="*/ 436434 h 4469351"/>
                <a:gd name="T44" fmla="*/ 323404 w 2696561"/>
                <a:gd name="T45" fmla="*/ 439690 h 4469351"/>
                <a:gd name="T46" fmla="*/ 323240 w 2696561"/>
                <a:gd name="T47" fmla="*/ 439690 h 4469351"/>
                <a:gd name="T48" fmla="*/ 323226 w 2696561"/>
                <a:gd name="T49" fmla="*/ 439979 h 4469351"/>
                <a:gd name="T50" fmla="*/ 216025 w 2696561"/>
                <a:gd name="T51" fmla="*/ 536734 h 4469351"/>
                <a:gd name="T52" fmla="*/ 116737 w 2696561"/>
                <a:gd name="T53" fmla="*/ 470910 h 4469351"/>
                <a:gd name="T54" fmla="*/ 116644 w 2696561"/>
                <a:gd name="T55" fmla="*/ 470654 h 4469351"/>
                <a:gd name="T56" fmla="*/ 110850 w 2696561"/>
                <a:gd name="T57" fmla="*/ 472453 h 4469351"/>
                <a:gd name="T58" fmla="*/ 92257 w 2696561"/>
                <a:gd name="T59" fmla="*/ 474327 h 4469351"/>
                <a:gd name="T60" fmla="*/ 0 w 2696561"/>
                <a:gd name="T61" fmla="*/ 382055 h 44693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6561"/>
                <a:gd name="T94" fmla="*/ 0 h 4469351"/>
                <a:gd name="T95" fmla="*/ 2696561 w 2696561"/>
                <a:gd name="T96" fmla="*/ 4469351 h 44693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6561" h="4469351">
                  <a:moveTo>
                    <a:pt x="0" y="3181349"/>
                  </a:moveTo>
                  <a:cubicBezTo>
                    <a:pt x="0" y="2863088"/>
                    <a:pt x="193501" y="2590021"/>
                    <a:pt x="469273" y="2473380"/>
                  </a:cubicBezTo>
                  <a:lnTo>
                    <a:pt x="504360" y="2462488"/>
                  </a:lnTo>
                  <a:lnTo>
                    <a:pt x="480923" y="2419310"/>
                  </a:lnTo>
                  <a:cubicBezTo>
                    <a:pt x="446541" y="2338022"/>
                    <a:pt x="427529" y="2248650"/>
                    <a:pt x="427529" y="2154838"/>
                  </a:cubicBezTo>
                  <a:cubicBezTo>
                    <a:pt x="427529" y="1873400"/>
                    <a:pt x="598641" y="1631928"/>
                    <a:pt x="842506" y="1528782"/>
                  </a:cubicBezTo>
                  <a:lnTo>
                    <a:pt x="875314" y="1518598"/>
                  </a:lnTo>
                  <a:lnTo>
                    <a:pt x="878354" y="1458397"/>
                  </a:lnTo>
                  <a:cubicBezTo>
                    <a:pt x="919195" y="1056241"/>
                    <a:pt x="1221479" y="731374"/>
                    <a:pt x="1612563" y="656441"/>
                  </a:cubicBezTo>
                  <a:lnTo>
                    <a:pt x="1727078" y="645617"/>
                  </a:lnTo>
                  <a:lnTo>
                    <a:pt x="1731164" y="635071"/>
                  </a:lnTo>
                  <a:cubicBezTo>
                    <a:pt x="1743796" y="600804"/>
                    <a:pt x="1758450" y="559446"/>
                    <a:pt x="1775523" y="509345"/>
                  </a:cubicBezTo>
                  <a:cubicBezTo>
                    <a:pt x="1873400" y="143127"/>
                    <a:pt x="1828412" y="169782"/>
                    <a:pt x="1854856" y="0"/>
                  </a:cubicBezTo>
                  <a:cubicBezTo>
                    <a:pt x="1897858" y="149940"/>
                    <a:pt x="1976581" y="246306"/>
                    <a:pt x="2007676" y="420056"/>
                  </a:cubicBezTo>
                  <a:cubicBezTo>
                    <a:pt x="2031975" y="493472"/>
                    <a:pt x="2044367" y="569863"/>
                    <a:pt x="2053783" y="646999"/>
                  </a:cubicBezTo>
                  <a:lnTo>
                    <a:pt x="2058202" y="686403"/>
                  </a:lnTo>
                  <a:lnTo>
                    <a:pt x="2139884" y="711759"/>
                  </a:lnTo>
                  <a:cubicBezTo>
                    <a:pt x="2467019" y="850125"/>
                    <a:pt x="2696560" y="1174051"/>
                    <a:pt x="2696560" y="1551588"/>
                  </a:cubicBezTo>
                  <a:lnTo>
                    <a:pt x="2693418" y="1613811"/>
                  </a:lnTo>
                  <a:lnTo>
                    <a:pt x="2693418" y="3509677"/>
                  </a:lnTo>
                  <a:lnTo>
                    <a:pt x="2696561" y="3571920"/>
                  </a:lnTo>
                  <a:lnTo>
                    <a:pt x="2693418" y="3634162"/>
                  </a:lnTo>
                  <a:lnTo>
                    <a:pt x="2693418" y="3661270"/>
                  </a:lnTo>
                  <a:lnTo>
                    <a:pt x="2692049" y="3661270"/>
                  </a:lnTo>
                  <a:lnTo>
                    <a:pt x="2691928" y="3663677"/>
                  </a:lnTo>
                  <a:cubicBezTo>
                    <a:pt x="2645970" y="4116212"/>
                    <a:pt x="2263790" y="4469351"/>
                    <a:pt x="1799130" y="4469351"/>
                  </a:cubicBezTo>
                  <a:cubicBezTo>
                    <a:pt x="1427402" y="4469351"/>
                    <a:pt x="1108461" y="4243342"/>
                    <a:pt x="972224" y="3921241"/>
                  </a:cubicBezTo>
                  <a:lnTo>
                    <a:pt x="971445" y="3919113"/>
                  </a:lnTo>
                  <a:lnTo>
                    <a:pt x="923199" y="3934089"/>
                  </a:lnTo>
                  <a:cubicBezTo>
                    <a:pt x="873181" y="3944324"/>
                    <a:pt x="821393" y="3949699"/>
                    <a:pt x="768350" y="3949699"/>
                  </a:cubicBezTo>
                  <a:cubicBezTo>
                    <a:pt x="344002" y="3949699"/>
                    <a:pt x="0" y="3605697"/>
                    <a:pt x="0" y="3181349"/>
                  </a:cubicBezTo>
                  <a:close/>
                </a:path>
              </a:pathLst>
            </a:custGeom>
            <a:solidFill>
              <a:srgbClr val="FAC090"/>
            </a:solidFill>
            <a:ln>
              <a:noFill/>
            </a:ln>
          </p:spPr>
          <p:txBody>
            <a:bodyPr anchor="ctr"/>
            <a:lstStyle/>
            <a:p>
              <a:endParaRPr lang="zh-CN" altLang="en-US" b="1" dirty="0">
                <a:latin typeface="Times New Roman" panose="02020603050405020304" pitchFamily="18" charset="0"/>
                <a:ea typeface="inpin heiti" charset="-122"/>
                <a:cs typeface="Times New Roman" panose="02020603050405020304" pitchFamily="18" charset="0"/>
              </a:endParaRPr>
            </a:p>
          </p:txBody>
        </p:sp>
        <p:sp>
          <p:nvSpPr>
            <p:cNvPr id="36" name="TextBox 35"/>
            <p:cNvSpPr txBox="1"/>
            <p:nvPr/>
          </p:nvSpPr>
          <p:spPr>
            <a:xfrm>
              <a:off x="6482410" y="2717765"/>
              <a:ext cx="1476161" cy="523220"/>
            </a:xfrm>
            <a:prstGeom prst="rect">
              <a:avLst/>
            </a:prstGeom>
            <a:noFill/>
          </p:spPr>
          <p:txBody>
            <a:bodyPr wrap="square" rtlCol="0">
              <a:spAutoFit/>
            </a:bodyPr>
            <a:lstStyle/>
            <a:p>
              <a:r>
                <a:rPr lang="en-US" sz="2800" b="1"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Hiệp </a:t>
              </a:r>
              <a:endParaRPr lang="en-US" sz="28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26" name="图片 1"/>
          <p:cNvPicPr>
            <a:picLocks noChangeAspect="1"/>
          </p:cNvPicPr>
          <p:nvPr/>
        </p:nvPicPr>
        <p:blipFill>
          <a:blip r:embed="rId4">
            <a:extLst>
              <a:ext uri="{28A0092B-C50C-407E-A947-70E740481C1C}">
                <a14:useLocalDpi xmlns:a14="http://schemas.microsoft.com/office/drawing/2010/main"/>
              </a:ext>
            </a:extLst>
          </a:blip>
          <a:stretch>
            <a:fillRect/>
          </a:stretch>
        </p:blipFill>
        <p:spPr>
          <a:xfrm rot="411529">
            <a:off x="-42866" y="438016"/>
            <a:ext cx="5112642" cy="3065295"/>
          </a:xfrm>
          <a:prstGeom prst="rect">
            <a:avLst/>
          </a:prstGeom>
        </p:spPr>
      </p:pic>
      <p:sp>
        <p:nvSpPr>
          <p:cNvPr id="16" name="任意多边形 13">
            <a:extLst>
              <a:ext uri="{FF2B5EF4-FFF2-40B4-BE49-F238E27FC236}">
                <a16:creationId xmlns:a16="http://schemas.microsoft.com/office/drawing/2014/main" xmlns="" id="{81013F3C-FC0C-4129-9750-7156DB409634}"/>
              </a:ext>
            </a:extLst>
          </p:cNvPr>
          <p:cNvSpPr>
            <a:spLocks/>
          </p:cNvSpPr>
          <p:nvPr/>
        </p:nvSpPr>
        <p:spPr bwMode="auto">
          <a:xfrm rot="16200000" flipH="1">
            <a:off x="4396311" y="1714993"/>
            <a:ext cx="1330325" cy="2182921"/>
          </a:xfrm>
          <a:custGeom>
            <a:avLst/>
            <a:gdLst>
              <a:gd name="T0" fmla="*/ 0 w 2696561"/>
              <a:gd name="T1" fmla="*/ 382055 h 4469351"/>
              <a:gd name="T2" fmla="*/ 56346 w 2696561"/>
              <a:gd name="T3" fmla="*/ 297034 h 4469351"/>
              <a:gd name="T4" fmla="*/ 60560 w 2696561"/>
              <a:gd name="T5" fmla="*/ 295726 h 4469351"/>
              <a:gd name="T6" fmla="*/ 57746 w 2696561"/>
              <a:gd name="T7" fmla="*/ 290540 h 4469351"/>
              <a:gd name="T8" fmla="*/ 51335 w 2696561"/>
              <a:gd name="T9" fmla="*/ 258779 h 4469351"/>
              <a:gd name="T10" fmla="*/ 101162 w 2696561"/>
              <a:gd name="T11" fmla="*/ 183595 h 4469351"/>
              <a:gd name="T12" fmla="*/ 105101 w 2696561"/>
              <a:gd name="T13" fmla="*/ 182372 h 4469351"/>
              <a:gd name="T14" fmla="*/ 105466 w 2696561"/>
              <a:gd name="T15" fmla="*/ 175142 h 4469351"/>
              <a:gd name="T16" fmla="*/ 193624 w 2696561"/>
              <a:gd name="T17" fmla="*/ 78833 h 4469351"/>
              <a:gd name="T18" fmla="*/ 207374 w 2696561"/>
              <a:gd name="T19" fmla="*/ 77533 h 4469351"/>
              <a:gd name="T20" fmla="*/ 207865 w 2696561"/>
              <a:gd name="T21" fmla="*/ 76267 h 4469351"/>
              <a:gd name="T22" fmla="*/ 213191 w 2696561"/>
              <a:gd name="T23" fmla="*/ 61168 h 4469351"/>
              <a:gd name="T24" fmla="*/ 222716 w 2696561"/>
              <a:gd name="T25" fmla="*/ 0 h 4469351"/>
              <a:gd name="T26" fmla="*/ 241066 w 2696561"/>
              <a:gd name="T27" fmla="*/ 50445 h 4469351"/>
              <a:gd name="T28" fmla="*/ 246602 w 2696561"/>
              <a:gd name="T29" fmla="*/ 77700 h 4469351"/>
              <a:gd name="T30" fmla="*/ 247133 w 2696561"/>
              <a:gd name="T31" fmla="*/ 82432 h 4469351"/>
              <a:gd name="T32" fmla="*/ 256941 w 2696561"/>
              <a:gd name="T33" fmla="*/ 85477 h 4469351"/>
              <a:gd name="T34" fmla="*/ 323782 w 2696561"/>
              <a:gd name="T35" fmla="*/ 186334 h 4469351"/>
              <a:gd name="T36" fmla="*/ 323404 w 2696561"/>
              <a:gd name="T37" fmla="*/ 193806 h 4469351"/>
              <a:gd name="T38" fmla="*/ 323404 w 2696561"/>
              <a:gd name="T39" fmla="*/ 421485 h 4469351"/>
              <a:gd name="T40" fmla="*/ 323782 w 2696561"/>
              <a:gd name="T41" fmla="*/ 428960 h 4469351"/>
              <a:gd name="T42" fmla="*/ 323404 w 2696561"/>
              <a:gd name="T43" fmla="*/ 436434 h 4469351"/>
              <a:gd name="T44" fmla="*/ 323404 w 2696561"/>
              <a:gd name="T45" fmla="*/ 439690 h 4469351"/>
              <a:gd name="T46" fmla="*/ 323240 w 2696561"/>
              <a:gd name="T47" fmla="*/ 439690 h 4469351"/>
              <a:gd name="T48" fmla="*/ 323226 w 2696561"/>
              <a:gd name="T49" fmla="*/ 439979 h 4469351"/>
              <a:gd name="T50" fmla="*/ 216025 w 2696561"/>
              <a:gd name="T51" fmla="*/ 536734 h 4469351"/>
              <a:gd name="T52" fmla="*/ 116737 w 2696561"/>
              <a:gd name="T53" fmla="*/ 470911 h 4469351"/>
              <a:gd name="T54" fmla="*/ 116644 w 2696561"/>
              <a:gd name="T55" fmla="*/ 470655 h 4469351"/>
              <a:gd name="T56" fmla="*/ 110850 w 2696561"/>
              <a:gd name="T57" fmla="*/ 472453 h 4469351"/>
              <a:gd name="T58" fmla="*/ 92257 w 2696561"/>
              <a:gd name="T59" fmla="*/ 474328 h 4469351"/>
              <a:gd name="T60" fmla="*/ 0 w 2696561"/>
              <a:gd name="T61" fmla="*/ 382055 h 44693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6561"/>
              <a:gd name="T94" fmla="*/ 0 h 4469351"/>
              <a:gd name="T95" fmla="*/ 2696561 w 2696561"/>
              <a:gd name="T96" fmla="*/ 4469351 h 44693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6561" h="4469351">
                <a:moveTo>
                  <a:pt x="0" y="3181349"/>
                </a:moveTo>
                <a:cubicBezTo>
                  <a:pt x="0" y="2863088"/>
                  <a:pt x="193501" y="2590021"/>
                  <a:pt x="469273" y="2473380"/>
                </a:cubicBezTo>
                <a:lnTo>
                  <a:pt x="504360" y="2462488"/>
                </a:lnTo>
                <a:lnTo>
                  <a:pt x="480923" y="2419310"/>
                </a:lnTo>
                <a:cubicBezTo>
                  <a:pt x="446541" y="2338022"/>
                  <a:pt x="427529" y="2248650"/>
                  <a:pt x="427529" y="2154838"/>
                </a:cubicBezTo>
                <a:cubicBezTo>
                  <a:pt x="427529" y="1873400"/>
                  <a:pt x="598641" y="1631928"/>
                  <a:pt x="842506" y="1528782"/>
                </a:cubicBezTo>
                <a:lnTo>
                  <a:pt x="875314" y="1518598"/>
                </a:lnTo>
                <a:lnTo>
                  <a:pt x="878354" y="1458397"/>
                </a:lnTo>
                <a:cubicBezTo>
                  <a:pt x="919195" y="1056241"/>
                  <a:pt x="1221479" y="731374"/>
                  <a:pt x="1612563" y="656441"/>
                </a:cubicBezTo>
                <a:lnTo>
                  <a:pt x="1727078" y="645617"/>
                </a:lnTo>
                <a:lnTo>
                  <a:pt x="1731164" y="635071"/>
                </a:lnTo>
                <a:cubicBezTo>
                  <a:pt x="1743796" y="600804"/>
                  <a:pt x="1758450" y="559446"/>
                  <a:pt x="1775523" y="509345"/>
                </a:cubicBezTo>
                <a:cubicBezTo>
                  <a:pt x="1873400" y="143127"/>
                  <a:pt x="1828412" y="169782"/>
                  <a:pt x="1854856" y="0"/>
                </a:cubicBezTo>
                <a:cubicBezTo>
                  <a:pt x="1897858" y="149940"/>
                  <a:pt x="1976581" y="246306"/>
                  <a:pt x="2007676" y="420056"/>
                </a:cubicBezTo>
                <a:cubicBezTo>
                  <a:pt x="2031975" y="493472"/>
                  <a:pt x="2044367" y="569863"/>
                  <a:pt x="2053783" y="646999"/>
                </a:cubicBezTo>
                <a:lnTo>
                  <a:pt x="2058202" y="686403"/>
                </a:lnTo>
                <a:lnTo>
                  <a:pt x="2139884" y="711759"/>
                </a:lnTo>
                <a:cubicBezTo>
                  <a:pt x="2467019" y="850125"/>
                  <a:pt x="2696560" y="1174051"/>
                  <a:pt x="2696560" y="1551588"/>
                </a:cubicBezTo>
                <a:lnTo>
                  <a:pt x="2693418" y="1613811"/>
                </a:lnTo>
                <a:lnTo>
                  <a:pt x="2693418" y="3509677"/>
                </a:lnTo>
                <a:lnTo>
                  <a:pt x="2696561" y="3571920"/>
                </a:lnTo>
                <a:lnTo>
                  <a:pt x="2693418" y="3634162"/>
                </a:lnTo>
                <a:lnTo>
                  <a:pt x="2693418" y="3661270"/>
                </a:lnTo>
                <a:lnTo>
                  <a:pt x="2692049" y="3661270"/>
                </a:lnTo>
                <a:lnTo>
                  <a:pt x="2691928" y="3663677"/>
                </a:lnTo>
                <a:cubicBezTo>
                  <a:pt x="2645970" y="4116212"/>
                  <a:pt x="2263790" y="4469351"/>
                  <a:pt x="1799130" y="4469351"/>
                </a:cubicBezTo>
                <a:cubicBezTo>
                  <a:pt x="1427402" y="4469351"/>
                  <a:pt x="1108461" y="4243342"/>
                  <a:pt x="972224" y="3921241"/>
                </a:cubicBezTo>
                <a:lnTo>
                  <a:pt x="971445" y="3919113"/>
                </a:lnTo>
                <a:lnTo>
                  <a:pt x="923199" y="3934089"/>
                </a:lnTo>
                <a:cubicBezTo>
                  <a:pt x="873181" y="3944324"/>
                  <a:pt x="821393" y="3949699"/>
                  <a:pt x="768350" y="3949699"/>
                </a:cubicBezTo>
                <a:cubicBezTo>
                  <a:pt x="344002" y="3949699"/>
                  <a:pt x="0" y="3605697"/>
                  <a:pt x="0" y="3181349"/>
                </a:cubicBezTo>
                <a:close/>
              </a:path>
            </a:pathLst>
          </a:custGeom>
          <a:solidFill>
            <a:srgbClr val="FCD5B5"/>
          </a:solidFill>
          <a:ln>
            <a:noFill/>
          </a:ln>
        </p:spPr>
        <p:txBody>
          <a:bodyPr anchor="ctr"/>
          <a:lstStyle/>
          <a:p>
            <a:endParaRPr lang="zh-CN" altLang="en-US" b="1" dirty="0">
              <a:latin typeface="Times New Roman" panose="02020603050405020304" pitchFamily="18" charset="0"/>
              <a:ea typeface="inpin heiti" charset="-122"/>
              <a:cs typeface="Times New Roman" panose="02020603050405020304" pitchFamily="18" charset="0"/>
            </a:endParaRPr>
          </a:p>
        </p:txBody>
      </p:sp>
      <p:sp>
        <p:nvSpPr>
          <p:cNvPr id="38" name="TextBox 37"/>
          <p:cNvSpPr txBox="1"/>
          <p:nvPr/>
        </p:nvSpPr>
        <p:spPr>
          <a:xfrm>
            <a:off x="4698351" y="2601573"/>
            <a:ext cx="1148078" cy="523220"/>
          </a:xfrm>
          <a:prstGeom prst="rect">
            <a:avLst/>
          </a:prstGeom>
          <a:noFill/>
        </p:spPr>
        <p:txBody>
          <a:bodyPr wrap="square" rtlCol="0">
            <a:spAutoFit/>
          </a:bodyPr>
          <a:lstStyle/>
          <a:p>
            <a:r>
              <a:rPr lang="en-US" sz="2800" b="1"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Gôn</a:t>
            </a:r>
            <a:endParaRPr lang="en-US" sz="28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5" name="TextBox 44"/>
          <p:cNvSpPr txBox="1"/>
          <p:nvPr/>
        </p:nvSpPr>
        <p:spPr>
          <a:xfrm>
            <a:off x="1426107" y="2086440"/>
            <a:ext cx="2031937" cy="461665"/>
          </a:xfrm>
          <a:prstGeom prst="rect">
            <a:avLst/>
          </a:prstGeom>
          <a:noFill/>
        </p:spPr>
        <p:txBody>
          <a:bodyPr wrap="square" rtlCol="0">
            <a:spAutoFit/>
          </a:bodyPr>
          <a:lstStyle/>
          <a:p>
            <a:r>
              <a:rPr lang="en-US" sz="2400" b="1" dirty="0" smtClean="0">
                <a:latin typeface="Times New Roman" panose="02020603050405020304" pitchFamily="18" charset="0"/>
                <a:ea typeface="Arial-Rounded" panose="020B0500000000000000" pitchFamily="34" charset="0"/>
                <a:cs typeface="Times New Roman" panose="02020603050405020304" pitchFamily="18" charset="0"/>
              </a:rPr>
              <a:t>Khung thành</a:t>
            </a:r>
            <a:endParaRPr 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46" name="图片 1"/>
          <p:cNvPicPr>
            <a:picLocks noChangeAspect="1"/>
          </p:cNvPicPr>
          <p:nvPr/>
        </p:nvPicPr>
        <p:blipFill>
          <a:blip r:embed="rId4">
            <a:extLst>
              <a:ext uri="{28A0092B-C50C-407E-A947-70E740481C1C}">
                <a14:useLocalDpi xmlns:a14="http://schemas.microsoft.com/office/drawing/2010/main"/>
              </a:ext>
            </a:extLst>
          </a:blip>
          <a:stretch>
            <a:fillRect/>
          </a:stretch>
        </p:blipFill>
        <p:spPr>
          <a:xfrm rot="341176">
            <a:off x="1451030" y="2020667"/>
            <a:ext cx="7246790" cy="4855660"/>
          </a:xfrm>
          <a:prstGeom prst="rect">
            <a:avLst/>
          </a:prstGeom>
        </p:spPr>
      </p:pic>
      <p:sp>
        <p:nvSpPr>
          <p:cNvPr id="47" name="TextBox 46"/>
          <p:cNvSpPr txBox="1"/>
          <p:nvPr/>
        </p:nvSpPr>
        <p:spPr>
          <a:xfrm>
            <a:off x="3238558" y="4254946"/>
            <a:ext cx="3887472" cy="1569660"/>
          </a:xfrm>
          <a:prstGeom prst="rect">
            <a:avLst/>
          </a:prstGeom>
          <a:noFill/>
        </p:spPr>
        <p:txBody>
          <a:bodyPr wrap="square" rtlCol="0">
            <a:spAutoFit/>
          </a:bodyPr>
          <a:lstStyle/>
          <a:p>
            <a:pPr algn="just"/>
            <a:r>
              <a:rPr lang="en-US" sz="2400" b="1" dirty="0" smtClean="0">
                <a:latin typeface="Times New Roman" panose="02020603050405020304" pitchFamily="18" charset="0"/>
                <a:ea typeface="Arial-Rounded" panose="020B0500000000000000" pitchFamily="34" charset="0"/>
                <a:cs typeface="Times New Roman" panose="02020603050405020304" pitchFamily="18" charset="0"/>
              </a:rPr>
              <a:t>Chưa phải là thành viên chính thức, nhưng có thể thay thế hoặc bổ sung khi cần</a:t>
            </a:r>
            <a:endParaRPr 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8" name="任意多边形 10">
            <a:extLst>
              <a:ext uri="{FF2B5EF4-FFF2-40B4-BE49-F238E27FC236}">
                <a16:creationId xmlns:a16="http://schemas.microsoft.com/office/drawing/2014/main" xmlns="" id="{3BC3BF96-A832-4C51-A6B9-4CADA2814B99}"/>
              </a:ext>
            </a:extLst>
          </p:cNvPr>
          <p:cNvSpPr>
            <a:spLocks/>
          </p:cNvSpPr>
          <p:nvPr/>
        </p:nvSpPr>
        <p:spPr bwMode="auto">
          <a:xfrm rot="16200000" flipH="1">
            <a:off x="8050912" y="4410261"/>
            <a:ext cx="1330325" cy="2203450"/>
          </a:xfrm>
          <a:custGeom>
            <a:avLst/>
            <a:gdLst>
              <a:gd name="T0" fmla="*/ 0 w 2696561"/>
              <a:gd name="T1" fmla="*/ 381231 h 4469351"/>
              <a:gd name="T2" fmla="*/ 56346 w 2696561"/>
              <a:gd name="T3" fmla="*/ 296392 h 4469351"/>
              <a:gd name="T4" fmla="*/ 60560 w 2696561"/>
              <a:gd name="T5" fmla="*/ 295087 h 4469351"/>
              <a:gd name="T6" fmla="*/ 57746 w 2696561"/>
              <a:gd name="T7" fmla="*/ 289913 h 4469351"/>
              <a:gd name="T8" fmla="*/ 51335 w 2696561"/>
              <a:gd name="T9" fmla="*/ 258221 h 4469351"/>
              <a:gd name="T10" fmla="*/ 101162 w 2696561"/>
              <a:gd name="T11" fmla="*/ 183198 h 4469351"/>
              <a:gd name="T12" fmla="*/ 105101 w 2696561"/>
              <a:gd name="T13" fmla="*/ 181978 h 4469351"/>
              <a:gd name="T14" fmla="*/ 105466 w 2696561"/>
              <a:gd name="T15" fmla="*/ 174764 h 4469351"/>
              <a:gd name="T16" fmla="*/ 193624 w 2696561"/>
              <a:gd name="T17" fmla="*/ 78663 h 4469351"/>
              <a:gd name="T18" fmla="*/ 207374 w 2696561"/>
              <a:gd name="T19" fmla="*/ 77366 h 4469351"/>
              <a:gd name="T20" fmla="*/ 207865 w 2696561"/>
              <a:gd name="T21" fmla="*/ 76103 h 4469351"/>
              <a:gd name="T22" fmla="*/ 213191 w 2696561"/>
              <a:gd name="T23" fmla="*/ 61037 h 4469351"/>
              <a:gd name="T24" fmla="*/ 222716 w 2696561"/>
              <a:gd name="T25" fmla="*/ 0 h 4469351"/>
              <a:gd name="T26" fmla="*/ 241066 w 2696561"/>
              <a:gd name="T27" fmla="*/ 50337 h 4469351"/>
              <a:gd name="T28" fmla="*/ 246602 w 2696561"/>
              <a:gd name="T29" fmla="*/ 77532 h 4469351"/>
              <a:gd name="T30" fmla="*/ 247133 w 2696561"/>
              <a:gd name="T31" fmla="*/ 82254 h 4469351"/>
              <a:gd name="T32" fmla="*/ 256941 w 2696561"/>
              <a:gd name="T33" fmla="*/ 85292 h 4469351"/>
              <a:gd name="T34" fmla="*/ 323782 w 2696561"/>
              <a:gd name="T35" fmla="*/ 185932 h 4469351"/>
              <a:gd name="T36" fmla="*/ 323404 w 2696561"/>
              <a:gd name="T37" fmla="*/ 193387 h 4469351"/>
              <a:gd name="T38" fmla="*/ 323404 w 2696561"/>
              <a:gd name="T39" fmla="*/ 420575 h 4469351"/>
              <a:gd name="T40" fmla="*/ 323782 w 2696561"/>
              <a:gd name="T41" fmla="*/ 428034 h 4469351"/>
              <a:gd name="T42" fmla="*/ 323404 w 2696561"/>
              <a:gd name="T43" fmla="*/ 435493 h 4469351"/>
              <a:gd name="T44" fmla="*/ 323404 w 2696561"/>
              <a:gd name="T45" fmla="*/ 438741 h 4469351"/>
              <a:gd name="T46" fmla="*/ 323240 w 2696561"/>
              <a:gd name="T47" fmla="*/ 438741 h 4469351"/>
              <a:gd name="T48" fmla="*/ 323226 w 2696561"/>
              <a:gd name="T49" fmla="*/ 439029 h 4469351"/>
              <a:gd name="T50" fmla="*/ 216025 w 2696561"/>
              <a:gd name="T51" fmla="*/ 535575 h 4469351"/>
              <a:gd name="T52" fmla="*/ 116737 w 2696561"/>
              <a:gd name="T53" fmla="*/ 469894 h 4469351"/>
              <a:gd name="T54" fmla="*/ 116644 w 2696561"/>
              <a:gd name="T55" fmla="*/ 469639 h 4469351"/>
              <a:gd name="T56" fmla="*/ 110850 w 2696561"/>
              <a:gd name="T57" fmla="*/ 471434 h 4469351"/>
              <a:gd name="T58" fmla="*/ 92257 w 2696561"/>
              <a:gd name="T59" fmla="*/ 473304 h 4469351"/>
              <a:gd name="T60" fmla="*/ 0 w 2696561"/>
              <a:gd name="T61" fmla="*/ 381231 h 44693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6561"/>
              <a:gd name="T94" fmla="*/ 0 h 4469351"/>
              <a:gd name="T95" fmla="*/ 2696561 w 2696561"/>
              <a:gd name="T96" fmla="*/ 4469351 h 44693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6561" h="4469351">
                <a:moveTo>
                  <a:pt x="0" y="3181349"/>
                </a:moveTo>
                <a:cubicBezTo>
                  <a:pt x="0" y="2863088"/>
                  <a:pt x="193501" y="2590021"/>
                  <a:pt x="469273" y="2473380"/>
                </a:cubicBezTo>
                <a:lnTo>
                  <a:pt x="504360" y="2462488"/>
                </a:lnTo>
                <a:lnTo>
                  <a:pt x="480923" y="2419310"/>
                </a:lnTo>
                <a:cubicBezTo>
                  <a:pt x="446541" y="2338022"/>
                  <a:pt x="427529" y="2248650"/>
                  <a:pt x="427529" y="2154838"/>
                </a:cubicBezTo>
                <a:cubicBezTo>
                  <a:pt x="427529" y="1873400"/>
                  <a:pt x="598641" y="1631928"/>
                  <a:pt x="842506" y="1528782"/>
                </a:cubicBezTo>
                <a:lnTo>
                  <a:pt x="875314" y="1518598"/>
                </a:lnTo>
                <a:lnTo>
                  <a:pt x="878354" y="1458397"/>
                </a:lnTo>
                <a:cubicBezTo>
                  <a:pt x="919195" y="1056241"/>
                  <a:pt x="1221479" y="731374"/>
                  <a:pt x="1612563" y="656441"/>
                </a:cubicBezTo>
                <a:lnTo>
                  <a:pt x="1727078" y="645617"/>
                </a:lnTo>
                <a:lnTo>
                  <a:pt x="1731164" y="635071"/>
                </a:lnTo>
                <a:cubicBezTo>
                  <a:pt x="1743796" y="600804"/>
                  <a:pt x="1758450" y="559446"/>
                  <a:pt x="1775523" y="509345"/>
                </a:cubicBezTo>
                <a:cubicBezTo>
                  <a:pt x="1873400" y="143127"/>
                  <a:pt x="1828412" y="169782"/>
                  <a:pt x="1854856" y="0"/>
                </a:cubicBezTo>
                <a:cubicBezTo>
                  <a:pt x="1897858" y="149940"/>
                  <a:pt x="1976581" y="246306"/>
                  <a:pt x="2007676" y="420056"/>
                </a:cubicBezTo>
                <a:cubicBezTo>
                  <a:pt x="2031975" y="493472"/>
                  <a:pt x="2044367" y="569863"/>
                  <a:pt x="2053783" y="646999"/>
                </a:cubicBezTo>
                <a:lnTo>
                  <a:pt x="2058202" y="686403"/>
                </a:lnTo>
                <a:lnTo>
                  <a:pt x="2139884" y="711759"/>
                </a:lnTo>
                <a:cubicBezTo>
                  <a:pt x="2467019" y="850125"/>
                  <a:pt x="2696560" y="1174051"/>
                  <a:pt x="2696560" y="1551588"/>
                </a:cubicBezTo>
                <a:lnTo>
                  <a:pt x="2693418" y="1613811"/>
                </a:lnTo>
                <a:lnTo>
                  <a:pt x="2693418" y="3509677"/>
                </a:lnTo>
                <a:lnTo>
                  <a:pt x="2696561" y="3571920"/>
                </a:lnTo>
                <a:lnTo>
                  <a:pt x="2693418" y="3634162"/>
                </a:lnTo>
                <a:lnTo>
                  <a:pt x="2693418" y="3661270"/>
                </a:lnTo>
                <a:lnTo>
                  <a:pt x="2692049" y="3661270"/>
                </a:lnTo>
                <a:lnTo>
                  <a:pt x="2691928" y="3663677"/>
                </a:lnTo>
                <a:cubicBezTo>
                  <a:pt x="2645970" y="4116212"/>
                  <a:pt x="2263790" y="4469351"/>
                  <a:pt x="1799130" y="4469351"/>
                </a:cubicBezTo>
                <a:cubicBezTo>
                  <a:pt x="1427402" y="4469351"/>
                  <a:pt x="1108461" y="4243342"/>
                  <a:pt x="972224" y="3921241"/>
                </a:cubicBezTo>
                <a:lnTo>
                  <a:pt x="971445" y="3919113"/>
                </a:lnTo>
                <a:lnTo>
                  <a:pt x="923199" y="3934089"/>
                </a:lnTo>
                <a:cubicBezTo>
                  <a:pt x="873181" y="3944324"/>
                  <a:pt x="821393" y="3949699"/>
                  <a:pt x="768350" y="3949699"/>
                </a:cubicBezTo>
                <a:cubicBezTo>
                  <a:pt x="344002" y="3949699"/>
                  <a:pt x="0" y="3605697"/>
                  <a:pt x="0" y="3181349"/>
                </a:cubicBezTo>
                <a:close/>
              </a:path>
            </a:pathLst>
          </a:custGeom>
          <a:solidFill>
            <a:srgbClr val="FF9409"/>
          </a:solidFill>
          <a:ln>
            <a:noFill/>
          </a:ln>
        </p:spPr>
        <p:txBody>
          <a:bodyPr anchor="ctr"/>
          <a:lstStyle/>
          <a:p>
            <a:endParaRPr lang="zh-CN" altLang="en-US" b="1" dirty="0">
              <a:latin typeface="Times New Roman" panose="02020603050405020304" pitchFamily="18" charset="0"/>
              <a:ea typeface="inpin heiti" charset="-122"/>
              <a:cs typeface="Times New Roman" panose="02020603050405020304" pitchFamily="18" charset="0"/>
            </a:endParaRPr>
          </a:p>
        </p:txBody>
      </p:sp>
      <p:sp>
        <p:nvSpPr>
          <p:cNvPr id="49" name="TextBox 48"/>
          <p:cNvSpPr txBox="1"/>
          <p:nvPr/>
        </p:nvSpPr>
        <p:spPr>
          <a:xfrm>
            <a:off x="8419666" y="5290035"/>
            <a:ext cx="1148078" cy="523220"/>
          </a:xfrm>
          <a:prstGeom prst="rect">
            <a:avLst/>
          </a:prstGeom>
          <a:noFill/>
        </p:spPr>
        <p:txBody>
          <a:bodyPr wrap="square" rtlCol="0">
            <a:spAutoFit/>
          </a:bodyPr>
          <a:lstStyle/>
          <a:p>
            <a:r>
              <a:rPr lang="en-US" sz="2800" b="1"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Dự bị</a:t>
            </a:r>
            <a:endParaRPr lang="en-US" sz="28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25450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circle(in)">
                                      <p:cBhvr>
                                        <p:cTn id="10" dur="20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ppt_x"/>
                                          </p:val>
                                        </p:tav>
                                        <p:tav tm="100000">
                                          <p:val>
                                            <p:strVal val="#ppt_x"/>
                                          </p:val>
                                        </p:tav>
                                      </p:tavLst>
                                    </p:anim>
                                    <p:anim calcmode="lin" valueType="num">
                                      <p:cBhvr additive="base">
                                        <p:cTn id="16" dur="500" fill="hold"/>
                                        <p:tgtEl>
                                          <p:spTgt spid="4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circle(in)">
                                      <p:cBhvr>
                                        <p:cTn id="25" dur="20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heel(1)">
                                      <p:cBhvr>
                                        <p:cTn id="30" dur="20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barn(inVertical)">
                                      <p:cBhvr>
                                        <p:cTn id="35" dur="500"/>
                                        <p:tgtEl>
                                          <p:spTgt spid="4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barn(inVertical)">
                                      <p:cBhvr>
                                        <p:cTn id="38" dur="500"/>
                                        <p:tgtEl>
                                          <p:spTgt spid="48"/>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randombar(horizontal)">
                                      <p:cBhvr>
                                        <p:cTn id="43" dur="500"/>
                                        <p:tgtEl>
                                          <p:spTgt spid="47"/>
                                        </p:tgtEl>
                                      </p:cBhvr>
                                    </p:animEffect>
                                  </p:childTnLst>
                                </p:cTn>
                              </p:par>
                              <p:par>
                                <p:cTn id="44" presetID="14" presetClass="entr" presetSubtype="10" fill="hold"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randombar(horizontal)">
                                      <p:cBhvr>
                                        <p:cTn id="4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8" grpId="0"/>
      <p:bldP spid="45" grpId="0"/>
      <p:bldP spid="47" grpId="0"/>
      <p:bldP spid="48" grpId="0" animBg="1"/>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ounded Rectangle 9"/>
          <p:cNvSpPr/>
          <p:nvPr/>
        </p:nvSpPr>
        <p:spPr>
          <a:xfrm>
            <a:off x="346841" y="0"/>
            <a:ext cx="11540359" cy="6832948"/>
          </a:xfrm>
          <a:prstGeom prst="round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5" name="TextBox 4"/>
          <p:cNvSpPr txBox="1"/>
          <p:nvPr/>
        </p:nvSpPr>
        <p:spPr>
          <a:xfrm>
            <a:off x="622676" y="1077032"/>
            <a:ext cx="11108364" cy="892504"/>
          </a:xfrm>
          <a:prstGeom prst="rect">
            <a:avLst/>
          </a:prstGeom>
          <a:noFill/>
        </p:spPr>
        <p:txBody>
          <a:bodyPr wrap="square" lIns="91391" tIns="45696" rIns="91391" bIns="45696" rtlCol="0">
            <a:spAutoFit/>
          </a:bodyPr>
          <a:lstStyle/>
          <a:p>
            <a:pPr indent="287338" algn="just"/>
            <a:r>
              <a:rPr lang="en-US" sz="2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Nhìn các bạn đá bóng, gấu con rất muốn chơi cùng. Nhưng thấy gấu con có vẻ chậm chạp và đá bóng không tốt nên chưa đội nào muốn nhận cậu.</a:t>
            </a:r>
            <a:endPar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Oval 5"/>
          <p:cNvSpPr/>
          <p:nvPr/>
        </p:nvSpPr>
        <p:spPr>
          <a:xfrm>
            <a:off x="435952" y="1164085"/>
            <a:ext cx="328136" cy="354498"/>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1</a:t>
            </a:r>
          </a:p>
        </p:txBody>
      </p:sp>
      <p:cxnSp>
        <p:nvCxnSpPr>
          <p:cNvPr id="3" name="Straight Connector 2"/>
          <p:cNvCxnSpPr/>
          <p:nvPr/>
        </p:nvCxnSpPr>
        <p:spPr>
          <a:xfrm flipH="1">
            <a:off x="2651760" y="1518583"/>
            <a:ext cx="76200" cy="4661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699760" y="1537399"/>
            <a:ext cx="76200" cy="4661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26487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heel(1)">
                                      <p:cBhvr>
                                        <p:cTn id="1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2242</TotalTime>
  <Words>2069</Words>
  <Application>Microsoft Office PowerPoint</Application>
  <PresentationFormat>Custom</PresentationFormat>
  <Paragraphs>204</Paragraphs>
  <Slides>34</Slides>
  <Notes>14</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Office Theme</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ĐỌC NHÓM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130</cp:revision>
  <dcterms:created xsi:type="dcterms:W3CDTF">2021-06-17T09:40:01Z</dcterms:created>
  <dcterms:modified xsi:type="dcterms:W3CDTF">2022-09-28T02:07:50Z</dcterms:modified>
</cp:coreProperties>
</file>