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75" r:id="rId10"/>
    <p:sldId id="270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9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3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8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7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0" y="1"/>
            <a:ext cx="9144000" cy="2244324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682691" y="2275239"/>
            <a:ext cx="7525104" cy="1484240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-109504" y="-541440"/>
            <a:ext cx="1734603" cy="249060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255085" y="-24001"/>
            <a:ext cx="1413217" cy="1410688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481163" y="207132"/>
            <a:ext cx="9140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3455299" y="762792"/>
            <a:ext cx="184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1138434" y="2684844"/>
            <a:ext cx="8589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5 hàng" panose="020B0603050302020204" pitchFamily="34" charset="0"/>
                <a:ea typeface="思源黑体 CN Bold" panose="020B0800000000000000" pitchFamily="34" charset="-122"/>
              </a:rPr>
              <a:t>C</a:t>
            </a:r>
            <a:endParaRPr lang="zh-CN" altLang="en-US" sz="5400" b="1" dirty="0">
              <a:solidFill>
                <a:srgbClr val="FF0000"/>
              </a:solidFill>
              <a:latin typeface="HP001 5 hàng" panose="020B0603050302020204" pitchFamily="34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153248" y="3935476"/>
            <a:ext cx="2894952" cy="26174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357423" y="3976576"/>
            <a:ext cx="3049085" cy="257635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DA3239E8-6BB8-4C9E-BDA9-A913C76B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76155"/>
              </p:ext>
            </p:extLst>
          </p:nvPr>
        </p:nvGraphicFramePr>
        <p:xfrm>
          <a:off x="170960" y="235910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Rectangle 115">
            <a:extLst>
              <a:ext uri="{FF2B5EF4-FFF2-40B4-BE49-F238E27FC236}">
                <a16:creationId xmlns:a16="http://schemas.microsoft.com/office/drawing/2014/main" id="{9ADF9692-2423-4FD7-98A9-DA762BEA5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2" y="2218157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81BE4C-ED92-4B52-87D4-B27039C44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5184559" y="1112362"/>
            <a:ext cx="906042" cy="927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FBF51-B5AB-40B3-8547-E72F944DF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810895" y="249131"/>
            <a:ext cx="1345693" cy="18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88" y="653154"/>
            <a:ext cx="1300201" cy="99647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" y="666338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7" y="3879331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53" y="4412290"/>
            <a:ext cx="3436871" cy="2947885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1" y="1081990"/>
            <a:ext cx="1300201" cy="99647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1" y="-11228"/>
            <a:ext cx="1191322" cy="133005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" y="599033"/>
            <a:ext cx="1241612" cy="10505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1" y="17565"/>
            <a:ext cx="676483" cy="1091598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677420" y="3429000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515102" y="1674529"/>
            <a:ext cx="6672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515102" y="2746057"/>
            <a:ext cx="707580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jài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Ζ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łn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265490" y="4399553"/>
            <a:ext cx="756746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248476" y="1649515"/>
            <a:ext cx="1217280" cy="938719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91076" y="2206377"/>
              <a:ext cx="887576" cy="89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200266" y="2776568"/>
            <a:ext cx="1265490" cy="938719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0098" y="4399553"/>
            <a:ext cx="1235392" cy="938719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376191" y="590419"/>
            <a:ext cx="42935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137071" y="1649801"/>
            <a:ext cx="401179" cy="397450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90" y="2979132"/>
            <a:ext cx="1226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64442" y="-18854"/>
            <a:ext cx="4640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7022" y="5745334"/>
            <a:ext cx="8640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ở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98802-6F37-4810-9257-079A2585C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2513371" y="813883"/>
            <a:ext cx="3613389" cy="48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F7E6D5-8A0A-4CB3-80B5-C20A842AF439}"/>
              </a:ext>
            </a:extLst>
          </p:cNvPr>
          <p:cNvGrpSpPr/>
          <p:nvPr/>
        </p:nvGrpSpPr>
        <p:grpSpPr>
          <a:xfrm>
            <a:off x="2616266" y="1256808"/>
            <a:ext cx="3347582" cy="102393"/>
            <a:chOff x="5440680" y="1322832"/>
            <a:chExt cx="3017520" cy="195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241765-C586-4C2E-A49B-DBD3733892F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7BA2CB-1BDF-4924-8CF8-22BBF7CF309A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D4B537-0677-427F-8BB3-3B59376E02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0E62C248-C84F-44CD-84CE-EA50B6EB0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740" y="614792"/>
            <a:ext cx="16693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8AA1D-716D-4790-97C6-A5F4073B3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686154" y="1734383"/>
            <a:ext cx="637687" cy="7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20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9 -0.03218 L -0.10747 -0.02546 L -0.14705 -0.00532 L -0.19827 0.04097 L -0.2224 0.08634 L -0.23195 0.13611 L -0.2283 0.18218 L -0.19427 0.22245 L -0.15782 0.24051 L -0.11233 0.24143 L -0.05452 0.23079 L 0.01753 0.19907 L 0.07691 0.14884 L 0.11336 0.08866 L 0.1276 0.04213 L 0.13194 0.01782 L 0.12569 -0.00648 L 0.10434 -0.02546 L 0.07274 -0.02986 L 0.02812 -0.01574 L -0.02969 0.02731 L -0.06702 0.08518 L -0.09844 0.15069 L -0.11233 0.2213 L -0.1165 0.28889 L -0.11337 0.34143 L -0.1033 0.38796 L -0.08177 0.44444 L -0.05122 0.48565 L -0.01493 0.5081 L 0.01579 0.51574 L 0.05382 0.51343 L 0.08593 0.49421 L 0.11579 0.45324 L 0.1276 0.41111 L 0.12066 0.3581 L 0.09444 0.31805 L 0.06788 0.30764 L 0.02673 0.31713 L 0.00833 0.34236 L -0.0033 0.3743 L -0.00747 0.39954 " pathEditMode="relative" rAng="0" ptsTypes="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1982190" y="166208"/>
            <a:ext cx="562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" name="Chữ hoa C">
            <a:hlinkClick r:id="" action="ppaction://media"/>
            <a:extLst>
              <a:ext uri="{FF2B5EF4-FFF2-40B4-BE49-F238E27FC236}">
                <a16:creationId xmlns:a16="http://schemas.microsoft.com/office/drawing/2014/main" id="{F0874917-05B1-4727-B77A-CB92E4731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614" y="1182871"/>
            <a:ext cx="7792106" cy="47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11" y="5222453"/>
            <a:ext cx="80128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6482115" y="2925523"/>
            <a:ext cx="157670" cy="1722442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319518" y="1440256"/>
            <a:ext cx="240794" cy="339512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531" y="3251063"/>
            <a:ext cx="13671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32" y="3061284"/>
            <a:ext cx="1060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6768881" y="2223779"/>
            <a:ext cx="1425441" cy="247636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952" y="1656205"/>
            <a:ext cx="1343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9DD3-A7F8-456A-A17A-5DE472C3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6705381" y="2498975"/>
            <a:ext cx="2210144" cy="22612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310330-B422-498F-A1E5-8C6CF0D2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685827" y="734285"/>
            <a:ext cx="3087865" cy="41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B27A8ED-50C2-43B2-AE4D-A0E1E8D0F18E}"/>
              </a:ext>
            </a:extLst>
          </p:cNvPr>
          <p:cNvGrpSpPr/>
          <p:nvPr/>
        </p:nvGrpSpPr>
        <p:grpSpPr>
          <a:xfrm>
            <a:off x="1815691" y="1285691"/>
            <a:ext cx="2860606" cy="114224"/>
            <a:chOff x="5440680" y="1322832"/>
            <a:chExt cx="3017520" cy="1950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C65225-A896-437A-8C64-8A6AC3AD103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39CD936-46E3-4418-AB99-0E40F1096307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506E5B-195B-4BFC-A983-722C4A89FECA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8">
            <a:extLst>
              <a:ext uri="{FF2B5EF4-FFF2-40B4-BE49-F238E27FC236}">
                <a16:creationId xmlns:a16="http://schemas.microsoft.com/office/drawing/2014/main" id="{A3821FA3-233A-41EA-A89D-2E0CCD28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837" y="760780"/>
            <a:ext cx="17054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">
            <a:hlinkClick r:id="" action="ppaction://media"/>
            <a:extLst>
              <a:ext uri="{FF2B5EF4-FFF2-40B4-BE49-F238E27FC236}">
                <a16:creationId xmlns:a16="http://schemas.microsoft.com/office/drawing/2014/main" id="{0D847F8A-7B73-46E5-A3A6-177663B7B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118" y="524433"/>
            <a:ext cx="6252882" cy="62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62" y="843922"/>
            <a:ext cx="1249979" cy="95798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3" y="883687"/>
            <a:ext cx="6664426" cy="417240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37" y="3686901"/>
            <a:ext cx="4498723" cy="1797458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830776" y="2194047"/>
            <a:ext cx="4871159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ứng</a:t>
            </a:r>
            <a:r>
              <a:rPr lang="en-US" alt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dụng</a:t>
            </a:r>
            <a:endParaRPr lang="en-US" altLang="en-US" sz="5400" b="1" dirty="0">
              <a:solidFill>
                <a:srgbClr val="FF0000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66" y="4148681"/>
            <a:ext cx="3794530" cy="3254658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63" y="759677"/>
            <a:ext cx="1274829" cy="977029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74" y="0"/>
            <a:ext cx="1110433" cy="123974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71"/>
            <a:ext cx="1249979" cy="1057674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552"/>
            <a:ext cx="681042" cy="10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86817"/>
              </p:ext>
            </p:extLst>
          </p:nvPr>
        </p:nvGraphicFramePr>
        <p:xfrm>
          <a:off x="174263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35" y="443156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613314" y="5240147"/>
            <a:ext cx="856581" cy="107978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38504" y="1982466"/>
            <a:ext cx="7273040" cy="3062177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070" y="1990613"/>
              <a:ext cx="4296212" cy="111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buNone/>
              </a:pP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41730"/>
                <a:gd name="adj2" fmla="val 217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33" y="2787925"/>
            <a:ext cx="1249695" cy="124152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986" y="2287560"/>
            <a:ext cx="81460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49CF6-ED2A-41FD-8B36-9495D0C2DEC6}"/>
              </a:ext>
            </a:extLst>
          </p:cNvPr>
          <p:cNvSpPr txBox="1"/>
          <p:nvPr/>
        </p:nvSpPr>
        <p:spPr>
          <a:xfrm>
            <a:off x="1338505" y="3962688"/>
            <a:ext cx="7853577" cy="1856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2909B8-1258-4D92-8B36-4BBA6F6E5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196659" y="5612127"/>
            <a:ext cx="1403774" cy="11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95645B8D-25EF-476E-AB6F-98AF09453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781396"/>
              </p:ext>
            </p:extLst>
          </p:nvPr>
        </p:nvGraphicFramePr>
        <p:xfrm>
          <a:off x="235624" y="869185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15">
            <a:extLst>
              <a:ext uri="{FF2B5EF4-FFF2-40B4-BE49-F238E27FC236}">
                <a16:creationId xmlns:a16="http://schemas.microsoft.com/office/drawing/2014/main" id="{3F0E45D2-E234-4FB5-BAC7-F6C58E4D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96" y="728241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6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2" y="2607406"/>
            <a:ext cx="86021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Khoảng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giữa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tiếng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13" y="2500862"/>
            <a:ext cx="86021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ứng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Vì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phải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2" y="2837492"/>
            <a:ext cx="8158421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li?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li?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89" y="2607406"/>
            <a:ext cx="4769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35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601</TotalTime>
  <Words>288</Words>
  <Application>Microsoft Office PowerPoint</Application>
  <PresentationFormat>On-screen Show (4:3)</PresentationFormat>
  <Paragraphs>38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157</cp:revision>
  <dcterms:created xsi:type="dcterms:W3CDTF">2021-05-29T04:52:35Z</dcterms:created>
  <dcterms:modified xsi:type="dcterms:W3CDTF">2022-09-24T06:31:23Z</dcterms:modified>
</cp:coreProperties>
</file>