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6" r:id="rId2"/>
  </p:sldMasterIdLst>
  <p:notesMasterIdLst>
    <p:notesMasterId r:id="rId34"/>
  </p:notesMasterIdLst>
  <p:sldIdLst>
    <p:sldId id="340" r:id="rId3"/>
    <p:sldId id="257" r:id="rId4"/>
    <p:sldId id="308" r:id="rId5"/>
    <p:sldId id="342" r:id="rId6"/>
    <p:sldId id="309" r:id="rId7"/>
    <p:sldId id="338" r:id="rId8"/>
    <p:sldId id="344" r:id="rId9"/>
    <p:sldId id="303" r:id="rId10"/>
    <p:sldId id="316" r:id="rId11"/>
    <p:sldId id="310" r:id="rId12"/>
    <p:sldId id="312" r:id="rId13"/>
    <p:sldId id="315" r:id="rId14"/>
    <p:sldId id="288" r:id="rId15"/>
    <p:sldId id="317" r:id="rId16"/>
    <p:sldId id="307" r:id="rId17"/>
    <p:sldId id="321" r:id="rId18"/>
    <p:sldId id="331" r:id="rId19"/>
    <p:sldId id="319" r:id="rId20"/>
    <p:sldId id="332" r:id="rId21"/>
    <p:sldId id="333" r:id="rId22"/>
    <p:sldId id="335" r:id="rId23"/>
    <p:sldId id="329" r:id="rId24"/>
    <p:sldId id="324" r:id="rId25"/>
    <p:sldId id="330" r:id="rId26"/>
    <p:sldId id="256" r:id="rId27"/>
    <p:sldId id="268" r:id="rId28"/>
    <p:sldId id="284" r:id="rId29"/>
    <p:sldId id="301" r:id="rId30"/>
    <p:sldId id="343" r:id="rId31"/>
    <p:sldId id="336" r:id="rId32"/>
    <p:sldId id="28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C60A95"/>
    <a:srgbClr val="FF99FF"/>
    <a:srgbClr val="FFCCFF"/>
    <a:srgbClr val="5F014D"/>
    <a:srgbClr val="D9FAD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93717" autoAdjust="0"/>
  </p:normalViewPr>
  <p:slideViewPr>
    <p:cSldViewPr snapToGrid="0">
      <p:cViewPr varScale="1">
        <p:scale>
          <a:sx n="63" d="100"/>
          <a:sy n="63" d="100"/>
        </p:scale>
        <p:origin x="8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5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DF164E-D685-493E-AF07-0CE742DE1FD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3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94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9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862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0D3C-B6D7-4EF8-86A7-55585F698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366375-64DB-4BDC-BC01-E779EB241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64B6C-25B9-4FE6-9132-125605AE5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D5A53-F76D-4770-AD71-61A6E6945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50A96-CFD4-4C96-925B-ED1D644DD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1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4A593-577A-4856-87B5-D3D92E27C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421D3C-4112-43D6-9A05-13D3F888B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0C99C-8D13-4355-B6F7-0947B8B83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CE07C-1CF2-4028-A5B0-955091C22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F1B77-4EE4-45DD-99C9-B23771F70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85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F6F182-87E1-493F-A9B1-C4F72EE8D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E1C099-A282-4DAE-AA01-6C3AFB10F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72F47-70F5-4F2F-8F63-A1475FB2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02D4D-8CD7-4CF2-8445-01AE75EB9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D43DC-20B1-4E52-A90C-246979D46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51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83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1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AAF25F-FDDF-448D-AE76-D2BBFC0E1488}" type="datetimeFigureOut">
              <a:rPr lang="en-US" smtClean="0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87962-8AD1-4E19-A8B4-D773E1639D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07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9321AA-DE9C-4E15-940D-7531A030D4ED}" type="datetimeFigureOut">
              <a:rPr lang="en-US" smtClean="0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3F8A7-99E8-4EE9-9B0B-7F6BBA1D34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96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729AFE-5EEB-4363-BD02-D0673BD4D563}" type="datetimeFigureOut">
              <a:rPr lang="en-US" smtClean="0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ADC10-AFE8-42B0-AD86-2C4587FAE7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64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430922-7AA9-4846-A945-C8D39A73CB21}" type="datetimeFigureOut">
              <a:rPr lang="en-US" smtClean="0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03704-0450-4FF2-BD29-D772375A23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55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44BD83-7B22-4386-AC2B-F398D2E32AB8}" type="datetimeFigureOut">
              <a:rPr lang="en-US" smtClean="0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89E8B-02AB-4578-9CB9-6BC0E678D6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66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72838-3208-4AE6-82D2-10243E96EE1E}" type="datetimeFigureOut">
              <a:rPr lang="en-US" smtClean="0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1604F-67F2-4FE1-870E-5132F4BD6F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6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40B0-1722-45A0-949E-2774CC480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C36FA-2239-4C32-95C0-9B99BBBD4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49FA2-0661-4A36-8B5E-989256C2F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25D1B-E673-4B09-91E9-5822D7FD0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0C87-E677-4993-8D01-0A26B2D8D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09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97546E-8559-4300-A48C-D651E2387DB8}" type="datetimeFigureOut">
              <a:rPr lang="en-US" smtClean="0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FDE56-F3A4-4480-B253-1539ACC20F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15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B6E3F-C637-4D7B-9CD1-3F53617C6172}" type="datetimeFigureOut">
              <a:rPr lang="en-US" smtClean="0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98694-853F-45FC-B9E6-385F628C04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32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DBAE16-742C-4AC9-91A8-43C8CFB3A5A6}" type="datetimeFigureOut">
              <a:rPr lang="en-US" smtClean="0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C9828-6FC8-4614-83C5-A0B387A4C4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35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3BA546-C357-4DE8-B987-06FEDD96B10D}" type="datetimeFigureOut">
              <a:rPr lang="en-US" smtClean="0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F9A60-AD80-4229-A353-82C2ADB434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243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443953-2C90-4D3D-BA7F-86E2CDD36421}" type="datetimeFigureOut">
              <a:rPr lang="en-US" smtClean="0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F831C-4791-4C02-9D65-40506FD401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716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78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33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2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9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8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454DF-177C-4DCA-B076-B268CA306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9C7D8-28FD-4CFF-A14D-ADC3EF3C5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1D045-A437-4AD0-9F23-817B251A4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188AA-EAFB-49EB-8492-B93EF98B7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F98B4-D314-42BE-B35E-8AA3C6BD8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484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7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CB413-4DAF-4A17-AD5F-C09AECFFB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62DE8-B1E1-48F9-A9D6-8C8E5C5ED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DFA9FF-A8E6-43C7-83DC-772ED6B71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D4DB8-780F-4495-A333-EE4366BBA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A70D63-754A-4A58-AE61-D0CE30088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A23D1B-ACE3-457D-BCCB-F6C64609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28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FDE9D-01FD-496D-A2A3-332508B09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4A0A7-2C59-4A87-9940-DD29071AC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207CC3-1CF1-459C-902E-67ADE3389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BC7400-C23E-4F4D-9554-AE1027F434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A237B8-D2C6-40DD-BACF-21F7887A2C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FD07FF-A442-427E-99DE-C506D66E0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E6D62F-3441-4A12-BD5D-BEA357252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084AAB-3337-42BE-8487-DBE820002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0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36D0F-8B9B-43F8-800A-E64B0FD6E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63A58D-8366-4592-8CA3-8AFB870EC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B04B0F-40A1-433D-8547-FCDD714A3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77117D-39EF-4028-87B3-5748EAE9A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4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53D7B7-591B-4264-96F1-7E15B30B6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A33E1D-7BC6-426C-8B1C-FD7DC809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35BED-3174-42D8-B4DC-08BB46A0A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8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A18E5-C703-450E-B8D0-8672504B0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49164-8CEC-4CC7-9331-B169AAEFE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068B5-6228-4027-A4D5-45F7F9EF1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FBBE4-83AE-4A0E-B3B6-896CAE273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7F392-936A-4B1D-9402-AFB2CCAE8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B4B09-29FA-4B73-83DA-6551C7F32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25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CD9F5-61EF-4174-A58E-B7C14B898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0DA9AE-564A-47AE-8989-09CE54F8D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424CBA-40DE-482A-9139-120D5F7D9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639C88-00D5-4F1A-9492-7ED416117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BF2F2F-FE1B-4326-9CE9-A1668117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A49BD-A141-4966-B4A2-B9BF02A7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8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E6D2A7-D6E0-4232-917D-7BC9AFB5C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A0E70-9123-4425-A207-2CD4D1998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3F6C5-6EA6-4BA7-BCA8-6CDD68664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A85E7-359F-4A4A-A3C9-E6692C9AA4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4E8BF-1C58-418E-BD1A-FB08044C0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8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0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5" Type="http://schemas.microsoft.com/office/2007/relationships/hdphoto" Target="../media/hdphoto4.wdp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26.png"/><Relationship Id="rId7" Type="http://schemas.openxmlformats.org/officeDocument/2006/relationships/image" Target="../media/image2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;p1"/>
          <p:cNvSpPr txBox="1"/>
          <p:nvPr/>
        </p:nvSpPr>
        <p:spPr>
          <a:xfrm>
            <a:off x="2063026" y="1230288"/>
            <a:ext cx="8065946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1814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8BE1938-BD69-44C8-B7D6-652D50910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513" y="463639"/>
            <a:ext cx="3976563" cy="3850784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8D48194-D1EC-403B-81B4-3490BDE92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1" y="451812"/>
            <a:ext cx="3836068" cy="3862611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3AE096E-01E6-4F7D-B86E-8BD866647F04}"/>
              </a:ext>
            </a:extLst>
          </p:cNvPr>
          <p:cNvSpPr txBox="1"/>
          <p:nvPr/>
        </p:nvSpPr>
        <p:spPr>
          <a:xfrm>
            <a:off x="72981" y="4643483"/>
            <a:ext cx="3836068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4575BF0-19F2-47B4-8B84-39D24D123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940" y="451812"/>
            <a:ext cx="3976563" cy="386261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68E41D7-450B-4F39-AA80-C179B803AF23}"/>
              </a:ext>
            </a:extLst>
          </p:cNvPr>
          <p:cNvSpPr txBox="1"/>
          <p:nvPr/>
        </p:nvSpPr>
        <p:spPr>
          <a:xfrm>
            <a:off x="4029513" y="4643483"/>
            <a:ext cx="3836068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1064A2-260B-4C50-826C-A65BF9583CD8}"/>
              </a:ext>
            </a:extLst>
          </p:cNvPr>
          <p:cNvSpPr txBox="1"/>
          <p:nvPr/>
        </p:nvSpPr>
        <p:spPr>
          <a:xfrm>
            <a:off x="8161187" y="4643483"/>
            <a:ext cx="3836068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073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46841" y="315310"/>
            <a:ext cx="11540359" cy="6253656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274" y="323743"/>
            <a:ext cx="4430730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7: CÂY XẤU HỔ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173" y="876386"/>
            <a:ext cx="11273003" cy="526293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nổi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lướt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rúm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bừng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lóng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tỏa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xuýt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qua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584622" y="954576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584622" y="313788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1304683" y="1801540"/>
            <a:ext cx="8344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4894453" y="2206639"/>
            <a:ext cx="11130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C6C91EE-CAA4-490C-A969-B55C3A765A95}"/>
              </a:ext>
            </a:extLst>
          </p:cNvPr>
          <p:cNvSpPr txBox="1"/>
          <p:nvPr/>
        </p:nvSpPr>
        <p:spPr>
          <a:xfrm>
            <a:off x="526173" y="3012010"/>
            <a:ext cx="814130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0C81B6-924F-437E-9E5C-969D0C70AD02}"/>
              </a:ext>
            </a:extLst>
          </p:cNvPr>
          <p:cNvCxnSpPr/>
          <p:nvPr/>
        </p:nvCxnSpPr>
        <p:spPr>
          <a:xfrm flipH="1">
            <a:off x="1944710" y="3102163"/>
            <a:ext cx="115909" cy="41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A9C0045-10F7-48DC-9486-4D4A74BC8CC0}"/>
              </a:ext>
            </a:extLst>
          </p:cNvPr>
          <p:cNvSpPr txBox="1"/>
          <p:nvPr/>
        </p:nvSpPr>
        <p:spPr>
          <a:xfrm>
            <a:off x="8108037" y="3008212"/>
            <a:ext cx="3335628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ra,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227BF2A-1252-4DF6-B183-D61AD1D389D1}"/>
              </a:ext>
            </a:extLst>
          </p:cNvPr>
          <p:cNvCxnSpPr/>
          <p:nvPr/>
        </p:nvCxnSpPr>
        <p:spPr>
          <a:xfrm flipH="1">
            <a:off x="9524713" y="3085149"/>
            <a:ext cx="115909" cy="41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C4F9BD4-3812-4153-900B-A0FF7C49024C}"/>
              </a:ext>
            </a:extLst>
          </p:cNvPr>
          <p:cNvSpPr txBox="1"/>
          <p:nvPr/>
        </p:nvSpPr>
        <p:spPr>
          <a:xfrm>
            <a:off x="242836" y="3431079"/>
            <a:ext cx="1127300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lóng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tỏa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000EC33-A4B4-4017-9F4F-A3D4008D271D}"/>
              </a:ext>
            </a:extLst>
          </p:cNvPr>
          <p:cNvCxnSpPr/>
          <p:nvPr/>
        </p:nvCxnSpPr>
        <p:spPr>
          <a:xfrm flipH="1">
            <a:off x="3593202" y="3526718"/>
            <a:ext cx="115909" cy="41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D02E620-0590-45FD-8F3F-51FAB7D1AFEB}"/>
              </a:ext>
            </a:extLst>
          </p:cNvPr>
          <p:cNvCxnSpPr/>
          <p:nvPr/>
        </p:nvCxnSpPr>
        <p:spPr>
          <a:xfrm flipH="1">
            <a:off x="9118238" y="3558601"/>
            <a:ext cx="115909" cy="41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10E9DDF-6D86-471F-A984-AFADE2F83824}"/>
              </a:ext>
            </a:extLst>
          </p:cNvPr>
          <p:cNvSpPr txBox="1"/>
          <p:nvPr/>
        </p:nvSpPr>
        <p:spPr>
          <a:xfrm>
            <a:off x="242836" y="3868853"/>
            <a:ext cx="2575775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4FD3B0F-2F22-4AB1-B66E-BED9B0A3B395}"/>
              </a:ext>
            </a:extLst>
          </p:cNvPr>
          <p:cNvCxnSpPr/>
          <p:nvPr/>
        </p:nvCxnSpPr>
        <p:spPr>
          <a:xfrm flipH="1">
            <a:off x="9059217" y="3941893"/>
            <a:ext cx="115909" cy="41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BF04E9E-701E-44C7-90B2-C0F23DA03F56}"/>
              </a:ext>
            </a:extLst>
          </p:cNvPr>
          <p:cNvSpPr txBox="1"/>
          <p:nvPr/>
        </p:nvSpPr>
        <p:spPr>
          <a:xfrm>
            <a:off x="2139126" y="3873179"/>
            <a:ext cx="974057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800" b="1" dirty="0" err="1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đậu</a:t>
            </a:r>
            <a:r>
              <a:rPr lang="en-US" sz="2800" b="1" dirty="0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thoáng</a:t>
            </a:r>
            <a:r>
              <a:rPr lang="en-US" sz="2800" b="1" dirty="0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2800" b="1" dirty="0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sz="2800" b="1" dirty="0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lang="en-US" sz="2800" b="1" dirty="0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800" b="1" dirty="0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4472C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D79D0DB-659F-475E-B0CA-48E4D8EB2062}"/>
              </a:ext>
            </a:extLst>
          </p:cNvPr>
          <p:cNvCxnSpPr/>
          <p:nvPr/>
        </p:nvCxnSpPr>
        <p:spPr>
          <a:xfrm>
            <a:off x="7650051" y="4289000"/>
            <a:ext cx="12878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ản ghi Mới 2">
            <a:hlinkClick r:id="" action="ppaction://media"/>
            <a:extLst>
              <a:ext uri="{FF2B5EF4-FFF2-40B4-BE49-F238E27FC236}">
                <a16:creationId xmlns:a16="http://schemas.microsoft.com/office/drawing/2014/main" id="{89F4AA37-5E6F-44F5-A754-61CF623DD2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09411" y="58993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3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64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8" grpId="0" animBg="1"/>
      <p:bldP spid="15" grpId="0"/>
      <p:bldP spid="22" grpId="0"/>
      <p:bldP spid="24" grpId="0"/>
      <p:bldP spid="27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46841" y="315310"/>
            <a:ext cx="11540359" cy="6253656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3276" y="415668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7: CÂY XẤU HỔ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173" y="876386"/>
            <a:ext cx="11273003" cy="526293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nổi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lướt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rúm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bừng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lóng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tỏa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xuýt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qua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584622" y="954576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584622" y="313788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0C81B6-924F-437E-9E5C-969D0C70AD02}"/>
              </a:ext>
            </a:extLst>
          </p:cNvPr>
          <p:cNvCxnSpPr/>
          <p:nvPr/>
        </p:nvCxnSpPr>
        <p:spPr>
          <a:xfrm flipH="1">
            <a:off x="1944710" y="3102163"/>
            <a:ext cx="115909" cy="41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227BF2A-1252-4DF6-B183-D61AD1D389D1}"/>
              </a:ext>
            </a:extLst>
          </p:cNvPr>
          <p:cNvCxnSpPr/>
          <p:nvPr/>
        </p:nvCxnSpPr>
        <p:spPr>
          <a:xfrm flipH="1">
            <a:off x="9524713" y="3085149"/>
            <a:ext cx="115909" cy="41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000EC33-A4B4-4017-9F4F-A3D4008D271D}"/>
              </a:ext>
            </a:extLst>
          </p:cNvPr>
          <p:cNvCxnSpPr/>
          <p:nvPr/>
        </p:nvCxnSpPr>
        <p:spPr>
          <a:xfrm flipH="1">
            <a:off x="3593202" y="3526718"/>
            <a:ext cx="115909" cy="41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D02E620-0590-45FD-8F3F-51FAB7D1AFEB}"/>
              </a:ext>
            </a:extLst>
          </p:cNvPr>
          <p:cNvCxnSpPr/>
          <p:nvPr/>
        </p:nvCxnSpPr>
        <p:spPr>
          <a:xfrm flipH="1">
            <a:off x="9118238" y="3558601"/>
            <a:ext cx="115909" cy="41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4FD3B0F-2F22-4AB1-B66E-BED9B0A3B395}"/>
              </a:ext>
            </a:extLst>
          </p:cNvPr>
          <p:cNvCxnSpPr/>
          <p:nvPr/>
        </p:nvCxnSpPr>
        <p:spPr>
          <a:xfrm flipH="1">
            <a:off x="9059217" y="3941893"/>
            <a:ext cx="115909" cy="41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23DA0AD-5427-4A10-AF4C-3441B65C9765}"/>
              </a:ext>
            </a:extLst>
          </p:cNvPr>
          <p:cNvCxnSpPr/>
          <p:nvPr/>
        </p:nvCxnSpPr>
        <p:spPr>
          <a:xfrm flipH="1">
            <a:off x="11319016" y="5255469"/>
            <a:ext cx="115909" cy="41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8A604E4-4AEF-48F8-B90C-AFCABE7628A5}"/>
              </a:ext>
            </a:extLst>
          </p:cNvPr>
          <p:cNvSpPr txBox="1"/>
          <p:nvPr/>
        </p:nvSpPr>
        <p:spPr>
          <a:xfrm>
            <a:off x="8043642" y="5143798"/>
            <a:ext cx="3481437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800" b="1" dirty="0" err="1">
                <a:solidFill>
                  <a:srgbClr val="C60A9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C60A9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60A9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C60A9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solidFill>
                  <a:srgbClr val="C60A9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C60A9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E562C6-FF27-437C-9695-72EA42820908}"/>
              </a:ext>
            </a:extLst>
          </p:cNvPr>
          <p:cNvSpPr txBox="1"/>
          <p:nvPr/>
        </p:nvSpPr>
        <p:spPr>
          <a:xfrm>
            <a:off x="230806" y="5557352"/>
            <a:ext cx="528448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800" b="1" dirty="0">
                <a:solidFill>
                  <a:srgbClr val="C60A9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rgbClr val="C60A9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C60A9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60A9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C60A9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60A9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800" b="1" dirty="0">
                <a:solidFill>
                  <a:srgbClr val="C60A9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rgbClr val="C60A9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solidFill>
                  <a:srgbClr val="C60A9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60A9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C60A9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4B8E351-90E1-4D2C-994F-C2031179790F}"/>
              </a:ext>
            </a:extLst>
          </p:cNvPr>
          <p:cNvCxnSpPr>
            <a:cxnSpLocks/>
          </p:cNvCxnSpPr>
          <p:nvPr/>
        </p:nvCxnSpPr>
        <p:spPr>
          <a:xfrm>
            <a:off x="2305315" y="4713668"/>
            <a:ext cx="12878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31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4" y="425182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4" y="113323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6" y="3200682"/>
            <a:ext cx="11203016" cy="11362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7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4" y="245541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46841" y="315310"/>
            <a:ext cx="11540359" cy="6253656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3276" y="415668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27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7: CÂY XẤU HỔ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173" y="876386"/>
            <a:ext cx="11273003" cy="526293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nổi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lướt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rúm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bừng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lóng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tỏa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xuýt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qua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584622" y="954576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584622" y="313788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0C81B6-924F-437E-9E5C-969D0C70AD02}"/>
              </a:ext>
            </a:extLst>
          </p:cNvPr>
          <p:cNvCxnSpPr/>
          <p:nvPr/>
        </p:nvCxnSpPr>
        <p:spPr>
          <a:xfrm flipH="1">
            <a:off x="1944710" y="3102163"/>
            <a:ext cx="115909" cy="41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227BF2A-1252-4DF6-B183-D61AD1D389D1}"/>
              </a:ext>
            </a:extLst>
          </p:cNvPr>
          <p:cNvCxnSpPr/>
          <p:nvPr/>
        </p:nvCxnSpPr>
        <p:spPr>
          <a:xfrm flipH="1">
            <a:off x="9524713" y="3085149"/>
            <a:ext cx="115909" cy="41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000EC33-A4B4-4017-9F4F-A3D4008D271D}"/>
              </a:ext>
            </a:extLst>
          </p:cNvPr>
          <p:cNvCxnSpPr/>
          <p:nvPr/>
        </p:nvCxnSpPr>
        <p:spPr>
          <a:xfrm flipH="1">
            <a:off x="3593202" y="3526718"/>
            <a:ext cx="115909" cy="41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D02E620-0590-45FD-8F3F-51FAB7D1AFEB}"/>
              </a:ext>
            </a:extLst>
          </p:cNvPr>
          <p:cNvCxnSpPr/>
          <p:nvPr/>
        </p:nvCxnSpPr>
        <p:spPr>
          <a:xfrm flipH="1">
            <a:off x="9118238" y="3558601"/>
            <a:ext cx="115909" cy="41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4FD3B0F-2F22-4AB1-B66E-BED9B0A3B395}"/>
              </a:ext>
            </a:extLst>
          </p:cNvPr>
          <p:cNvCxnSpPr/>
          <p:nvPr/>
        </p:nvCxnSpPr>
        <p:spPr>
          <a:xfrm flipH="1">
            <a:off x="9059217" y="3941893"/>
            <a:ext cx="115909" cy="41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23DA0AD-5427-4A10-AF4C-3441B65C9765}"/>
              </a:ext>
            </a:extLst>
          </p:cNvPr>
          <p:cNvCxnSpPr/>
          <p:nvPr/>
        </p:nvCxnSpPr>
        <p:spPr>
          <a:xfrm flipH="1">
            <a:off x="11319016" y="5255469"/>
            <a:ext cx="115909" cy="41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07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3304" y="-79514"/>
            <a:ext cx="13722626" cy="6937513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55014" y="2609525"/>
            <a:ext cx="6418608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6600" b="1" spc="8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6600" b="1" spc="8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6600" b="1" spc="8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zh-CN" altLang="en-US" sz="6600" b="1" spc="800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92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276" y="170967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27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7: CÂY XẤU HỔ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173" y="631685"/>
            <a:ext cx="11273003" cy="526293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nổi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lướt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rúm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bừng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lóng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tỏa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xuýt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qua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584622" y="70987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584622" y="2893184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0C81B6-924F-437E-9E5C-969D0C70AD02}"/>
              </a:ext>
            </a:extLst>
          </p:cNvPr>
          <p:cNvCxnSpPr/>
          <p:nvPr/>
        </p:nvCxnSpPr>
        <p:spPr>
          <a:xfrm flipH="1">
            <a:off x="1944710" y="2857462"/>
            <a:ext cx="115909" cy="41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227BF2A-1252-4DF6-B183-D61AD1D389D1}"/>
              </a:ext>
            </a:extLst>
          </p:cNvPr>
          <p:cNvCxnSpPr/>
          <p:nvPr/>
        </p:nvCxnSpPr>
        <p:spPr>
          <a:xfrm flipH="1">
            <a:off x="9524713" y="2840448"/>
            <a:ext cx="115909" cy="41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000EC33-A4B4-4017-9F4F-A3D4008D271D}"/>
              </a:ext>
            </a:extLst>
          </p:cNvPr>
          <p:cNvCxnSpPr/>
          <p:nvPr/>
        </p:nvCxnSpPr>
        <p:spPr>
          <a:xfrm flipH="1">
            <a:off x="3593202" y="3282017"/>
            <a:ext cx="115909" cy="41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D02E620-0590-45FD-8F3F-51FAB7D1AFEB}"/>
              </a:ext>
            </a:extLst>
          </p:cNvPr>
          <p:cNvCxnSpPr/>
          <p:nvPr/>
        </p:nvCxnSpPr>
        <p:spPr>
          <a:xfrm flipH="1">
            <a:off x="9118238" y="3313900"/>
            <a:ext cx="115909" cy="41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4FD3B0F-2F22-4AB1-B66E-BED9B0A3B395}"/>
              </a:ext>
            </a:extLst>
          </p:cNvPr>
          <p:cNvCxnSpPr/>
          <p:nvPr/>
        </p:nvCxnSpPr>
        <p:spPr>
          <a:xfrm flipH="1">
            <a:off x="9059217" y="3697192"/>
            <a:ext cx="115909" cy="41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23DA0AD-5427-4A10-AF4C-3441B65C9765}"/>
              </a:ext>
            </a:extLst>
          </p:cNvPr>
          <p:cNvCxnSpPr/>
          <p:nvPr/>
        </p:nvCxnSpPr>
        <p:spPr>
          <a:xfrm flipH="1">
            <a:off x="11319016" y="5010768"/>
            <a:ext cx="115909" cy="411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12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59C796-C2DB-42A7-8F23-B962B48FE066}"/>
              </a:ext>
            </a:extLst>
          </p:cNvPr>
          <p:cNvSpPr txBox="1"/>
          <p:nvPr/>
        </p:nvSpPr>
        <p:spPr>
          <a:xfrm>
            <a:off x="1414801" y="1123547"/>
            <a:ext cx="91729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Nghe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6B8EF3-D56F-48CF-A571-661CFBB18453}"/>
              </a:ext>
            </a:extLst>
          </p:cNvPr>
          <p:cNvSpPr txBox="1"/>
          <p:nvPr/>
        </p:nvSpPr>
        <p:spPr>
          <a:xfrm>
            <a:off x="1414801" y="1869505"/>
            <a:ext cx="97696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rúm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EB0B84-B706-4F24-9654-25000C4397E8}"/>
              </a:ext>
            </a:extLst>
          </p:cNvPr>
          <p:cNvCxnSpPr>
            <a:cxnSpLocks/>
          </p:cNvCxnSpPr>
          <p:nvPr/>
        </p:nvCxnSpPr>
        <p:spPr>
          <a:xfrm>
            <a:off x="7660068" y="2444716"/>
            <a:ext cx="12502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CDEF4B05-CFA9-4302-A725-9878EC4816C8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8C49C7A9-2DD2-4B0A-8B79-2BA059269388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9A7D7F1E-7DD0-4091-9642-9D2B775D8BB6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图片 6">
            <a:extLst>
              <a:ext uri="{FF2B5EF4-FFF2-40B4-BE49-F238E27FC236}">
                <a16:creationId xmlns:a16="http://schemas.microsoft.com/office/drawing/2014/main" id="{3B2834C9-8DE2-4460-B77B-5A11E0110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52400" y="6231178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7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D6470-23E8-F1BE-5F0F-A68A77F6E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53902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3818A7-CE7A-4084-96B7-F350E432E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590" y="212828"/>
            <a:ext cx="3959344" cy="33431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C2748B-477D-4306-8EF6-B64B3E862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878" y="212827"/>
            <a:ext cx="3837189" cy="3343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E01DF5-F91B-4C5C-12A9-32336467CA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4262" y="3714172"/>
            <a:ext cx="4189211" cy="306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27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5CBDA5-52A7-474B-B044-C1882C766B30}"/>
              </a:ext>
            </a:extLst>
          </p:cNvPr>
          <p:cNvSpPr txBox="1"/>
          <p:nvPr/>
        </p:nvSpPr>
        <p:spPr>
          <a:xfrm>
            <a:off x="334813" y="1295379"/>
            <a:ext cx="9015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1C4F2C-E269-4DD8-B150-49AC5CBAAFF5}"/>
              </a:ext>
            </a:extLst>
          </p:cNvPr>
          <p:cNvSpPr txBox="1"/>
          <p:nvPr/>
        </p:nvSpPr>
        <p:spPr>
          <a:xfrm>
            <a:off x="180304" y="2644194"/>
            <a:ext cx="11536090" cy="156961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Lóng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xuýt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31A599-8F95-46C4-AB27-D8087F7E8753}"/>
              </a:ext>
            </a:extLst>
          </p:cNvPr>
          <p:cNvSpPr txBox="1"/>
          <p:nvPr/>
        </p:nvSpPr>
        <p:spPr>
          <a:xfrm>
            <a:off x="180304" y="1295379"/>
            <a:ext cx="11273004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lóng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tỏa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A3CAD4-23C2-4C7F-9125-A4C80B691FE1}"/>
              </a:ext>
            </a:extLst>
          </p:cNvPr>
          <p:cNvCxnSpPr>
            <a:cxnSpLocks/>
          </p:cNvCxnSpPr>
          <p:nvPr/>
        </p:nvCxnSpPr>
        <p:spPr>
          <a:xfrm>
            <a:off x="7406595" y="1808520"/>
            <a:ext cx="13124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FD4F7A-5200-42F0-9665-D4574B03718E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id="{F6BD3A63-C66E-4C60-934D-F143BDC0E368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: Top Corners Rounded 18">
              <a:extLst>
                <a:ext uri="{FF2B5EF4-FFF2-40B4-BE49-F238E27FC236}">
                  <a16:creationId xmlns:a16="http://schemas.microsoft.com/office/drawing/2014/main" id="{796F8E55-C549-46F6-B2B5-2D31B09143A6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图片 6">
            <a:extLst>
              <a:ext uri="{FF2B5EF4-FFF2-40B4-BE49-F238E27FC236}">
                <a16:creationId xmlns:a16="http://schemas.microsoft.com/office/drawing/2014/main" id="{A401A5B4-2778-43AA-B333-0673BDD946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078778"/>
            <a:ext cx="12192000" cy="744715"/>
          </a:xfrm>
          <a:prstGeom prst="rect">
            <a:avLst/>
          </a:prstGeom>
        </p:spPr>
      </p:pic>
      <p:pic>
        <p:nvPicPr>
          <p:cNvPr id="14" name="图片 6">
            <a:extLst>
              <a:ext uri="{FF2B5EF4-FFF2-40B4-BE49-F238E27FC236}">
                <a16:creationId xmlns:a16="http://schemas.microsoft.com/office/drawing/2014/main" id="{E2AC3E07-EE1D-415F-B4D7-F815E57E64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52400" y="6231178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3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CÂY XẤU HỔ</a:t>
            </a: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713CDF-135C-4C98-B8B9-604162EC47D9}"/>
              </a:ext>
            </a:extLst>
          </p:cNvPr>
          <p:cNvSpPr txBox="1"/>
          <p:nvPr/>
        </p:nvSpPr>
        <p:spPr>
          <a:xfrm>
            <a:off x="389158" y="1607583"/>
            <a:ext cx="101457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ABDD40-6256-4B72-A926-3F6B5432E501}"/>
              </a:ext>
            </a:extLst>
          </p:cNvPr>
          <p:cNvSpPr txBox="1"/>
          <p:nvPr/>
        </p:nvSpPr>
        <p:spPr>
          <a:xfrm>
            <a:off x="247491" y="1607583"/>
            <a:ext cx="11386785" cy="1363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Cây xấu hổ nuối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tiếc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vì đã không được nhìn thấy con chim xanh xinh đẹp.</a:t>
            </a:r>
          </a:p>
        </p:txBody>
      </p:sp>
      <p:pic>
        <p:nvPicPr>
          <p:cNvPr id="6" name="图片 6">
            <a:extLst>
              <a:ext uri="{FF2B5EF4-FFF2-40B4-BE49-F238E27FC236}">
                <a16:creationId xmlns:a16="http://schemas.microsoft.com/office/drawing/2014/main" id="{FB1294DE-97D6-418D-BA8C-497170E841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078778"/>
            <a:ext cx="12192000" cy="74471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6A86534-9EE4-4E60-899F-EC4F0DA531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52400" y="6231178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69FA8D3-6657-4272-A103-41BE01FAAEE5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631A4533-2B64-4286-AA3D-CB62AE555F9E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2FC26460-CB5C-4A91-8CAB-5154ACA3482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022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id="{FB1294DE-97D6-418D-BA8C-497170E841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078778"/>
            <a:ext cx="12192000" cy="74471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6A86534-9EE4-4E60-899F-EC4F0DA531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52400" y="6231178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69FA8D3-6657-4272-A103-41BE01FAAEE5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631A4533-2B64-4286-AA3D-CB62AE555F9E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2FC26460-CB5C-4A91-8CAB-5154ACA3482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609CBCD-9A7E-4EF6-840E-43273C96B669}"/>
              </a:ext>
            </a:extLst>
          </p:cNvPr>
          <p:cNvSpPr txBox="1"/>
          <p:nvPr/>
        </p:nvSpPr>
        <p:spPr>
          <a:xfrm>
            <a:off x="661896" y="1507652"/>
            <a:ext cx="10542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BDF343-965D-46EB-8657-DE5B8CAAD7F5}"/>
              </a:ext>
            </a:extLst>
          </p:cNvPr>
          <p:cNvSpPr txBox="1"/>
          <p:nvPr/>
        </p:nvSpPr>
        <p:spPr>
          <a:xfrm>
            <a:off x="352362" y="1522730"/>
            <a:ext cx="10869258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3C0973-69D5-4557-AE74-1A901E9237E5}"/>
              </a:ext>
            </a:extLst>
          </p:cNvPr>
          <p:cNvCxnSpPr>
            <a:cxnSpLocks/>
          </p:cNvCxnSpPr>
          <p:nvPr/>
        </p:nvCxnSpPr>
        <p:spPr>
          <a:xfrm>
            <a:off x="4496419" y="2126187"/>
            <a:ext cx="14681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CD28E06-3E4E-44A4-851E-8597A3FC5C67}"/>
              </a:ext>
            </a:extLst>
          </p:cNvPr>
          <p:cNvSpPr txBox="1"/>
          <p:nvPr/>
        </p:nvSpPr>
        <p:spPr>
          <a:xfrm>
            <a:off x="404499" y="2323734"/>
            <a:ext cx="11224500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thốt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ngợi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phục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9B7A0F-EAEE-4C33-A592-841773F16AE6}"/>
              </a:ext>
            </a:extLst>
          </p:cNvPr>
          <p:cNvSpPr txBox="1"/>
          <p:nvPr/>
        </p:nvSpPr>
        <p:spPr>
          <a:xfrm>
            <a:off x="659413" y="3435966"/>
            <a:ext cx="109367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0A98CD-15F5-4162-9B1C-177E51876566}"/>
              </a:ext>
            </a:extLst>
          </p:cNvPr>
          <p:cNvSpPr txBox="1"/>
          <p:nvPr/>
        </p:nvSpPr>
        <p:spPr>
          <a:xfrm>
            <a:off x="545366" y="3916520"/>
            <a:ext cx="10483249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endParaRPr lang="en-US" sz="2800" b="1" dirty="0">
              <a:solidFill>
                <a:srgbClr val="C60A95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73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2" grpId="0"/>
      <p:bldP spid="12" grpId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078778"/>
            <a:ext cx="12192000" cy="744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241BD53-B52F-4870-BA28-7B3D09E73016}"/>
              </a:ext>
            </a:extLst>
          </p:cNvPr>
          <p:cNvSpPr txBox="1"/>
          <p:nvPr/>
        </p:nvSpPr>
        <p:spPr>
          <a:xfrm>
            <a:off x="684181" y="919542"/>
            <a:ext cx="108236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868105-0CC3-4576-A63C-10CC0D96CD13}"/>
              </a:ext>
            </a:extLst>
          </p:cNvPr>
          <p:cNvSpPr txBox="1"/>
          <p:nvPr/>
        </p:nvSpPr>
        <p:spPr>
          <a:xfrm>
            <a:off x="684179" y="2298831"/>
            <a:ext cx="108236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tin,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mạnh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mẽ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lỡ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955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000" t="2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524000" y="1561515"/>
            <a:ext cx="9144000" cy="4569463"/>
            <a:chOff x="1929407" y="1038635"/>
            <a:chExt cx="4780748" cy="2122571"/>
          </a:xfrm>
        </p:grpSpPr>
        <p:sp>
          <p:nvSpPr>
            <p:cNvPr id="16" name="Cloud 15"/>
            <p:cNvSpPr/>
            <p:nvPr/>
          </p:nvSpPr>
          <p:spPr>
            <a:xfrm>
              <a:off x="1929407" y="1038635"/>
              <a:ext cx="4780748" cy="2122571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79511" y="1407422"/>
              <a:ext cx="4230644" cy="243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17349" y="2604912"/>
            <a:ext cx="8142487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 xấu hổ quá nhút nhát, rất nuối  tiếc vì không được nhìn thấy con chim xanh tuyệt đẹp.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18704" y="314328"/>
            <a:ext cx="3480873" cy="2261277"/>
            <a:chOff x="4382507" y="2510788"/>
            <a:chExt cx="2998285" cy="226127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8" b="33241" l="53640" r="100000">
                          <a14:foregroundMark x1="74625" y1="5185" x2="76017" y2="54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57" t="468" r="-2474" b="67953"/>
            <a:stretch/>
          </p:blipFill>
          <p:spPr>
            <a:xfrm rot="573376">
              <a:off x="4382507" y="2510788"/>
              <a:ext cx="2998285" cy="226127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859112" y="3520637"/>
              <a:ext cx="22570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2092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Tm="0">
        <p15:prstTrans prst="peelOff"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B97D22-5211-412D-90AE-3437AA1C99AA}"/>
              </a:ext>
            </a:extLst>
          </p:cNvPr>
          <p:cNvSpPr txBox="1"/>
          <p:nvPr/>
        </p:nvSpPr>
        <p:spPr>
          <a:xfrm>
            <a:off x="3866095" y="986694"/>
            <a:ext cx="3685219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 DUNG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4E9F8-8D0B-4498-864F-BCA4D5EB7B5F}"/>
              </a:ext>
            </a:extLst>
          </p:cNvPr>
          <p:cNvSpPr txBox="1"/>
          <p:nvPr/>
        </p:nvSpPr>
        <p:spPr>
          <a:xfrm>
            <a:off x="467932" y="1632976"/>
            <a:ext cx="10947043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lỡ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290D8A-28DF-4C4E-BF32-556768E478C5}"/>
              </a:ext>
            </a:extLst>
          </p:cNvPr>
          <p:cNvSpPr txBox="1"/>
          <p:nvPr/>
        </p:nvSpPr>
        <p:spPr>
          <a:xfrm>
            <a:off x="1600379" y="885393"/>
            <a:ext cx="679432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738A50-0EEA-45F1-8613-4516D42BA8B2}"/>
              </a:ext>
            </a:extLst>
          </p:cNvPr>
          <p:cNvGrpSpPr/>
          <p:nvPr/>
        </p:nvGrpSpPr>
        <p:grpSpPr>
          <a:xfrm>
            <a:off x="0" y="3799268"/>
            <a:ext cx="12192000" cy="3149166"/>
            <a:chOff x="-17585" y="4211589"/>
            <a:chExt cx="12203723" cy="2872340"/>
          </a:xfrm>
        </p:grpSpPr>
        <p:pic>
          <p:nvPicPr>
            <p:cNvPr id="8" name="图片 39940" descr="1-48">
              <a:extLst>
                <a:ext uri="{FF2B5EF4-FFF2-40B4-BE49-F238E27FC236}">
                  <a16:creationId xmlns:a16="http://schemas.microsoft.com/office/drawing/2014/main" id="{54BC045E-2D46-4A53-9610-E04C07B9F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4425" y="4211589"/>
              <a:ext cx="4927788" cy="287234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9" name="组合 30">
              <a:extLst>
                <a:ext uri="{FF2B5EF4-FFF2-40B4-BE49-F238E27FC236}">
                  <a16:creationId xmlns:a16="http://schemas.microsoft.com/office/drawing/2014/main" id="{0AD6970F-6964-4359-8F37-16C6FEC05855}"/>
                </a:ext>
              </a:extLst>
            </p:cNvPr>
            <p:cNvGrpSpPr/>
            <p:nvPr/>
          </p:nvGrpSpPr>
          <p:grpSpPr>
            <a:xfrm>
              <a:off x="-17585" y="5831952"/>
              <a:ext cx="12203723" cy="1123362"/>
              <a:chOff x="-17585" y="5729324"/>
              <a:chExt cx="12203723" cy="1123362"/>
            </a:xfrm>
          </p:grpSpPr>
          <p:pic>
            <p:nvPicPr>
              <p:cNvPr id="10" name="图片 31">
                <a:extLst>
                  <a:ext uri="{FF2B5EF4-FFF2-40B4-BE49-F238E27FC236}">
                    <a16:creationId xmlns:a16="http://schemas.microsoft.com/office/drawing/2014/main" id="{8B82EC3A-304F-4249-9E21-3B86544B2B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990"/>
              <a:stretch/>
            </p:blipFill>
            <p:spPr>
              <a:xfrm>
                <a:off x="-17585" y="5729324"/>
                <a:ext cx="8659753" cy="1123362"/>
              </a:xfrm>
              <a:prstGeom prst="rect">
                <a:avLst/>
              </a:prstGeom>
            </p:spPr>
          </p:pic>
          <p:pic>
            <p:nvPicPr>
              <p:cNvPr id="11" name="图片 32">
                <a:extLst>
                  <a:ext uri="{FF2B5EF4-FFF2-40B4-BE49-F238E27FC236}">
                    <a16:creationId xmlns:a16="http://schemas.microsoft.com/office/drawing/2014/main" id="{4AF35425-EB57-44EF-9F90-A529CB68D1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21459"/>
              <a:stretch/>
            </p:blipFill>
            <p:spPr>
              <a:xfrm>
                <a:off x="5398477" y="5729324"/>
                <a:ext cx="6787661" cy="112336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436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353138" y="141289"/>
            <a:ext cx="1755862" cy="175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794686" y="1599327"/>
            <a:ext cx="6271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9197" y="566866"/>
            <a:ext cx="906580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51988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B372F278-0F11-4AB5-A12D-E610E5D688D4}"/>
              </a:ext>
            </a:extLst>
          </p:cNvPr>
          <p:cNvSpPr/>
          <p:nvPr/>
        </p:nvSpPr>
        <p:spPr>
          <a:xfrm>
            <a:off x="400452" y="5029611"/>
            <a:ext cx="1368425" cy="744715"/>
          </a:xfrm>
          <a:prstGeom prst="flowChartAlternateProcess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C53275CB-A27C-4753-A1E0-D10CC325597A}"/>
              </a:ext>
            </a:extLst>
          </p:cNvPr>
          <p:cNvSpPr/>
          <p:nvPr/>
        </p:nvSpPr>
        <p:spPr>
          <a:xfrm>
            <a:off x="4802443" y="5016740"/>
            <a:ext cx="1536573" cy="744715"/>
          </a:xfrm>
          <a:prstGeom prst="flowChartAlternateProcess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01B37022-1ADC-47F6-8D43-7D6FBB48036D}"/>
              </a:ext>
            </a:extLst>
          </p:cNvPr>
          <p:cNvSpPr/>
          <p:nvPr/>
        </p:nvSpPr>
        <p:spPr>
          <a:xfrm>
            <a:off x="6814667" y="5029611"/>
            <a:ext cx="2146300" cy="744715"/>
          </a:xfrm>
          <a:prstGeom prst="flowChartAlternateProcess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46D848-41C0-461C-820D-08C6498B3AA0}"/>
              </a:ext>
            </a:extLst>
          </p:cNvPr>
          <p:cNvSpPr txBox="1"/>
          <p:nvPr/>
        </p:nvSpPr>
        <p:spPr>
          <a:xfrm>
            <a:off x="459197" y="1368073"/>
            <a:ext cx="2146300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endParaRPr lang="en-US" sz="3600" b="1" dirty="0">
              <a:solidFill>
                <a:schemeClr val="accent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3100CD-025A-426E-8E0F-694F78CB2285}"/>
              </a:ext>
            </a:extLst>
          </p:cNvPr>
          <p:cNvCxnSpPr>
            <a:cxnSpLocks/>
          </p:cNvCxnSpPr>
          <p:nvPr/>
        </p:nvCxnSpPr>
        <p:spPr>
          <a:xfrm>
            <a:off x="2425191" y="1758111"/>
            <a:ext cx="1425591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owchart: Alternate Process 31">
            <a:extLst>
              <a:ext uri="{FF2B5EF4-FFF2-40B4-BE49-F238E27FC236}">
                <a16:creationId xmlns:a16="http://schemas.microsoft.com/office/drawing/2014/main" id="{BFCCB9D5-7A77-4F3F-84E7-EECCDF5D8E73}"/>
              </a:ext>
            </a:extLst>
          </p:cNvPr>
          <p:cNvSpPr/>
          <p:nvPr/>
        </p:nvSpPr>
        <p:spPr>
          <a:xfrm>
            <a:off x="2180492" y="5040366"/>
            <a:ext cx="2146300" cy="744715"/>
          </a:xfrm>
          <a:prstGeom prst="flowChartAlternateProcess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lóng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endParaRPr lang="en-US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Flowchart: Alternate Process 32">
            <a:extLst>
              <a:ext uri="{FF2B5EF4-FFF2-40B4-BE49-F238E27FC236}">
                <a16:creationId xmlns:a16="http://schemas.microsoft.com/office/drawing/2014/main" id="{7D8406A4-14B6-461C-9A2B-810ECDAB9957}"/>
              </a:ext>
            </a:extLst>
          </p:cNvPr>
          <p:cNvSpPr/>
          <p:nvPr/>
        </p:nvSpPr>
        <p:spPr>
          <a:xfrm>
            <a:off x="9368628" y="5040366"/>
            <a:ext cx="2146300" cy="744715"/>
          </a:xfrm>
          <a:prstGeom prst="flowChartAlternateProcess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endParaRPr lang="en-US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30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0.44558 -0.53125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9" y="-2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0.26445 -0.39282 " pathEditMode="relative" rAng="0" ptsTypes="AA">
                                      <p:cBhvr>
                                        <p:cTn id="1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6" y="-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6 -0.07639 L -0.32292 -0.2594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16" y="-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2" grpId="0" animBg="1"/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9298" t="55965" r="50877" b="23450"/>
          <a:stretch/>
        </p:blipFill>
        <p:spPr>
          <a:xfrm>
            <a:off x="2073498" y="2743383"/>
            <a:ext cx="7304216" cy="4114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51965" y="265745"/>
            <a:ext cx="6128384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0907" y="993602"/>
            <a:ext cx="3720034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 …)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FAB839-3ECB-4CCD-AFF4-38E48B58B82C}"/>
              </a:ext>
            </a:extLst>
          </p:cNvPr>
          <p:cNvSpPr txBox="1"/>
          <p:nvPr/>
        </p:nvSpPr>
        <p:spPr>
          <a:xfrm>
            <a:off x="1070907" y="993602"/>
            <a:ext cx="100757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Mình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rất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vì quá nhút nhát nên đã nhắm mắt lại, không nhìn thấy con chim xanh xinh đẹp ấy.</a:t>
            </a:r>
          </a:p>
        </p:txBody>
      </p:sp>
    </p:spTree>
    <p:extLst>
      <p:ext uri="{BB962C8B-B14F-4D97-AF65-F5344CB8AC3E}">
        <p14:creationId xmlns:p14="http://schemas.microsoft.com/office/powerpoint/2010/main" val="366992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0" y="16297"/>
            <a:ext cx="12192000" cy="6977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7995" y="3736972"/>
            <a:ext cx="3654005" cy="348086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892787" y="436439"/>
            <a:ext cx="4519693" cy="10315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3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4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TextBox 71"/>
          <p:cNvSpPr txBox="1"/>
          <p:nvPr/>
        </p:nvSpPr>
        <p:spPr>
          <a:xfrm>
            <a:off x="1671638" y="1649196"/>
            <a:ext cx="9117105" cy="10748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1671638" y="2891577"/>
            <a:ext cx="8374749" cy="10748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656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23" y="3953868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2" y="4091453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21" y="491846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31" y="3259323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55" y="1216714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30425" y="3006461"/>
            <a:ext cx="3972713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>
              <a:defRPr/>
            </a:pP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67" y="3456543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657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F6EC75-24E0-41BC-B979-5AA1A7EEAB0C}"/>
              </a:ext>
            </a:extLst>
          </p:cNvPr>
          <p:cNvSpPr txBox="1"/>
          <p:nvPr/>
        </p:nvSpPr>
        <p:spPr>
          <a:xfrm>
            <a:off x="1435100" y="8255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BD51CC-2371-4283-99B5-DA39CEA0FD2F}"/>
              </a:ext>
            </a:extLst>
          </p:cNvPr>
          <p:cNvGrpSpPr/>
          <p:nvPr/>
        </p:nvGrpSpPr>
        <p:grpSpPr>
          <a:xfrm>
            <a:off x="0" y="3799268"/>
            <a:ext cx="12192000" cy="3149166"/>
            <a:chOff x="-17585" y="4211589"/>
            <a:chExt cx="12203723" cy="2872340"/>
          </a:xfrm>
        </p:grpSpPr>
        <p:pic>
          <p:nvPicPr>
            <p:cNvPr id="4" name="图片 39940" descr="1-48">
              <a:extLst>
                <a:ext uri="{FF2B5EF4-FFF2-40B4-BE49-F238E27FC236}">
                  <a16:creationId xmlns:a16="http://schemas.microsoft.com/office/drawing/2014/main" id="{B30E17BF-8620-47AB-B270-DC296F358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4425" y="4211589"/>
              <a:ext cx="4927788" cy="287234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" name="组合 30">
              <a:extLst>
                <a:ext uri="{FF2B5EF4-FFF2-40B4-BE49-F238E27FC236}">
                  <a16:creationId xmlns:a16="http://schemas.microsoft.com/office/drawing/2014/main" id="{335361AB-1BE2-4861-9E81-7743AAE46602}"/>
                </a:ext>
              </a:extLst>
            </p:cNvPr>
            <p:cNvGrpSpPr/>
            <p:nvPr/>
          </p:nvGrpSpPr>
          <p:grpSpPr>
            <a:xfrm>
              <a:off x="-17585" y="5831952"/>
              <a:ext cx="12203723" cy="1123362"/>
              <a:chOff x="-17585" y="5729324"/>
              <a:chExt cx="12203723" cy="1123362"/>
            </a:xfrm>
          </p:grpSpPr>
          <p:pic>
            <p:nvPicPr>
              <p:cNvPr id="6" name="图片 31">
                <a:extLst>
                  <a:ext uri="{FF2B5EF4-FFF2-40B4-BE49-F238E27FC236}">
                    <a16:creationId xmlns:a16="http://schemas.microsoft.com/office/drawing/2014/main" id="{422DA20A-B778-4E93-83C9-DB4A7BDFF5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990"/>
              <a:stretch/>
            </p:blipFill>
            <p:spPr>
              <a:xfrm>
                <a:off x="-17585" y="5729324"/>
                <a:ext cx="8659753" cy="1123362"/>
              </a:xfrm>
              <a:prstGeom prst="rect">
                <a:avLst/>
              </a:prstGeom>
            </p:spPr>
          </p:pic>
          <p:pic>
            <p:nvPicPr>
              <p:cNvPr id="7" name="图片 32">
                <a:extLst>
                  <a:ext uri="{FF2B5EF4-FFF2-40B4-BE49-F238E27FC236}">
                    <a16:creationId xmlns:a16="http://schemas.microsoft.com/office/drawing/2014/main" id="{44411C5E-2623-4AE0-B8F6-3AC08E5056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21459"/>
              <a:stretch/>
            </p:blipFill>
            <p:spPr>
              <a:xfrm>
                <a:off x="5398477" y="5729324"/>
                <a:ext cx="6787661" cy="112336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3610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3998804" y="1483389"/>
            <a:ext cx="418183" cy="275899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1218516">
                <a:lnSpc>
                  <a:spcPct val="150000"/>
                </a:lnSpc>
              </a:pPr>
              <a:endParaRPr lang="zh-CN" altLang="en-US" sz="3733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just" defTabSz="1218516">
                <a:lnSpc>
                  <a:spcPct val="150000"/>
                </a:lnSpc>
              </a:pPr>
              <a:endParaRPr lang="zh-CN" altLang="en-US" sz="3733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2480050" y="1676805"/>
            <a:ext cx="7330129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733" b="1" dirty="0" err="1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Đọc</a:t>
            </a:r>
            <a:r>
              <a:rPr lang="en-US" altLang="zh-CN" sz="3733" b="1" dirty="0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733" b="1" dirty="0" err="1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đoạn</a:t>
            </a:r>
            <a:r>
              <a:rPr lang="en-US" altLang="zh-CN" sz="3733" b="1" dirty="0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3, 4 </a:t>
            </a:r>
            <a:r>
              <a:rPr lang="en-US" altLang="zh-CN" sz="3733" b="1" dirty="0" err="1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bài</a:t>
            </a:r>
            <a:r>
              <a:rPr lang="en-US" altLang="zh-CN" sz="3733" b="1" dirty="0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“</a:t>
            </a:r>
            <a:r>
              <a:rPr lang="en-US" altLang="zh-CN" sz="3733" b="1" dirty="0" err="1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Một</a:t>
            </a:r>
            <a:r>
              <a:rPr lang="en-US" altLang="zh-CN" sz="3733" b="1" dirty="0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733" b="1" dirty="0" err="1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giờ</a:t>
            </a:r>
            <a:r>
              <a:rPr lang="en-US" altLang="zh-CN" sz="3733" b="1" dirty="0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733" b="1" dirty="0" err="1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học</a:t>
            </a:r>
            <a:r>
              <a:rPr lang="en-US" altLang="zh-CN" sz="3733" b="1" dirty="0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”.</a:t>
            </a:r>
            <a:endParaRPr lang="zh-CN" altLang="en-US" sz="3733" b="1" dirty="0">
              <a:solidFill>
                <a:srgbClr val="0000CC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grpSp>
        <p:nvGrpSpPr>
          <p:cNvPr id="14" name="组合 756"/>
          <p:cNvGrpSpPr/>
          <p:nvPr/>
        </p:nvGrpSpPr>
        <p:grpSpPr>
          <a:xfrm>
            <a:off x="3998804" y="2464273"/>
            <a:ext cx="418183" cy="275899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1218516">
                <a:lnSpc>
                  <a:spcPct val="150000"/>
                </a:lnSpc>
              </a:pPr>
              <a:endParaRPr lang="zh-CN" altLang="en-US" sz="3733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just" defTabSz="1218516">
                <a:lnSpc>
                  <a:spcPct val="150000"/>
                </a:lnSpc>
              </a:pPr>
              <a:endParaRPr lang="zh-CN" altLang="en-US" sz="3733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2313298" y="2730268"/>
            <a:ext cx="8903342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733" b="1" dirty="0" err="1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Khi</a:t>
            </a:r>
            <a:r>
              <a:rPr lang="en-US" altLang="zh-CN" sz="3733" b="1" dirty="0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733" b="1" dirty="0" err="1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nói</a:t>
            </a:r>
            <a:r>
              <a:rPr lang="en-US" altLang="zh-CN" sz="3733" b="1" dirty="0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733" b="1" dirty="0" err="1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trước</a:t>
            </a:r>
            <a:r>
              <a:rPr lang="en-US" altLang="zh-CN" sz="3733" b="1" dirty="0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733" b="1" dirty="0" err="1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lớp</a:t>
            </a:r>
            <a:r>
              <a:rPr lang="en-US" altLang="zh-CN" sz="3733" b="1" dirty="0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lang="en-US" altLang="zh-CN" sz="3733" b="1" dirty="0" err="1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em</a:t>
            </a:r>
            <a:r>
              <a:rPr lang="en-US" altLang="zh-CN" sz="3733" b="1" dirty="0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733" b="1" dirty="0" err="1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cảm</a:t>
            </a:r>
            <a:r>
              <a:rPr lang="en-US" altLang="zh-CN" sz="3733" b="1" dirty="0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733" b="1" dirty="0" err="1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thấy</a:t>
            </a:r>
            <a:r>
              <a:rPr lang="en-US" altLang="zh-CN" sz="3733" b="1" dirty="0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733" b="1" dirty="0" err="1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thế</a:t>
            </a:r>
            <a:r>
              <a:rPr lang="en-US" altLang="zh-CN" sz="3733" b="1" dirty="0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733" b="1" dirty="0" err="1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nào</a:t>
            </a:r>
            <a:r>
              <a:rPr lang="en-US" altLang="zh-CN" sz="3733" b="1" dirty="0">
                <a:solidFill>
                  <a:srgbClr val="0000C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?</a:t>
            </a:r>
            <a:endParaRPr lang="zh-CN" altLang="en-US" sz="3733" b="1" dirty="0">
              <a:solidFill>
                <a:srgbClr val="0000CC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grpSp>
        <p:nvGrpSpPr>
          <p:cNvPr id="21" name="组合 763"/>
          <p:cNvGrpSpPr/>
          <p:nvPr/>
        </p:nvGrpSpPr>
        <p:grpSpPr>
          <a:xfrm>
            <a:off x="3998804" y="3721251"/>
            <a:ext cx="418183" cy="275899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1218516">
                <a:lnSpc>
                  <a:spcPct val="150000"/>
                </a:lnSpc>
              </a:pPr>
              <a:endParaRPr lang="zh-CN" altLang="en-US" sz="3733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just" defTabSz="1218516">
                <a:lnSpc>
                  <a:spcPct val="150000"/>
                </a:lnSpc>
              </a:pPr>
              <a:endParaRPr lang="zh-CN" altLang="en-US" sz="3733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3955873" y="4978229"/>
            <a:ext cx="418183" cy="275899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1218516">
                <a:lnSpc>
                  <a:spcPct val="150000"/>
                </a:lnSpc>
              </a:pPr>
              <a:endParaRPr lang="zh-CN" altLang="en-US" sz="3733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algn="just" defTabSz="1218516">
                <a:lnSpc>
                  <a:spcPct val="150000"/>
                </a:lnSpc>
              </a:pPr>
              <a:endParaRPr lang="zh-CN" altLang="en-US" sz="3733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938" y="1773531"/>
            <a:ext cx="604093" cy="46056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12" y="2817117"/>
            <a:ext cx="645924" cy="492456"/>
          </a:xfrm>
          <a:prstGeom prst="rect">
            <a:avLst/>
          </a:prstGeom>
        </p:spPr>
      </p:pic>
      <p:pic>
        <p:nvPicPr>
          <p:cNvPr id="36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25" y="386168"/>
            <a:ext cx="1215648" cy="88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52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0E3515-95FD-59BB-DD09-BEE5C46E7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ounded Rectangle 18">
            <a:extLst>
              <a:ext uri="{FF2B5EF4-FFF2-40B4-BE49-F238E27FC236}">
                <a16:creationId xmlns:a16="http://schemas.microsoft.com/office/drawing/2014/main" id="{63968498-EAE8-400B-8361-96B7ABB10607}"/>
              </a:ext>
            </a:extLst>
          </p:cNvPr>
          <p:cNvSpPr/>
          <p:nvPr/>
        </p:nvSpPr>
        <p:spPr>
          <a:xfrm>
            <a:off x="322103" y="5842156"/>
            <a:ext cx="11141393" cy="851338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minh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BC9D96DE-F7C6-4CF7-8A65-D9E1CE9464AC}"/>
              </a:ext>
            </a:extLst>
          </p:cNvPr>
          <p:cNvSpPr/>
          <p:nvPr/>
        </p:nvSpPr>
        <p:spPr>
          <a:xfrm>
            <a:off x="166687" y="2177042"/>
            <a:ext cx="3409633" cy="110463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2050" name="Picture 2" descr="Cây Xấu Hổ Chữa Thoát Vị Đĩa Đệm - Giảm Đau, Mau Khỏi">
            <a:extLst>
              <a:ext uri="{FF2B5EF4-FFF2-40B4-BE49-F238E27FC236}">
                <a16:creationId xmlns:a16="http://schemas.microsoft.com/office/drawing/2014/main" id="{BA10C7C2-F98B-B480-A5FB-9002935D7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211" y="0"/>
            <a:ext cx="8523628" cy="552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21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0" y="16297"/>
            <a:ext cx="12192000" cy="6977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7995" y="3736972"/>
            <a:ext cx="3654005" cy="348086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892787" y="436439"/>
            <a:ext cx="4519693" cy="10315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YÊU CẦU CẦN ĐẠT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71"/>
          <p:cNvSpPr txBox="1"/>
          <p:nvPr/>
        </p:nvSpPr>
        <p:spPr>
          <a:xfrm>
            <a:off x="1671638" y="1649196"/>
            <a:ext cx="9117105" cy="10748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20000"/>
              </a:lnSpc>
            </a:pP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1671638" y="2891577"/>
            <a:ext cx="8374749" cy="10748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20000"/>
              </a:lnSpc>
            </a:pP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373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01624" y="251027"/>
            <a:ext cx="27945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3332" y="847888"/>
            <a:ext cx="9144001" cy="489359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nổi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Những chiếc lá khô lạt xạt  lướt trên cỏ.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rúm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hé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Bấy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bừng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lóng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tỏa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đậu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thoáng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xuýt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xoa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qua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trầm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1574744" y="847887"/>
            <a:ext cx="396453" cy="431312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1574743" y="3275094"/>
            <a:ext cx="425028" cy="419703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7" name="Bản ghi Mới 2">
            <a:hlinkClick r:id="" action="ppaction://media"/>
            <a:extLst>
              <a:ext uri="{FF2B5EF4-FFF2-40B4-BE49-F238E27FC236}">
                <a16:creationId xmlns:a16="http://schemas.microsoft.com/office/drawing/2014/main" id="{6847FE57-9C39-4760-ABF4-91D6B39479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88440" y="193748"/>
            <a:ext cx="609600" cy="60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C7B47C-3670-4FBB-9235-31E65633E6B5}"/>
              </a:ext>
            </a:extLst>
          </p:cNvPr>
          <p:cNvSpPr txBox="1"/>
          <p:nvPr/>
        </p:nvSpPr>
        <p:spPr>
          <a:xfrm>
            <a:off x="7340677" y="5786027"/>
            <a:ext cx="3514725" cy="40006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 Theo </a:t>
            </a:r>
            <a:r>
              <a:rPr lang="en-US" sz="20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Hoài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</a:t>
            </a:r>
            <a:r>
              <a:rPr lang="vi-VN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0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ơng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1110099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44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2000" r="-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25820" y="403772"/>
            <a:ext cx="11540359" cy="62536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7168" y="586259"/>
            <a:ext cx="7233358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</a:t>
            </a:r>
            <a:r>
              <a:rPr 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40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endParaRPr lang="en-US" sz="40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8344" y="1127031"/>
            <a:ext cx="9206488" cy="330316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nổi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Những chiếc lá khô lạt xạt  lướt trên cỏ.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rúm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hé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Bấy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bừng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5"/>
          <p:cNvSpPr/>
          <p:nvPr/>
        </p:nvSpPr>
        <p:spPr>
          <a:xfrm>
            <a:off x="780528" y="1127031"/>
            <a:ext cx="367816" cy="34001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5558171" y="2269350"/>
            <a:ext cx="10915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5842000" y="3287683"/>
            <a:ext cx="12496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11201" y="4587006"/>
            <a:ext cx="6768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7168" y="4559542"/>
            <a:ext cx="82879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798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-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46855" y="315310"/>
            <a:ext cx="11540359" cy="62536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6698" y="385923"/>
            <a:ext cx="8209209" cy="329316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Thì ra, vừa có một con chim xanh biếc, toàn thân lóng lánh như  tự tỏa sáng không biết từ đâu bay tới.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đậu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thoáng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vội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xuýt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xoa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qua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287338"/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xấu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Không biết bao giờ con chim xanh ấy quay trở lại?</a:t>
            </a:r>
          </a:p>
        </p:txBody>
      </p:sp>
      <p:sp>
        <p:nvSpPr>
          <p:cNvPr id="8" name="Oval 7"/>
          <p:cNvSpPr/>
          <p:nvPr/>
        </p:nvSpPr>
        <p:spPr>
          <a:xfrm>
            <a:off x="1965334" y="437317"/>
            <a:ext cx="401630" cy="405644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5806479" y="2023971"/>
            <a:ext cx="12306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13" y="3938461"/>
            <a:ext cx="2313500" cy="25563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479" y="4332991"/>
            <a:ext cx="2212105" cy="22984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10375" y="4388349"/>
            <a:ext cx="4298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 mai: 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 bụi thấp, quả mọng nước trông như quả dâu.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24638" y="5279497"/>
            <a:ext cx="8342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xuýt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nuối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3629147" y="2441919"/>
            <a:ext cx="10762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982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2928</TotalTime>
  <Words>1790</Words>
  <Application>Microsoft Office PowerPoint</Application>
  <PresentationFormat>Widescreen</PresentationFormat>
  <Paragraphs>120</Paragraphs>
  <Slides>31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Arial-Rounded</vt:lpstr>
      <vt:lpstr>Calibri</vt:lpstr>
      <vt:lpstr>Calibri Light</vt:lpstr>
      <vt:lpstr>Times New Roman</vt:lpstr>
      <vt:lpstr>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Nguyễn Thu Hường</cp:lastModifiedBy>
  <cp:revision>351</cp:revision>
  <dcterms:created xsi:type="dcterms:W3CDTF">2021-06-17T09:40:01Z</dcterms:created>
  <dcterms:modified xsi:type="dcterms:W3CDTF">2022-09-25T03:38:45Z</dcterms:modified>
</cp:coreProperties>
</file>