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3" r:id="rId3"/>
    <p:sldId id="256" r:id="rId4"/>
    <p:sldId id="259" r:id="rId5"/>
    <p:sldId id="265" r:id="rId6"/>
    <p:sldId id="266" r:id="rId7"/>
    <p:sldId id="267" r:id="rId8"/>
    <p:sldId id="268" r:id="rId9"/>
    <p:sldId id="271" r:id="rId10"/>
    <p:sldId id="274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955B0-ED4B-402E-A6DE-F97F1365147C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9F35F-143C-4FE0-AF2C-6FA71B598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92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“9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” (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2,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3,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bảy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HS </a:t>
            </a:r>
            <a:r>
              <a:rPr lang="en-US" baseline="0" dirty="0" err="1"/>
              <a:t>thao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trên</a:t>
            </a:r>
            <a:r>
              <a:rPr lang="en-US" baseline="0" dirty="0"/>
              <a:t> que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điền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thiếu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“8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” (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2,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thứ</a:t>
            </a:r>
            <a:r>
              <a:rPr lang="en-US" baseline="0" dirty="0"/>
              <a:t> 3,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thành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cộng</a:t>
            </a:r>
            <a:r>
              <a:rPr lang="en-US" baseline="0" dirty="0"/>
              <a:t> 8 </a:t>
            </a:r>
            <a:r>
              <a:rPr lang="en-US" baseline="0" dirty="0" err="1"/>
              <a:t>cộng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4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1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7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35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92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2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0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5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6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7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9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1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6A8C-3DCF-46B4-ACBD-287EF9F6D474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6A8C-3DCF-46B4-ACBD-287EF9F6D474}" type="datetimeFigureOut">
              <a:rPr lang="en-US" smtClean="0"/>
              <a:t>28/9/2022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2DFE5-64E2-486F-9612-3C63755DB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3782" y="738908"/>
            <a:ext cx="10432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56910" y="2140638"/>
            <a:ext cx="124967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3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</a:t>
            </a: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8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29)</a:t>
            </a:r>
            <a:endParaRPr lang="en-US" sz="3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0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=""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=""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Hoàn thiện được bảng “7 cộng với một số” và “8 cộng với một số”.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=""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=""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Vận dụng vào làm bài tập và giải các bài toán thực tế.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40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597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=""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=""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Hoàn thiện được bảng “7 cộng với một số” và “8 cộng với một số”.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=""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=""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Vận dụng vào làm bài tập và giải các bài toán thực tế.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1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pic>
        <p:nvPicPr>
          <p:cNvPr id="3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=""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976" y="11254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 + 5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926" y="1792269"/>
            <a:ext cx="913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50369" y="1782401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34231" y="2158938"/>
            <a:ext cx="1309588" cy="678719"/>
            <a:chOff x="2073708" y="2210381"/>
            <a:chExt cx="1309588" cy="678719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03982" y="1777738"/>
            <a:ext cx="134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?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248933" y="1838444"/>
            <a:ext cx="1797759" cy="470065"/>
            <a:chOff x="6248933" y="1825381"/>
            <a:chExt cx="1797759" cy="470065"/>
          </a:xfrm>
        </p:grpSpPr>
        <p:sp>
          <p:nvSpPr>
            <p:cNvPr id="23" name="TextBox 22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 + 5 = 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7413537" y="1840088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442395" y="1790014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41" name="图片 18">
            <a:extLst>
              <a:ext uri="{FF2B5EF4-FFF2-40B4-BE49-F238E27FC236}">
                <a16:creationId xmlns=""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55" y="6939424"/>
            <a:ext cx="1865116" cy="1697256"/>
          </a:xfrm>
          <a:prstGeom prst="rect">
            <a:avLst/>
          </a:prstGeom>
        </p:spPr>
      </p:pic>
      <p:sp>
        <p:nvSpPr>
          <p:cNvPr id="42" name="Text Box 1"/>
          <p:cNvSpPr txBox="1"/>
          <p:nvPr/>
        </p:nvSpPr>
        <p:spPr>
          <a:xfrm>
            <a:off x="4139220" y="8331158"/>
            <a:ext cx="78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https://www.facebook.com/nhat.linh.3557440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1756" y="3142886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7 + 6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76843" y="3747204"/>
            <a:ext cx="90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455286" y="3724273"/>
            <a:ext cx="484386" cy="47006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939148" y="4100810"/>
            <a:ext cx="1309588" cy="678719"/>
            <a:chOff x="2073708" y="2210381"/>
            <a:chExt cx="1309588" cy="67871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2382982" y="2210381"/>
              <a:ext cx="397163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780145" y="2210381"/>
              <a:ext cx="341601" cy="27420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073708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2949187" y="2454991"/>
              <a:ext cx="434109" cy="434109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770420" y="3706547"/>
            <a:ext cx="133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10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 ?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253850" y="3767253"/>
            <a:ext cx="1797759" cy="470065"/>
            <a:chOff x="6248933" y="1825381"/>
            <a:chExt cx="1797759" cy="470065"/>
          </a:xfrm>
        </p:grpSpPr>
        <p:sp>
          <p:nvSpPr>
            <p:cNvPr id="54" name="TextBox 53"/>
            <p:cNvSpPr txBox="1"/>
            <p:nvPr/>
          </p:nvSpPr>
          <p:spPr>
            <a:xfrm>
              <a:off x="6248933" y="1827022"/>
              <a:ext cx="1797759" cy="461665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7 +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417515" y="1825381"/>
              <a:ext cx="484386" cy="4700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7418454" y="3781960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447312" y="3705760"/>
            <a:ext cx="492341" cy="45535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28963" y="1812318"/>
            <a:ext cx="45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28963" y="3752909"/>
            <a:ext cx="458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2732638" y="1798721"/>
            <a:ext cx="348578" cy="4406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2728282" y="3714626"/>
            <a:ext cx="348578" cy="44068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581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2" grpId="0"/>
      <p:bldP spid="39" grpId="0" animBg="1"/>
      <p:bldP spid="40" grpId="0" animBg="1"/>
      <p:bldP spid="42" grpId="1"/>
      <p:bldP spid="45" grpId="0"/>
      <p:bldP spid="46" grpId="0" animBg="1"/>
      <p:bldP spid="52" grpId="0"/>
      <p:bldP spid="56" grpId="0" animBg="1"/>
      <p:bldP spid="57" grpId="0" animBg="1"/>
      <p:bldP spid="43" grpId="0"/>
      <p:bldP spid="58" grpId="0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211672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=""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=""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=""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=""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=""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=""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=""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8611690" y="296159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55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24814"/>
              </p:ext>
            </p:extLst>
          </p:nvPr>
        </p:nvGraphicFramePr>
        <p:xfrm>
          <a:off x="1110041" y="1656101"/>
          <a:ext cx="4765274" cy="3484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2637">
                  <a:extLst>
                    <a:ext uri="{9D8B030D-6E8A-4147-A177-3AD203B41FA5}">
                      <a16:colId xmlns="" xmlns:a16="http://schemas.microsoft.com/office/drawing/2014/main" val="1203823934"/>
                    </a:ext>
                  </a:extLst>
                </a:gridCol>
                <a:gridCol w="2382637">
                  <a:extLst>
                    <a:ext uri="{9D8B030D-6E8A-4147-A177-3AD203B41FA5}">
                      <a16:colId xmlns="" xmlns:a16="http://schemas.microsoft.com/office/drawing/2014/main" val="48267287"/>
                    </a:ext>
                  </a:extLst>
                </a:gridCol>
              </a:tblGrid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4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400" b="0" i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4410991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0383201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9614039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7136706"/>
                  </a:ext>
                </a:extLst>
              </a:tr>
              <a:tr h="696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2844538"/>
                  </a:ext>
                </a:extLst>
              </a:tr>
            </a:tbl>
          </a:graphicData>
        </a:graphic>
      </p:graphicFrame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233903" y="5083938"/>
            <a:ext cx="5447058" cy="1589396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7210" y="5952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110041" y="510139"/>
            <a:ext cx="9420970" cy="9076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Mai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que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18152" y="3071001"/>
            <a:ext cx="666750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257383" y="3756022"/>
            <a:ext cx="779263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328801" y="4451304"/>
            <a:ext cx="666750" cy="5775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130" b="59074" l="59896" r="84844">
                        <a14:foregroundMark x1="74010" y1="23796" x2="74010" y2="47870"/>
                        <a14:foregroundMark x1="74271" y1="38148" x2="77292" y2="42222"/>
                        <a14:foregroundMark x1="72188" y1="36944" x2="72917" y2="40370"/>
                        <a14:foregroundMark x1="71771" y1="31944" x2="72448" y2="32593"/>
                        <a14:foregroundMark x1="74271" y1="31759" x2="74271" y2="32593"/>
                      </a14:backgroundRemoval>
                    </a14:imgEffect>
                  </a14:imgLayer>
                </a14:imgProps>
              </a:ext>
            </a:extLst>
          </a:blip>
          <a:srcRect l="59735" t="21813" r="15001" b="40604"/>
          <a:stretch/>
        </p:blipFill>
        <p:spPr>
          <a:xfrm>
            <a:off x="7383555" y="1794143"/>
            <a:ext cx="3834063" cy="32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1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8938" y="1682584"/>
            <a:ext cx="2448732" cy="4925179"/>
          </a:xfrm>
          <a:prstGeom prst="rect">
            <a:avLst/>
          </a:prstGeom>
        </p:spPr>
      </p:pic>
      <p:grpSp>
        <p:nvGrpSpPr>
          <p:cNvPr id="4" name="组合 23"/>
          <p:cNvGrpSpPr/>
          <p:nvPr/>
        </p:nvGrpSpPr>
        <p:grpSpPr>
          <a:xfrm>
            <a:off x="-13656" y="5604591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7" name="图片 6" descr="图片包含 事情&#10;&#10;已生成高可信度的说明">
            <a:extLst>
              <a:ext uri="{FF2B5EF4-FFF2-40B4-BE49-F238E27FC236}">
                <a16:creationId xmlns="" xmlns:a16="http://schemas.microsoft.com/office/drawing/2014/main" id="{A2A40CBB-AC3C-47FA-A121-69CFF30A3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67" y="0"/>
            <a:ext cx="2059590" cy="205959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=""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38" y="4997552"/>
            <a:ext cx="1865116" cy="1697256"/>
          </a:xfrm>
          <a:prstGeom prst="rect">
            <a:avLst/>
          </a:prstGeom>
        </p:spPr>
      </p:pic>
      <p:sp>
        <p:nvSpPr>
          <p:cNvPr id="11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7850" y="414967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924" y="1220919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+ 7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35665" y="1680053"/>
            <a:ext cx="2017400" cy="1432167"/>
            <a:chOff x="1235665" y="1680053"/>
            <a:chExt cx="2017400" cy="1432167"/>
          </a:xfrm>
        </p:grpSpPr>
        <p:sp>
          <p:nvSpPr>
            <p:cNvPr id="14" name="TextBox 13"/>
            <p:cNvSpPr txBox="1"/>
            <p:nvPr/>
          </p:nvSpPr>
          <p:spPr>
            <a:xfrm>
              <a:off x="1424957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 + 7 =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2571631" y="1680053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9" name="Oval 58"/>
          <p:cNvSpPr/>
          <p:nvPr/>
        </p:nvSpPr>
        <p:spPr>
          <a:xfrm>
            <a:off x="2211114" y="2435519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386852" y="1266438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+ 5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650593" y="1735674"/>
            <a:ext cx="1989012" cy="1422065"/>
            <a:chOff x="1235665" y="1690155"/>
            <a:chExt cx="1989012" cy="1422065"/>
          </a:xfrm>
        </p:grpSpPr>
        <p:sp>
          <p:nvSpPr>
            <p:cNvPr id="70" name="TextBox 69"/>
            <p:cNvSpPr txBox="1"/>
            <p:nvPr/>
          </p:nvSpPr>
          <p:spPr>
            <a:xfrm>
              <a:off x="1412433" y="179352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 + 5 =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2543243" y="1690155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971408" y="3529751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8 + 8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235149" y="4000218"/>
            <a:ext cx="1961401" cy="1420834"/>
            <a:chOff x="1235665" y="1691386"/>
            <a:chExt cx="1961401" cy="1420834"/>
          </a:xfrm>
        </p:grpSpPr>
        <p:sp>
          <p:nvSpPr>
            <p:cNvPr id="79" name="TextBox 78"/>
            <p:cNvSpPr txBox="1"/>
            <p:nvPr/>
          </p:nvSpPr>
          <p:spPr>
            <a:xfrm>
              <a:off x="1435138" y="1792066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8 + 8 =</a:t>
              </a: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82" name="Straight Connector 81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4" name="Oval 83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2515632" y="1691386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5417757" y="3647804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6 + 5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681498" y="4107887"/>
            <a:ext cx="1974620" cy="1431218"/>
            <a:chOff x="1235665" y="1681002"/>
            <a:chExt cx="1974620" cy="1431218"/>
          </a:xfrm>
        </p:grpSpPr>
        <p:sp>
          <p:nvSpPr>
            <p:cNvPr id="88" name="TextBox 87"/>
            <p:cNvSpPr txBox="1"/>
            <p:nvPr/>
          </p:nvSpPr>
          <p:spPr>
            <a:xfrm>
              <a:off x="1448648" y="1806621"/>
              <a:ext cx="1149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6 + 5 =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1235665" y="2182869"/>
              <a:ext cx="1664808" cy="929351"/>
              <a:chOff x="1919960" y="2210381"/>
              <a:chExt cx="1664808" cy="929351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H="1">
                <a:off x="2382982" y="2210381"/>
                <a:ext cx="397163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2780145" y="2210381"/>
                <a:ext cx="341601" cy="274201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1919960" y="2454989"/>
                <a:ext cx="751522" cy="684743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949187" y="2454991"/>
                <a:ext cx="635581" cy="635581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2528851" y="1681002"/>
              <a:ext cx="681434" cy="60787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95" name="Oval 94"/>
          <p:cNvSpPr/>
          <p:nvPr/>
        </p:nvSpPr>
        <p:spPr>
          <a:xfrm>
            <a:off x="2562130" y="1661548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6" name="Oval 95"/>
          <p:cNvSpPr/>
          <p:nvPr/>
        </p:nvSpPr>
        <p:spPr>
          <a:xfrm>
            <a:off x="6636767" y="2468910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7" name="Oval 96"/>
          <p:cNvSpPr/>
          <p:nvPr/>
        </p:nvSpPr>
        <p:spPr>
          <a:xfrm>
            <a:off x="6915452" y="1714595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8" name="Oval 97"/>
          <p:cNvSpPr/>
          <p:nvPr/>
        </p:nvSpPr>
        <p:spPr>
          <a:xfrm>
            <a:off x="1235497" y="4741741"/>
            <a:ext cx="739460" cy="7118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9" name="Oval 98"/>
          <p:cNvSpPr/>
          <p:nvPr/>
        </p:nvSpPr>
        <p:spPr>
          <a:xfrm>
            <a:off x="2220026" y="4739087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0" name="Oval 99"/>
          <p:cNvSpPr/>
          <p:nvPr/>
        </p:nvSpPr>
        <p:spPr>
          <a:xfrm>
            <a:off x="2504575" y="3986201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1" name="Oval 100"/>
          <p:cNvSpPr/>
          <p:nvPr/>
        </p:nvSpPr>
        <p:spPr>
          <a:xfrm>
            <a:off x="5689026" y="4830105"/>
            <a:ext cx="749560" cy="7385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6679704" y="4850276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74100" y="4105419"/>
            <a:ext cx="711523" cy="6347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4740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18316"/>
              </p:ext>
            </p:extLst>
          </p:nvPr>
        </p:nvGraphicFramePr>
        <p:xfrm>
          <a:off x="785614" y="1523454"/>
          <a:ext cx="8743848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981">
                  <a:extLst>
                    <a:ext uri="{9D8B030D-6E8A-4147-A177-3AD203B41FA5}">
                      <a16:colId xmlns="" xmlns:a16="http://schemas.microsoft.com/office/drawing/2014/main" val="348649247"/>
                    </a:ext>
                  </a:extLst>
                </a:gridCol>
                <a:gridCol w="1092981">
                  <a:extLst>
                    <a:ext uri="{9D8B030D-6E8A-4147-A177-3AD203B41FA5}">
                      <a16:colId xmlns="" xmlns:a16="http://schemas.microsoft.com/office/drawing/2014/main" val="2351777407"/>
                    </a:ext>
                  </a:extLst>
                </a:gridCol>
                <a:gridCol w="1092981">
                  <a:extLst>
                    <a:ext uri="{9D8B030D-6E8A-4147-A177-3AD203B41FA5}">
                      <a16:colId xmlns="" xmlns:a16="http://schemas.microsoft.com/office/drawing/2014/main" val="2855970045"/>
                    </a:ext>
                  </a:extLst>
                </a:gridCol>
                <a:gridCol w="1092981">
                  <a:extLst>
                    <a:ext uri="{9D8B030D-6E8A-4147-A177-3AD203B41FA5}">
                      <a16:colId xmlns="" xmlns:a16="http://schemas.microsoft.com/office/drawing/2014/main" val="1467045867"/>
                    </a:ext>
                  </a:extLst>
                </a:gridCol>
                <a:gridCol w="1092981">
                  <a:extLst>
                    <a:ext uri="{9D8B030D-6E8A-4147-A177-3AD203B41FA5}">
                      <a16:colId xmlns="" xmlns:a16="http://schemas.microsoft.com/office/drawing/2014/main" val="3564079418"/>
                    </a:ext>
                  </a:extLst>
                </a:gridCol>
                <a:gridCol w="1092981">
                  <a:extLst>
                    <a:ext uri="{9D8B030D-6E8A-4147-A177-3AD203B41FA5}">
                      <a16:colId xmlns="" xmlns:a16="http://schemas.microsoft.com/office/drawing/2014/main" val="2692669110"/>
                    </a:ext>
                  </a:extLst>
                </a:gridCol>
                <a:gridCol w="1092981">
                  <a:extLst>
                    <a:ext uri="{9D8B030D-6E8A-4147-A177-3AD203B41FA5}">
                      <a16:colId xmlns="" xmlns:a16="http://schemas.microsoft.com/office/drawing/2014/main" val="3629723950"/>
                    </a:ext>
                  </a:extLst>
                </a:gridCol>
                <a:gridCol w="1092981">
                  <a:extLst>
                    <a:ext uri="{9D8B030D-6E8A-4147-A177-3AD203B41FA5}">
                      <a16:colId xmlns="" xmlns:a16="http://schemas.microsoft.com/office/drawing/2014/main" val="95756193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251739" y="294141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296423" y="2931765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391661" y="293077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86899" y="293077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le 16"/>
          <p:cNvSpPr/>
          <p:nvPr/>
        </p:nvSpPr>
        <p:spPr>
          <a:xfrm>
            <a:off x="8718304" y="293077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427507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67215"/>
            <a:ext cx="10207794" cy="6605320"/>
          </a:xfrm>
          <a:prstGeom prst="rect">
            <a:avLst/>
          </a:prstGeom>
        </p:spPr>
      </p:pic>
      <p:sp>
        <p:nvSpPr>
          <p:cNvPr id="8" name="MH_Other_2">
            <a:extLst>
              <a:ext uri="{FF2B5EF4-FFF2-40B4-BE49-F238E27FC236}">
                <a16:creationId xmlns=""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890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vở,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799" y="4069838"/>
            <a:ext cx="9157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vở,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9230" y="4610195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0392" y="5065619"/>
            <a:ext cx="284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224471" y="2987040"/>
            <a:ext cx="2113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V="1">
            <a:off x="4964430" y="3002280"/>
            <a:ext cx="2091690" cy="15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V="1">
            <a:off x="7294030" y="3000853"/>
            <a:ext cx="3574630" cy="369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1395497" y="3413968"/>
            <a:ext cx="54828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828800" y="2987040"/>
            <a:ext cx="609600" cy="4382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Down Arrow 2"/>
          <p:cNvSpPr/>
          <p:nvPr/>
        </p:nvSpPr>
        <p:spPr>
          <a:xfrm>
            <a:off x="2119745" y="3425293"/>
            <a:ext cx="104726" cy="246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2616" y="3560131"/>
            <a:ext cx="85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b</a:t>
            </a:r>
            <a:r>
              <a:rPr lang="en-US" sz="2800" smtClean="0">
                <a:solidFill>
                  <a:srgbClr val="FF0000"/>
                </a:solidFill>
              </a:rPr>
              <a:t>ạn</a:t>
            </a:r>
            <a:endParaRPr lang="vi-VN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" grpId="0" animBg="1"/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90" y="291978"/>
            <a:ext cx="11586210" cy="639987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52697" y="2327689"/>
            <a:ext cx="11483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190" y="122633"/>
            <a:ext cx="21463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 flipV="1">
            <a:off x="508000" y="3090224"/>
            <a:ext cx="2171843" cy="85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615</Words>
  <Application>Microsoft Office PowerPoint</Application>
  <PresentationFormat>Custom</PresentationFormat>
  <Paragraphs>161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46</cp:revision>
  <dcterms:created xsi:type="dcterms:W3CDTF">2021-05-29T09:23:51Z</dcterms:created>
  <dcterms:modified xsi:type="dcterms:W3CDTF">2022-09-28T07:36:35Z</dcterms:modified>
</cp:coreProperties>
</file>