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66" r:id="rId4"/>
    <p:sldId id="274" r:id="rId5"/>
    <p:sldId id="275" r:id="rId6"/>
    <p:sldId id="273" r:id="rId7"/>
    <p:sldId id="265" r:id="rId8"/>
    <p:sldId id="271" r:id="rId9"/>
    <p:sldId id="27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7.jp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948251" y="2445892"/>
            <a:ext cx="7353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3: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(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 21)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481629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322289" cy="722200"/>
            <a:chOff x="1993494" y="1167015"/>
            <a:chExt cx="10673345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706248" y="1219266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</a:t>
              </a:r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thực hiện phép cộng, trừ và so sánh các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650704" cy="1100210"/>
            <a:chOff x="1993494" y="1167015"/>
            <a:chExt cx="10229664" cy="110021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598239" y="119000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cố, rèn kĩ năng tính nhẩm</a:t>
              </a:r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và thực hiện tính với hai dấu phép tính cộng, trừ.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264" y="3589599"/>
            <a:ext cx="11693202" cy="722200"/>
            <a:chOff x="1977373" y="1327614"/>
            <a:chExt cx="9172253" cy="72220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373" y="1327614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613281" y="1429420"/>
              <a:ext cx="8536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5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1038635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335755" y="890278"/>
            <a:ext cx="4340905" cy="1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0885" y="135537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82142" y="1340794"/>
            <a:ext cx="554824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81703" y="133638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: 96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480279" y="3109814"/>
            <a:ext cx="672371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                : ... ghế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trống?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t="22406" r="23286" b="25236"/>
          <a:stretch/>
        </p:blipFill>
        <p:spPr bwMode="auto">
          <a:xfrm>
            <a:off x="786069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rạp xiếc còn số ghế trống là:</a:t>
            </a: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96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62 = 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(ghế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Đáp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6481482"/>
            <a:ext cx="8399733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Pony"/>
              </a:rPr>
              <a:t>59</a:t>
            </a:r>
            <a:endParaRPr lang="en-US" sz="2000" b="1" dirty="0">
              <a:solidFill>
                <a:srgbClr val="FF0000"/>
              </a:solidFill>
              <a:latin typeface="Pony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322289" cy="722200"/>
            <a:chOff x="1993494" y="1167015"/>
            <a:chExt cx="10673345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706248" y="1219266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Rèn kĩ năng </a:t>
              </a:r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thực hiện phép cộng, trừ và so sánh các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650704" cy="1100210"/>
            <a:chOff x="1993494" y="1167015"/>
            <a:chExt cx="10229664" cy="110021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598239" y="119000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cố, rèn kĩ năng tính nhẩm</a:t>
              </a:r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và thực hiện tính với hai dấu phép tính cộng, trừ.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264" y="3589599"/>
            <a:ext cx="11693202" cy="722200"/>
            <a:chOff x="1977373" y="1327614"/>
            <a:chExt cx="9172253" cy="72220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373" y="1327614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613281" y="1429420"/>
              <a:ext cx="8536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cách giải và trình bày bài giải của bài toán có lời văn.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9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342</Words>
  <Application>Microsoft Office PowerPoint</Application>
  <PresentationFormat>Widescreen</PresentationFormat>
  <Paragraphs>61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等线</vt:lpstr>
      <vt:lpstr>Pony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88</cp:revision>
  <dcterms:created xsi:type="dcterms:W3CDTF">2021-05-23T15:59:21Z</dcterms:created>
  <dcterms:modified xsi:type="dcterms:W3CDTF">2022-09-18T08:01:23Z</dcterms:modified>
</cp:coreProperties>
</file>