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711" r:id="rId5"/>
    <p:sldMasterId id="2147483740" r:id="rId6"/>
  </p:sldMasterIdLst>
  <p:notesMasterIdLst>
    <p:notesMasterId r:id="rId26"/>
  </p:notesMasterIdLst>
  <p:sldIdLst>
    <p:sldId id="257" r:id="rId7"/>
    <p:sldId id="295" r:id="rId8"/>
    <p:sldId id="2007577095" r:id="rId9"/>
    <p:sldId id="346" r:id="rId10"/>
    <p:sldId id="351" r:id="rId11"/>
    <p:sldId id="350" r:id="rId12"/>
    <p:sldId id="348" r:id="rId13"/>
    <p:sldId id="347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2007577096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8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4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0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6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3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4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4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3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50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81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3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35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4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16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84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59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32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3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30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0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85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7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553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86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73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790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60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2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87110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25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50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14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87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34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36561"/>
      </p:ext>
    </p:extLst>
  </p:cSld>
  <p:clrMapOvr>
    <a:masterClrMapping/>
  </p:clrMapOvr>
  <p:transition spd="slow" advClick="0" advTm="3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16359"/>
      </p:ext>
    </p:extLst>
  </p:cSld>
  <p:clrMapOvr>
    <a:masterClrMapping/>
  </p:clrMapOvr>
  <p:transition spd="slow" advClick="0" advTm="3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303508"/>
      </p:ext>
    </p:extLst>
  </p:cSld>
  <p:clrMapOvr>
    <a:masterClrMapping/>
  </p:clrMapOvr>
  <p:transition spd="slow" advClick="0" advTm="3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12934"/>
      </p:ext>
    </p:extLst>
  </p:cSld>
  <p:clrMapOvr>
    <a:masterClrMapping/>
  </p:clrMapOvr>
  <p:transition spd="slow" advClick="0" advTm="3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1510"/>
      </p:ext>
    </p:extLst>
  </p:cSld>
  <p:clrMapOvr>
    <a:masterClrMapping/>
  </p:clrMapOvr>
  <p:transition spd="slow" advClick="0" advTm="3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93624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056"/>
      </p:ext>
    </p:extLst>
  </p:cSld>
  <p:clrMapOvr>
    <a:masterClrMapping/>
  </p:clrMapOvr>
  <p:transition spd="slow" advClick="0" advTm="3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11591"/>
      </p:ext>
    </p:extLst>
  </p:cSld>
  <p:clrMapOvr>
    <a:masterClrMapping/>
  </p:clrMapOvr>
  <p:transition spd="slow" advClick="0" advTm="3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587114"/>
      </p:ext>
    </p:extLst>
  </p:cSld>
  <p:clrMapOvr>
    <a:masterClrMapping/>
  </p:clrMapOvr>
  <p:transition spd="slow" advClick="0" advTm="3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03692"/>
      </p:ext>
    </p:extLst>
  </p:cSld>
  <p:clrMapOvr>
    <a:masterClrMapping/>
  </p:clrMapOvr>
  <p:transition spd="slow" advClick="0" advTm="3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86178"/>
      </p:ext>
    </p:extLst>
  </p:cSld>
  <p:clrMapOvr>
    <a:masterClrMapping/>
  </p:clrMapOvr>
  <p:transition spd="slow" advClick="0" advTm="3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4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6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 spd="slow" advClick="0" advTm="3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7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2CA7-3F8A-42A0-8292-087B90F5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64B6-6752-43A8-A34B-4B3F2B9E07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6CAA4-42E3-417B-8960-094A0CA20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73637AC-C11A-41C3-B8A7-96017F173B1A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chia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sẻ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4EE24-BCFC-424F-8409-559F4821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856412"/>
            <a:ext cx="9610725" cy="38290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7175A18-A9B3-4741-966E-F19F617067BB}"/>
              </a:ext>
            </a:extLst>
          </p:cNvPr>
          <p:cNvSpPr/>
          <p:nvPr/>
        </p:nvSpPr>
        <p:spPr>
          <a:xfrm flipV="1">
            <a:off x="3318933" y="1690690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8BE5109-5364-4ECB-B0CB-ECF03230D506}"/>
              </a:ext>
            </a:extLst>
          </p:cNvPr>
          <p:cNvSpPr/>
          <p:nvPr/>
        </p:nvSpPr>
        <p:spPr>
          <a:xfrm flipV="1">
            <a:off x="5271029" y="1721477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5B30FD0-DEFD-4823-B5E0-CCF65FD0468F}"/>
              </a:ext>
            </a:extLst>
          </p:cNvPr>
          <p:cNvSpPr/>
          <p:nvPr/>
        </p:nvSpPr>
        <p:spPr>
          <a:xfrm flipV="1">
            <a:off x="9054130" y="2551289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9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02921-D4B1-4708-ADD1-A384D2B2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47762"/>
            <a:ext cx="8191500" cy="4562475"/>
          </a:xfrm>
          <a:prstGeom prst="rect">
            <a:avLst/>
          </a:pr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A76C55F6-7EF4-4669-9F76-A02D2478DC9F}"/>
              </a:ext>
            </a:extLst>
          </p:cNvPr>
          <p:cNvSpPr txBox="1"/>
          <p:nvPr/>
        </p:nvSpPr>
        <p:spPr>
          <a:xfrm>
            <a:off x="2492728" y="235611"/>
            <a:ext cx="76990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B9B57D6F-9958-43C7-B8FF-A8E4924254BE}"/>
              </a:ext>
            </a:extLst>
          </p:cNvPr>
          <p:cNvSpPr txBox="1"/>
          <p:nvPr/>
        </p:nvSpPr>
        <p:spPr>
          <a:xfrm>
            <a:off x="2000250" y="6091479"/>
            <a:ext cx="843773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47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10562" y="1876594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EFF8-5B1F-4275-9F5A-F7AA178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0243-42D6-4CFC-AD62-A5294861F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909FB-763F-4B23-A376-4DA4F0F58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9CD9FA2-CA0E-42B0-9478-97E088DFDE3D}"/>
              </a:ext>
            </a:extLst>
          </p:cNvPr>
          <p:cNvSpPr txBox="1"/>
          <p:nvPr/>
        </p:nvSpPr>
        <p:spPr>
          <a:xfrm>
            <a:off x="361245" y="235611"/>
            <a:ext cx="1145822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1.Tìm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ghi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1B8DE-5F46-46E6-8F77-D5C0329F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032176"/>
            <a:ext cx="5362575" cy="3629025"/>
          </a:xfrm>
          <a:prstGeom prst="rect">
            <a:avLst/>
          </a:prstGeom>
        </p:spPr>
      </p:pic>
      <p:sp>
        <p:nvSpPr>
          <p:cNvPr id="8" name="文本框 19">
            <a:extLst>
              <a:ext uri="{FF2B5EF4-FFF2-40B4-BE49-F238E27FC236}">
                <a16:creationId xmlns:a16="http://schemas.microsoft.com/office/drawing/2014/main" id="{AE8ACA3D-A36A-41BC-AF78-F876FE893AF5}"/>
              </a:ext>
            </a:extLst>
          </p:cNvPr>
          <p:cNvSpPr txBox="1"/>
          <p:nvPr/>
        </p:nvSpPr>
        <p:spPr>
          <a:xfrm>
            <a:off x="838200" y="5661201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6C4CC273-B144-4B90-A7EC-C80FE1FF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422" y="5981589"/>
            <a:ext cx="857957" cy="8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2E-F13E-46ED-BE51-6709CE67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51CA-6983-4B56-8C0E-E60F934D0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ED37F-664F-498A-A5DF-1F1F941C7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6C4BBFDB-6FCB-4A22-872E-B54E7B3F12B9}"/>
              </a:ext>
            </a:extLst>
          </p:cNvPr>
          <p:cNvSpPr txBox="1"/>
          <p:nvPr/>
        </p:nvSpPr>
        <p:spPr>
          <a:xfrm>
            <a:off x="443089" y="443133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267B4-81D0-4F28-9A8E-A6F728C60569}"/>
              </a:ext>
            </a:extLst>
          </p:cNvPr>
          <p:cNvSpPr/>
          <p:nvPr/>
        </p:nvSpPr>
        <p:spPr>
          <a:xfrm>
            <a:off x="883355" y="1825625"/>
            <a:ext cx="10272889" cy="466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tay, và bề mặt tất cả dụng cụ bếp cũng như thực phẩm, rau xanh tươi sống.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chợ buổi sáng.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 để lẫn thực phẩm sống với thức ăn đã nấu chín. Đun lại thức ăn trước khi cất vào tủ lạnh.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rau rồi mới thái nhỏ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 ngay khi nấu.</a:t>
            </a:r>
          </a:p>
        </p:txBody>
      </p:sp>
    </p:spTree>
    <p:extLst>
      <p:ext uri="{BB962C8B-B14F-4D97-AF65-F5344CB8AC3E}">
        <p14:creationId xmlns:p14="http://schemas.microsoft.com/office/powerpoint/2010/main" val="39505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0BF3D-4D0B-42DA-B725-9DEA21CF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11742"/>
            <a:ext cx="9667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A65764-47C8-D380-DE36-B52A39A1D947}"/>
              </a:ext>
            </a:extLst>
          </p:cNvPr>
          <p:cNvGrpSpPr/>
          <p:nvPr/>
        </p:nvGrpSpPr>
        <p:grpSpPr>
          <a:xfrm>
            <a:off x="261657" y="1111392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E0ED8-C70F-F1B9-201D-72C9740EAA60}"/>
              </a:ext>
            </a:extLst>
          </p:cNvPr>
          <p:cNvGrpSpPr/>
          <p:nvPr/>
        </p:nvGrpSpPr>
        <p:grpSpPr>
          <a:xfrm>
            <a:off x="261657" y="1999031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9968F-9EC3-A8AC-D645-439F5E1B732E}"/>
              </a:ext>
            </a:extLst>
          </p:cNvPr>
          <p:cNvGrpSpPr/>
          <p:nvPr/>
        </p:nvGrpSpPr>
        <p:grpSpPr>
          <a:xfrm>
            <a:off x="261657" y="2823095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1052" y="1023036"/>
            <a:ext cx="1051912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hận thức được sự cần thiết và một số cách cất giữ, bảo quản thức ăn đồ uống, đồ dùng an toàn.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6631" y="1834405"/>
            <a:ext cx="1051912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hận biết được một số lí do gây ngộ độc qua đường ăn uống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1050" y="2737479"/>
            <a:ext cx="10752809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Tuyên truyền và hướng dẫn người khác biết cách phòng chống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084637" y="18987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0403F2-6928-00EE-C146-34CA4ACDF0B0}"/>
              </a:ext>
            </a:extLst>
          </p:cNvPr>
          <p:cNvGrpSpPr/>
          <p:nvPr/>
        </p:nvGrpSpPr>
        <p:grpSpPr>
          <a:xfrm>
            <a:off x="261657" y="3711422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DC74A683-2FF1-69F6-74F7-70253E413D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D7717E3-84DE-D8B0-BC95-DE4926DABA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575941FF-53C5-0CE0-57D4-9EBFFDFE34B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1050" y="3758111"/>
            <a:ext cx="10752809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kiểm tra thông tin trên sản phẩm, biết cách cất giữ bảo, quản thức ăn đồ uống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1D3062-47FA-B230-F2B2-0A8FA42A8121}"/>
              </a:ext>
            </a:extLst>
          </p:cNvPr>
          <p:cNvGrpSpPr/>
          <p:nvPr/>
        </p:nvGrpSpPr>
        <p:grpSpPr>
          <a:xfrm>
            <a:off x="291502" y="4751083"/>
            <a:ext cx="859340" cy="504056"/>
            <a:chOff x="2036763" y="4263337"/>
            <a:chExt cx="859340" cy="504056"/>
          </a:xfrm>
        </p:grpSpPr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5166026D-A6B3-12D4-A127-EF24E4FEFD8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26" name="KSO_Shape">
              <a:extLst>
                <a:ext uri="{FF2B5EF4-FFF2-40B4-BE49-F238E27FC236}">
                  <a16:creationId xmlns:a16="http://schemas.microsoft.com/office/drawing/2014/main" id="{09C475C3-0C75-C523-6A3E-96791343DD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05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46">
            <a:extLst>
              <a:ext uri="{FF2B5EF4-FFF2-40B4-BE49-F238E27FC236}">
                <a16:creationId xmlns:a16="http://schemas.microsoft.com/office/drawing/2014/main" id="{5E3DC3BC-E090-93A9-8B2E-22D0CE5F760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7450" y="4686739"/>
            <a:ext cx="11563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478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655" y="813159"/>
            <a:ext cx="809635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A65764-47C8-D380-DE36-B52A39A1D947}"/>
              </a:ext>
            </a:extLst>
          </p:cNvPr>
          <p:cNvGrpSpPr/>
          <p:nvPr/>
        </p:nvGrpSpPr>
        <p:grpSpPr>
          <a:xfrm>
            <a:off x="261657" y="1111392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E0ED8-C70F-F1B9-201D-72C9740EAA60}"/>
              </a:ext>
            </a:extLst>
          </p:cNvPr>
          <p:cNvGrpSpPr/>
          <p:nvPr/>
        </p:nvGrpSpPr>
        <p:grpSpPr>
          <a:xfrm>
            <a:off x="261657" y="1999031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9968F-9EC3-A8AC-D645-439F5E1B732E}"/>
              </a:ext>
            </a:extLst>
          </p:cNvPr>
          <p:cNvGrpSpPr/>
          <p:nvPr/>
        </p:nvGrpSpPr>
        <p:grpSpPr>
          <a:xfrm>
            <a:off x="261657" y="2823095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1052" y="1023036"/>
            <a:ext cx="1051912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hận thức được sự cần thiết và một số cách cất giữ, bảo quản thức ăn đồ uống, đồ dùng an toàn.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6631" y="1834405"/>
            <a:ext cx="1051912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hận biết được một số lí do gây ngộ độc qua đường ăn uống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1050" y="2737479"/>
            <a:ext cx="10752809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Tuyên truyền và hướng dẫn người khác biết cách phòng chống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084637" y="18987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0403F2-6928-00EE-C146-34CA4ACDF0B0}"/>
              </a:ext>
            </a:extLst>
          </p:cNvPr>
          <p:cNvGrpSpPr/>
          <p:nvPr/>
        </p:nvGrpSpPr>
        <p:grpSpPr>
          <a:xfrm>
            <a:off x="261657" y="3711422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DC74A683-2FF1-69F6-74F7-70253E413D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D7717E3-84DE-D8B0-BC95-DE4926DABA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575941FF-53C5-0CE0-57D4-9EBFFDFE34B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1050" y="3758111"/>
            <a:ext cx="10752809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kiểm tra thông tin trên sản phẩm, biết cách cất giữ bảo, quản thức ăn đồ uống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1D3062-47FA-B230-F2B2-0A8FA42A8121}"/>
              </a:ext>
            </a:extLst>
          </p:cNvPr>
          <p:cNvGrpSpPr/>
          <p:nvPr/>
        </p:nvGrpSpPr>
        <p:grpSpPr>
          <a:xfrm>
            <a:off x="291502" y="4751083"/>
            <a:ext cx="859340" cy="504056"/>
            <a:chOff x="2036763" y="4263337"/>
            <a:chExt cx="859340" cy="504056"/>
          </a:xfrm>
        </p:grpSpPr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5166026D-A6B3-12D4-A127-EF24E4FEFD8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26" name="KSO_Shape">
              <a:extLst>
                <a:ext uri="{FF2B5EF4-FFF2-40B4-BE49-F238E27FC236}">
                  <a16:creationId xmlns:a16="http://schemas.microsoft.com/office/drawing/2014/main" id="{09C475C3-0C75-C523-6A3E-96791343DD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05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46">
            <a:extLst>
              <a:ext uri="{FF2B5EF4-FFF2-40B4-BE49-F238E27FC236}">
                <a16:creationId xmlns:a16="http://schemas.microsoft.com/office/drawing/2014/main" id="{5E3DC3BC-E090-93A9-8B2E-22D0CE5F760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7450" y="4686739"/>
            <a:ext cx="11563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20C-68D1-49D1-907B-2FF2195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F06E-9BAB-49E6-BA51-C2681F48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72F71-5A0C-4169-A1B0-65CBA49F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33" y="2322511"/>
            <a:ext cx="5317067" cy="4170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8408D6-3D10-4C49-8AC5-14FC4BA7416C}"/>
              </a:ext>
            </a:extLst>
          </p:cNvPr>
          <p:cNvSpPr/>
          <p:nvPr/>
        </p:nvSpPr>
        <p:spPr>
          <a:xfrm>
            <a:off x="293511" y="259645"/>
            <a:ext cx="11401778" cy="143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0343AA0-BC4F-437F-BC5C-435842CF7536}"/>
              </a:ext>
            </a:extLst>
          </p:cNvPr>
          <p:cNvSpPr/>
          <p:nvPr/>
        </p:nvSpPr>
        <p:spPr>
          <a:xfrm>
            <a:off x="8816622" y="1825624"/>
            <a:ext cx="2878667" cy="2246489"/>
          </a:xfrm>
          <a:prstGeom prst="cloudCallout">
            <a:avLst>
              <a:gd name="adj1" fmla="val -54558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1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7E-5266-4122-93E7-0CCC7AEB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A17CE0-D6DD-4BE0-A97A-5EA8DFDB8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196" y="1690690"/>
            <a:ext cx="9278203" cy="4351338"/>
          </a:xfr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05155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Minh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A068242-5AAA-4081-B1CC-324FC3E6E4E4}"/>
              </a:ext>
            </a:extLst>
          </p:cNvPr>
          <p:cNvSpPr/>
          <p:nvPr/>
        </p:nvSpPr>
        <p:spPr>
          <a:xfrm>
            <a:off x="0" y="2381956"/>
            <a:ext cx="2812196" cy="25738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E6B471A-FE5A-4D03-8660-426359E23E29}"/>
              </a:ext>
            </a:extLst>
          </p:cNvPr>
          <p:cNvSpPr/>
          <p:nvPr/>
        </p:nvSpPr>
        <p:spPr>
          <a:xfrm>
            <a:off x="-16525" y="1856412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5823583-14A8-4AEA-9D22-077FE4A34DEE}"/>
              </a:ext>
            </a:extLst>
          </p:cNvPr>
          <p:cNvSpPr/>
          <p:nvPr/>
        </p:nvSpPr>
        <p:spPr>
          <a:xfrm>
            <a:off x="-3305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12B6C-C960-42B5-9764-24E86AB2537C}"/>
              </a:ext>
            </a:extLst>
          </p:cNvPr>
          <p:cNvSpPr/>
          <p:nvPr/>
        </p:nvSpPr>
        <p:spPr>
          <a:xfrm>
            <a:off x="-6610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bằng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34ABE-3FEB-6F1C-EDBA-ABED1A533735}"/>
              </a:ext>
            </a:extLst>
          </p:cNvPr>
          <p:cNvSpPr/>
          <p:nvPr/>
        </p:nvSpPr>
        <p:spPr>
          <a:xfrm>
            <a:off x="1691640" y="1988693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0ED161-2E6A-7D3A-4DB3-1F6253540DD2}"/>
              </a:ext>
            </a:extLst>
          </p:cNvPr>
          <p:cNvSpPr/>
          <p:nvPr/>
        </p:nvSpPr>
        <p:spPr>
          <a:xfrm>
            <a:off x="1691640" y="1055833"/>
            <a:ext cx="80772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698</Words>
  <Application>Microsoft Office PowerPoint</Application>
  <PresentationFormat>Widescreen</PresentationFormat>
  <Paragraphs>75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Calibri Light</vt:lpstr>
      <vt:lpstr>Times New Roman</vt:lpstr>
      <vt:lpstr>字魂59号-创粗黑</vt:lpstr>
      <vt:lpstr>第一PPT，www.1ppt.com</vt:lpstr>
      <vt:lpstr>1_Office Theme</vt:lpstr>
      <vt:lpstr>Office 主题</vt:lpstr>
      <vt:lpstr>2_Office Theme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Thu Hường</cp:lastModifiedBy>
  <cp:revision>30</cp:revision>
  <dcterms:created xsi:type="dcterms:W3CDTF">2021-05-29T03:33:56Z</dcterms:created>
  <dcterms:modified xsi:type="dcterms:W3CDTF">2022-09-18T04:08:46Z</dcterms:modified>
</cp:coreProperties>
</file>