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26"/>
  </p:notesMasterIdLst>
  <p:sldIdLst>
    <p:sldId id="257" r:id="rId7"/>
    <p:sldId id="295" r:id="rId8"/>
    <p:sldId id="311" r:id="rId9"/>
    <p:sldId id="354" r:id="rId10"/>
    <p:sldId id="318" r:id="rId11"/>
    <p:sldId id="2007577096" r:id="rId12"/>
    <p:sldId id="278" r:id="rId13"/>
    <p:sldId id="340" r:id="rId14"/>
    <p:sldId id="320" r:id="rId15"/>
    <p:sldId id="329" r:id="rId16"/>
    <p:sldId id="330" r:id="rId17"/>
    <p:sldId id="331" r:id="rId18"/>
    <p:sldId id="341" r:id="rId19"/>
    <p:sldId id="342" r:id="rId20"/>
    <p:sldId id="343" r:id="rId21"/>
    <p:sldId id="344" r:id="rId22"/>
    <p:sldId id="345" r:id="rId23"/>
    <p:sldId id="2007577095" r:id="rId24"/>
    <p:sldId id="20075770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170AE-22E0-4A5B-A9E1-50376F4B5BB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1448-87A3-49D2-A2AD-EEEF02C59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9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67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2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3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0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1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2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6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5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47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6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5376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8915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7476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28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557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0547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02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2271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176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5201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5855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68263"/>
      </p:ext>
    </p:extLst>
  </p:cSld>
  <p:clrMapOvr>
    <a:masterClrMapping/>
  </p:clrMapOvr>
  <p:transition spd="slow" advClick="0" advTm="3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20069"/>
      </p:ext>
    </p:extLst>
  </p:cSld>
  <p:clrMapOvr>
    <a:masterClrMapping/>
  </p:clrMapOvr>
  <p:transition spd="slow" advClick="0" advTm="3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653825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24080"/>
      </p:ext>
    </p:extLst>
  </p:cSld>
  <p:clrMapOvr>
    <a:masterClrMapping/>
  </p:clrMapOvr>
  <p:transition spd="slow" advClick="0" advTm="3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8462"/>
      </p:ext>
    </p:extLst>
  </p:cSld>
  <p:clrMapOvr>
    <a:masterClrMapping/>
  </p:clrMapOvr>
  <p:transition spd="slow" advClick="0" advTm="3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922743"/>
      </p:ext>
    </p:extLst>
  </p:cSld>
  <p:clrMapOvr>
    <a:masterClrMapping/>
  </p:clrMapOvr>
  <p:transition spd="slow" advClick="0" advTm="3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29158"/>
      </p:ext>
    </p:extLst>
  </p:cSld>
  <p:clrMapOvr>
    <a:masterClrMapping/>
  </p:clrMapOvr>
  <p:transition spd="slow" advClick="0" advTm="3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7033"/>
      </p:ext>
    </p:extLst>
  </p:cSld>
  <p:clrMapOvr>
    <a:masterClrMapping/>
  </p:clrMapOvr>
  <p:transition spd="slow" advClick="0" advTm="3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30904"/>
      </p:ext>
    </p:extLst>
  </p:cSld>
  <p:clrMapOvr>
    <a:masterClrMapping/>
  </p:clrMapOvr>
  <p:transition spd="slow" advClick="0" advTm="3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51290"/>
      </p:ext>
    </p:extLst>
  </p:cSld>
  <p:clrMapOvr>
    <a:masterClrMapping/>
  </p:clrMapOvr>
  <p:transition spd="slow" advClick="0" advTm="3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88174"/>
      </p:ext>
    </p:extLst>
  </p:cSld>
  <p:clrMapOvr>
    <a:masterClrMapping/>
  </p:clrMapOvr>
  <p:transition spd="slow" advClick="0" advTm="3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1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9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46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2022/9/18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 advClick="0" advTm="3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58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5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29" y="165043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37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4D097-74E8-9BB2-2A09-415242777876}"/>
              </a:ext>
            </a:extLst>
          </p:cNvPr>
          <p:cNvSpPr txBox="1"/>
          <p:nvPr/>
        </p:nvSpPr>
        <p:spPr>
          <a:xfrm>
            <a:off x="1481252" y="1613259"/>
            <a:ext cx="922949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4210051" y="2907984"/>
            <a:ext cx="349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ngộ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Shape">
            <a:extLst>
              <a:ext uri="{FF2B5EF4-FFF2-40B4-BE49-F238E27FC236}">
                <a16:creationId xmlns:a16="http://schemas.microsoft.com/office/drawing/2014/main" id="{44D71BD5-2EDB-EF9D-BFB0-D33DE82F58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6763" y="137318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BDA0B6FD-6DF0-169B-91C6-A55DDAB2B5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922652">
            <a:off x="2342764" y="1373091"/>
            <a:ext cx="553339" cy="504056"/>
          </a:xfrm>
          <a:prstGeom prst="heart">
            <a:avLst/>
          </a:prstGeom>
          <a:solidFill>
            <a:srgbClr val="7E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88132031-1BB8-E084-FAE0-9CEDBE9352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36763" y="2979738"/>
            <a:ext cx="554037" cy="504825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8E2FFFA0-9F1B-7ADC-A565-A3060C2831B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922652">
            <a:off x="2342764" y="2980139"/>
            <a:ext cx="553339" cy="504056"/>
          </a:xfrm>
          <a:prstGeom prst="heart">
            <a:avLst/>
          </a:prstGeom>
          <a:solidFill>
            <a:srgbClr val="3A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50C55FF1-C135-B1A7-5552-81FF7636DC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6763" y="4264025"/>
            <a:ext cx="554037" cy="503238"/>
          </a:xfrm>
          <a:prstGeom prst="heart">
            <a:avLst/>
          </a:prstGeom>
          <a:noFill/>
          <a:ln w="25400">
            <a:solidFill>
              <a:srgbClr val="FF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B0E150CC-4FDD-6234-8723-D3C019BBE6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922652">
            <a:off x="2342764" y="4263337"/>
            <a:ext cx="553339" cy="504056"/>
          </a:xfrm>
          <a:prstGeom prst="heart">
            <a:avLst/>
          </a:prstGeom>
          <a:solidFill>
            <a:srgbClr val="FE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3031" y="152955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ể được một số đồ dùng, thức ăn, đồ uống nếu không được cất giữ, bảo quản cẩn thận có thể gây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3031" y="3108902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hu thập được thông tin có thể gây ngộ độc và đề xuất được những việc làm để phòng tránh ngộ độc qua đường ăn uống.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3031" y="4483281"/>
            <a:ext cx="834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iết cách xử lí những tình huống đơn giản khi bản thân hoặc người nhà bị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493315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FCBCD-08BB-DD83-7608-F9C1A342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499"/>
          </a:xfrm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C1EAB653-2FDE-D89C-76BD-282A0E8D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129" t="12500" r="16520" b="70000"/>
          <a:stretch>
            <a:fillRect/>
          </a:stretch>
        </p:blipFill>
        <p:spPr bwMode="auto">
          <a:xfrm>
            <a:off x="7010400" y="1905000"/>
            <a:ext cx="5181600" cy="49530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AA035A-EB24-D0EE-C002-96ABE5BA1C66}"/>
              </a:ext>
            </a:extLst>
          </p:cNvPr>
          <p:cNvSpPr txBox="1">
            <a:spLocks/>
          </p:cNvSpPr>
          <p:nvPr/>
        </p:nvSpPr>
        <p:spPr>
          <a:xfrm>
            <a:off x="-2061730" y="22967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3652AA-AF4B-8D28-C120-10AA038E6E66}"/>
              </a:ext>
            </a:extLst>
          </p:cNvPr>
          <p:cNvSpPr txBox="1">
            <a:spLocks/>
          </p:cNvSpPr>
          <p:nvPr/>
        </p:nvSpPr>
        <p:spPr>
          <a:xfrm>
            <a:off x="180975" y="3259996"/>
            <a:ext cx="61531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từng thấy ai bị ngộ độc chưa?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69664" y="1843950"/>
            <a:ext cx="86452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TNXH: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523</Words>
  <Application>Microsoft Office PowerPoint</Application>
  <PresentationFormat>Widescreen</PresentationFormat>
  <Paragraphs>56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Times New Roman</vt:lpstr>
      <vt:lpstr>字魂59号-创粗黑</vt:lpstr>
      <vt:lpstr>1_Office Theme</vt:lpstr>
      <vt:lpstr>第一PPT，www.1ppt.com</vt:lpstr>
      <vt:lpstr>Office 主题</vt:lpstr>
      <vt:lpstr>3_Office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1</cp:revision>
  <dcterms:created xsi:type="dcterms:W3CDTF">2022-09-18T03:48:05Z</dcterms:created>
  <dcterms:modified xsi:type="dcterms:W3CDTF">2022-09-18T04:02:33Z</dcterms:modified>
</cp:coreProperties>
</file>