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0" r:id="rId2"/>
    <p:sldMasterId id="2147483692" r:id="rId3"/>
    <p:sldMasterId id="2147483716" r:id="rId4"/>
    <p:sldMasterId id="2147483730" r:id="rId5"/>
    <p:sldMasterId id="2147483742" r:id="rId6"/>
    <p:sldMasterId id="2147483755" r:id="rId7"/>
  </p:sldMasterIdLst>
  <p:notesMasterIdLst>
    <p:notesMasterId r:id="rId22"/>
  </p:notesMasterIdLst>
  <p:sldIdLst>
    <p:sldId id="2007577115" r:id="rId8"/>
    <p:sldId id="2007577149" r:id="rId9"/>
    <p:sldId id="2007577097" r:id="rId10"/>
    <p:sldId id="2007577156" r:id="rId11"/>
    <p:sldId id="2007577157" r:id="rId12"/>
    <p:sldId id="2007577159" r:id="rId13"/>
    <p:sldId id="2007577161" r:id="rId14"/>
    <p:sldId id="2007577148" r:id="rId15"/>
    <p:sldId id="2007577150" r:id="rId16"/>
    <p:sldId id="2007577155" r:id="rId17"/>
    <p:sldId id="2007577151" r:id="rId18"/>
    <p:sldId id="2007577152" r:id="rId19"/>
    <p:sldId id="2007577158" r:id="rId20"/>
    <p:sldId id="4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66" d="100"/>
          <a:sy n="66" d="100"/>
        </p:scale>
        <p:origin x="82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18T12:27:15.96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23B-5449-4390-8B56-44BB36D77851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36C3-1F4E-4C16-B642-086DCCCA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66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47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036C3-1F4E-4C16-B642-086DCCCACB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49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20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771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1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3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9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7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41212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968802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19010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50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719609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58721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490678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2678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391288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192401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2963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933735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6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521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60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93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12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85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51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4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5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11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91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4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9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9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8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5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006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7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8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1834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770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49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78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17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46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238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990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2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4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478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512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650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9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8522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0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3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89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8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=""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237176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7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0336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xmlns="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prstClr val="black"/>
                </a:solidFill>
              </a:rPr>
              <a:t>Design by: </a:t>
            </a:r>
            <a:r>
              <a:rPr lang="en-US" altLang="zh-CN" sz="1200" dirty="0" err="1">
                <a:solidFill>
                  <a:prstClr val="black"/>
                </a:solidFill>
              </a:rPr>
              <a:t>Hương</a:t>
            </a:r>
            <a:r>
              <a:rPr lang="en-US" altLang="zh-CN" sz="1200" dirty="0">
                <a:solidFill>
                  <a:prstClr val="black"/>
                </a:solidFill>
              </a:rPr>
              <a:t> </a:t>
            </a:r>
            <a:r>
              <a:rPr lang="en-US" altLang="zh-CN" sz="1200" dirty="0" err="1">
                <a:solidFill>
                  <a:prstClr val="black"/>
                </a:solidFill>
              </a:rPr>
              <a:t>Thảo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7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=""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7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4" y="154926"/>
            <a:ext cx="11610743" cy="6446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1531440" y="1070353"/>
            <a:ext cx="7441222" cy="594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16939">
              <a:lnSpc>
                <a:spcPct val="107000"/>
              </a:lnSpc>
              <a:spcAft>
                <a:spcPts val="1304"/>
              </a:spcAft>
              <a:defRPr/>
            </a:pP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tháng 3 năm 2023</a:t>
            </a:r>
            <a:endParaRPr lang="en-US" sz="3047" b="1" dirty="0">
              <a:solidFill>
                <a:prstClr val="white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8B3655-2081-461A-8994-79B49620476E}"/>
              </a:ext>
            </a:extLst>
          </p:cNvPr>
          <p:cNvSpPr txBox="1"/>
          <p:nvPr/>
        </p:nvSpPr>
        <p:spPr>
          <a:xfrm>
            <a:off x="700795" y="444683"/>
            <a:ext cx="461905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094">
              <a:defRPr/>
            </a:pP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Ghi </a:t>
            </a:r>
            <a:r>
              <a:rPr lang="en-US" sz="3047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endParaRPr lang="en-US" sz="3047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C4F570E-D48C-4A89-99AF-1DA755DAD7A3}"/>
              </a:ext>
            </a:extLst>
          </p:cNvPr>
          <p:cNvSpPr txBox="1"/>
          <p:nvPr/>
        </p:nvSpPr>
        <p:spPr>
          <a:xfrm>
            <a:off x="720013" y="2360662"/>
            <a:ext cx="919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   Ôn tập giữa học kì 2, tiết 5 + 6 –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71</a:t>
            </a:r>
            <a:endParaRPr lang="en-US" sz="3047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22751" y="796555"/>
            <a:ext cx="0" cy="5129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919922" y="3004411"/>
            <a:ext cx="3399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 7. Đặt câu: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852121" y="3648160"/>
            <a:ext cx="9220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- Đàn bò thong dong gặm cỏ.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1" name="Hộp Văn bản 11">
            <a:extLst>
              <a:ext uri="{FF2B5EF4-FFF2-40B4-BE49-F238E27FC236}">
                <a16:creationId xmlns="" xmlns:a16="http://schemas.microsoft.com/office/drawing/2014/main" id="{BAA8C0E9-0A35-4197-8528-C71F3CCEAB59}"/>
              </a:ext>
            </a:extLst>
          </p:cNvPr>
          <p:cNvSpPr txBox="1"/>
          <p:nvPr/>
        </p:nvSpPr>
        <p:spPr>
          <a:xfrm>
            <a:off x="4337999" y="1729245"/>
            <a:ext cx="2378439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5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  <a:endParaRPr lang="en-US" sz="305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852121" y="4278119"/>
            <a:ext cx="9220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- Đàn chim bay lượn trên bầu trời.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852120" y="4935658"/>
            <a:ext cx="10339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- Những đám mây lững lờ trôi trên bầu trời xanh.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852119" y="5565617"/>
            <a:ext cx="10339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- Những chiếc thuyền xinh xắn vừa cập bến.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7228433" y="3620580"/>
            <a:ext cx="60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32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8383818" y="4205355"/>
            <a:ext cx="60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32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1027586" y="4921868"/>
            <a:ext cx="60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32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0140658" y="5534223"/>
            <a:ext cx="60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32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63A169F-2D37-44AB-A673-72140E3CBC4A}"/>
              </a:ext>
            </a:extLst>
          </p:cNvPr>
          <p:cNvSpPr/>
          <p:nvPr/>
        </p:nvSpPr>
        <p:spPr>
          <a:xfrm>
            <a:off x="1074727" y="1811106"/>
            <a:ext cx="10777869" cy="231600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Mặt trời thấy cô đơn 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 bã vì phải ở một mình suốt cả ngày    Mặt trời muốn kết bạn với trăng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  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trăng    sao còn bận ngủ để đêm thức dậy chiếu sáng cho mặt đất.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94A99410-C9B3-454E-9B17-5AF163F25502}"/>
              </a:ext>
            </a:extLst>
          </p:cNvPr>
          <p:cNvSpPr/>
          <p:nvPr/>
        </p:nvSpPr>
        <p:spPr>
          <a:xfrm>
            <a:off x="2466753" y="4848447"/>
            <a:ext cx="7644810" cy="172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5965403" y="1995778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3597001" y="2500478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10947542" y="2553472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9963128" y="2513723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 </a:t>
            </a:r>
            <a:endParaRPr lang="vi-VN" dirty="0"/>
          </a:p>
        </p:txBody>
      </p:sp>
      <p:sp>
        <p:nvSpPr>
          <p:cNvPr id="16" name="Rectangle 15"/>
          <p:cNvSpPr/>
          <p:nvPr/>
        </p:nvSpPr>
        <p:spPr>
          <a:xfrm>
            <a:off x="3727631" y="3084935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5965404" y="1995778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08436" y="2513723"/>
            <a:ext cx="261199" cy="355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56501" y="2500477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947541" y="2553472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27631" y="3084935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691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45838" y="-127590"/>
            <a:ext cx="7813771" cy="3168502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5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211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229973" y="11787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027834" y="1563064"/>
            <a:ext cx="822311" cy="73047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852010" y="1072739"/>
            <a:ext cx="8598524" cy="1922723"/>
          </a:xfrm>
          <a:prstGeom prst="roundRect">
            <a:avLst>
              <a:gd name="adj" fmla="val 42038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được vốn từ chỉ sự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vật,màu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sắc của sự vật và biết đặt câu với từ tìm được.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521787" y="4283438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344098" y="3895480"/>
            <a:ext cx="6491707" cy="1315183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sử dụng đúng dấu chấm, dấu phẩy 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9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="" xmlns:a16="http://schemas.microsoft.com/office/drawing/2014/main" id="{8C7CDD7E-784C-4668-95F9-8A18287CC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2581256" y="1423208"/>
            <a:ext cx="702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nhắc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66D3825-4332-4B7D-8C1A-56B25B40C2D9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="" xmlns:a16="http://schemas.microsoft.com/office/drawing/2014/main" id="{71214D57-23E5-48C7-A3A5-78A36B9CEB1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="" xmlns:a16="http://schemas.microsoft.com/office/drawing/2014/main" id="{7E3EEB88-F142-4A0F-845C-8237F84C4BEA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158C314-3395-49B5-91FF-98CEF0A6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972E46D-801C-478B-84E2-279D597810AE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C413320-9252-47B5-B9DD-5B55D64D5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BE789AD6-AB81-402D-941C-26F77BF1A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EFF4F86-F9EB-41FA-B349-4013F6285245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="" xmlns:a16="http://schemas.microsoft.com/office/drawing/2014/main" id="{ADEBE5D5-D1F2-40FA-BDBF-9BDF6D13E5E5}"/>
              </a:ext>
            </a:extLst>
          </p:cNvPr>
          <p:cNvSpPr txBox="1"/>
          <p:nvPr/>
        </p:nvSpPr>
        <p:spPr>
          <a:xfrm>
            <a:off x="1922883" y="991151"/>
            <a:ext cx="1661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</a:p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zh-CN" altLang="en-US" sz="4800" b="1" dirty="0">
              <a:solidFill>
                <a:prstClr val="white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文本框 22">
            <a:extLst>
              <a:ext uri="{FF2B5EF4-FFF2-40B4-BE49-F238E27FC236}">
                <a16:creationId xmlns=""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="" xmlns:a16="http://schemas.microsoft.com/office/drawing/2014/main" id="{EEC9C8C1-0C79-413E-BAA9-97ED57DE33F1}"/>
              </a:ext>
            </a:extLst>
          </p:cNvPr>
          <p:cNvSpPr txBox="1"/>
          <p:nvPr/>
        </p:nvSpPr>
        <p:spPr>
          <a:xfrm>
            <a:off x="0" y="325203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 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5 - 6</a:t>
            </a:r>
            <a:endParaRPr lang="zh-CN" altLang="en-US" sz="54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270BCF1-6167-44FF-9DE8-E1F136F33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436" r="12967"/>
          <a:stretch/>
        </p:blipFill>
        <p:spPr>
          <a:xfrm>
            <a:off x="0" y="6124685"/>
            <a:ext cx="12249151" cy="8047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66D3825-4332-4B7D-8C1A-56B25B40C2D9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21" name="Rectangle: Top Corners Rounded 5">
              <a:extLst>
                <a:ext uri="{FF2B5EF4-FFF2-40B4-BE49-F238E27FC236}">
                  <a16:creationId xmlns="" xmlns:a16="http://schemas.microsoft.com/office/drawing/2014/main" id="{71214D57-23E5-48C7-A3A5-78A36B9CEB1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6">
              <a:extLst>
                <a:ext uri="{FF2B5EF4-FFF2-40B4-BE49-F238E27FC236}">
                  <a16:creationId xmlns="" xmlns:a16="http://schemas.microsoft.com/office/drawing/2014/main" id="{7E3EEB88-F142-4A0F-845C-8237F84C4BEA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158C314-3395-49B5-91FF-98CEF0A6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972E46D-801C-478B-84E2-279D597810AE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BC413320-9252-47B5-B9DD-5B55D64D5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BE789AD6-AB81-402D-941C-26F77BF1A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6EFF4F86-F9EB-41FA-B349-4013F6285245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文本框 22">
            <a:extLst>
              <a:ext uri="{FF2B5EF4-FFF2-40B4-BE49-F238E27FC236}">
                <a16:creationId xmlns="" xmlns:a16="http://schemas.microsoft.com/office/drawing/2014/main" id="{ADEBE5D5-D1F2-40FA-BDBF-9BDF6D13E5E5}"/>
              </a:ext>
            </a:extLst>
          </p:cNvPr>
          <p:cNvSpPr txBox="1"/>
          <p:nvPr/>
        </p:nvSpPr>
        <p:spPr>
          <a:xfrm>
            <a:off x="1860884" y="881999"/>
            <a:ext cx="1668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</a:p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27</a:t>
            </a:r>
            <a:endParaRPr lang="zh-CN" altLang="en-US" sz="4800" b="1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270BCF1-6167-44FF-9DE8-E1F136F33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436" r="12967"/>
          <a:stretch/>
        </p:blipFill>
        <p:spPr>
          <a:xfrm>
            <a:off x="0" y="6124685"/>
            <a:ext cx="12249151" cy="804742"/>
          </a:xfrm>
          <a:prstGeom prst="rect">
            <a:avLst/>
          </a:prstGeom>
        </p:spPr>
      </p:pic>
      <p:sp>
        <p:nvSpPr>
          <p:cNvPr id="31" name="文本框 22">
            <a:extLst>
              <a:ext uri="{FF2B5EF4-FFF2-40B4-BE49-F238E27FC236}">
                <a16:creationId xmlns=""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3741162" y="1249832"/>
            <a:ext cx="7711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ÔN TẬP GIỮA HỌC KÌ 2</a:t>
            </a:r>
            <a:endParaRPr lang="zh-CN" altLang="en-US" sz="50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299" y="5398771"/>
            <a:ext cx="3633538" cy="884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48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10713"/>
      </p:ext>
    </p:extLst>
  </p:cSld>
  <p:clrMapOvr>
    <a:masterClrMapping/>
  </p:clrMapOvr>
  <p:transition spd="slow" advTm="65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211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229973" y="11787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027834" y="1563064"/>
            <a:ext cx="822311" cy="73047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852010" y="1072739"/>
            <a:ext cx="8598524" cy="1922723"/>
          </a:xfrm>
          <a:prstGeom prst="roundRect">
            <a:avLst>
              <a:gd name="adj" fmla="val 42038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được vốn từ chỉ sự vật</a:t>
            </a:r>
            <a:r>
              <a:rPr lang="en-US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màu 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 của sự vật và biết đặt câu với từ tìm được.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521787" y="4283438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344098" y="3895480"/>
            <a:ext cx="6491707" cy="1315183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sử dụng đúng dấu chấm, dấu phẩy 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3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522" y="1116000"/>
            <a:ext cx="5352819" cy="4737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668470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6. Quan sát tranh và tìm từ ngữ: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455323" y="1102021"/>
            <a:ext cx="449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Chỉ sự 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5520D8-FB6F-466C-8610-E45E0D409177}"/>
              </a:ext>
            </a:extLst>
          </p:cNvPr>
          <p:cNvSpPr txBox="1"/>
          <p:nvPr/>
        </p:nvSpPr>
        <p:spPr>
          <a:xfrm>
            <a:off x="455323" y="3242477"/>
            <a:ext cx="5305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7606" y="1725890"/>
            <a:ext cx="2579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thuyền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7606" y="3963043"/>
            <a:ext cx="1359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52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734" y="188163"/>
            <a:ext cx="4627665" cy="645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978870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6. Quan sát tranh và tìm từ ngữ: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D16FC9-4E2D-43E3-BF2F-67DD2E36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73" y="911969"/>
            <a:ext cx="6261027" cy="581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372140" y="715259"/>
            <a:ext cx="4497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2BDE3-CE85-4928-87FC-08DFB77406F9}"/>
              </a:ext>
            </a:extLst>
          </p:cNvPr>
          <p:cNvSpPr txBox="1"/>
          <p:nvPr/>
        </p:nvSpPr>
        <p:spPr>
          <a:xfrm>
            <a:off x="168572" y="1757609"/>
            <a:ext cx="5649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sông,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trời,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bò, con bê,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cây cối, cỏ non, con đường, 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E5520D8-FB6F-466C-8610-E45E0D409177}"/>
              </a:ext>
            </a:extLst>
          </p:cNvPr>
          <p:cNvSpPr txBox="1"/>
          <p:nvPr/>
        </p:nvSpPr>
        <p:spPr>
          <a:xfrm>
            <a:off x="296923" y="3890477"/>
            <a:ext cx="5305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1D322C6-1CDC-48BA-AC15-745C0F11A178}"/>
              </a:ext>
            </a:extLst>
          </p:cNvPr>
          <p:cNvSpPr txBox="1"/>
          <p:nvPr/>
        </p:nvSpPr>
        <p:spPr>
          <a:xfrm>
            <a:off x="168573" y="4925206"/>
            <a:ext cx="57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xanh, trong xanh,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xanh non, xanh sẫm,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372140" y="3305702"/>
            <a:ext cx="44975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chỉ sự 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239129" y="6072552"/>
            <a:ext cx="44975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chỉ đặc điểm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34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2 - 3 câu với từ ngữ em tìm được.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1468507" y="12014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2264735" y="1201479"/>
            <a:ext cx="2703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 sông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4836946" y="1197582"/>
            <a:ext cx="616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 quanh làng xóm.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71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424</Words>
  <Application>Microsoft Office PowerPoint</Application>
  <PresentationFormat>Widescreen</PresentationFormat>
  <Paragraphs>71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9" baseType="lpstr">
      <vt:lpstr>Microsoft YaHei</vt:lpstr>
      <vt:lpstr>Microsoft YaHei</vt:lpstr>
      <vt:lpstr>宋体</vt:lpstr>
      <vt:lpstr>Arial</vt:lpstr>
      <vt:lpstr>Arial Rounded MT Bold</vt:lpstr>
      <vt:lpstr>Arial-Rounded</vt:lpstr>
      <vt:lpstr>Calibri</vt:lpstr>
      <vt:lpstr>Calibri Light</vt:lpstr>
      <vt:lpstr>HP001 4 hàng</vt:lpstr>
      <vt:lpstr>iCiel Cadena</vt:lpstr>
      <vt:lpstr>Times New Roman</vt:lpstr>
      <vt:lpstr>Wingdings</vt:lpstr>
      <vt:lpstr>仓耳玄三M W05</vt:lpstr>
      <vt:lpstr>字魂36号-正文宋楷</vt:lpstr>
      <vt:lpstr>思源黑体 CN Bold</vt:lpstr>
      <vt:lpstr>方正粗圆_GBK</vt:lpstr>
      <vt:lpstr>等线</vt:lpstr>
      <vt:lpstr>等线 Light</vt:lpstr>
      <vt:lpstr>包图主题2</vt:lpstr>
      <vt:lpstr>Office 主题​​</vt:lpstr>
      <vt:lpstr>千图网拥有20W+精美PPT模板 更多PPT模板下载至：www.58pic.com/office/ppt​​</vt:lpstr>
      <vt:lpstr>5_Office Theme</vt:lpstr>
      <vt:lpstr>1_Office 主题​​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24</cp:revision>
  <dcterms:created xsi:type="dcterms:W3CDTF">2021-07-04T15:06:31Z</dcterms:created>
  <dcterms:modified xsi:type="dcterms:W3CDTF">2024-03-18T09:23:33Z</dcterms:modified>
</cp:coreProperties>
</file>