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3"/>
  </p:notesMasterIdLst>
  <p:sldIdLst>
    <p:sldId id="265" r:id="rId5"/>
    <p:sldId id="2007577137" r:id="rId6"/>
    <p:sldId id="2007577147" r:id="rId7"/>
    <p:sldId id="2007577138" r:id="rId8"/>
    <p:sldId id="268" r:id="rId9"/>
    <p:sldId id="262" r:id="rId10"/>
    <p:sldId id="2007577139" r:id="rId11"/>
    <p:sldId id="263" r:id="rId12"/>
    <p:sldId id="2007577140" r:id="rId13"/>
    <p:sldId id="2007577141" r:id="rId14"/>
    <p:sldId id="267" r:id="rId15"/>
    <p:sldId id="2007577142" r:id="rId16"/>
    <p:sldId id="2007577143" r:id="rId17"/>
    <p:sldId id="2007577144" r:id="rId18"/>
    <p:sldId id="2007577145" r:id="rId19"/>
    <p:sldId id="2007577146" r:id="rId20"/>
    <p:sldId id="2007577150" r:id="rId21"/>
    <p:sldId id="20075771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00297-DA59-49EB-879C-379D2FD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76969-5B3C-4B02-A7CA-8F20B5FA4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18089B-98E0-4A00-9F95-9B64603C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BBFC46-A008-40F6-AC13-4A7ABE81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E3CB64-9364-4B31-8305-BC3528A6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xmlns="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xmlns="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xmlns="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6.xml"/><Relationship Id="rId5" Type="http://schemas.openxmlformats.org/officeDocument/2006/relationships/image" Target="../media/image3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slide" Target="slide10.xml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58738" y="200052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83318" y="203790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1">
            <a:extLst>
              <a:ext uri="{FF2B5EF4-FFF2-40B4-BE49-F238E27FC236}">
                <a16:creationId xmlns:a16="http://schemas.microsoft.com/office/drawing/2014/main" xmlns="" id="{EB0F27DD-DAD2-3005-A26A-327D32324B4C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3" name="10">
              <a:extLst>
                <a:ext uri="{FF2B5EF4-FFF2-40B4-BE49-F238E27FC236}">
                  <a16:creationId xmlns:a16="http://schemas.microsoft.com/office/drawing/2014/main" xmlns="" id="{505C4807-09E0-CF16-5D3E-D1789054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3059D3BF-962F-5BE5-6046-FD2926DE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>
              <a:extLst>
                <a:ext uri="{FF2B5EF4-FFF2-40B4-BE49-F238E27FC236}">
                  <a16:creationId xmlns:a16="http://schemas.microsoft.com/office/drawing/2014/main" xmlns="" id="{9980EA3E-F9C5-3FDD-B55E-13EFBB9CC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786DA6-43FF-4FC6-B434-E86407609828}"/>
              </a:ext>
            </a:extLst>
          </p:cNvPr>
          <p:cNvSpPr/>
          <p:nvPr/>
        </p:nvSpPr>
        <p:spPr>
          <a:xfrm>
            <a:off x="1658038" y="158819"/>
            <a:ext cx="7583931" cy="82498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FB7A909-1B1F-4751-BFD1-E8BE5E99A54F}"/>
              </a:ext>
            </a:extLst>
          </p:cNvPr>
          <p:cNvSpPr/>
          <p:nvPr/>
        </p:nvSpPr>
        <p:spPr>
          <a:xfrm>
            <a:off x="374573" y="6131009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DBF8E77-B598-499D-8CC1-099B059B25DA}"/>
              </a:ext>
            </a:extLst>
          </p:cNvPr>
          <p:cNvCxnSpPr/>
          <p:nvPr/>
        </p:nvCxnSpPr>
        <p:spPr>
          <a:xfrm>
            <a:off x="5044543" y="225696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FD5BC02-8D94-47D2-82D6-792A67FFF298}"/>
              </a:ext>
            </a:extLst>
          </p:cNvPr>
          <p:cNvSpPr/>
          <p:nvPr/>
        </p:nvSpPr>
        <p:spPr>
          <a:xfrm>
            <a:off x="358310" y="615206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C74409-F31B-4F41-8C12-2998B161E8DD}"/>
              </a:ext>
            </a:extLst>
          </p:cNvPr>
          <p:cNvSpPr txBox="1"/>
          <p:nvPr/>
        </p:nvSpPr>
        <p:spPr>
          <a:xfrm>
            <a:off x="2148290" y="77118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11975"/>
              </p:ext>
            </p:extLst>
          </p:nvPr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xmlns="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xmlns="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E4D90C-0DD2-4F0B-95ED-EAF066ABE009}"/>
              </a:ext>
            </a:extLst>
          </p:cNvPr>
          <p:cNvSpPr txBox="1"/>
          <p:nvPr/>
        </p:nvSpPr>
        <p:spPr>
          <a:xfrm>
            <a:off x="3327092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1747C1-5331-43F5-9EFF-CF0DC491FB23}"/>
              </a:ext>
            </a:extLst>
          </p:cNvPr>
          <p:cNvSpPr txBox="1"/>
          <p:nvPr/>
        </p:nvSpPr>
        <p:spPr>
          <a:xfrm>
            <a:off x="6489701" y="3086100"/>
            <a:ext cx="312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EF4484-9824-4966-AC07-E3FEDF4D1BA1}"/>
              </a:ext>
            </a:extLst>
          </p:cNvPr>
          <p:cNvSpPr txBox="1"/>
          <p:nvPr/>
        </p:nvSpPr>
        <p:spPr>
          <a:xfrm>
            <a:off x="3327091" y="35413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95E5CA-78A0-49BF-9A14-1FD99880897C}"/>
              </a:ext>
            </a:extLst>
          </p:cNvPr>
          <p:cNvSpPr txBox="1"/>
          <p:nvPr/>
        </p:nvSpPr>
        <p:spPr>
          <a:xfrm>
            <a:off x="6489701" y="3625367"/>
            <a:ext cx="380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53DD8-40C9-471E-BCFC-14EFBD7D34C6}"/>
              </a:ext>
            </a:extLst>
          </p:cNvPr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60DDED-F951-482C-ABFA-C9D2D4CA2A0A}"/>
              </a:ext>
            </a:extLst>
          </p:cNvPr>
          <p:cNvSpPr txBox="1"/>
          <p:nvPr/>
        </p:nvSpPr>
        <p:spPr>
          <a:xfrm>
            <a:off x="6489699" y="4145679"/>
            <a:ext cx="38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07C4EB-1AE8-42D3-A02E-AABD422BB3BA}"/>
              </a:ext>
            </a:extLst>
          </p:cNvPr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AA971A-79D2-47AF-B3EA-A185D4CB2E47}"/>
              </a:ext>
            </a:extLst>
          </p:cNvPr>
          <p:cNvSpPr txBox="1"/>
          <p:nvPr/>
        </p:nvSpPr>
        <p:spPr>
          <a:xfrm>
            <a:off x="6604001" y="4792010"/>
            <a:ext cx="2925592" cy="65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13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 w="6350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1" i="0" u="none" strike="noStrike" kern="0" cap="none" spc="0" normalizeH="0" baseline="0" noProof="0" dirty="0">
              <a:ln w="6350"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324527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958026" y="1109166"/>
            <a:ext cx="6491709" cy="1172435"/>
          </a:xfrm>
          <a:prstGeom prst="roundRect">
            <a:avLst>
              <a:gd name="adj" fmla="val 42038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238082" y="2517256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53232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473701" y="5130801"/>
            <a:ext cx="6256088" cy="12659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2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80" y="-105607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3" y="-232574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0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 + 4 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236200" y="0"/>
            <a:ext cx="17653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324527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958026" y="1109166"/>
            <a:ext cx="6491709" cy="1172435"/>
          </a:xfrm>
          <a:prstGeom prst="roundRect">
            <a:avLst>
              <a:gd name="adj" fmla="val 42038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238082" y="2517256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53232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473701" y="5130801"/>
            <a:ext cx="6256088" cy="12659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2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24959" y="3146596"/>
            <a:ext cx="5385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623</Words>
  <Application>Microsoft Office PowerPoint</Application>
  <PresentationFormat>Widescreen</PresentationFormat>
  <Paragraphs>95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Times New Roman</vt:lpstr>
      <vt:lpstr>Wingdings</vt:lpstr>
      <vt:lpstr>仓耳玄三M W05</vt:lpstr>
      <vt:lpstr>思源黑体 CN Bold</vt:lpstr>
      <vt:lpstr>等线</vt:lpstr>
      <vt:lpstr>等线 Light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2021-07-04T15:05:31Z</dcterms:created>
  <dcterms:modified xsi:type="dcterms:W3CDTF">2024-03-19T02:53:38Z</dcterms:modified>
</cp:coreProperties>
</file>