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36" r:id="rId5"/>
    <p:sldId id="337" r:id="rId6"/>
    <p:sldId id="338" r:id="rId7"/>
    <p:sldId id="332" r:id="rId8"/>
    <p:sldId id="340" r:id="rId9"/>
    <p:sldId id="334" r:id="rId10"/>
    <p:sldId id="333" r:id="rId11"/>
    <p:sldId id="339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89608" autoAdjust="0"/>
  </p:normalViewPr>
  <p:slideViewPr>
    <p:cSldViewPr snapToGrid="0">
      <p:cViewPr varScale="1">
        <p:scale>
          <a:sx n="61" d="100"/>
          <a:sy n="61" d="100"/>
        </p:scale>
        <p:origin x="119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4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85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34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NGHE VIẾT: 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Thương ông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19" y="56373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66961" y="227746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424188" y="3711511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b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2" y="4213612"/>
            <a:ext cx="180998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0" y="4213612"/>
            <a:ext cx="2073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 r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 b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078459" y="233435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574332" y="233435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336110" y="438695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990517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64318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038" y="242104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4348644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6214" y="2047061"/>
            <a:ext cx="7118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 – viết đúng chính tả 2 khổ thơ đầu bài Thương 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biết viết hoa chữ cái đầu dòng và đầu câu.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6214" y="4052437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đúng các bài tập chính tả phương ngữ (phân biệt 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 hoặc ac/at). 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-120815" y="650321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8439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038" y="242104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4348644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6214" y="2047061"/>
            <a:ext cx="7118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Nghe – viết đúng chính tả 2 khổ thơ đầu bài Thương 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biết viết hoa chữ cái đầu dòng và đầu câu.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6214" y="4052437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Làm đúng các bài tập chính tả phương ngữ (phân biệt 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tr hoặc ac/at). 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-120815" y="650321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23" y="-6280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9" y="945059"/>
            <a:ext cx="11935788" cy="5941419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1184497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H SarabunPSK" panose="020B0502040204020203" pitchFamily="34" charset="-34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H SarabunPSK" panose="020B0502040204020203" pitchFamily="34" charset="-34"/>
              </a:rPr>
              <a:t> Thư</a:t>
            </a:r>
            <a:r>
              <a:rPr lang="el-GR" sz="40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H SarabunPSK" panose="020B0502040204020203" pitchFamily="34" charset="-34"/>
              </a:rPr>
              <a:t>Ω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H SarabunPSK" panose="020B0502040204020203" pitchFamily="34" charset="-34"/>
              </a:rPr>
              <a:t>g Ūg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TH SarabunPSK" panose="020B05020402040202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146" y="1986936"/>
            <a:ext cx="5547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Ǉấy</a:t>
            </a:r>
          </a:p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 </a:t>
            </a:r>
          </a:p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6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95348" y="1986936"/>
            <a:ext cx="5286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ηó</a:t>
            </a:r>
          </a:p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</a:t>
            </a:r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</a:p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ǇΪ lại gần</a:t>
            </a:r>
          </a:p>
          <a:p>
            <a:pPr indent="463550"/>
            <a:r>
              <a:rPr lang="en-US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ΐĞm ηaζ ηảu:</a:t>
            </a:r>
          </a:p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n-US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εáu!</a:t>
            </a:r>
            <a:r>
              <a:rPr lang="en-US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ngữ nào trong bài thể hiện dáng vẻ của Việt?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6" y="2805929"/>
            <a:ext cx="539896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 ton, âu yếm, nhanh nhảu.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0" y="34849"/>
            <a:ext cx="12106738" cy="231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2156" y="5795473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13320" y="6026794"/>
            <a:ext cx="12120057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0" y="34849"/>
            <a:ext cx="12106738" cy="23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khập khiễng, khập khà, nhấc chân, âu yếm,...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626709" y="-40444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924564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3146" y="441957"/>
            <a:ext cx="337863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Viết</a:t>
            </a:r>
            <a:endParaRPr lang="en-US" sz="36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8222" y="1144943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Thương ông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3624" y="1933300"/>
            <a:ext cx="5202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en-US" sz="3600" b="1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03618" y="5849897"/>
            <a:ext cx="520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6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098" y="3161130"/>
            <a:ext cx="520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Ȩ</a:t>
            </a:r>
            <a:r>
              <a:rPr lang="el-GR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600" b="1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Ǉấy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4095" y="3824703"/>
            <a:ext cx="520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4518" y="4503432"/>
            <a:ext cx="586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4569" y="5164407"/>
            <a:ext cx="520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C041076-F4F4-87C5-9944-F5D333943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-1"/>
            <a:ext cx="11217639" cy="72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56661" y="1168800"/>
            <a:ext cx="520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ηó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7234" y="3278755"/>
            <a:ext cx="5202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>
              <a:solidFill>
                <a:prstClr val="black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black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εáu!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0205" y="1827005"/>
            <a:ext cx="520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Ȩ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89319" y="2486083"/>
            <a:ext cx="520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ǇΪ lại gần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08268" y="2596672"/>
            <a:ext cx="5370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ΐĞm ηaζ ηảu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A469E036-A157-E286-9B65-1FF293E23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723" y="1673"/>
            <a:ext cx="14788054" cy="81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1051" y="1774217"/>
            <a:ext cx="7862310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 đầu tiên học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tung tăng khắp nhà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 gì như quả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 gà?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ống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oai nhanh nhảu đáp là:  “O....o!”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14051" y="203158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12819" y="424259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24408" y="3526301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09279" y="424259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09518" y="3505981"/>
            <a:ext cx="5370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506</Words>
  <Application>Microsoft Office PowerPoint</Application>
  <PresentationFormat>Widescreen</PresentationFormat>
  <Paragraphs>79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HP001 4H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duong thai</cp:lastModifiedBy>
  <cp:revision>172</cp:revision>
  <dcterms:created xsi:type="dcterms:W3CDTF">2021-06-02T14:23:54Z</dcterms:created>
  <dcterms:modified xsi:type="dcterms:W3CDTF">2022-12-18T15:21:32Z</dcterms:modified>
</cp:coreProperties>
</file>