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61" r:id="rId5"/>
    <p:sldId id="268" r:id="rId6"/>
    <p:sldId id="269" r:id="rId7"/>
    <p:sldId id="270" r:id="rId8"/>
    <p:sldId id="275" r:id="rId9"/>
    <p:sldId id="280" r:id="rId10"/>
    <p:sldId id="282" r:id="rId11"/>
    <p:sldId id="263" r:id="rId12"/>
    <p:sldId id="281" r:id="rId13"/>
    <p:sldId id="266" r:id="rId14"/>
    <p:sldId id="28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368303"/>
            <a:ext cx="299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72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3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642675" y="944383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813564" y="88341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A99AE-33E7-45B5-8292-595E7AEB1790}"/>
              </a:ext>
            </a:extLst>
          </p:cNvPr>
          <p:cNvSpPr txBox="1"/>
          <p:nvPr/>
        </p:nvSpPr>
        <p:spPr>
          <a:xfrm>
            <a:off x="35008" y="284301"/>
            <a:ext cx="1102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71C2FF8-3E63-4252-8BD9-AF32CFF32A76}"/>
              </a:ext>
            </a:extLst>
          </p:cNvPr>
          <p:cNvSpPr txBox="1"/>
          <p:nvPr/>
        </p:nvSpPr>
        <p:spPr>
          <a:xfrm>
            <a:off x="4453967" y="2250524"/>
            <a:ext cx="49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73100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627063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5318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420147" y="850682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30281B-278D-4867-A280-CDA5E0386E25}"/>
              </a:ext>
            </a:extLst>
          </p:cNvPr>
          <p:cNvSpPr txBox="1"/>
          <p:nvPr/>
        </p:nvSpPr>
        <p:spPr>
          <a:xfrm>
            <a:off x="7188533" y="1811377"/>
            <a:ext cx="5104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90C-425F-48BD-898E-E700F818A3DA}"/>
              </a:ext>
            </a:extLst>
          </p:cNvPr>
          <p:cNvSpPr txBox="1"/>
          <p:nvPr/>
        </p:nvSpPr>
        <p:spPr>
          <a:xfrm>
            <a:off x="1423861" y="402184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777</Words>
  <Application>Microsoft Office PowerPoint</Application>
  <PresentationFormat>Widescreen</PresentationFormat>
  <Paragraphs>85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150</cp:revision>
  <dcterms:created xsi:type="dcterms:W3CDTF">2021-06-15T15:52:51Z</dcterms:created>
  <dcterms:modified xsi:type="dcterms:W3CDTF">2022-12-11T10:42:56Z</dcterms:modified>
</cp:coreProperties>
</file>