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4" r:id="rId2"/>
    <p:sldId id="325" r:id="rId3"/>
    <p:sldId id="326" r:id="rId4"/>
    <p:sldId id="341" r:id="rId5"/>
    <p:sldId id="342" r:id="rId6"/>
    <p:sldId id="339" r:id="rId7"/>
    <p:sldId id="347" r:id="rId8"/>
    <p:sldId id="336" r:id="rId9"/>
    <p:sldId id="338" r:id="rId10"/>
    <p:sldId id="337" r:id="rId11"/>
    <p:sldId id="340" r:id="rId12"/>
    <p:sldId id="346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59" d="100"/>
          <a:sy n="59" d="100"/>
        </p:scale>
        <p:origin x="10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46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emf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emf"/><Relationship Id="rId7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71469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663062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725159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09486" y="991150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440240"/>
            <a:ext cx="3277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56282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NGHE VIẾT: 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98981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673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Em bé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10009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Chị Bống cẩn thận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hạt vào chậu đất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25904" y="3988482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23510" y="2040445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780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7978869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7907951" y="4659832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Nhìn tranh, tìm từ ngữ chứa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17135" y="3909814"/>
              <a:ext cx="102998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87490" y="35210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6184900" y="5372100"/>
            <a:ext cx="927100" cy="127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90756" y="5104980"/>
            <a:ext cx="427300" cy="4348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36040" y="4702117"/>
            <a:ext cx="1349328" cy="1189806"/>
            <a:chOff x="7322390" y="3622655"/>
            <a:chExt cx="1349328" cy="1189806"/>
          </a:xfrm>
        </p:grpSpPr>
        <p:pic>
          <p:nvPicPr>
            <p:cNvPr id="3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28087" y="3878676"/>
              <a:ext cx="124363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giày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714217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06" y="1891195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474" y="394653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0074" y="1894468"/>
            <a:ext cx="7705411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bài thơi, đầu các dòng thơ.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6220" y="4314710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 biệt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/yên/uyên; d/r/gi hoặc ai/ay.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455" y="541031"/>
            <a:ext cx="8654985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kumimoji="0" lang="vi-VN" sz="5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15208" y="23774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714217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06" y="1891195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474" y="394653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0074" y="1894468"/>
            <a:ext cx="7705411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bài thơi, đầu các dòng thơ.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6220" y="4314710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 biệt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/yên/uyên; d/r/gi hoặc ai/ay.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455" y="541031"/>
            <a:ext cx="8654985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60738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727" y="1135194"/>
            <a:ext cx="10237761" cy="42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6708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00092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35200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76402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576402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4897" y="1122746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624" y="25321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281" y="38754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7156" y="31904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9122" y="45372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9360" y="58717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49" y="5207590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68503" y="25362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68503" y="33985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4653" y="3190434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64653" y="4554762"/>
            <a:ext cx="577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61905"/>
            <a:ext cx="9786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13319" y="-55273"/>
            <a:ext cx="12205319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30735"/>
            <a:ext cx="8170174" cy="615489"/>
          </a:xfrm>
          <a:prstGeom prst="rect">
            <a:avLst/>
          </a:prstGeom>
          <a:solidFill>
            <a:schemeClr val="accent2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M. Em bé hồn 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2831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Ngoài 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81348"/>
            <a:ext cx="94577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Hàng cây đứng lặng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trưa hè oi ả.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1033293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Chim vành kh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cất vang tiếng hót.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26896" y="3125889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783051" y="3844137"/>
            <a:ext cx="965805" cy="48452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137415" y="1471214"/>
            <a:ext cx="73946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629026" y="2358399"/>
            <a:ext cx="71107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61140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9843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0" y="4950492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450" y="4977271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490441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Mẹ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dắt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482725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Tiếng sáo diều réo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20009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20009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544328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8487" y="4544329"/>
            <a:ext cx="652851" cy="457838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436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596</Words>
  <Application>Microsoft Office PowerPoint</Application>
  <PresentationFormat>Widescreen</PresentationFormat>
  <Paragraphs>86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195</cp:revision>
  <dcterms:created xsi:type="dcterms:W3CDTF">2021-06-02T14:23:54Z</dcterms:created>
  <dcterms:modified xsi:type="dcterms:W3CDTF">2022-12-04T07:39:14Z</dcterms:modified>
</cp:coreProperties>
</file>