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3" r:id="rId2"/>
    <p:sldMasterId id="2147483676" r:id="rId3"/>
  </p:sldMasterIdLst>
  <p:notesMasterIdLst>
    <p:notesMasterId r:id="rId33"/>
  </p:notesMasterIdLst>
  <p:sldIdLst>
    <p:sldId id="257" r:id="rId4"/>
    <p:sldId id="320" r:id="rId5"/>
    <p:sldId id="258" r:id="rId6"/>
    <p:sldId id="322" r:id="rId7"/>
    <p:sldId id="308" r:id="rId8"/>
    <p:sldId id="323" r:id="rId9"/>
    <p:sldId id="310" r:id="rId10"/>
    <p:sldId id="261" r:id="rId11"/>
    <p:sldId id="315" r:id="rId12"/>
    <p:sldId id="326" r:id="rId13"/>
    <p:sldId id="327" r:id="rId14"/>
    <p:sldId id="328" r:id="rId15"/>
    <p:sldId id="303" r:id="rId16"/>
    <p:sldId id="324" r:id="rId17"/>
    <p:sldId id="325" r:id="rId18"/>
    <p:sldId id="298" r:id="rId19"/>
    <p:sldId id="316" r:id="rId20"/>
    <p:sldId id="313" r:id="rId21"/>
    <p:sldId id="331" r:id="rId22"/>
    <p:sldId id="317" r:id="rId23"/>
    <p:sldId id="318" r:id="rId24"/>
    <p:sldId id="330" r:id="rId25"/>
    <p:sldId id="332" r:id="rId26"/>
    <p:sldId id="329" r:id="rId27"/>
    <p:sldId id="333" r:id="rId28"/>
    <p:sldId id="268" r:id="rId29"/>
    <p:sldId id="319" r:id="rId30"/>
    <p:sldId id="321" r:id="rId31"/>
    <p:sldId id="286"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582" autoAdjust="0"/>
    <p:restoredTop sz="88246" autoAdjust="0"/>
  </p:normalViewPr>
  <p:slideViewPr>
    <p:cSldViewPr snapToGrid="0">
      <p:cViewPr varScale="1">
        <p:scale>
          <a:sx n="63" d="100"/>
          <a:sy n="63" d="100"/>
        </p:scale>
        <p:origin x="618" y="4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viewProps" Target="viewProps.xml"/><Relationship Id="rId8" Type="http://schemas.openxmlformats.org/officeDocument/2006/relationships/slide" Target="slides/slide5.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E4A473-2BDC-4691-9B18-DA7ACC441C8A}" type="datetimeFigureOut">
              <a:rPr lang="en-US" smtClean="0"/>
              <a:t>12/3/2022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A38487-C24C-4966-9DA1-EB22F3644958}" type="slidenum">
              <a:rPr lang="en-US" smtClean="0"/>
              <a:t>‹#›</a:t>
            </a:fld>
            <a:endParaRPr lang="en-US"/>
          </a:p>
        </p:txBody>
      </p:sp>
    </p:spTree>
    <p:extLst>
      <p:ext uri="{BB962C8B-B14F-4D97-AF65-F5344CB8AC3E}">
        <p14:creationId xmlns:p14="http://schemas.microsoft.com/office/powerpoint/2010/main" val="19995886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200" b="1" i="1" kern="1200" dirty="0" smtClean="0">
                <a:solidFill>
                  <a:schemeClr val="tx1"/>
                </a:solidFill>
                <a:effectLst/>
                <a:latin typeface="+mn-lt"/>
                <a:ea typeface="+mn-ea"/>
                <a:cs typeface="+mn-cs"/>
              </a:rPr>
              <a:t>Vừa rồi chúng ta đã kể được rất nhiều về những em bé, cô thấy mỗi bạn đều có những tình cảm riêng của mình dành cho em bé. Còn bạn nhỏ trong bài thơ Em mang về yêu thương đã dành tình cảm cho em bé như thế nào? Chúng ta cùng đọc và tìm hiểu bài thơ nhé!</a:t>
            </a:r>
            <a:endParaRPr lang="vi-VN" sz="1200" b="1" kern="1200" dirty="0" smtClean="0">
              <a:solidFill>
                <a:schemeClr val="tx1"/>
              </a:solidFill>
              <a:effectLst/>
              <a:latin typeface="+mn-lt"/>
              <a:ea typeface="+mn-ea"/>
              <a:cs typeface="+mn-cs"/>
            </a:endParaRPr>
          </a:p>
          <a:p>
            <a:endParaRPr lang="vi-VN" b="1" dirty="0"/>
          </a:p>
        </p:txBody>
      </p:sp>
      <p:sp>
        <p:nvSpPr>
          <p:cNvPr id="4" name="Slide Number Placeholder 3"/>
          <p:cNvSpPr>
            <a:spLocks noGrp="1"/>
          </p:cNvSpPr>
          <p:nvPr>
            <p:ph type="sldNum" sz="quarter" idx="10"/>
          </p:nvPr>
        </p:nvSpPr>
        <p:spPr/>
        <p:txBody>
          <a:bodyPr/>
          <a:lstStyle/>
          <a:p>
            <a:fld id="{3CA38487-C24C-4966-9DA1-EB22F3644958}" type="slidenum">
              <a:rPr lang="en-US" smtClean="0"/>
              <a:t>1</a:t>
            </a:fld>
            <a:endParaRPr lang="en-US"/>
          </a:p>
        </p:txBody>
      </p:sp>
    </p:spTree>
    <p:extLst>
      <p:ext uri="{BB962C8B-B14F-4D97-AF65-F5344CB8AC3E}">
        <p14:creationId xmlns:p14="http://schemas.microsoft.com/office/powerpoint/2010/main" val="21673695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A38487-C24C-4966-9DA1-EB22F3644958}" type="slidenum">
              <a:rPr lang="en-US" smtClean="0"/>
              <a:t>12</a:t>
            </a:fld>
            <a:endParaRPr lang="en-US"/>
          </a:p>
        </p:txBody>
      </p:sp>
    </p:spTree>
    <p:extLst>
      <p:ext uri="{BB962C8B-B14F-4D97-AF65-F5344CB8AC3E}">
        <p14:creationId xmlns:p14="http://schemas.microsoft.com/office/powerpoint/2010/main" val="7999267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10"/>
          </p:nvPr>
        </p:nvSpPr>
        <p:spPr/>
        <p:txBody>
          <a:bodyPr/>
          <a:lstStyle/>
          <a:p>
            <a:fld id="{3CA38487-C24C-4966-9DA1-EB22F3644958}" type="slidenum">
              <a:rPr lang="en-US" smtClean="0"/>
              <a:t>14</a:t>
            </a:fld>
            <a:endParaRPr lang="en-US"/>
          </a:p>
        </p:txBody>
      </p:sp>
    </p:spTree>
    <p:extLst>
      <p:ext uri="{BB962C8B-B14F-4D97-AF65-F5344CB8AC3E}">
        <p14:creationId xmlns:p14="http://schemas.microsoft.com/office/powerpoint/2010/main" val="12845173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10"/>
          </p:nvPr>
        </p:nvSpPr>
        <p:spPr/>
        <p:txBody>
          <a:bodyPr/>
          <a:lstStyle/>
          <a:p>
            <a:fld id="{3CA38487-C24C-4966-9DA1-EB22F3644958}" type="slidenum">
              <a:rPr lang="en-US" smtClean="0"/>
              <a:t>15</a:t>
            </a:fld>
            <a:endParaRPr lang="en-US"/>
          </a:p>
        </p:txBody>
      </p:sp>
    </p:spTree>
    <p:extLst>
      <p:ext uri="{BB962C8B-B14F-4D97-AF65-F5344CB8AC3E}">
        <p14:creationId xmlns:p14="http://schemas.microsoft.com/office/powerpoint/2010/main" val="29405478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A38487-C24C-4966-9DA1-EB22F3644958}" type="slidenum">
              <a:rPr lang="en-US" smtClean="0"/>
              <a:t>17</a:t>
            </a:fld>
            <a:endParaRPr lang="en-US"/>
          </a:p>
        </p:txBody>
      </p:sp>
    </p:spTree>
    <p:extLst>
      <p:ext uri="{BB962C8B-B14F-4D97-AF65-F5344CB8AC3E}">
        <p14:creationId xmlns:p14="http://schemas.microsoft.com/office/powerpoint/2010/main" val="15106568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sz="1200" b="1" kern="1200" dirty="0" smtClean="0">
                <a:solidFill>
                  <a:schemeClr val="tx1"/>
                </a:solidFill>
                <a:effectLst/>
                <a:latin typeface="+mn-lt"/>
                <a:ea typeface="+mn-ea"/>
                <a:cs typeface="+mn-cs"/>
              </a:rPr>
              <a:t>Nụ cười như tia nắng là nụ cười tươi tắn, rạng rỡ, làm sáng bừng khuôn mặt, khiến cho người khác cảm thấy vui tươi, ấm áp; Bàn tay như nụ hoa là bàn tay nhỏ nhắn, xinh xắn, đáng yêu.</a:t>
            </a:r>
            <a:endParaRPr lang="vi-VN" b="1" dirty="0"/>
          </a:p>
        </p:txBody>
      </p:sp>
      <p:sp>
        <p:nvSpPr>
          <p:cNvPr id="4" name="Slide Number Placeholder 3"/>
          <p:cNvSpPr>
            <a:spLocks noGrp="1"/>
          </p:cNvSpPr>
          <p:nvPr>
            <p:ph type="sldNum" sz="quarter" idx="10"/>
          </p:nvPr>
        </p:nvSpPr>
        <p:spPr/>
        <p:txBody>
          <a:bodyPr/>
          <a:lstStyle/>
          <a:p>
            <a:fld id="{3CA38487-C24C-4966-9DA1-EB22F3644958}" type="slidenum">
              <a:rPr lang="en-US" smtClean="0"/>
              <a:t>19</a:t>
            </a:fld>
            <a:endParaRPr lang="en-US"/>
          </a:p>
        </p:txBody>
      </p:sp>
    </p:spTree>
    <p:extLst>
      <p:ext uri="{BB962C8B-B14F-4D97-AF65-F5344CB8AC3E}">
        <p14:creationId xmlns:p14="http://schemas.microsoft.com/office/powerpoint/2010/main" val="11403720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sz="1200" b="1" i="0" kern="1200" dirty="0" smtClean="0">
                <a:solidFill>
                  <a:schemeClr val="tx1"/>
                </a:solidFill>
                <a:effectLst/>
                <a:latin typeface="+mn-lt"/>
                <a:ea typeface="+mn-ea"/>
                <a:cs typeface="+mn-cs"/>
              </a:rPr>
              <a:t>Em bé mang tình yêu thương đến cho gia đình bạn nhỏ</a:t>
            </a:r>
            <a:endParaRPr lang="vi-VN" sz="1200" b="1"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CA38487-C24C-4966-9DA1-EB22F3644958}" type="slidenum">
              <a:rPr lang="en-US" smtClean="0"/>
              <a:t>21</a:t>
            </a:fld>
            <a:endParaRPr lang="en-US"/>
          </a:p>
        </p:txBody>
      </p:sp>
    </p:spTree>
    <p:extLst>
      <p:ext uri="{BB962C8B-B14F-4D97-AF65-F5344CB8AC3E}">
        <p14:creationId xmlns:p14="http://schemas.microsoft.com/office/powerpoint/2010/main" val="22666706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10"/>
          </p:nvPr>
        </p:nvSpPr>
        <p:spPr/>
        <p:txBody>
          <a:bodyPr/>
          <a:lstStyle/>
          <a:p>
            <a:fld id="{3CA38487-C24C-4966-9DA1-EB22F3644958}" type="slidenum">
              <a:rPr lang="en-US" smtClean="0"/>
              <a:t>25</a:t>
            </a:fld>
            <a:endParaRPr lang="en-US"/>
          </a:p>
        </p:txBody>
      </p:sp>
    </p:spTree>
    <p:extLst>
      <p:ext uri="{BB962C8B-B14F-4D97-AF65-F5344CB8AC3E}">
        <p14:creationId xmlns:p14="http://schemas.microsoft.com/office/powerpoint/2010/main" val="41788873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13295CC-E057-4A62-B462-0FC7E02321B1}" type="slidenum">
              <a:rPr lang="zh-CN" altLang="en-US" smtClean="0"/>
              <a:t>26</a:t>
            </a:fld>
            <a:endParaRPr lang="zh-CN" altLang="en-US"/>
          </a:p>
        </p:txBody>
      </p:sp>
    </p:spTree>
    <p:extLst>
      <p:ext uri="{BB962C8B-B14F-4D97-AF65-F5344CB8AC3E}">
        <p14:creationId xmlns:p14="http://schemas.microsoft.com/office/powerpoint/2010/main" val="38152043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sz="1200" b="1" i="0" kern="1200" dirty="0" smtClean="0">
                <a:solidFill>
                  <a:schemeClr val="tx1"/>
                </a:solidFill>
                <a:effectLst/>
                <a:latin typeface="+mn-lt"/>
                <a:ea typeface="+mn-ea"/>
                <a:cs typeface="+mn-cs"/>
              </a:rPr>
              <a:t>mũm mĩm, mập mạp, đáng yêu, xinh xắn, dễ thương, chũn chĩn, tròn trịa, ngây thơ, hồn nhiên,...</a:t>
            </a:r>
          </a:p>
          <a:p>
            <a:endParaRPr lang="vi-VN" dirty="0"/>
          </a:p>
        </p:txBody>
      </p:sp>
      <p:sp>
        <p:nvSpPr>
          <p:cNvPr id="4" name="Slide Number Placeholder 3"/>
          <p:cNvSpPr>
            <a:spLocks noGrp="1"/>
          </p:cNvSpPr>
          <p:nvPr>
            <p:ph type="sldNum" sz="quarter" idx="10"/>
          </p:nvPr>
        </p:nvSpPr>
        <p:spPr/>
        <p:txBody>
          <a:bodyPr/>
          <a:lstStyle/>
          <a:p>
            <a:fld id="{3CA38487-C24C-4966-9DA1-EB22F3644958}" type="slidenum">
              <a:rPr lang="en-US" smtClean="0"/>
              <a:t>27</a:t>
            </a:fld>
            <a:endParaRPr lang="en-US"/>
          </a:p>
        </p:txBody>
      </p:sp>
    </p:spTree>
    <p:extLst>
      <p:ext uri="{BB962C8B-B14F-4D97-AF65-F5344CB8AC3E}">
        <p14:creationId xmlns:p14="http://schemas.microsoft.com/office/powerpoint/2010/main" val="26064210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954884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589111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sz="1200" b="1" kern="1200" dirty="0" smtClean="0">
                <a:solidFill>
                  <a:schemeClr val="tx1"/>
                </a:solidFill>
                <a:effectLst/>
                <a:latin typeface="+mn-lt"/>
                <a:ea typeface="+mn-ea"/>
                <a:cs typeface="+mn-cs"/>
              </a:rPr>
              <a:t>Em bé mà em biết tên là gì?</a:t>
            </a:r>
          </a:p>
          <a:p>
            <a:r>
              <a:rPr lang="vi-VN" sz="1200" b="1" kern="1200" dirty="0" smtClean="0">
                <a:solidFill>
                  <a:schemeClr val="tx1"/>
                </a:solidFill>
                <a:effectLst/>
                <a:latin typeface="+mn-lt"/>
                <a:ea typeface="+mn-ea"/>
                <a:cs typeface="+mn-cs"/>
              </a:rPr>
              <a:t>Em bé mấy tuổi?</a:t>
            </a:r>
          </a:p>
          <a:p>
            <a:r>
              <a:rPr lang="vi-VN" sz="1200" b="1" kern="1200" dirty="0" smtClean="0">
                <a:solidFill>
                  <a:schemeClr val="tx1"/>
                </a:solidFill>
                <a:effectLst/>
                <a:latin typeface="+mn-lt"/>
                <a:ea typeface="+mn-ea"/>
                <a:cs typeface="+mn-cs"/>
              </a:rPr>
              <a:t>Em bé có hình dáng như thế nào? </a:t>
            </a:r>
          </a:p>
          <a:p>
            <a:r>
              <a:rPr lang="vi-VN" sz="1200" b="1" kern="1200" dirty="0" smtClean="0">
                <a:solidFill>
                  <a:schemeClr val="tx1"/>
                </a:solidFill>
                <a:effectLst/>
                <a:latin typeface="+mn-lt"/>
                <a:ea typeface="+mn-ea"/>
                <a:cs typeface="+mn-cs"/>
              </a:rPr>
              <a:t>Em bé đã biết làm gì? </a:t>
            </a:r>
          </a:p>
          <a:p>
            <a:r>
              <a:rPr lang="vi-VN" sz="1200" b="1" kern="1200" dirty="0" smtClean="0">
                <a:solidFill>
                  <a:schemeClr val="tx1"/>
                </a:solidFill>
                <a:effectLst/>
                <a:latin typeface="+mn-lt"/>
                <a:ea typeface="+mn-ea"/>
                <a:cs typeface="+mn-cs"/>
              </a:rPr>
              <a:t>Em có cảm xúc gì khi nhìn thấy hoặc chơi với em bé?</a:t>
            </a:r>
            <a:endParaRPr lang="vi-VN" b="1" dirty="0" smtClean="0"/>
          </a:p>
        </p:txBody>
      </p:sp>
      <p:sp>
        <p:nvSpPr>
          <p:cNvPr id="4" name="Slide Number Placeholder 3"/>
          <p:cNvSpPr>
            <a:spLocks noGrp="1"/>
          </p:cNvSpPr>
          <p:nvPr>
            <p:ph type="sldNum" sz="quarter" idx="10"/>
          </p:nvPr>
        </p:nvSpPr>
        <p:spPr/>
        <p:txBody>
          <a:bodyPr/>
          <a:lstStyle/>
          <a:p>
            <a:fld id="{3CA38487-C24C-4966-9DA1-EB22F3644958}" type="slidenum">
              <a:rPr lang="en-US" smtClean="0"/>
              <a:t>3</a:t>
            </a:fld>
            <a:endParaRPr lang="en-US"/>
          </a:p>
        </p:txBody>
      </p:sp>
    </p:spTree>
    <p:extLst>
      <p:ext uri="{BB962C8B-B14F-4D97-AF65-F5344CB8AC3E}">
        <p14:creationId xmlns:p14="http://schemas.microsoft.com/office/powerpoint/2010/main" val="14805148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200" b="1" i="1" kern="1200" dirty="0" smtClean="0">
                <a:solidFill>
                  <a:schemeClr val="tx1"/>
                </a:solidFill>
                <a:effectLst/>
                <a:latin typeface="+mn-lt"/>
                <a:ea typeface="+mn-ea"/>
                <a:cs typeface="+mn-cs"/>
              </a:rPr>
              <a:t>Vừa rồi chúng ta đã kể được rất nhiều về những em bé, cô thấy mỗi bạn đều có những tình cảm riêng của mình dành cho em bé. Còn bạn nhỏ trong bài thơ Em mang về yêu thương đã dành tình cảm cho em bé như thế nào? Chúng ta cùng đọc và tìm hiểu bài thơ nhé!</a:t>
            </a:r>
            <a:endParaRPr lang="vi-VN" sz="1200" b="1" kern="1200" dirty="0" smtClean="0">
              <a:solidFill>
                <a:schemeClr val="tx1"/>
              </a:solidFill>
              <a:effectLst/>
              <a:latin typeface="+mn-lt"/>
              <a:ea typeface="+mn-ea"/>
              <a:cs typeface="+mn-cs"/>
            </a:endParaRPr>
          </a:p>
          <a:p>
            <a:endParaRPr lang="vi-VN" b="1" dirty="0"/>
          </a:p>
        </p:txBody>
      </p:sp>
      <p:sp>
        <p:nvSpPr>
          <p:cNvPr id="4" name="Slide Number Placeholder 3"/>
          <p:cNvSpPr>
            <a:spLocks noGrp="1"/>
          </p:cNvSpPr>
          <p:nvPr>
            <p:ph type="sldNum" sz="quarter" idx="10"/>
          </p:nvPr>
        </p:nvSpPr>
        <p:spPr/>
        <p:txBody>
          <a:bodyPr/>
          <a:lstStyle/>
          <a:p>
            <a:fld id="{3CA38487-C24C-4966-9DA1-EB22F3644958}" type="slidenum">
              <a:rPr lang="en-US" smtClean="0"/>
              <a:t>4</a:t>
            </a:fld>
            <a:endParaRPr lang="en-US"/>
          </a:p>
        </p:txBody>
      </p:sp>
    </p:spTree>
    <p:extLst>
      <p:ext uri="{BB962C8B-B14F-4D97-AF65-F5344CB8AC3E}">
        <p14:creationId xmlns:p14="http://schemas.microsoft.com/office/powerpoint/2010/main" val="4781304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sz="1200" b="1" kern="1200" dirty="0" smtClean="0">
                <a:solidFill>
                  <a:schemeClr val="tx1"/>
                </a:solidFill>
                <a:effectLst/>
                <a:latin typeface="+mn-lt"/>
                <a:ea typeface="+mn-ea"/>
                <a:cs typeface="+mn-cs"/>
              </a:rPr>
              <a:t>Giọng điệu băn khoăn, ngây thơ của nhân vật trữ tình trong bài thơ.</a:t>
            </a:r>
            <a:endParaRPr lang="vi-VN"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CA38487-C24C-4966-9DA1-EB22F3644958}" type="slidenum">
              <a:rPr lang="en-US" smtClean="0"/>
              <a:t>5</a:t>
            </a:fld>
            <a:endParaRPr lang="en-US"/>
          </a:p>
        </p:txBody>
      </p:sp>
    </p:spTree>
    <p:extLst>
      <p:ext uri="{BB962C8B-B14F-4D97-AF65-F5344CB8AC3E}">
        <p14:creationId xmlns:p14="http://schemas.microsoft.com/office/powerpoint/2010/main" val="24346566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sz="1200" b="1" kern="1200" dirty="0" smtClean="0">
                <a:solidFill>
                  <a:schemeClr val="tx1"/>
                </a:solidFill>
                <a:effectLst/>
                <a:latin typeface="+mn-lt"/>
                <a:ea typeface="+mn-ea"/>
                <a:cs typeface="+mn-cs"/>
              </a:rPr>
              <a:t>+ Bài thơ có mấy khổ thơ?</a:t>
            </a:r>
          </a:p>
          <a:p>
            <a:r>
              <a:rPr lang="vi-VN" sz="1200" b="1" kern="1200" dirty="0" smtClean="0">
                <a:solidFill>
                  <a:schemeClr val="tx1"/>
                </a:solidFill>
                <a:effectLst/>
                <a:latin typeface="+mn-lt"/>
                <a:ea typeface="+mn-ea"/>
                <a:cs typeface="+mn-cs"/>
              </a:rPr>
              <a:t>+ Cô đã ngắt, nghỉ hơi như thế nào?</a:t>
            </a:r>
          </a:p>
          <a:p>
            <a:endParaRPr lang="vi-VN" dirty="0"/>
          </a:p>
        </p:txBody>
      </p:sp>
      <p:sp>
        <p:nvSpPr>
          <p:cNvPr id="4" name="Slide Number Placeholder 3"/>
          <p:cNvSpPr>
            <a:spLocks noGrp="1"/>
          </p:cNvSpPr>
          <p:nvPr>
            <p:ph type="sldNum" sz="quarter" idx="10"/>
          </p:nvPr>
        </p:nvSpPr>
        <p:spPr/>
        <p:txBody>
          <a:bodyPr/>
          <a:lstStyle/>
          <a:p>
            <a:fld id="{3CA38487-C24C-4966-9DA1-EB22F3644958}" type="slidenum">
              <a:rPr lang="en-US" smtClean="0"/>
              <a:t>7</a:t>
            </a:fld>
            <a:endParaRPr lang="en-US"/>
          </a:p>
        </p:txBody>
      </p:sp>
    </p:spTree>
    <p:extLst>
      <p:ext uri="{BB962C8B-B14F-4D97-AF65-F5344CB8AC3E}">
        <p14:creationId xmlns:p14="http://schemas.microsoft.com/office/powerpoint/2010/main" val="532975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A38487-C24C-4966-9DA1-EB22F3644958}" type="slidenum">
              <a:rPr lang="en-US" smtClean="0"/>
              <a:t>9</a:t>
            </a:fld>
            <a:endParaRPr lang="en-US"/>
          </a:p>
        </p:txBody>
      </p:sp>
    </p:spTree>
    <p:extLst>
      <p:ext uri="{BB962C8B-B14F-4D97-AF65-F5344CB8AC3E}">
        <p14:creationId xmlns:p14="http://schemas.microsoft.com/office/powerpoint/2010/main" val="7236225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A38487-C24C-4966-9DA1-EB22F3644958}" type="slidenum">
              <a:rPr lang="en-US" smtClean="0"/>
              <a:t>10</a:t>
            </a:fld>
            <a:endParaRPr lang="en-US"/>
          </a:p>
        </p:txBody>
      </p:sp>
    </p:spTree>
    <p:extLst>
      <p:ext uri="{BB962C8B-B14F-4D97-AF65-F5344CB8AC3E}">
        <p14:creationId xmlns:p14="http://schemas.microsoft.com/office/powerpoint/2010/main" val="8319701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A38487-C24C-4966-9DA1-EB22F3644958}" type="slidenum">
              <a:rPr lang="en-US" smtClean="0"/>
              <a:t>11</a:t>
            </a:fld>
            <a:endParaRPr lang="en-US"/>
          </a:p>
        </p:txBody>
      </p:sp>
    </p:spTree>
    <p:extLst>
      <p:ext uri="{BB962C8B-B14F-4D97-AF65-F5344CB8AC3E}">
        <p14:creationId xmlns:p14="http://schemas.microsoft.com/office/powerpoint/2010/main" val="36632734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59C6F32-809B-4A83-821D-D07C0E8E5FD3}" type="datetimeFigureOut">
              <a:rPr lang="en-US" smtClean="0"/>
              <a:t>12/3/2022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247BC8-A6CA-494E-BB60-552F2E01048C}" type="slidenum">
              <a:rPr lang="en-US" smtClean="0"/>
              <a:t>‹#›</a:t>
            </a:fld>
            <a:endParaRPr lang="en-US"/>
          </a:p>
        </p:txBody>
      </p:sp>
    </p:spTree>
    <p:extLst>
      <p:ext uri="{BB962C8B-B14F-4D97-AF65-F5344CB8AC3E}">
        <p14:creationId xmlns:p14="http://schemas.microsoft.com/office/powerpoint/2010/main" val="31287818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9C6F32-809B-4A83-821D-D07C0E8E5FD3}" type="datetimeFigureOut">
              <a:rPr lang="en-US" smtClean="0"/>
              <a:t>12/3/2022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247BC8-A6CA-494E-BB60-552F2E01048C}" type="slidenum">
              <a:rPr lang="en-US" smtClean="0"/>
              <a:t>‹#›</a:t>
            </a:fld>
            <a:endParaRPr lang="en-US"/>
          </a:p>
        </p:txBody>
      </p:sp>
    </p:spTree>
    <p:extLst>
      <p:ext uri="{BB962C8B-B14F-4D97-AF65-F5344CB8AC3E}">
        <p14:creationId xmlns:p14="http://schemas.microsoft.com/office/powerpoint/2010/main" val="4815816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9C6F32-809B-4A83-821D-D07C0E8E5FD3}" type="datetimeFigureOut">
              <a:rPr lang="en-US" smtClean="0"/>
              <a:t>12/3/2022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247BC8-A6CA-494E-BB60-552F2E01048C}" type="slidenum">
              <a:rPr lang="en-US" smtClean="0"/>
              <a:t>‹#›</a:t>
            </a:fld>
            <a:endParaRPr lang="en-US"/>
          </a:p>
        </p:txBody>
      </p:sp>
    </p:spTree>
    <p:extLst>
      <p:ext uri="{BB962C8B-B14F-4D97-AF65-F5344CB8AC3E}">
        <p14:creationId xmlns:p14="http://schemas.microsoft.com/office/powerpoint/2010/main" val="22982770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图片与标题">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
            <a:ext cx="12192000" cy="6858001"/>
          </a:xfrm>
          <a:prstGeom prst="rect">
            <a:avLst/>
          </a:prstGeom>
        </p:spPr>
      </p:pic>
    </p:spTree>
    <p:extLst>
      <p:ext uri="{BB962C8B-B14F-4D97-AF65-F5344CB8AC3E}">
        <p14:creationId xmlns:p14="http://schemas.microsoft.com/office/powerpoint/2010/main" val="273638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19295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color">
  <p:cSld name="Blank color">
    <p:spTree>
      <p:nvGrpSpPr>
        <p:cNvPr id="1" name="Shape 55"/>
        <p:cNvGrpSpPr/>
        <p:nvPr/>
      </p:nvGrpSpPr>
      <p:grpSpPr>
        <a:xfrm>
          <a:off x="0" y="0"/>
          <a:ext cx="0" cy="0"/>
          <a:chOff x="0" y="0"/>
          <a:chExt cx="0" cy="0"/>
        </a:xfrm>
      </p:grpSpPr>
      <p:sp>
        <p:nvSpPr>
          <p:cNvPr id="56" name="Google Shape;56;p12"/>
          <p:cNvSpPr txBox="1">
            <a:spLocks noGrp="1"/>
          </p:cNvSpPr>
          <p:nvPr>
            <p:ph type="sldNum" idx="12"/>
          </p:nvPr>
        </p:nvSpPr>
        <p:spPr>
          <a:xfrm>
            <a:off x="145433" y="194700"/>
            <a:ext cx="2409600" cy="1670400"/>
          </a:xfrm>
          <a:prstGeom prst="rect">
            <a:avLst/>
          </a:prstGeom>
        </p:spPr>
        <p:txBody>
          <a:bodyPr spcFirstLastPara="1" wrap="square" lIns="119324" tIns="119324" rIns="119324" bIns="119324"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algn="l"/>
            <a:fld id="{00000000-1234-1234-1234-123412341234}" type="slidenum">
              <a:rPr lang="en" smtClean="0">
                <a:solidFill>
                  <a:prstClr val="black">
                    <a:tint val="75000"/>
                  </a:prstClr>
                </a:solidFill>
              </a:rPr>
              <a:pPr algn="l"/>
              <a:t>‹#›</a:t>
            </a:fld>
            <a:endParaRPr lang="en">
              <a:solidFill>
                <a:prstClr val="black">
                  <a:tint val="75000"/>
                </a:prstClr>
              </a:solidFill>
            </a:endParaRPr>
          </a:p>
        </p:txBody>
      </p:sp>
    </p:spTree>
    <p:extLst>
      <p:ext uri="{BB962C8B-B14F-4D97-AF65-F5344CB8AC3E}">
        <p14:creationId xmlns:p14="http://schemas.microsoft.com/office/powerpoint/2010/main" val="1200173076"/>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4"/>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8" indent="0" algn="ctr">
              <a:buNone/>
              <a:defRPr sz="1800"/>
            </a:lvl3pPr>
            <a:lvl4pPr marL="1371566" indent="0" algn="ctr">
              <a:buNone/>
              <a:defRPr sz="1600"/>
            </a:lvl4pPr>
            <a:lvl5pPr marL="1828754" indent="0" algn="ctr">
              <a:buNone/>
              <a:defRPr sz="1600"/>
            </a:lvl5pPr>
            <a:lvl6pPr marL="2285943" indent="0" algn="ctr">
              <a:buNone/>
              <a:defRPr sz="1600"/>
            </a:lvl6pPr>
            <a:lvl7pPr marL="2743132"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C7E0B67-8FA0-4F66-9577-9C053E74A2A9}" type="datetimeFigureOut">
              <a:rPr lang="en-US" smtClean="0">
                <a:solidFill>
                  <a:prstClr val="black">
                    <a:tint val="75000"/>
                  </a:prstClr>
                </a:solidFill>
              </a:rPr>
              <a:pPr/>
              <a:t>12/3/2022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9737A6A-1E74-452D-93A8-6C3F3DFA17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14402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C7E0B67-8FA0-4F66-9577-9C053E74A2A9}" type="datetimeFigureOut">
              <a:rPr lang="en-US" smtClean="0">
                <a:solidFill>
                  <a:prstClr val="black">
                    <a:tint val="75000"/>
                  </a:prstClr>
                </a:solidFill>
              </a:rPr>
              <a:pPr/>
              <a:t>12/3/2022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9737A6A-1E74-452D-93A8-6C3F3DFA17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6535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9"/>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C7E0B67-8FA0-4F66-9577-9C053E74A2A9}" type="datetimeFigureOut">
              <a:rPr lang="en-US" smtClean="0">
                <a:solidFill>
                  <a:prstClr val="black">
                    <a:tint val="75000"/>
                  </a:prstClr>
                </a:solidFill>
              </a:rPr>
              <a:pPr/>
              <a:t>12/3/2022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9737A6A-1E74-452D-93A8-6C3F3DFA17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88800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C7E0B67-8FA0-4F66-9577-9C053E74A2A9}" type="datetimeFigureOut">
              <a:rPr lang="en-US" smtClean="0">
                <a:solidFill>
                  <a:prstClr val="black">
                    <a:tint val="75000"/>
                  </a:prstClr>
                </a:solidFill>
              </a:rPr>
              <a:pPr/>
              <a:t>12/3/2022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9737A6A-1E74-452D-93A8-6C3F3DFA17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0145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4"/>
            <a:ext cx="5157787" cy="82391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4"/>
            <a:ext cx="5183188" cy="82391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C7E0B67-8FA0-4F66-9577-9C053E74A2A9}" type="datetimeFigureOut">
              <a:rPr lang="en-US" smtClean="0">
                <a:solidFill>
                  <a:prstClr val="black">
                    <a:tint val="75000"/>
                  </a:prstClr>
                </a:solidFill>
              </a:rPr>
              <a:pPr/>
              <a:t>12/3/2022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9737A6A-1E74-452D-93A8-6C3F3DFA17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16952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9C6F32-809B-4A83-821D-D07C0E8E5FD3}" type="datetimeFigureOut">
              <a:rPr lang="en-US" smtClean="0"/>
              <a:t>12/3/2022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247BC8-A6CA-494E-BB60-552F2E01048C}" type="slidenum">
              <a:rPr lang="en-US" smtClean="0"/>
              <a:t>‹#›</a:t>
            </a:fld>
            <a:endParaRPr lang="en-US"/>
          </a:p>
        </p:txBody>
      </p:sp>
    </p:spTree>
    <p:extLst>
      <p:ext uri="{BB962C8B-B14F-4D97-AF65-F5344CB8AC3E}">
        <p14:creationId xmlns:p14="http://schemas.microsoft.com/office/powerpoint/2010/main" val="36588083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C7E0B67-8FA0-4F66-9577-9C053E74A2A9}" type="datetimeFigureOut">
              <a:rPr lang="en-US" smtClean="0">
                <a:solidFill>
                  <a:prstClr val="black">
                    <a:tint val="75000"/>
                  </a:prstClr>
                </a:solidFill>
              </a:rPr>
              <a:pPr/>
              <a:t>12/3/2022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9737A6A-1E74-452D-93A8-6C3F3DFA17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59851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7E0B67-8FA0-4F66-9577-9C053E74A2A9}" type="datetimeFigureOut">
              <a:rPr lang="en-US" smtClean="0">
                <a:solidFill>
                  <a:prstClr val="black">
                    <a:tint val="75000"/>
                  </a:prstClr>
                </a:solidFill>
              </a:rPr>
              <a:pPr/>
              <a:t>12/3/2022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9737A6A-1E74-452D-93A8-6C3F3DFA17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56723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189" indent="0">
              <a:buNone/>
              <a:defRPr sz="1400"/>
            </a:lvl2pPr>
            <a:lvl3pPr marL="914378" indent="0">
              <a:buNone/>
              <a:defRPr sz="1200"/>
            </a:lvl3pPr>
            <a:lvl4pPr marL="1371566" indent="0">
              <a:buNone/>
              <a:defRPr sz="1000"/>
            </a:lvl4pPr>
            <a:lvl5pPr marL="1828754" indent="0">
              <a:buNone/>
              <a:defRPr sz="1000"/>
            </a:lvl5pPr>
            <a:lvl6pPr marL="2285943" indent="0">
              <a:buNone/>
              <a:defRPr sz="1000"/>
            </a:lvl6pPr>
            <a:lvl7pPr marL="2743132"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C7E0B67-8FA0-4F66-9577-9C053E74A2A9}" type="datetimeFigureOut">
              <a:rPr lang="en-US" smtClean="0">
                <a:solidFill>
                  <a:prstClr val="black">
                    <a:tint val="75000"/>
                  </a:prstClr>
                </a:solidFill>
              </a:rPr>
              <a:pPr/>
              <a:t>12/3/2022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9737A6A-1E74-452D-93A8-6C3F3DFA17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77083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189" indent="0">
              <a:buNone/>
              <a:defRPr sz="1400"/>
            </a:lvl2pPr>
            <a:lvl3pPr marL="914378" indent="0">
              <a:buNone/>
              <a:defRPr sz="1200"/>
            </a:lvl3pPr>
            <a:lvl4pPr marL="1371566" indent="0">
              <a:buNone/>
              <a:defRPr sz="1000"/>
            </a:lvl4pPr>
            <a:lvl5pPr marL="1828754" indent="0">
              <a:buNone/>
              <a:defRPr sz="1000"/>
            </a:lvl5pPr>
            <a:lvl6pPr marL="2285943" indent="0">
              <a:buNone/>
              <a:defRPr sz="1000"/>
            </a:lvl6pPr>
            <a:lvl7pPr marL="2743132"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C7E0B67-8FA0-4F66-9577-9C053E74A2A9}" type="datetimeFigureOut">
              <a:rPr lang="en-US" smtClean="0">
                <a:solidFill>
                  <a:prstClr val="black">
                    <a:tint val="75000"/>
                  </a:prstClr>
                </a:solidFill>
              </a:rPr>
              <a:pPr/>
              <a:t>12/3/2022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9737A6A-1E74-452D-93A8-6C3F3DFA17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47612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C7E0B67-8FA0-4F66-9577-9C053E74A2A9}" type="datetimeFigureOut">
              <a:rPr lang="en-US" smtClean="0">
                <a:solidFill>
                  <a:prstClr val="black">
                    <a:tint val="75000"/>
                  </a:prstClr>
                </a:solidFill>
              </a:rPr>
              <a:pPr/>
              <a:t>12/3/2022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9737A6A-1E74-452D-93A8-6C3F3DFA17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36906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6"/>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6"/>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C7E0B67-8FA0-4F66-9577-9C053E74A2A9}" type="datetimeFigureOut">
              <a:rPr lang="en-US" smtClean="0">
                <a:solidFill>
                  <a:prstClr val="black">
                    <a:tint val="75000"/>
                  </a:prstClr>
                </a:solidFill>
              </a:rPr>
              <a:pPr/>
              <a:t>12/3/2022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9737A6A-1E74-452D-93A8-6C3F3DFA17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94327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3642601"/>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4"/>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178" indent="0" algn="ctr">
              <a:buNone/>
              <a:defRPr sz="2000"/>
            </a:lvl2pPr>
            <a:lvl3pPr marL="914355" indent="0" algn="ctr">
              <a:buNone/>
              <a:defRPr sz="1800"/>
            </a:lvl3pPr>
            <a:lvl4pPr marL="1371532" indent="0" algn="ctr">
              <a:buNone/>
              <a:defRPr sz="1600"/>
            </a:lvl4pPr>
            <a:lvl5pPr marL="1828709" indent="0" algn="ctr">
              <a:buNone/>
              <a:defRPr sz="1600"/>
            </a:lvl5pPr>
            <a:lvl6pPr marL="2285886" indent="0" algn="ctr">
              <a:buNone/>
              <a:defRPr sz="1600"/>
            </a:lvl6pPr>
            <a:lvl7pPr marL="2743064" indent="0" algn="ctr">
              <a:buNone/>
              <a:defRPr sz="1600"/>
            </a:lvl7pPr>
            <a:lvl8pPr marL="3200240" indent="0" algn="ctr">
              <a:buNone/>
              <a:defRPr sz="1600"/>
            </a:lvl8pPr>
            <a:lvl9pPr marL="3657418"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C7E0B67-8FA0-4F66-9577-9C053E74A2A9}" type="datetimeFigureOut">
              <a:rPr lang="en-US" smtClean="0">
                <a:solidFill>
                  <a:prstClr val="black">
                    <a:tint val="75000"/>
                  </a:prstClr>
                </a:solidFill>
              </a:rPr>
              <a:pPr/>
              <a:t>12/3/2022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9737A6A-1E74-452D-93A8-6C3F3DFA17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986335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C7E0B67-8FA0-4F66-9577-9C053E74A2A9}" type="datetimeFigureOut">
              <a:rPr lang="en-US" smtClean="0">
                <a:solidFill>
                  <a:prstClr val="black">
                    <a:tint val="75000"/>
                  </a:prstClr>
                </a:solidFill>
              </a:rPr>
              <a:pPr/>
              <a:t>12/3/2022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9737A6A-1E74-452D-93A8-6C3F3DFA17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390099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5"/>
            <a:ext cx="10515600" cy="1500187"/>
          </a:xfrm>
        </p:spPr>
        <p:txBody>
          <a:bodyPr/>
          <a:lstStyle>
            <a:lvl1pPr marL="0" indent="0">
              <a:buNone/>
              <a:defRPr sz="2400">
                <a:solidFill>
                  <a:schemeClr val="tx1">
                    <a:tint val="75000"/>
                  </a:schemeClr>
                </a:solidFill>
              </a:defRPr>
            </a:lvl1pPr>
            <a:lvl2pPr marL="457178" indent="0">
              <a:buNone/>
              <a:defRPr sz="2000">
                <a:solidFill>
                  <a:schemeClr val="tx1">
                    <a:tint val="75000"/>
                  </a:schemeClr>
                </a:solidFill>
              </a:defRPr>
            </a:lvl2pPr>
            <a:lvl3pPr marL="914355"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4" indent="0">
              <a:buNone/>
              <a:defRPr sz="1600">
                <a:solidFill>
                  <a:schemeClr val="tx1">
                    <a:tint val="75000"/>
                  </a:schemeClr>
                </a:solidFill>
              </a:defRPr>
            </a:lvl7pPr>
            <a:lvl8pPr marL="3200240" indent="0">
              <a:buNone/>
              <a:defRPr sz="1600">
                <a:solidFill>
                  <a:schemeClr val="tx1">
                    <a:tint val="75000"/>
                  </a:schemeClr>
                </a:solidFill>
              </a:defRPr>
            </a:lvl8pPr>
            <a:lvl9pPr marL="3657418"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C7E0B67-8FA0-4F66-9577-9C053E74A2A9}" type="datetimeFigureOut">
              <a:rPr lang="en-US" smtClean="0">
                <a:solidFill>
                  <a:prstClr val="black">
                    <a:tint val="75000"/>
                  </a:prstClr>
                </a:solidFill>
              </a:rPr>
              <a:pPr/>
              <a:t>12/3/2022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9737A6A-1E74-452D-93A8-6C3F3DFA17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73137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59C6F32-809B-4A83-821D-D07C0E8E5FD3}" type="datetimeFigureOut">
              <a:rPr lang="en-US" smtClean="0"/>
              <a:t>12/3/2022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247BC8-A6CA-494E-BB60-552F2E01048C}" type="slidenum">
              <a:rPr lang="en-US" smtClean="0"/>
              <a:t>‹#›</a:t>
            </a:fld>
            <a:endParaRPr lang="en-US"/>
          </a:p>
        </p:txBody>
      </p:sp>
    </p:spTree>
    <p:extLst>
      <p:ext uri="{BB962C8B-B14F-4D97-AF65-F5344CB8AC3E}">
        <p14:creationId xmlns:p14="http://schemas.microsoft.com/office/powerpoint/2010/main" val="4478467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C7E0B67-8FA0-4F66-9577-9C053E74A2A9}" type="datetimeFigureOut">
              <a:rPr lang="en-US" smtClean="0">
                <a:solidFill>
                  <a:prstClr val="black">
                    <a:tint val="75000"/>
                  </a:prstClr>
                </a:solidFill>
              </a:rPr>
              <a:pPr/>
              <a:t>12/3/2022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9737A6A-1E74-452D-93A8-6C3F3DFA17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405559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90" y="1681164"/>
            <a:ext cx="5157787" cy="823912"/>
          </a:xfrm>
        </p:spPr>
        <p:txBody>
          <a:bodyPr anchor="b"/>
          <a:lstStyle>
            <a:lvl1pPr marL="0" indent="0">
              <a:buNone/>
              <a:defRPr sz="2400" b="1"/>
            </a:lvl1pPr>
            <a:lvl2pPr marL="457178"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4" indent="0">
              <a:buNone/>
              <a:defRPr sz="1600" b="1"/>
            </a:lvl7pPr>
            <a:lvl8pPr marL="3200240" indent="0">
              <a:buNone/>
              <a:defRPr sz="1600" b="1"/>
            </a:lvl8pPr>
            <a:lvl9pPr marL="3657418" indent="0">
              <a:buNone/>
              <a:defRPr sz="1600" b="1"/>
            </a:lvl9pPr>
          </a:lstStyle>
          <a:p>
            <a:pPr lvl="0"/>
            <a:r>
              <a:rPr lang="en-US"/>
              <a:t>Edit Master text styles</a:t>
            </a:r>
          </a:p>
        </p:txBody>
      </p:sp>
      <p:sp>
        <p:nvSpPr>
          <p:cNvPr id="4" name="Content Placeholder 3"/>
          <p:cNvSpPr>
            <a:spLocks noGrp="1"/>
          </p:cNvSpPr>
          <p:nvPr>
            <p:ph sz="half" idx="2"/>
          </p:nvPr>
        </p:nvSpPr>
        <p:spPr>
          <a:xfrm>
            <a:off x="839790"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4"/>
            <a:ext cx="5183188" cy="823912"/>
          </a:xfrm>
        </p:spPr>
        <p:txBody>
          <a:bodyPr anchor="b"/>
          <a:lstStyle>
            <a:lvl1pPr marL="0" indent="0">
              <a:buNone/>
              <a:defRPr sz="2400" b="1"/>
            </a:lvl1pPr>
            <a:lvl2pPr marL="457178"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4" indent="0">
              <a:buNone/>
              <a:defRPr sz="1600" b="1"/>
            </a:lvl7pPr>
            <a:lvl8pPr marL="3200240" indent="0">
              <a:buNone/>
              <a:defRPr sz="1600" b="1"/>
            </a:lvl8pPr>
            <a:lvl9pPr marL="3657418"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C7E0B67-8FA0-4F66-9577-9C053E74A2A9}" type="datetimeFigureOut">
              <a:rPr lang="en-US" smtClean="0">
                <a:solidFill>
                  <a:prstClr val="black">
                    <a:tint val="75000"/>
                  </a:prstClr>
                </a:solidFill>
              </a:rPr>
              <a:pPr/>
              <a:t>12/3/2022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9737A6A-1E74-452D-93A8-6C3F3DFA17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730626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C7E0B67-8FA0-4F66-9577-9C053E74A2A9}" type="datetimeFigureOut">
              <a:rPr lang="en-US" smtClean="0">
                <a:solidFill>
                  <a:prstClr val="black">
                    <a:tint val="75000"/>
                  </a:prstClr>
                </a:solidFill>
              </a:rPr>
              <a:pPr/>
              <a:t>12/3/2022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9737A6A-1E74-452D-93A8-6C3F3DFA17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977295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7E0B67-8FA0-4F66-9577-9C053E74A2A9}" type="datetimeFigureOut">
              <a:rPr lang="en-US" smtClean="0">
                <a:solidFill>
                  <a:prstClr val="black">
                    <a:tint val="75000"/>
                  </a:prstClr>
                </a:solidFill>
              </a:rPr>
              <a:pPr/>
              <a:t>12/3/2022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9737A6A-1E74-452D-93A8-6C3F3DFA17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8310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90" y="2057400"/>
            <a:ext cx="3932237" cy="3811588"/>
          </a:xfrm>
        </p:spPr>
        <p:txBody>
          <a:bodyPr/>
          <a:lstStyle>
            <a:lvl1pPr marL="0" indent="0">
              <a:buNone/>
              <a:defRPr sz="1600"/>
            </a:lvl1pPr>
            <a:lvl2pPr marL="457178" indent="0">
              <a:buNone/>
              <a:defRPr sz="1400"/>
            </a:lvl2pPr>
            <a:lvl3pPr marL="914355" indent="0">
              <a:buNone/>
              <a:defRPr sz="1200"/>
            </a:lvl3pPr>
            <a:lvl4pPr marL="1371532" indent="0">
              <a:buNone/>
              <a:defRPr sz="1000"/>
            </a:lvl4pPr>
            <a:lvl5pPr marL="1828709" indent="0">
              <a:buNone/>
              <a:defRPr sz="1000"/>
            </a:lvl5pPr>
            <a:lvl6pPr marL="2285886" indent="0">
              <a:buNone/>
              <a:defRPr sz="1000"/>
            </a:lvl6pPr>
            <a:lvl7pPr marL="2743064" indent="0">
              <a:buNone/>
              <a:defRPr sz="1000"/>
            </a:lvl7pPr>
            <a:lvl8pPr marL="3200240" indent="0">
              <a:buNone/>
              <a:defRPr sz="1000"/>
            </a:lvl8pPr>
            <a:lvl9pPr marL="3657418"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C7E0B67-8FA0-4F66-9577-9C053E74A2A9}" type="datetimeFigureOut">
              <a:rPr lang="en-US" smtClean="0">
                <a:solidFill>
                  <a:prstClr val="black">
                    <a:tint val="75000"/>
                  </a:prstClr>
                </a:solidFill>
              </a:rPr>
              <a:pPr/>
              <a:t>12/3/2022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9737A6A-1E74-452D-93A8-6C3F3DFA17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204998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178" indent="0">
              <a:buNone/>
              <a:defRPr sz="2800"/>
            </a:lvl2pPr>
            <a:lvl3pPr marL="914355" indent="0">
              <a:buNone/>
              <a:defRPr sz="2400"/>
            </a:lvl3pPr>
            <a:lvl4pPr marL="1371532" indent="0">
              <a:buNone/>
              <a:defRPr sz="2000"/>
            </a:lvl4pPr>
            <a:lvl5pPr marL="1828709" indent="0">
              <a:buNone/>
              <a:defRPr sz="2000"/>
            </a:lvl5pPr>
            <a:lvl6pPr marL="2285886" indent="0">
              <a:buNone/>
              <a:defRPr sz="2000"/>
            </a:lvl6pPr>
            <a:lvl7pPr marL="2743064" indent="0">
              <a:buNone/>
              <a:defRPr sz="2000"/>
            </a:lvl7pPr>
            <a:lvl8pPr marL="3200240" indent="0">
              <a:buNone/>
              <a:defRPr sz="2000"/>
            </a:lvl8pPr>
            <a:lvl9pPr marL="3657418"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90" y="2057400"/>
            <a:ext cx="3932237" cy="3811588"/>
          </a:xfrm>
        </p:spPr>
        <p:txBody>
          <a:bodyPr/>
          <a:lstStyle>
            <a:lvl1pPr marL="0" indent="0">
              <a:buNone/>
              <a:defRPr sz="1600"/>
            </a:lvl1pPr>
            <a:lvl2pPr marL="457178" indent="0">
              <a:buNone/>
              <a:defRPr sz="1400"/>
            </a:lvl2pPr>
            <a:lvl3pPr marL="914355" indent="0">
              <a:buNone/>
              <a:defRPr sz="1200"/>
            </a:lvl3pPr>
            <a:lvl4pPr marL="1371532" indent="0">
              <a:buNone/>
              <a:defRPr sz="1000"/>
            </a:lvl4pPr>
            <a:lvl5pPr marL="1828709" indent="0">
              <a:buNone/>
              <a:defRPr sz="1000"/>
            </a:lvl5pPr>
            <a:lvl6pPr marL="2285886" indent="0">
              <a:buNone/>
              <a:defRPr sz="1000"/>
            </a:lvl6pPr>
            <a:lvl7pPr marL="2743064" indent="0">
              <a:buNone/>
              <a:defRPr sz="1000"/>
            </a:lvl7pPr>
            <a:lvl8pPr marL="3200240" indent="0">
              <a:buNone/>
              <a:defRPr sz="1000"/>
            </a:lvl8pPr>
            <a:lvl9pPr marL="3657418"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C7E0B67-8FA0-4F66-9577-9C053E74A2A9}" type="datetimeFigureOut">
              <a:rPr lang="en-US" smtClean="0">
                <a:solidFill>
                  <a:prstClr val="black">
                    <a:tint val="75000"/>
                  </a:prstClr>
                </a:solidFill>
              </a:rPr>
              <a:pPr/>
              <a:t>12/3/2022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9737A6A-1E74-452D-93A8-6C3F3DFA17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581921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C7E0B67-8FA0-4F66-9577-9C053E74A2A9}" type="datetimeFigureOut">
              <a:rPr lang="en-US" smtClean="0">
                <a:solidFill>
                  <a:prstClr val="black">
                    <a:tint val="75000"/>
                  </a:prstClr>
                </a:solidFill>
              </a:rPr>
              <a:pPr/>
              <a:t>12/3/2022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9737A6A-1E74-452D-93A8-6C3F3DFA17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189656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7"/>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7"/>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C7E0B67-8FA0-4F66-9577-9C053E74A2A9}" type="datetimeFigureOut">
              <a:rPr lang="en-US" smtClean="0">
                <a:solidFill>
                  <a:prstClr val="black">
                    <a:tint val="75000"/>
                  </a:prstClr>
                </a:solidFill>
              </a:rPr>
              <a:pPr/>
              <a:t>12/3/2022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9737A6A-1E74-452D-93A8-6C3F3DFA17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271492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4255995"/>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59C6F32-809B-4A83-821D-D07C0E8E5FD3}" type="datetimeFigureOut">
              <a:rPr lang="en-US" smtClean="0"/>
              <a:t>12/3/2022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247BC8-A6CA-494E-BB60-552F2E01048C}" type="slidenum">
              <a:rPr lang="en-US" smtClean="0"/>
              <a:t>‹#›</a:t>
            </a:fld>
            <a:endParaRPr lang="en-US"/>
          </a:p>
        </p:txBody>
      </p:sp>
    </p:spTree>
    <p:extLst>
      <p:ext uri="{BB962C8B-B14F-4D97-AF65-F5344CB8AC3E}">
        <p14:creationId xmlns:p14="http://schemas.microsoft.com/office/powerpoint/2010/main" val="24544175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59C6F32-809B-4A83-821D-D07C0E8E5FD3}" type="datetimeFigureOut">
              <a:rPr lang="en-US" smtClean="0"/>
              <a:t>12/3/2022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D247BC8-A6CA-494E-BB60-552F2E01048C}" type="slidenum">
              <a:rPr lang="en-US" smtClean="0"/>
              <a:t>‹#›</a:t>
            </a:fld>
            <a:endParaRPr lang="en-US"/>
          </a:p>
        </p:txBody>
      </p:sp>
    </p:spTree>
    <p:extLst>
      <p:ext uri="{BB962C8B-B14F-4D97-AF65-F5344CB8AC3E}">
        <p14:creationId xmlns:p14="http://schemas.microsoft.com/office/powerpoint/2010/main" val="17449652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59C6F32-809B-4A83-821D-D07C0E8E5FD3}" type="datetimeFigureOut">
              <a:rPr lang="en-US" smtClean="0"/>
              <a:t>12/3/2022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D247BC8-A6CA-494E-BB60-552F2E01048C}" type="slidenum">
              <a:rPr lang="en-US" smtClean="0"/>
              <a:t>‹#›</a:t>
            </a:fld>
            <a:endParaRPr lang="en-US"/>
          </a:p>
        </p:txBody>
      </p:sp>
    </p:spTree>
    <p:extLst>
      <p:ext uri="{BB962C8B-B14F-4D97-AF65-F5344CB8AC3E}">
        <p14:creationId xmlns:p14="http://schemas.microsoft.com/office/powerpoint/2010/main" val="11260427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9C6F32-809B-4A83-821D-D07C0E8E5FD3}" type="datetimeFigureOut">
              <a:rPr lang="en-US" smtClean="0"/>
              <a:t>12/3/2022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D247BC8-A6CA-494E-BB60-552F2E01048C}" type="slidenum">
              <a:rPr lang="en-US" smtClean="0"/>
              <a:t>‹#›</a:t>
            </a:fld>
            <a:endParaRPr lang="en-US"/>
          </a:p>
        </p:txBody>
      </p:sp>
    </p:spTree>
    <p:extLst>
      <p:ext uri="{BB962C8B-B14F-4D97-AF65-F5344CB8AC3E}">
        <p14:creationId xmlns:p14="http://schemas.microsoft.com/office/powerpoint/2010/main" val="3001348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59C6F32-809B-4A83-821D-D07C0E8E5FD3}" type="datetimeFigureOut">
              <a:rPr lang="en-US" smtClean="0"/>
              <a:t>12/3/2022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247BC8-A6CA-494E-BB60-552F2E01048C}" type="slidenum">
              <a:rPr lang="en-US" smtClean="0"/>
              <a:t>‹#›</a:t>
            </a:fld>
            <a:endParaRPr lang="en-US"/>
          </a:p>
        </p:txBody>
      </p:sp>
    </p:spTree>
    <p:extLst>
      <p:ext uri="{BB962C8B-B14F-4D97-AF65-F5344CB8AC3E}">
        <p14:creationId xmlns:p14="http://schemas.microsoft.com/office/powerpoint/2010/main" val="12664193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59C6F32-809B-4A83-821D-D07C0E8E5FD3}" type="datetimeFigureOut">
              <a:rPr lang="en-US" smtClean="0"/>
              <a:t>12/3/2022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247BC8-A6CA-494E-BB60-552F2E01048C}" type="slidenum">
              <a:rPr lang="en-US" smtClean="0"/>
              <a:t>‹#›</a:t>
            </a:fld>
            <a:endParaRPr lang="en-US"/>
          </a:p>
        </p:txBody>
      </p:sp>
    </p:spTree>
    <p:extLst>
      <p:ext uri="{BB962C8B-B14F-4D97-AF65-F5344CB8AC3E}">
        <p14:creationId xmlns:p14="http://schemas.microsoft.com/office/powerpoint/2010/main" val="16024253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theme" Target="../theme/theme3.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9C6F32-809B-4A83-821D-D07C0E8E5FD3}" type="datetimeFigureOut">
              <a:rPr lang="en-US" smtClean="0"/>
              <a:t>12/3/2022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247BC8-A6CA-494E-BB60-552F2E01048C}" type="slidenum">
              <a:rPr lang="en-US" smtClean="0"/>
              <a:t>‹#›</a:t>
            </a:fld>
            <a:endParaRPr lang="en-US"/>
          </a:p>
        </p:txBody>
      </p:sp>
    </p:spTree>
    <p:extLst>
      <p:ext uri="{BB962C8B-B14F-4D97-AF65-F5344CB8AC3E}">
        <p14:creationId xmlns:p14="http://schemas.microsoft.com/office/powerpoint/2010/main" val="2379723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21716"/>
            <a:fld id="{CC7E0B67-8FA0-4F66-9577-9C053E74A2A9}" type="datetimeFigureOut">
              <a:rPr lang="en-US" smtClean="0">
                <a:solidFill>
                  <a:prstClr val="black">
                    <a:tint val="75000"/>
                  </a:prstClr>
                </a:solidFill>
              </a:rPr>
              <a:pPr defTabSz="921716"/>
              <a:t>12/3/2022</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21716"/>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21716"/>
            <a:fld id="{19737A6A-1E74-452D-93A8-6C3F3DFA172A}" type="slidenum">
              <a:rPr lang="en-US" smtClean="0">
                <a:solidFill>
                  <a:prstClr val="black">
                    <a:tint val="75000"/>
                  </a:prstClr>
                </a:solidFill>
              </a:rPr>
              <a:pPr defTabSz="921716"/>
              <a:t>‹#›</a:t>
            </a:fld>
            <a:endParaRPr lang="en-US">
              <a:solidFill>
                <a:prstClr val="black">
                  <a:tint val="75000"/>
                </a:prstClr>
              </a:solidFill>
            </a:endParaRPr>
          </a:p>
        </p:txBody>
      </p:sp>
    </p:spTree>
    <p:extLst>
      <p:ext uri="{BB962C8B-B14F-4D97-AF65-F5344CB8AC3E}">
        <p14:creationId xmlns:p14="http://schemas.microsoft.com/office/powerpoint/2010/main" val="3550924443"/>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Lst>
  <p:txStyles>
    <p:titleStyle>
      <a:lvl1pPr algn="l" defTabSz="914378"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8"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8"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2" indent="-228594" algn="l" defTabSz="914378"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8"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5"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378"/>
            <a:fld id="{CC7E0B67-8FA0-4F66-9577-9C053E74A2A9}" type="datetimeFigureOut">
              <a:rPr lang="en-US" smtClean="0">
                <a:solidFill>
                  <a:prstClr val="black">
                    <a:tint val="75000"/>
                  </a:prstClr>
                </a:solidFill>
              </a:rPr>
              <a:pPr defTabSz="914378"/>
              <a:t>12/3/2022</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378"/>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378"/>
            <a:fld id="{19737A6A-1E74-452D-93A8-6C3F3DFA172A}" type="slidenum">
              <a:rPr lang="en-US" smtClean="0">
                <a:solidFill>
                  <a:prstClr val="black">
                    <a:tint val="75000"/>
                  </a:prstClr>
                </a:solidFill>
              </a:rPr>
              <a:pPr defTabSz="914378"/>
              <a:t>‹#›</a:t>
            </a:fld>
            <a:endParaRPr lang="en-US">
              <a:solidFill>
                <a:prstClr val="black">
                  <a:tint val="75000"/>
                </a:prstClr>
              </a:solidFill>
            </a:endParaRPr>
          </a:p>
        </p:txBody>
      </p:sp>
    </p:spTree>
    <p:extLst>
      <p:ext uri="{BB962C8B-B14F-4D97-AF65-F5344CB8AC3E}">
        <p14:creationId xmlns:p14="http://schemas.microsoft.com/office/powerpoint/2010/main" val="2658286554"/>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l" defTabSz="914355"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8" indent="-228588" algn="l" defTabSz="914355"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66" indent="-228588" algn="l" defTabSz="914355"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4" indent="-228588" algn="l" defTabSz="914355"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20" indent="-228588"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97" indent="-228588"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74" indent="-228588"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8"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8"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8"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microsoft.com/office/2007/relationships/hdphoto" Target="../media/hdphoto5.wdp"/><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microsoft.com/office/2007/relationships/hdphoto" Target="../media/hdphoto5.wdp"/><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microsoft.com/office/2007/relationships/hdphoto" Target="../media/hdphoto3.wdp"/><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5.png"/><Relationship Id="rId5" Type="http://schemas.microsoft.com/office/2007/relationships/hdphoto" Target="../media/hdphoto2.wdp"/><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g"/><Relationship Id="rId1" Type="http://schemas.openxmlformats.org/officeDocument/2006/relationships/slideLayout" Target="../slideLayouts/slideLayout2.xml"/><Relationship Id="rId4" Type="http://schemas.microsoft.com/office/2007/relationships/hdphoto" Target="../media/hdphoto6.wdp"/></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33.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33.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microsoft.com/office/2007/relationships/hdphoto" Target="../media/hdphoto5.wdp"/><Relationship Id="rId4" Type="http://schemas.openxmlformats.org/officeDocument/2006/relationships/image" Target="../media/image14.png"/></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8" Type="http://schemas.openxmlformats.org/officeDocument/2006/relationships/image" Target="../media/image13.jpg"/><Relationship Id="rId13" Type="http://schemas.openxmlformats.org/officeDocument/2006/relationships/image" Target="../media/image25.png"/><Relationship Id="rId3" Type="http://schemas.openxmlformats.org/officeDocument/2006/relationships/tags" Target="../tags/tag4.xml"/><Relationship Id="rId7" Type="http://schemas.openxmlformats.org/officeDocument/2006/relationships/notesSlide" Target="../notesSlides/notesSlide18.xml"/><Relationship Id="rId12" Type="http://schemas.openxmlformats.org/officeDocument/2006/relationships/image" Target="../media/image24.png"/><Relationship Id="rId2" Type="http://schemas.openxmlformats.org/officeDocument/2006/relationships/tags" Target="../tags/tag3.xml"/><Relationship Id="rId16" Type="http://schemas.openxmlformats.org/officeDocument/2006/relationships/image" Target="../media/image28.png"/><Relationship Id="rId1" Type="http://schemas.openxmlformats.org/officeDocument/2006/relationships/tags" Target="../tags/tag2.xml"/><Relationship Id="rId6" Type="http://schemas.openxmlformats.org/officeDocument/2006/relationships/slideLayout" Target="../slideLayouts/slideLayout2.xml"/><Relationship Id="rId11" Type="http://schemas.microsoft.com/office/2007/relationships/hdphoto" Target="../media/hdphoto5.wdp"/><Relationship Id="rId5" Type="http://schemas.openxmlformats.org/officeDocument/2006/relationships/tags" Target="../tags/tag6.xml"/><Relationship Id="rId15" Type="http://schemas.openxmlformats.org/officeDocument/2006/relationships/image" Target="../media/image27.png"/><Relationship Id="rId10" Type="http://schemas.openxmlformats.org/officeDocument/2006/relationships/image" Target="../media/image14.png"/><Relationship Id="rId4" Type="http://schemas.openxmlformats.org/officeDocument/2006/relationships/tags" Target="../tags/tag5.xml"/><Relationship Id="rId9" Type="http://schemas.openxmlformats.org/officeDocument/2006/relationships/image" Target="../media/image23.png"/><Relationship Id="rId14" Type="http://schemas.openxmlformats.org/officeDocument/2006/relationships/image" Target="../media/image26.pn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7" Type="http://schemas.microsoft.com/office/2007/relationships/hdphoto" Target="../media/hdphoto3.wdp"/><Relationship Id="rId2" Type="http://schemas.openxmlformats.org/officeDocument/2006/relationships/notesSlide" Target="../notesSlides/notesSlide19.xml"/><Relationship Id="rId1" Type="http://schemas.openxmlformats.org/officeDocument/2006/relationships/slideLayout" Target="../slideLayouts/slideLayout14.xml"/><Relationship Id="rId6" Type="http://schemas.openxmlformats.org/officeDocument/2006/relationships/image" Target="../media/image5.png"/><Relationship Id="rId5" Type="http://schemas.microsoft.com/office/2007/relationships/hdphoto" Target="../media/hdphoto2.wdp"/><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2.png"/><Relationship Id="rId7" Type="http://schemas.openxmlformats.org/officeDocument/2006/relationships/image" Target="../media/image31.png"/><Relationship Id="rId2" Type="http://schemas.openxmlformats.org/officeDocument/2006/relationships/image" Target="../media/image29.png"/><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9.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microsoft.com/office/2007/relationships/hdphoto" Target="../media/hdphoto4.wdp"/><Relationship Id="rId5" Type="http://schemas.openxmlformats.org/officeDocument/2006/relationships/image" Target="../media/image6.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16.xml"/><Relationship Id="rId1" Type="http://schemas.openxmlformats.org/officeDocument/2006/relationships/tags" Target="../tags/tag1.xml"/><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microsoft.com/office/2007/relationships/hdphoto" Target="../media/hdphoto5.wdp"/><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Flowchart: Document 17"/>
          <p:cNvSpPr/>
          <p:nvPr/>
        </p:nvSpPr>
        <p:spPr>
          <a:xfrm>
            <a:off x="-23732" y="-19522"/>
            <a:ext cx="12336855" cy="2591411"/>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chemeClr val="accent1">
              <a:lumMod val="60000"/>
              <a:lumOff val="40000"/>
            </a:schemeClr>
          </a:solidFill>
          <a:ln>
            <a:noFill/>
          </a:ln>
          <a:effectLst>
            <a:outerShdw dist="50800" dir="5400000" algn="ctr" rotWithShape="0">
              <a:srgbClr val="000000">
                <a:alpha val="26000"/>
              </a:srgb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lIns="121871" tIns="60936" rIns="121871" bIns="60936" rtlCol="0" anchor="ctr"/>
          <a:lstStyle/>
          <a:p>
            <a:pPr algn="ctr"/>
            <a:endParaRPr lang="en-US" sz="2400" dirty="0"/>
          </a:p>
        </p:txBody>
      </p:sp>
      <p:sp>
        <p:nvSpPr>
          <p:cNvPr id="18" name="Flowchart: Document 17"/>
          <p:cNvSpPr/>
          <p:nvPr/>
        </p:nvSpPr>
        <p:spPr>
          <a:xfrm>
            <a:off x="-57598" y="14346"/>
            <a:ext cx="12336855" cy="2369632"/>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rgbClr val="00B0F0"/>
          </a:solidFill>
          <a:ln>
            <a:noFill/>
          </a:ln>
        </p:spPr>
        <p:style>
          <a:lnRef idx="0">
            <a:scrgbClr r="0" g="0" b="0"/>
          </a:lnRef>
          <a:fillRef idx="0">
            <a:scrgbClr r="0" g="0" b="0"/>
          </a:fillRef>
          <a:effectRef idx="0">
            <a:scrgbClr r="0" g="0" b="0"/>
          </a:effectRef>
          <a:fontRef idx="minor">
            <a:schemeClr val="lt1"/>
          </a:fontRef>
        </p:style>
        <p:txBody>
          <a:bodyPr lIns="121871" tIns="60936" rIns="121871" bIns="60936" rtlCol="0" anchor="ctr"/>
          <a:lstStyle/>
          <a:p>
            <a:pPr algn="ctr"/>
            <a:endParaRPr lang="en-US" sz="3200" dirty="0"/>
          </a:p>
        </p:txBody>
      </p:sp>
      <p:grpSp>
        <p:nvGrpSpPr>
          <p:cNvPr id="2" name="Group 1"/>
          <p:cNvGrpSpPr/>
          <p:nvPr/>
        </p:nvGrpSpPr>
        <p:grpSpPr>
          <a:xfrm>
            <a:off x="2677967" y="2853734"/>
            <a:ext cx="8473873" cy="1300191"/>
            <a:chOff x="9566064" y="964372"/>
            <a:chExt cx="5446164" cy="698253"/>
          </a:xfrm>
        </p:grpSpPr>
        <p:sp>
          <p:nvSpPr>
            <p:cNvPr id="13"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4" tIns="60952" rIns="121904" bIns="60952" spcCol="0" rtlCol="0" anchor="ctr"/>
            <a:lstStyle/>
            <a:p>
              <a:pPr algn="ctr"/>
              <a:endParaRPr lang="en-US" sz="2400" dirty="0"/>
            </a:p>
          </p:txBody>
        </p:sp>
        <p:sp>
          <p:nvSpPr>
            <p:cNvPr id="11"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4" tIns="60952" rIns="121904" bIns="60952" spcCol="0" rtlCol="0" anchor="ctr"/>
            <a:lstStyle/>
            <a:p>
              <a:pPr algn="ctr"/>
              <a:endParaRPr lang="en-US" sz="2400" dirty="0"/>
            </a:p>
          </p:txBody>
        </p:sp>
        <p:sp>
          <p:nvSpPr>
            <p:cNvPr id="12"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4" tIns="60952" rIns="121904" bIns="60952" spcCol="0" rtlCol="0" anchor="ctr"/>
            <a:lstStyle/>
            <a:p>
              <a:pPr algn="ctr"/>
              <a:endParaRPr lang="en-US" sz="2400" dirty="0"/>
            </a:p>
          </p:txBody>
        </p:sp>
      </p:grpSp>
      <p:grpSp>
        <p:nvGrpSpPr>
          <p:cNvPr id="10" name="Group 9"/>
          <p:cNvGrpSpPr/>
          <p:nvPr/>
        </p:nvGrpSpPr>
        <p:grpSpPr>
          <a:xfrm>
            <a:off x="1561119" y="2765025"/>
            <a:ext cx="1323109" cy="1323109"/>
            <a:chOff x="1212273" y="1084984"/>
            <a:chExt cx="992332" cy="992332"/>
          </a:xfrm>
          <a:solidFill>
            <a:srgbClr val="00B0F0"/>
          </a:solidFill>
          <a:scene3d>
            <a:camera prst="orthographicFront">
              <a:rot lat="0" lon="0" rev="0"/>
            </a:camera>
            <a:lightRig rig="balanced" dir="t">
              <a:rot lat="0" lon="0" rev="8700000"/>
            </a:lightRig>
          </a:scene3d>
        </p:grpSpPr>
        <p:sp>
          <p:nvSpPr>
            <p:cNvPr id="9" name="Oval 8"/>
            <p:cNvSpPr/>
            <p:nvPr/>
          </p:nvSpPr>
          <p:spPr>
            <a:xfrm>
              <a:off x="1212273" y="1084984"/>
              <a:ext cx="992332" cy="992332"/>
            </a:xfrm>
            <a:prstGeom prst="ellipse">
              <a:avLst/>
            </a:prstGeom>
            <a:grpFill/>
            <a:ln>
              <a:noFill/>
            </a:ln>
            <a:effectLst>
              <a:outerShdw blurRad="44450" dist="27940" dir="5400000" algn="ctr">
                <a:srgbClr val="000000">
                  <a:alpha val="32000"/>
                </a:srgbClr>
              </a:outerShdw>
            </a:effectLst>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8" name="Oval 7"/>
            <p:cNvSpPr/>
            <p:nvPr/>
          </p:nvSpPr>
          <p:spPr>
            <a:xfrm>
              <a:off x="1252971" y="1095375"/>
              <a:ext cx="914400" cy="914400"/>
            </a:xfrm>
            <a:prstGeom prst="ellipse">
              <a:avLst/>
            </a:prstGeom>
            <a:grpFill/>
            <a:ln>
              <a:noFill/>
            </a:ln>
            <a:effectLst>
              <a:outerShdw blurRad="44450" dist="27940" dir="5400000" algn="ctr">
                <a:srgbClr val="000000">
                  <a:alpha val="32000"/>
                </a:srgbClr>
              </a:outerShdw>
            </a:effectLst>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817096" y="-711057"/>
            <a:ext cx="3292844" cy="3062308"/>
            <a:chOff x="-2957976" y="-1125796"/>
            <a:chExt cx="2469633" cy="2296731"/>
          </a:xfrm>
        </p:grpSpPr>
        <p:sp>
          <p:nvSpPr>
            <p:cNvPr id="26" name="Oval 25"/>
            <p:cNvSpPr/>
            <p:nvPr/>
          </p:nvSpPr>
          <p:spPr>
            <a:xfrm rot="9814622">
              <a:off x="-2957976" y="-1125796"/>
              <a:ext cx="2469633" cy="2296731"/>
            </a:xfrm>
            <a:prstGeom prst="ellipse">
              <a:avLst/>
            </a:prstGeom>
            <a:solidFill>
              <a:srgbClr val="00B0F0"/>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2400" dirty="0"/>
            </a:p>
          </p:txBody>
        </p:sp>
        <p:sp>
          <p:nvSpPr>
            <p:cNvPr id="25" name="Oval 24"/>
            <p:cNvSpPr/>
            <p:nvPr/>
          </p:nvSpPr>
          <p:spPr>
            <a:xfrm rot="968493">
              <a:off x="-2721155" y="-827037"/>
              <a:ext cx="2069022" cy="1931010"/>
            </a:xfrm>
            <a:prstGeom prst="ellipse">
              <a:avLst/>
            </a:prstGeom>
            <a:solidFill>
              <a:schemeClr val="accent1">
                <a:lumMod val="40000"/>
                <a:lumOff val="60000"/>
              </a:schemeClr>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2400" dirty="0"/>
            </a:p>
          </p:txBody>
        </p:sp>
        <p:sp>
          <p:nvSpPr>
            <p:cNvPr id="19" name="Oval 18"/>
            <p:cNvSpPr/>
            <p:nvPr/>
          </p:nvSpPr>
          <p:spPr>
            <a:xfrm rot="2150288">
              <a:off x="-2540893" y="-528917"/>
              <a:ext cx="1825297" cy="1583730"/>
            </a:xfrm>
            <a:prstGeom prst="ellipse">
              <a:avLst/>
            </a:prstGeom>
            <a:solidFill>
              <a:srgbClr val="FFFF99"/>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2400" dirty="0"/>
            </a:p>
          </p:txBody>
        </p:sp>
      </p:grpSp>
      <p:sp>
        <p:nvSpPr>
          <p:cNvPr id="28" name="TextBox 27"/>
          <p:cNvSpPr txBox="1"/>
          <p:nvPr/>
        </p:nvSpPr>
        <p:spPr>
          <a:xfrm>
            <a:off x="-189549" y="727077"/>
            <a:ext cx="2382188" cy="738599"/>
          </a:xfrm>
          <a:prstGeom prst="rect">
            <a:avLst/>
          </a:prstGeom>
          <a:noFill/>
        </p:spPr>
        <p:txBody>
          <a:bodyPr wrap="square" lIns="121855" tIns="60928" rIns="121855" bIns="60928" rtlCol="0">
            <a:spAutoFit/>
          </a:bodyPr>
          <a:lstStyle/>
          <a:p>
            <a:pPr algn="ctr"/>
            <a:r>
              <a:rPr lang="en-US" sz="4000" b="1" dirty="0" err="1">
                <a:solidFill>
                  <a:srgbClr val="00B0F0"/>
                </a:solidFill>
                <a:latin typeface="Arial" panose="020B0604020202020204" pitchFamily="34" charset="0"/>
                <a:ea typeface="Arial-Rounded" panose="020B0500000000000000" pitchFamily="34" charset="0"/>
                <a:cs typeface="Arial" panose="020B0604020202020204" pitchFamily="34" charset="0"/>
              </a:rPr>
              <a:t>Tuần</a:t>
            </a:r>
            <a:r>
              <a:rPr lang="en-US" sz="4000" b="1" dirty="0">
                <a:solidFill>
                  <a:srgbClr val="00B0F0"/>
                </a:solidFill>
                <a:latin typeface="Arial" panose="020B0604020202020204" pitchFamily="34" charset="0"/>
                <a:ea typeface="Arial-Rounded" panose="020B0500000000000000" pitchFamily="34" charset="0"/>
                <a:cs typeface="Arial" panose="020B0604020202020204" pitchFamily="34" charset="0"/>
              </a:rPr>
              <a:t> </a:t>
            </a:r>
            <a:r>
              <a:rPr lang="en-US" sz="4000" b="1" dirty="0" smtClean="0">
                <a:solidFill>
                  <a:srgbClr val="00B0F0"/>
                </a:solidFill>
                <a:latin typeface="Arial" panose="020B0604020202020204" pitchFamily="34" charset="0"/>
                <a:ea typeface="Arial-Rounded" panose="020B0500000000000000" pitchFamily="34" charset="0"/>
                <a:cs typeface="Arial" panose="020B0604020202020204" pitchFamily="34" charset="0"/>
              </a:rPr>
              <a:t>14</a:t>
            </a:r>
            <a:endParaRPr lang="en-US" sz="4000" b="1" dirty="0">
              <a:solidFill>
                <a:srgbClr val="00B0F0"/>
              </a:solidFill>
              <a:latin typeface="Arial" panose="020B0604020202020204" pitchFamily="34" charset="0"/>
              <a:ea typeface="Arial-Rounded" panose="020B0500000000000000" pitchFamily="34" charset="0"/>
              <a:cs typeface="Arial" panose="020B0604020202020204" pitchFamily="34" charset="0"/>
            </a:endParaRPr>
          </a:p>
        </p:txBody>
      </p:sp>
      <p:sp>
        <p:nvSpPr>
          <p:cNvPr id="29" name="TextBox 28"/>
          <p:cNvSpPr txBox="1"/>
          <p:nvPr/>
        </p:nvSpPr>
        <p:spPr>
          <a:xfrm>
            <a:off x="1865203" y="296191"/>
            <a:ext cx="9550400" cy="1354152"/>
          </a:xfrm>
          <a:prstGeom prst="rect">
            <a:avLst/>
          </a:prstGeom>
          <a:noFill/>
        </p:spPr>
        <p:txBody>
          <a:bodyPr wrap="square" lIns="121855" tIns="60928" rIns="121855" bIns="60928" rtlCol="0">
            <a:spAutoFit/>
          </a:bodyPr>
          <a:lstStyle/>
          <a:p>
            <a:pPr algn="ctr"/>
            <a:r>
              <a:rPr lang="en-US" sz="8000" b="1" dirty="0" smtClean="0">
                <a:ln w="3175">
                  <a:solidFill>
                    <a:schemeClr val="bg1"/>
                  </a:solidFill>
                </a:ln>
                <a:solidFill>
                  <a:schemeClr val="bg1"/>
                </a:solidFill>
                <a:latin typeface="Arial" panose="020B0604020202020204" pitchFamily="34" charset="0"/>
                <a:ea typeface="Arial-Rounded" pitchFamily="34" charset="0"/>
                <a:cs typeface="Arial" panose="020B0604020202020204" pitchFamily="34" charset="0"/>
              </a:rPr>
              <a:t>MÁI ẤM GIA ĐÌNH</a:t>
            </a:r>
            <a:endParaRPr lang="en-US" sz="8000" b="1" dirty="0">
              <a:ln w="3175">
                <a:solidFill>
                  <a:schemeClr val="bg1"/>
                </a:solidFill>
              </a:ln>
              <a:solidFill>
                <a:schemeClr val="bg1"/>
              </a:solidFill>
              <a:latin typeface="Arial" panose="020B0604020202020204" pitchFamily="34" charset="0"/>
              <a:ea typeface="Arial-Rounded" pitchFamily="34" charset="0"/>
              <a:cs typeface="Arial" panose="020B0604020202020204" pitchFamily="34" charset="0"/>
            </a:endParaRPr>
          </a:p>
        </p:txBody>
      </p:sp>
      <p:sp>
        <p:nvSpPr>
          <p:cNvPr id="33" name="TextBox 32"/>
          <p:cNvSpPr txBox="1"/>
          <p:nvPr/>
        </p:nvSpPr>
        <p:spPr>
          <a:xfrm>
            <a:off x="1520673" y="2768123"/>
            <a:ext cx="1320800" cy="1272143"/>
          </a:xfrm>
          <a:prstGeom prst="rect">
            <a:avLst/>
          </a:prstGeom>
          <a:noFill/>
        </p:spPr>
        <p:txBody>
          <a:bodyPr wrap="square" lIns="121855" tIns="60928" rIns="121855" bIns="60928" rtlCol="0">
            <a:spAutoFit/>
          </a:bodyPr>
          <a:lstStyle/>
          <a:p>
            <a:pPr algn="ctr"/>
            <a:r>
              <a:rPr lang="en-US" sz="3200" b="1" dirty="0" err="1">
                <a:solidFill>
                  <a:schemeClr val="bg1"/>
                </a:solidFill>
                <a:latin typeface="Arial" panose="020B0604020202020204" pitchFamily="34" charset="0"/>
                <a:ea typeface="Arial-Rounded" pitchFamily="34" charset="0"/>
                <a:cs typeface="Arial" panose="020B0604020202020204" pitchFamily="34" charset="0"/>
              </a:rPr>
              <a:t>Bài</a:t>
            </a:r>
            <a:endParaRPr lang="en-US" sz="3200" b="1" dirty="0">
              <a:solidFill>
                <a:schemeClr val="bg1"/>
              </a:solidFill>
              <a:latin typeface="Arial" panose="020B0604020202020204" pitchFamily="34" charset="0"/>
              <a:ea typeface="Arial-Rounded" pitchFamily="34" charset="0"/>
              <a:cs typeface="Arial" panose="020B0604020202020204" pitchFamily="34" charset="0"/>
            </a:endParaRPr>
          </a:p>
          <a:p>
            <a:pPr algn="ctr"/>
            <a:r>
              <a:rPr lang="en-US" sz="4267" b="1" dirty="0" smtClean="0">
                <a:solidFill>
                  <a:schemeClr val="bg1"/>
                </a:solidFill>
                <a:latin typeface="Arial" panose="020B0604020202020204" pitchFamily="34" charset="0"/>
                <a:ea typeface="Arial-Rounded" pitchFamily="34" charset="0"/>
                <a:cs typeface="Arial" panose="020B0604020202020204" pitchFamily="34" charset="0"/>
              </a:rPr>
              <a:t>26</a:t>
            </a:r>
            <a:endParaRPr lang="en-US" sz="4267" b="1" dirty="0">
              <a:solidFill>
                <a:schemeClr val="bg1"/>
              </a:solidFill>
              <a:latin typeface="Arial" panose="020B0604020202020204" pitchFamily="34" charset="0"/>
              <a:ea typeface="Arial-Rounded" pitchFamily="34" charset="0"/>
              <a:cs typeface="Arial" panose="020B0604020202020204" pitchFamily="34" charset="0"/>
            </a:endParaRPr>
          </a:p>
        </p:txBody>
      </p:sp>
      <p:sp>
        <p:nvSpPr>
          <p:cNvPr id="24" name="TextBox 23"/>
          <p:cNvSpPr txBox="1"/>
          <p:nvPr/>
        </p:nvSpPr>
        <p:spPr>
          <a:xfrm>
            <a:off x="2560541" y="4592455"/>
            <a:ext cx="8299356" cy="1354152"/>
          </a:xfrm>
          <a:prstGeom prst="rect">
            <a:avLst/>
          </a:prstGeom>
          <a:noFill/>
        </p:spPr>
        <p:txBody>
          <a:bodyPr wrap="square" lIns="121855" tIns="60928" rIns="121855" bIns="60928" rtlCol="0">
            <a:spAutoFit/>
          </a:bodyPr>
          <a:lstStyle/>
          <a:p>
            <a:pPr algn="ctr"/>
            <a:r>
              <a:rPr lang="en-US" sz="4000" b="1" dirty="0" smtClean="0">
                <a:solidFill>
                  <a:srgbClr val="FF0000"/>
                </a:solidFill>
                <a:latin typeface="Arial" panose="020B0604020202020204" pitchFamily="34" charset="0"/>
                <a:ea typeface="Arial-Rounded" pitchFamily="34" charset="0"/>
                <a:cs typeface="Arial" panose="020B0604020202020204" pitchFamily="34" charset="0"/>
              </a:rPr>
              <a:t>EM MANG VỀ YÊU THƯƠNG</a:t>
            </a:r>
          </a:p>
          <a:p>
            <a:pPr algn="ctr"/>
            <a:r>
              <a:rPr lang="en-US" sz="4000" b="1" dirty="0" smtClean="0">
                <a:solidFill>
                  <a:srgbClr val="FF0000"/>
                </a:solidFill>
                <a:latin typeface="Arial" panose="020B0604020202020204" pitchFamily="34" charset="0"/>
                <a:ea typeface="Arial-Rounded" pitchFamily="34" charset="0"/>
                <a:cs typeface="Arial" panose="020B0604020202020204" pitchFamily="34" charset="0"/>
              </a:rPr>
              <a:t>Trang 112</a:t>
            </a:r>
            <a:endParaRPr lang="en-US" sz="4000" b="1" dirty="0">
              <a:solidFill>
                <a:srgbClr val="FF0000"/>
              </a:solidFill>
              <a:latin typeface="Arial" panose="020B0604020202020204" pitchFamily="34" charset="0"/>
              <a:ea typeface="Arial-Rounded" pitchFamily="34" charset="0"/>
              <a:cs typeface="Arial" panose="020B0604020202020204" pitchFamily="34" charset="0"/>
            </a:endParaRPr>
          </a:p>
        </p:txBody>
      </p:sp>
      <p:pic>
        <p:nvPicPr>
          <p:cNvPr id="22" name="图片 6">
            <a:extLst>
              <a:ext uri="{FF2B5EF4-FFF2-40B4-BE49-F238E27FC236}">
                <a16:creationId xmlns:a16="http://schemas.microsoft.com/office/drawing/2014/main" xmlns="" id="{F239F57B-F203-4AE3-AB1C-0AC06A6CC6BC}"/>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23732" y="5925505"/>
            <a:ext cx="12192000" cy="744715"/>
          </a:xfrm>
          <a:prstGeom prst="rect">
            <a:avLst/>
          </a:prstGeom>
        </p:spPr>
      </p:pic>
      <p:sp>
        <p:nvSpPr>
          <p:cNvPr id="20" name="TextBox 19"/>
          <p:cNvSpPr txBox="1"/>
          <p:nvPr/>
        </p:nvSpPr>
        <p:spPr>
          <a:xfrm>
            <a:off x="2677967" y="3070940"/>
            <a:ext cx="8299356" cy="800154"/>
          </a:xfrm>
          <a:prstGeom prst="rect">
            <a:avLst/>
          </a:prstGeom>
          <a:noFill/>
        </p:spPr>
        <p:txBody>
          <a:bodyPr wrap="square" lIns="121855" tIns="60928" rIns="121855" bIns="60928" rtlCol="0">
            <a:spAutoFit/>
          </a:bodyPr>
          <a:lstStyle/>
          <a:p>
            <a:pPr algn="ctr"/>
            <a:r>
              <a:rPr lang="en-US" sz="4400" b="1" dirty="0" smtClean="0">
                <a:solidFill>
                  <a:srgbClr val="0070C0"/>
                </a:solidFill>
                <a:latin typeface="Arial" panose="020B0604020202020204" pitchFamily="34" charset="0"/>
                <a:ea typeface="Arial-Rounded" pitchFamily="34" charset="0"/>
                <a:cs typeface="Arial" panose="020B0604020202020204" pitchFamily="34" charset="0"/>
              </a:rPr>
              <a:t>ĐỌC (tiết 1 + 2)</a:t>
            </a:r>
            <a:endParaRPr lang="en-US" sz="4400" b="1" dirty="0">
              <a:solidFill>
                <a:srgbClr val="0070C0"/>
              </a:solidFill>
              <a:latin typeface="Arial" panose="020B0604020202020204" pitchFamily="34" charset="0"/>
              <a:ea typeface="Arial-Rounded" pitchFamily="34" charset="0"/>
              <a:cs typeface="Arial" panose="020B0604020202020204" pitchFamily="34" charset="0"/>
            </a:endParaRPr>
          </a:p>
        </p:txBody>
      </p:sp>
    </p:spTree>
    <p:extLst>
      <p:ext uri="{BB962C8B-B14F-4D97-AF65-F5344CB8AC3E}">
        <p14:creationId xmlns:p14="http://schemas.microsoft.com/office/powerpoint/2010/main" val="4360079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45291" y="4031437"/>
            <a:ext cx="3247980" cy="3254502"/>
          </a:xfrm>
          <a:prstGeom prst="rect">
            <a:avLst/>
          </a:prstGeom>
        </p:spPr>
      </p:pic>
      <p:sp>
        <p:nvSpPr>
          <p:cNvPr id="5" name="TextBox 4"/>
          <p:cNvSpPr txBox="1"/>
          <p:nvPr/>
        </p:nvSpPr>
        <p:spPr>
          <a:xfrm>
            <a:off x="2505233" y="1008463"/>
            <a:ext cx="7833085" cy="3702296"/>
          </a:xfrm>
          <a:prstGeom prst="rect">
            <a:avLst/>
          </a:prstGeom>
          <a:noFill/>
        </p:spPr>
        <p:txBody>
          <a:bodyPr wrap="square" lIns="121855" tIns="60928" rIns="121855" bIns="60928" numCol="1" rtlCol="0">
            <a:spAutoFit/>
          </a:bodyPr>
          <a:lstStyle/>
          <a:p>
            <a:pPr indent="463550" algn="just">
              <a:lnSpc>
                <a:spcPct val="150000"/>
              </a:lnSpc>
            </a:pPr>
            <a:r>
              <a:rPr lang="en-US" sz="4000" b="1" dirty="0">
                <a:solidFill>
                  <a:srgbClr val="002060"/>
                </a:solidFill>
                <a:latin typeface="Arial" panose="020B0604020202020204" pitchFamily="34" charset="0"/>
                <a:ea typeface="Arial-Rounded" panose="020B0500000000000000" pitchFamily="34" charset="0"/>
                <a:cs typeface="Arial" panose="020B0604020202020204" pitchFamily="34" charset="0"/>
              </a:rPr>
              <a:t>Hay bé từ sao xuống</a:t>
            </a:r>
          </a:p>
          <a:p>
            <a:pPr indent="463550" algn="just">
              <a:lnSpc>
                <a:spcPct val="150000"/>
              </a:lnSpc>
            </a:pPr>
            <a:r>
              <a:rPr lang="en-US" sz="4000" b="1" dirty="0">
                <a:solidFill>
                  <a:srgbClr val="002060"/>
                </a:solidFill>
                <a:latin typeface="Arial" panose="020B0604020202020204" pitchFamily="34" charset="0"/>
                <a:ea typeface="Arial-Rounded" panose="020B0500000000000000" pitchFamily="34" charset="0"/>
                <a:cs typeface="Arial" panose="020B0604020202020204" pitchFamily="34" charset="0"/>
              </a:rPr>
              <a:t>Hay từ biển b</a:t>
            </a:r>
            <a:r>
              <a:rPr lang="vi-VN" sz="4000" b="1" dirty="0">
                <a:solidFill>
                  <a:srgbClr val="002060"/>
                </a:solidFill>
                <a:ea typeface="Arial-Rounded" panose="020B0500000000000000" pitchFamily="34" charset="0"/>
                <a:cs typeface="Arial" panose="020B0604020202020204" pitchFamily="34" charset="0"/>
              </a:rPr>
              <a:t>ước</a:t>
            </a:r>
            <a:r>
              <a:rPr lang="en-US" sz="4000" b="1" dirty="0">
                <a:solidFill>
                  <a:srgbClr val="002060"/>
                </a:solidFill>
                <a:latin typeface="Arial" panose="020B0604020202020204" pitchFamily="34" charset="0"/>
                <a:ea typeface="Arial-Rounded" panose="020B0500000000000000" pitchFamily="34" charset="0"/>
                <a:cs typeface="Arial" panose="020B0604020202020204" pitchFamily="34" charset="0"/>
              </a:rPr>
              <a:t> lên</a:t>
            </a:r>
          </a:p>
          <a:p>
            <a:pPr indent="463550" algn="just">
              <a:lnSpc>
                <a:spcPct val="150000"/>
              </a:lnSpc>
            </a:pPr>
            <a:r>
              <a:rPr lang="en-US" sz="4000" b="1" dirty="0">
                <a:solidFill>
                  <a:srgbClr val="002060"/>
                </a:solidFill>
                <a:latin typeface="Arial" panose="020B0604020202020204" pitchFamily="34" charset="0"/>
                <a:ea typeface="Arial-Rounded" panose="020B0500000000000000" pitchFamily="34" charset="0"/>
                <a:cs typeface="Arial" panose="020B0604020202020204" pitchFamily="34" charset="0"/>
              </a:rPr>
              <a:t>Hay bé trong quả nhãn</a:t>
            </a:r>
          </a:p>
          <a:p>
            <a:pPr indent="463550" algn="just">
              <a:lnSpc>
                <a:spcPct val="150000"/>
              </a:lnSpc>
            </a:pPr>
            <a:r>
              <a:rPr lang="en-US" sz="4000" b="1" dirty="0">
                <a:solidFill>
                  <a:srgbClr val="002060"/>
                </a:solidFill>
                <a:latin typeface="Arial" panose="020B0604020202020204" pitchFamily="34" charset="0"/>
                <a:ea typeface="Arial-Rounded" panose="020B0500000000000000" pitchFamily="34" charset="0"/>
                <a:cs typeface="Arial" panose="020B0604020202020204" pitchFamily="34" charset="0"/>
              </a:rPr>
              <a:t>Ông trồng cạnh hàng hiên?</a:t>
            </a:r>
          </a:p>
        </p:txBody>
      </p:sp>
      <p:cxnSp>
        <p:nvCxnSpPr>
          <p:cNvPr id="6" name="Straight Connector 5"/>
          <p:cNvCxnSpPr/>
          <p:nvPr/>
        </p:nvCxnSpPr>
        <p:spPr>
          <a:xfrm flipV="1">
            <a:off x="3996792" y="1235601"/>
            <a:ext cx="264347" cy="679322"/>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9" name="Straight Connector 8"/>
          <p:cNvCxnSpPr/>
          <p:nvPr/>
        </p:nvCxnSpPr>
        <p:spPr>
          <a:xfrm flipV="1">
            <a:off x="8099732" y="1304282"/>
            <a:ext cx="264347" cy="679322"/>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1" name="Straight Connector 10"/>
          <p:cNvCxnSpPr/>
          <p:nvPr/>
        </p:nvCxnSpPr>
        <p:spPr>
          <a:xfrm flipV="1">
            <a:off x="3996791" y="2142470"/>
            <a:ext cx="264347" cy="679322"/>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2" name="Straight Connector 11"/>
          <p:cNvCxnSpPr/>
          <p:nvPr/>
        </p:nvCxnSpPr>
        <p:spPr>
          <a:xfrm flipV="1">
            <a:off x="8588383" y="3107280"/>
            <a:ext cx="264347" cy="679322"/>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3" name="Straight Connector 12"/>
          <p:cNvCxnSpPr/>
          <p:nvPr/>
        </p:nvCxnSpPr>
        <p:spPr>
          <a:xfrm flipV="1">
            <a:off x="3935264" y="3107280"/>
            <a:ext cx="264347" cy="679322"/>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5" name="Straight Connector 14"/>
          <p:cNvCxnSpPr/>
          <p:nvPr/>
        </p:nvCxnSpPr>
        <p:spPr>
          <a:xfrm flipV="1">
            <a:off x="5447616" y="4031437"/>
            <a:ext cx="264347" cy="679322"/>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7" name="Straight Connector 16"/>
          <p:cNvCxnSpPr/>
          <p:nvPr/>
        </p:nvCxnSpPr>
        <p:spPr>
          <a:xfrm flipV="1">
            <a:off x="9754658" y="4054076"/>
            <a:ext cx="264347" cy="679322"/>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8" name="Straight Connector 17"/>
          <p:cNvCxnSpPr/>
          <p:nvPr/>
        </p:nvCxnSpPr>
        <p:spPr>
          <a:xfrm flipV="1">
            <a:off x="9653681" y="4031437"/>
            <a:ext cx="264347" cy="679322"/>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20" name="Straight Connector 19"/>
          <p:cNvCxnSpPr/>
          <p:nvPr/>
        </p:nvCxnSpPr>
        <p:spPr>
          <a:xfrm flipV="1">
            <a:off x="8231905" y="2180289"/>
            <a:ext cx="264347" cy="679322"/>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sp>
        <p:nvSpPr>
          <p:cNvPr id="21" name="Oval 20">
            <a:extLst>
              <a:ext uri="{FF2B5EF4-FFF2-40B4-BE49-F238E27FC236}">
                <a16:creationId xmlns="" xmlns:a16="http://schemas.microsoft.com/office/drawing/2014/main" id="{61BFA7C8-D0F8-4195-8D8D-4D5E4D0A399B}"/>
              </a:ext>
            </a:extLst>
          </p:cNvPr>
          <p:cNvSpPr/>
          <p:nvPr/>
        </p:nvSpPr>
        <p:spPr>
          <a:xfrm>
            <a:off x="2494145" y="1263523"/>
            <a:ext cx="457200" cy="45720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0000"/>
                </a:solidFill>
                <a:latin typeface="Arial" panose="020B0604020202020204" pitchFamily="34" charset="0"/>
                <a:cs typeface="Arial" panose="020B0604020202020204" pitchFamily="34" charset="0"/>
              </a:rPr>
              <a:t>2</a:t>
            </a:r>
          </a:p>
        </p:txBody>
      </p:sp>
    </p:spTree>
    <p:extLst>
      <p:ext uri="{BB962C8B-B14F-4D97-AF65-F5344CB8AC3E}">
        <p14:creationId xmlns:p14="http://schemas.microsoft.com/office/powerpoint/2010/main" val="22687222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ipe(up)">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up)">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up)">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up)">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wipe(up)">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wipe(up)">
                                      <p:cBhvr>
                                        <p:cTn id="47" dur="500"/>
                                        <p:tgtEl>
                                          <p:spTgt spid="17"/>
                                        </p:tgtEl>
                                      </p:cBhvr>
                                    </p:animEffect>
                                  </p:childTnLst>
                                </p:cTn>
                              </p:par>
                              <p:par>
                                <p:cTn id="48" presetID="22" presetClass="entr" presetSubtype="1" fill="hold" nodeType="with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45291" y="4031437"/>
            <a:ext cx="3247980" cy="3254502"/>
          </a:xfrm>
          <a:prstGeom prst="rect">
            <a:avLst/>
          </a:prstGeom>
        </p:spPr>
      </p:pic>
      <p:sp>
        <p:nvSpPr>
          <p:cNvPr id="5" name="TextBox 4"/>
          <p:cNvSpPr txBox="1"/>
          <p:nvPr/>
        </p:nvSpPr>
        <p:spPr>
          <a:xfrm>
            <a:off x="2505233" y="1008463"/>
            <a:ext cx="7833085" cy="3702296"/>
          </a:xfrm>
          <a:prstGeom prst="rect">
            <a:avLst/>
          </a:prstGeom>
          <a:noFill/>
        </p:spPr>
        <p:txBody>
          <a:bodyPr wrap="square" lIns="121855" tIns="60928" rIns="121855" bIns="60928" numCol="1" rtlCol="0">
            <a:spAutoFit/>
          </a:bodyPr>
          <a:lstStyle/>
          <a:p>
            <a:pPr indent="463550" algn="just">
              <a:lnSpc>
                <a:spcPct val="150000"/>
              </a:lnSpc>
            </a:pPr>
            <a:r>
              <a:rPr lang="en-US" sz="4000" b="1" dirty="0">
                <a:solidFill>
                  <a:srgbClr val="002060"/>
                </a:solidFill>
                <a:latin typeface="Arial" panose="020B0604020202020204" pitchFamily="34" charset="0"/>
                <a:ea typeface="Arial-Rounded" panose="020B0500000000000000" pitchFamily="34" charset="0"/>
                <a:cs typeface="Arial" panose="020B0604020202020204" pitchFamily="34" charset="0"/>
              </a:rPr>
              <a:t>Hay bé theo c</a:t>
            </a:r>
            <a:r>
              <a:rPr lang="vi-VN" sz="4000" b="1" dirty="0">
                <a:solidFill>
                  <a:srgbClr val="002060"/>
                </a:solidFill>
                <a:ea typeface="Arial-Rounded" panose="020B0500000000000000" pitchFamily="34" charset="0"/>
                <a:cs typeface="Arial" panose="020B0604020202020204" pitchFamily="34" charset="0"/>
              </a:rPr>
              <a:t>ơ</a:t>
            </a:r>
            <a:r>
              <a:rPr lang="en-US" sz="4000" b="1" dirty="0">
                <a:solidFill>
                  <a:srgbClr val="002060"/>
                </a:solidFill>
                <a:latin typeface="Arial" panose="020B0604020202020204" pitchFamily="34" charset="0"/>
                <a:ea typeface="Arial-Rounded" panose="020B0500000000000000" pitchFamily="34" charset="0"/>
                <a:cs typeface="Arial" panose="020B0604020202020204" pitchFamily="34" charset="0"/>
              </a:rPr>
              <a:t>n gió</a:t>
            </a:r>
          </a:p>
          <a:p>
            <a:pPr indent="463550" algn="just">
              <a:lnSpc>
                <a:spcPct val="150000"/>
              </a:lnSpc>
            </a:pPr>
            <a:r>
              <a:rPr lang="en-US" sz="4000" b="1" dirty="0">
                <a:solidFill>
                  <a:srgbClr val="002060"/>
                </a:solidFill>
                <a:latin typeface="Arial" panose="020B0604020202020204" pitchFamily="34" charset="0"/>
                <a:ea typeface="Arial-Rounded" panose="020B0500000000000000" pitchFamily="34" charset="0"/>
                <a:cs typeface="Arial" panose="020B0604020202020204" pitchFamily="34" charset="0"/>
              </a:rPr>
              <a:t>Nằm cuộn tròn trong mây</a:t>
            </a:r>
          </a:p>
          <a:p>
            <a:pPr indent="463550" algn="just">
              <a:lnSpc>
                <a:spcPct val="150000"/>
              </a:lnSpc>
            </a:pPr>
            <a:r>
              <a:rPr lang="en-US" sz="4000" b="1" dirty="0">
                <a:solidFill>
                  <a:srgbClr val="002060"/>
                </a:solidFill>
                <a:latin typeface="Arial" panose="020B0604020202020204" pitchFamily="34" charset="0"/>
                <a:ea typeface="Arial-Rounded" panose="020B0500000000000000" pitchFamily="34" charset="0"/>
                <a:cs typeface="Arial" panose="020B0604020202020204" pitchFamily="34" charset="0"/>
              </a:rPr>
              <a:t>Rồi biến thành giọt n</a:t>
            </a:r>
            <a:r>
              <a:rPr lang="vi-VN" sz="4000" b="1" dirty="0">
                <a:solidFill>
                  <a:srgbClr val="002060"/>
                </a:solidFill>
                <a:ea typeface="Arial-Rounded" panose="020B0500000000000000" pitchFamily="34" charset="0"/>
                <a:cs typeface="Arial" panose="020B0604020202020204" pitchFamily="34" charset="0"/>
              </a:rPr>
              <a:t>ước</a:t>
            </a:r>
            <a:endParaRPr lang="en-US" sz="4000" b="1" dirty="0">
              <a:solidFill>
                <a:srgbClr val="002060"/>
              </a:solidFill>
              <a:latin typeface="Arial" panose="020B0604020202020204" pitchFamily="34" charset="0"/>
              <a:ea typeface="Arial-Rounded" panose="020B0500000000000000" pitchFamily="34" charset="0"/>
              <a:cs typeface="Arial" panose="020B0604020202020204" pitchFamily="34" charset="0"/>
            </a:endParaRPr>
          </a:p>
          <a:p>
            <a:pPr indent="463550" algn="just">
              <a:lnSpc>
                <a:spcPct val="150000"/>
              </a:lnSpc>
            </a:pPr>
            <a:r>
              <a:rPr lang="en-US" sz="4000" b="1" dirty="0">
                <a:solidFill>
                  <a:srgbClr val="002060"/>
                </a:solidFill>
                <a:latin typeface="Arial" panose="020B0604020202020204" pitchFamily="34" charset="0"/>
                <a:ea typeface="Arial-Rounded" panose="020B0500000000000000" pitchFamily="34" charset="0"/>
                <a:cs typeface="Arial" panose="020B0604020202020204" pitchFamily="34" charset="0"/>
              </a:rPr>
              <a:t>R</a:t>
            </a:r>
            <a:r>
              <a:rPr lang="vi-VN" sz="4000" b="1" dirty="0">
                <a:solidFill>
                  <a:srgbClr val="002060"/>
                </a:solidFill>
                <a:ea typeface="Arial-Rounded" panose="020B0500000000000000" pitchFamily="34" charset="0"/>
                <a:cs typeface="Arial" panose="020B0604020202020204" pitchFamily="34" charset="0"/>
              </a:rPr>
              <a:t>ơ</a:t>
            </a:r>
            <a:r>
              <a:rPr lang="en-US" sz="4000" b="1" dirty="0">
                <a:solidFill>
                  <a:srgbClr val="002060"/>
                </a:solidFill>
                <a:latin typeface="Arial" panose="020B0604020202020204" pitchFamily="34" charset="0"/>
                <a:ea typeface="Arial-Rounded" panose="020B0500000000000000" pitchFamily="34" charset="0"/>
                <a:cs typeface="Arial" panose="020B0604020202020204" pitchFamily="34" charset="0"/>
              </a:rPr>
              <a:t>i xuống nhà mình </a:t>
            </a:r>
            <a:r>
              <a:rPr lang="vi-VN" sz="4000" b="1" dirty="0">
                <a:solidFill>
                  <a:srgbClr val="002060"/>
                </a:solidFill>
                <a:ea typeface="Arial-Rounded" panose="020B0500000000000000" pitchFamily="34" charset="0"/>
                <a:cs typeface="Arial" panose="020B0604020202020204" pitchFamily="34" charset="0"/>
              </a:rPr>
              <a:t>đâ</a:t>
            </a:r>
            <a:r>
              <a:rPr lang="en-US" sz="4000" b="1" dirty="0">
                <a:solidFill>
                  <a:srgbClr val="002060"/>
                </a:solidFill>
                <a:latin typeface="Arial" panose="020B0604020202020204" pitchFamily="34" charset="0"/>
                <a:ea typeface="Arial-Rounded" panose="020B0500000000000000" pitchFamily="34" charset="0"/>
                <a:cs typeface="Arial" panose="020B0604020202020204" pitchFamily="34" charset="0"/>
              </a:rPr>
              <a:t>y?</a:t>
            </a:r>
          </a:p>
        </p:txBody>
      </p:sp>
      <p:cxnSp>
        <p:nvCxnSpPr>
          <p:cNvPr id="6" name="Straight Connector 5"/>
          <p:cNvCxnSpPr/>
          <p:nvPr/>
        </p:nvCxnSpPr>
        <p:spPr>
          <a:xfrm flipV="1">
            <a:off x="3996792" y="1235601"/>
            <a:ext cx="264347" cy="679322"/>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9" name="Straight Connector 8"/>
          <p:cNvCxnSpPr/>
          <p:nvPr/>
        </p:nvCxnSpPr>
        <p:spPr>
          <a:xfrm flipV="1">
            <a:off x="8099732" y="1304282"/>
            <a:ext cx="264347" cy="679322"/>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1" name="Straight Connector 10"/>
          <p:cNvCxnSpPr/>
          <p:nvPr/>
        </p:nvCxnSpPr>
        <p:spPr>
          <a:xfrm flipV="1">
            <a:off x="6625570" y="2180289"/>
            <a:ext cx="264347" cy="679322"/>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2" name="Straight Connector 11"/>
          <p:cNvCxnSpPr/>
          <p:nvPr/>
        </p:nvCxnSpPr>
        <p:spPr>
          <a:xfrm flipV="1">
            <a:off x="9180944" y="3117737"/>
            <a:ext cx="264347" cy="679322"/>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3" name="Straight Connector 12"/>
          <p:cNvCxnSpPr/>
          <p:nvPr/>
        </p:nvCxnSpPr>
        <p:spPr>
          <a:xfrm flipV="1">
            <a:off x="3864618" y="3080743"/>
            <a:ext cx="264347" cy="679322"/>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7" name="Straight Connector 16"/>
          <p:cNvCxnSpPr/>
          <p:nvPr/>
        </p:nvCxnSpPr>
        <p:spPr>
          <a:xfrm flipV="1">
            <a:off x="9418754" y="4054076"/>
            <a:ext cx="264347" cy="679322"/>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8" name="Straight Connector 17"/>
          <p:cNvCxnSpPr/>
          <p:nvPr/>
        </p:nvCxnSpPr>
        <p:spPr>
          <a:xfrm flipV="1">
            <a:off x="9336444" y="4031437"/>
            <a:ext cx="264347" cy="679322"/>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20" name="Straight Connector 19"/>
          <p:cNvCxnSpPr/>
          <p:nvPr/>
        </p:nvCxnSpPr>
        <p:spPr>
          <a:xfrm flipV="1">
            <a:off x="9220571" y="2401421"/>
            <a:ext cx="264347" cy="679322"/>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sp>
        <p:nvSpPr>
          <p:cNvPr id="21" name="Oval 20">
            <a:extLst>
              <a:ext uri="{FF2B5EF4-FFF2-40B4-BE49-F238E27FC236}">
                <a16:creationId xmlns="" xmlns:a16="http://schemas.microsoft.com/office/drawing/2014/main" id="{61BFA7C8-D0F8-4195-8D8D-4D5E4D0A399B}"/>
              </a:ext>
            </a:extLst>
          </p:cNvPr>
          <p:cNvSpPr/>
          <p:nvPr/>
        </p:nvSpPr>
        <p:spPr>
          <a:xfrm>
            <a:off x="2494145" y="1263523"/>
            <a:ext cx="457200" cy="45720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0000"/>
                </a:solidFill>
                <a:latin typeface="Arial" panose="020B0604020202020204" pitchFamily="34" charset="0"/>
                <a:cs typeface="Arial" panose="020B0604020202020204" pitchFamily="34" charset="0"/>
              </a:rPr>
              <a:t>3</a:t>
            </a:r>
          </a:p>
        </p:txBody>
      </p:sp>
    </p:spTree>
    <p:extLst>
      <p:ext uri="{BB962C8B-B14F-4D97-AF65-F5344CB8AC3E}">
        <p14:creationId xmlns:p14="http://schemas.microsoft.com/office/powerpoint/2010/main" val="34008835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ipe(up)">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up)">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up)">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up)">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par>
                                <p:cTn id="43" presetID="22" presetClass="entr" presetSubtype="1" fill="hold" nodeType="with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up)">
                                      <p:cBhvr>
                                        <p:cTn id="45" dur="500"/>
                                        <p:tgtEl>
                                          <p:spTgt spid="18"/>
                                        </p:tgtEl>
                                      </p:cBhvr>
                                    </p:animEffec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45291" y="4031437"/>
            <a:ext cx="3247980" cy="3254502"/>
          </a:xfrm>
          <a:prstGeom prst="rect">
            <a:avLst/>
          </a:prstGeom>
        </p:spPr>
      </p:pic>
      <p:sp>
        <p:nvSpPr>
          <p:cNvPr id="5" name="TextBox 4"/>
          <p:cNvSpPr txBox="1"/>
          <p:nvPr/>
        </p:nvSpPr>
        <p:spPr>
          <a:xfrm>
            <a:off x="2505233" y="1008463"/>
            <a:ext cx="7833085" cy="3702296"/>
          </a:xfrm>
          <a:prstGeom prst="rect">
            <a:avLst/>
          </a:prstGeom>
          <a:noFill/>
        </p:spPr>
        <p:txBody>
          <a:bodyPr wrap="square" lIns="121855" tIns="60928" rIns="121855" bIns="60928" numCol="1" rtlCol="0">
            <a:spAutoFit/>
          </a:bodyPr>
          <a:lstStyle/>
          <a:p>
            <a:pPr indent="463550" algn="just">
              <a:lnSpc>
                <a:spcPct val="150000"/>
              </a:lnSpc>
            </a:pPr>
            <a:r>
              <a:rPr lang="en-US" sz="4000" b="1" dirty="0">
                <a:solidFill>
                  <a:srgbClr val="002060"/>
                </a:solidFill>
                <a:latin typeface="Arial" panose="020B0604020202020204" pitchFamily="34" charset="0"/>
                <a:ea typeface="Arial-Rounded" panose="020B0500000000000000" pitchFamily="34" charset="0"/>
                <a:cs typeface="Arial" panose="020B0604020202020204" pitchFamily="34" charset="0"/>
              </a:rPr>
              <a:t>Mỗi sáng em thức giấc</a:t>
            </a:r>
          </a:p>
          <a:p>
            <a:pPr indent="463550" algn="just">
              <a:lnSpc>
                <a:spcPct val="150000"/>
              </a:lnSpc>
            </a:pPr>
            <a:r>
              <a:rPr lang="en-US" sz="4000" b="1" dirty="0">
                <a:solidFill>
                  <a:srgbClr val="002060"/>
                </a:solidFill>
                <a:latin typeface="Arial" panose="020B0604020202020204" pitchFamily="34" charset="0"/>
                <a:ea typeface="Arial-Rounded" panose="020B0500000000000000" pitchFamily="34" charset="0"/>
                <a:cs typeface="Arial" panose="020B0604020202020204" pitchFamily="34" charset="0"/>
              </a:rPr>
              <a:t>Là </a:t>
            </a:r>
            <a:r>
              <a:rPr lang="en-US" sz="40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nh</a:t>
            </a:r>
            <a:r>
              <a:rPr lang="vi-VN" sz="4000" b="1" dirty="0">
                <a:solidFill>
                  <a:srgbClr val="002060"/>
                </a:solidFill>
                <a:ea typeface="Arial-Rounded" panose="020B0500000000000000" pitchFamily="34" charset="0"/>
                <a:cs typeface="Arial" panose="020B0604020202020204" pitchFamily="34" charset="0"/>
              </a:rPr>
              <a:t>ư</a:t>
            </a:r>
            <a:r>
              <a:rPr lang="en-US" sz="4000" b="1" dirty="0">
                <a:solidFill>
                  <a:srgbClr val="002060"/>
                </a:solidFill>
                <a:latin typeface="Arial" panose="020B0604020202020204" pitchFamily="34" charset="0"/>
                <a:ea typeface="Arial-Rounded" panose="020B0500000000000000" pitchFamily="34" charset="0"/>
                <a:cs typeface="Arial" panose="020B0604020202020204" pitchFamily="34" charset="0"/>
              </a:rPr>
              <a:t> thể mây, hoa</a:t>
            </a:r>
          </a:p>
          <a:p>
            <a:pPr indent="463550" algn="just">
              <a:lnSpc>
                <a:spcPct val="150000"/>
              </a:lnSpc>
            </a:pPr>
            <a:r>
              <a:rPr lang="en-US" sz="4000" b="1" dirty="0">
                <a:solidFill>
                  <a:srgbClr val="002060"/>
                </a:solidFill>
                <a:latin typeface="Arial" panose="020B0604020202020204" pitchFamily="34" charset="0"/>
                <a:ea typeface="Arial-Rounded" panose="020B0500000000000000" pitchFamily="34" charset="0"/>
                <a:cs typeface="Arial" panose="020B0604020202020204" pitchFamily="34" charset="0"/>
              </a:rPr>
              <a:t>Cùng nắng vàng biển rộng</a:t>
            </a:r>
          </a:p>
          <a:p>
            <a:pPr indent="463550" algn="just">
              <a:lnSpc>
                <a:spcPct val="150000"/>
              </a:lnSpc>
            </a:pPr>
            <a:r>
              <a:rPr lang="en-US" sz="4000" b="1" dirty="0">
                <a:solidFill>
                  <a:srgbClr val="002060"/>
                </a:solidFill>
                <a:latin typeface="Arial" panose="020B0604020202020204" pitchFamily="34" charset="0"/>
                <a:ea typeface="Arial-Rounded" panose="020B0500000000000000" pitchFamily="34" charset="0"/>
                <a:cs typeface="Arial" panose="020B0604020202020204" pitchFamily="34" charset="0"/>
              </a:rPr>
              <a:t>Mang yêu </a:t>
            </a:r>
            <a:r>
              <a:rPr lang="en-US" sz="40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th</a:t>
            </a:r>
            <a:r>
              <a:rPr lang="vi-VN" sz="4000" b="1" dirty="0">
                <a:solidFill>
                  <a:srgbClr val="002060"/>
                </a:solidFill>
                <a:ea typeface="Arial-Rounded" panose="020B0500000000000000" pitchFamily="34" charset="0"/>
                <a:cs typeface="Arial" panose="020B0604020202020204" pitchFamily="34" charset="0"/>
              </a:rPr>
              <a:t>ươn</a:t>
            </a:r>
            <a:r>
              <a:rPr lang="en-US" sz="4000" b="1" dirty="0">
                <a:solidFill>
                  <a:srgbClr val="002060"/>
                </a:solidFill>
                <a:latin typeface="Arial" panose="020B0604020202020204" pitchFamily="34" charset="0"/>
                <a:ea typeface="Arial-Rounded" panose="020B0500000000000000" pitchFamily="34" charset="0"/>
                <a:cs typeface="Arial" panose="020B0604020202020204" pitchFamily="34" charset="0"/>
              </a:rPr>
              <a:t>g vào nhà.</a:t>
            </a:r>
          </a:p>
        </p:txBody>
      </p:sp>
      <p:cxnSp>
        <p:nvCxnSpPr>
          <p:cNvPr id="6" name="Straight Connector 5"/>
          <p:cNvCxnSpPr/>
          <p:nvPr/>
        </p:nvCxnSpPr>
        <p:spPr>
          <a:xfrm flipV="1">
            <a:off x="5197065" y="1308172"/>
            <a:ext cx="264347" cy="679322"/>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9" name="Straight Connector 8"/>
          <p:cNvCxnSpPr/>
          <p:nvPr/>
        </p:nvCxnSpPr>
        <p:spPr>
          <a:xfrm flipV="1">
            <a:off x="8566262" y="1381062"/>
            <a:ext cx="264347" cy="679322"/>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1" name="Straight Connector 10"/>
          <p:cNvCxnSpPr/>
          <p:nvPr/>
        </p:nvCxnSpPr>
        <p:spPr>
          <a:xfrm flipV="1">
            <a:off x="6849505" y="2180289"/>
            <a:ext cx="264347" cy="679322"/>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2" name="Straight Connector 11"/>
          <p:cNvCxnSpPr/>
          <p:nvPr/>
        </p:nvCxnSpPr>
        <p:spPr>
          <a:xfrm flipV="1">
            <a:off x="9418753" y="3187545"/>
            <a:ext cx="264347" cy="679322"/>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3" name="Straight Connector 12"/>
          <p:cNvCxnSpPr/>
          <p:nvPr/>
        </p:nvCxnSpPr>
        <p:spPr>
          <a:xfrm flipV="1">
            <a:off x="7027337" y="3117737"/>
            <a:ext cx="264347" cy="679322"/>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7" name="Straight Connector 16"/>
          <p:cNvCxnSpPr/>
          <p:nvPr/>
        </p:nvCxnSpPr>
        <p:spPr>
          <a:xfrm flipV="1">
            <a:off x="9418754" y="4054076"/>
            <a:ext cx="264347" cy="679322"/>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8" name="Straight Connector 17"/>
          <p:cNvCxnSpPr/>
          <p:nvPr/>
        </p:nvCxnSpPr>
        <p:spPr>
          <a:xfrm flipV="1">
            <a:off x="9541715" y="4031437"/>
            <a:ext cx="264347" cy="679322"/>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20" name="Straight Connector 19"/>
          <p:cNvCxnSpPr/>
          <p:nvPr/>
        </p:nvCxnSpPr>
        <p:spPr>
          <a:xfrm flipV="1">
            <a:off x="7947007" y="2180289"/>
            <a:ext cx="264347" cy="679322"/>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sp>
        <p:nvSpPr>
          <p:cNvPr id="21" name="Oval 20">
            <a:extLst>
              <a:ext uri="{FF2B5EF4-FFF2-40B4-BE49-F238E27FC236}">
                <a16:creationId xmlns="" xmlns:a16="http://schemas.microsoft.com/office/drawing/2014/main" id="{61BFA7C8-D0F8-4195-8D8D-4D5E4D0A399B}"/>
              </a:ext>
            </a:extLst>
          </p:cNvPr>
          <p:cNvSpPr/>
          <p:nvPr/>
        </p:nvSpPr>
        <p:spPr>
          <a:xfrm>
            <a:off x="2494145" y="1263523"/>
            <a:ext cx="457200" cy="45720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0000"/>
                </a:solidFill>
                <a:latin typeface="Arial" panose="020B0604020202020204" pitchFamily="34" charset="0"/>
                <a:cs typeface="Arial" panose="020B0604020202020204" pitchFamily="34" charset="0"/>
              </a:rPr>
              <a:t>3</a:t>
            </a:r>
          </a:p>
        </p:txBody>
      </p:sp>
    </p:spTree>
    <p:extLst>
      <p:ext uri="{BB962C8B-B14F-4D97-AF65-F5344CB8AC3E}">
        <p14:creationId xmlns:p14="http://schemas.microsoft.com/office/powerpoint/2010/main" val="18488811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ipe(up)">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up)">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up)">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up)">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par>
                                <p:cTn id="43" presetID="22" presetClass="entr" presetSubtype="1" fill="hold" nodeType="with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up)">
                                      <p:cBhvr>
                                        <p:cTn id="45" dur="500"/>
                                        <p:tgtEl>
                                          <p:spTgt spid="18"/>
                                        </p:tgtEl>
                                      </p:cBhvr>
                                    </p:animEffec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3852" t="1" r="7184" b="-415"/>
          <a:stretch/>
        </p:blipFill>
        <p:spPr>
          <a:xfrm>
            <a:off x="-46182" y="294676"/>
            <a:ext cx="12256655" cy="6198488"/>
          </a:xfrm>
          <a:prstGeom prst="rect">
            <a:avLst/>
          </a:prstGeom>
        </p:spPr>
      </p:pic>
      <p:pic>
        <p:nvPicPr>
          <p:cNvPr id="19" name="图片 6">
            <a:extLst>
              <a:ext uri="{FF2B5EF4-FFF2-40B4-BE49-F238E27FC236}">
                <a16:creationId xmlns:a16="http://schemas.microsoft.com/office/drawing/2014/main" xmlns="" id="{F239F57B-F203-4AE3-AB1C-0AC06A6CC6BC}"/>
              </a:ext>
            </a:extLst>
          </p:cNvPr>
          <p:cNvPicPr>
            <a:picLocks noChangeAspect="1"/>
          </p:cNvPicPr>
          <p:nvPr/>
        </p:nvPicPr>
        <p:blipFill rotWithShape="1">
          <a:blip r:embed="rId3">
            <a:extLst>
              <a:ext uri="{28A0092B-C50C-407E-A947-70E740481C1C}">
                <a14:useLocalDpi xmlns:a14="http://schemas.microsoft.com/office/drawing/2010/main" val="0"/>
              </a:ext>
            </a:extLst>
          </a:blip>
          <a:srcRect t="71035" b="9032"/>
          <a:stretch/>
        </p:blipFill>
        <p:spPr>
          <a:xfrm>
            <a:off x="0" y="6108701"/>
            <a:ext cx="12192000" cy="744715"/>
          </a:xfrm>
          <a:prstGeom prst="rect">
            <a:avLst/>
          </a:prstGeom>
        </p:spPr>
      </p:pic>
      <p:grpSp>
        <p:nvGrpSpPr>
          <p:cNvPr id="20" name="Group 19">
            <a:extLst>
              <a:ext uri="{FF2B5EF4-FFF2-40B4-BE49-F238E27FC236}">
                <a16:creationId xmlns:a16="http://schemas.microsoft.com/office/drawing/2014/main" xmlns="" id="{7A807A5E-B68A-410C-AB0D-1D86BD6E42C7}"/>
              </a:ext>
            </a:extLst>
          </p:cNvPr>
          <p:cNvGrpSpPr/>
          <p:nvPr/>
        </p:nvGrpSpPr>
        <p:grpSpPr>
          <a:xfrm>
            <a:off x="0" y="0"/>
            <a:ext cx="12192000" cy="368301"/>
            <a:chOff x="0" y="-127508"/>
            <a:chExt cx="12192000" cy="1361811"/>
          </a:xfrm>
        </p:grpSpPr>
        <p:sp>
          <p:nvSpPr>
            <p:cNvPr id="21" name="Rectangle: Top Corners Rounded 17">
              <a:extLst>
                <a:ext uri="{FF2B5EF4-FFF2-40B4-BE49-F238E27FC236}">
                  <a16:creationId xmlns:a16="http://schemas.microsoft.com/office/drawing/2014/main" xmlns=""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Top Corners Rounded 18">
              <a:extLst>
                <a:ext uri="{FF2B5EF4-FFF2-40B4-BE49-F238E27FC236}">
                  <a16:creationId xmlns:a16="http://schemas.microsoft.com/office/drawing/2014/main" xmlns=""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Rectangle 11">
            <a:extLst>
              <a:ext uri="{FF2B5EF4-FFF2-40B4-BE49-F238E27FC236}">
                <a16:creationId xmlns:a16="http://schemas.microsoft.com/office/drawing/2014/main" xmlns="" id="{3AD24F28-1415-40B3-A995-3C246C286D7F}"/>
              </a:ext>
            </a:extLst>
          </p:cNvPr>
          <p:cNvSpPr>
            <a:spLocks noChangeArrowheads="1"/>
          </p:cNvSpPr>
          <p:nvPr/>
        </p:nvSpPr>
        <p:spPr bwMode="gray">
          <a:xfrm>
            <a:off x="3641558" y="2503964"/>
            <a:ext cx="5406189" cy="1754326"/>
          </a:xfrm>
          <a:prstGeom prst="rect">
            <a:avLst/>
          </a:prstGeom>
          <a:noFill/>
          <a:ln>
            <a:noFill/>
          </a:ln>
        </p:spPr>
        <p:txBody>
          <a:bodyPr wrap="square">
            <a:spAutoFit/>
          </a:bodyPr>
          <a:lstStyle/>
          <a:p>
            <a:pPr algn="ctr" defTabSz="1219140">
              <a:defRPr/>
            </a:pPr>
            <a:r>
              <a:rPr lang="en-US" altLang="zh-CN" sz="5400" b="1" spc="800" dirty="0" err="1" smtClean="0">
                <a:solidFill>
                  <a:srgbClr val="FF0000"/>
                </a:solidFill>
                <a:latin typeface="Arial" panose="020B0604020202020204" pitchFamily="34" charset="0"/>
                <a:ea typeface="Arial-Rounded" panose="020B0500000000000000" pitchFamily="34" charset="0"/>
                <a:cs typeface="Arial" panose="020B0604020202020204" pitchFamily="34" charset="0"/>
              </a:rPr>
              <a:t>Luyện</a:t>
            </a:r>
            <a:r>
              <a:rPr lang="en-US" altLang="zh-CN" sz="5400" b="1" spc="800" dirty="0" smtClean="0">
                <a:solidFill>
                  <a:srgbClr val="FF0000"/>
                </a:solidFill>
                <a:latin typeface="Arial" panose="020B0604020202020204" pitchFamily="34" charset="0"/>
                <a:ea typeface="Arial-Rounded" panose="020B0500000000000000" pitchFamily="34" charset="0"/>
                <a:cs typeface="Arial" panose="020B0604020202020204" pitchFamily="34" charset="0"/>
              </a:rPr>
              <a:t> </a:t>
            </a:r>
            <a:r>
              <a:rPr lang="en-US" altLang="zh-CN" sz="5400" b="1" spc="800" dirty="0" err="1" smtClean="0">
                <a:solidFill>
                  <a:srgbClr val="FF0000"/>
                </a:solidFill>
                <a:latin typeface="Arial" panose="020B0604020202020204" pitchFamily="34" charset="0"/>
                <a:ea typeface="Arial-Rounded" panose="020B0500000000000000" pitchFamily="34" charset="0"/>
                <a:cs typeface="Arial" panose="020B0604020202020204" pitchFamily="34" charset="0"/>
              </a:rPr>
              <a:t>đọc</a:t>
            </a:r>
            <a:r>
              <a:rPr lang="en-US" altLang="zh-CN" sz="5400" b="1" spc="800" dirty="0" smtClean="0">
                <a:solidFill>
                  <a:srgbClr val="FF0000"/>
                </a:solidFill>
                <a:latin typeface="Arial" panose="020B0604020202020204" pitchFamily="34" charset="0"/>
                <a:ea typeface="Arial-Rounded" panose="020B0500000000000000" pitchFamily="34" charset="0"/>
                <a:cs typeface="Arial" panose="020B0604020202020204" pitchFamily="34" charset="0"/>
              </a:rPr>
              <a:t> </a:t>
            </a:r>
            <a:r>
              <a:rPr lang="en-US" altLang="zh-CN" sz="5400" b="1" spc="800" dirty="0" err="1" smtClean="0">
                <a:solidFill>
                  <a:srgbClr val="FF0000"/>
                </a:solidFill>
                <a:latin typeface="Arial" panose="020B0604020202020204" pitchFamily="34" charset="0"/>
                <a:ea typeface="Arial-Rounded" panose="020B0500000000000000" pitchFamily="34" charset="0"/>
                <a:cs typeface="Arial" panose="020B0604020202020204" pitchFamily="34" charset="0"/>
              </a:rPr>
              <a:t>nhóm</a:t>
            </a:r>
            <a:endParaRPr lang="zh-CN" altLang="en-US" sz="5400" b="1" spc="800" dirty="0">
              <a:solidFill>
                <a:srgbClr val="FF0000"/>
              </a:solidFill>
              <a:latin typeface="Arial" panose="020B0604020202020204" pitchFamily="34" charset="0"/>
              <a:ea typeface="Arial-Rounded" panose="020B0500000000000000" pitchFamily="34" charset="0"/>
              <a:cs typeface="Arial" panose="020B0604020202020204" pitchFamily="34" charset="0"/>
            </a:endParaRPr>
          </a:p>
        </p:txBody>
      </p:sp>
    </p:spTree>
    <p:extLst>
      <p:ext uri="{BB962C8B-B14F-4D97-AF65-F5344CB8AC3E}">
        <p14:creationId xmlns:p14="http://schemas.microsoft.com/office/powerpoint/2010/main" val="20671862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750" fill="hold"/>
                                        <p:tgtEl>
                                          <p:spTgt spid="7"/>
                                        </p:tgtEl>
                                        <p:attrNameLst>
                                          <p:attrName>ppt_w</p:attrName>
                                        </p:attrNameLst>
                                      </p:cBhvr>
                                      <p:tavLst>
                                        <p:tav tm="0">
                                          <p:val>
                                            <p:fltVal val="0"/>
                                          </p:val>
                                        </p:tav>
                                        <p:tav tm="100000">
                                          <p:val>
                                            <p:strVal val="#ppt_w"/>
                                          </p:val>
                                        </p:tav>
                                      </p:tavLst>
                                    </p:anim>
                                    <p:anim calcmode="lin" valueType="num">
                                      <p:cBhvr>
                                        <p:cTn id="8" dur="750" fill="hold"/>
                                        <p:tgtEl>
                                          <p:spTgt spid="7"/>
                                        </p:tgtEl>
                                        <p:attrNameLst>
                                          <p:attrName>ppt_h</p:attrName>
                                        </p:attrNameLst>
                                      </p:cBhvr>
                                      <p:tavLst>
                                        <p:tav tm="0">
                                          <p:val>
                                            <p:fltVal val="0"/>
                                          </p:val>
                                        </p:tav>
                                        <p:tav tm="100000">
                                          <p:val>
                                            <p:strVal val="#ppt_h"/>
                                          </p:val>
                                        </p:tav>
                                      </p:tavLst>
                                    </p:anim>
                                    <p:animEffect transition="in" filter="fade">
                                      <p:cBhvr>
                                        <p:cTn id="9" dur="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1" cy="6858001"/>
          </a:xfrm>
          <a:prstGeom prst="rect">
            <a:avLst/>
          </a:prstGeom>
        </p:spPr>
      </p:pic>
      <p:sp>
        <p:nvSpPr>
          <p:cNvPr id="4" name="TextBox 3"/>
          <p:cNvSpPr txBox="1"/>
          <p:nvPr/>
        </p:nvSpPr>
        <p:spPr>
          <a:xfrm>
            <a:off x="-63801" y="1391388"/>
            <a:ext cx="4816549" cy="4924360"/>
          </a:xfrm>
          <a:prstGeom prst="rect">
            <a:avLst/>
          </a:prstGeom>
          <a:noFill/>
        </p:spPr>
        <p:txBody>
          <a:bodyPr wrap="square" lIns="121855" tIns="60928" rIns="121855" bIns="60928" numCol="1" rtlCol="0">
            <a:spAutoFit/>
          </a:bodyPr>
          <a:lstStyle/>
          <a:p>
            <a:pPr indent="463550" algn="just"/>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Mẹ</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smtClean="0">
                <a:solidFill>
                  <a:srgbClr val="002060"/>
                </a:solidFill>
                <a:latin typeface="Arial" panose="020B0604020202020204" pitchFamily="34" charset="0"/>
                <a:ea typeface="Arial-Rounded" panose="020B0500000000000000" pitchFamily="34" charset="0"/>
                <a:cs typeface="Arial" panose="020B0604020202020204" pitchFamily="34" charset="0"/>
              </a:rPr>
              <a:t>mẹ</a:t>
            </a:r>
            <a:r>
              <a:rPr lang="en-US" sz="24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vi-VN" sz="24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ơ</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i</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em</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smtClean="0">
                <a:solidFill>
                  <a:srgbClr val="002060"/>
                </a:solidFill>
                <a:latin typeface="Arial" panose="020B0604020202020204" pitchFamily="34" charset="0"/>
                <a:ea typeface="Arial-Rounded" panose="020B0500000000000000" pitchFamily="34" charset="0"/>
                <a:cs typeface="Arial" panose="020B0604020202020204" pitchFamily="34" charset="0"/>
              </a:rPr>
              <a:t>bé</a:t>
            </a:r>
            <a:endParaRPr lang="en-US" sz="2400" b="1" dirty="0" smtClean="0">
              <a:solidFill>
                <a:srgbClr val="002060"/>
              </a:solidFill>
              <a:latin typeface="Arial" panose="020B0604020202020204" pitchFamily="34" charset="0"/>
              <a:ea typeface="Arial-Rounded" panose="020B0500000000000000" pitchFamily="34" charset="0"/>
              <a:cs typeface="Arial" panose="020B0604020202020204" pitchFamily="34" charset="0"/>
            </a:endParaRPr>
          </a:p>
          <a:p>
            <a:pPr indent="463550" algn="just"/>
            <a:r>
              <a:rPr lang="en-US" sz="2400" b="1" dirty="0" err="1" smtClean="0">
                <a:solidFill>
                  <a:srgbClr val="002060"/>
                </a:solidFill>
                <a:latin typeface="Arial" panose="020B0604020202020204" pitchFamily="34" charset="0"/>
                <a:ea typeface="Arial-Rounded" panose="020B0500000000000000" pitchFamily="34" charset="0"/>
                <a:cs typeface="Arial" panose="020B0604020202020204" pitchFamily="34" charset="0"/>
              </a:rPr>
              <a:t>Từ</a:t>
            </a:r>
            <a:r>
              <a:rPr lang="en-US" sz="24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vi-VN" sz="24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đâ</a:t>
            </a:r>
            <a:r>
              <a:rPr lang="en-US" sz="24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u </a:t>
            </a:r>
            <a:r>
              <a:rPr lang="vi-VN" sz="24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đến</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smtClean="0">
                <a:solidFill>
                  <a:srgbClr val="002060"/>
                </a:solidFill>
                <a:latin typeface="Arial" panose="020B0604020202020204" pitchFamily="34" charset="0"/>
                <a:ea typeface="Arial-Rounded" panose="020B0500000000000000" pitchFamily="34" charset="0"/>
                <a:cs typeface="Arial" panose="020B0604020202020204" pitchFamily="34" charset="0"/>
              </a:rPr>
              <a:t>nhà</a:t>
            </a:r>
            <a:r>
              <a:rPr lang="en-US" sz="24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 ta</a:t>
            </a:r>
          </a:p>
          <a:p>
            <a:pPr indent="463550" algn="just"/>
            <a:r>
              <a:rPr lang="en-US" sz="2400" b="1" dirty="0" err="1" smtClean="0">
                <a:solidFill>
                  <a:srgbClr val="002060"/>
                </a:solidFill>
                <a:latin typeface="Arial" panose="020B0604020202020204" pitchFamily="34" charset="0"/>
                <a:ea typeface="Arial-Rounded" panose="020B0500000000000000" pitchFamily="34" charset="0"/>
                <a:cs typeface="Arial" panose="020B0604020202020204" pitchFamily="34" charset="0"/>
              </a:rPr>
              <a:t>Nụ</a:t>
            </a:r>
            <a:r>
              <a:rPr lang="en-US" sz="24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 c</a:t>
            </a:r>
            <a:r>
              <a:rPr lang="vi-VN" sz="24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ười</a:t>
            </a:r>
            <a:r>
              <a:rPr lang="en-US" sz="24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smtClean="0">
                <a:solidFill>
                  <a:srgbClr val="002060"/>
                </a:solidFill>
                <a:latin typeface="Arial" panose="020B0604020202020204" pitchFamily="34" charset="0"/>
                <a:ea typeface="Arial-Rounded" panose="020B0500000000000000" pitchFamily="34" charset="0"/>
                <a:cs typeface="Arial" panose="020B0604020202020204" pitchFamily="34" charset="0"/>
              </a:rPr>
              <a:t>nh</a:t>
            </a:r>
            <a:r>
              <a:rPr lang="vi-VN" sz="24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ư</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tia</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smtClean="0">
                <a:solidFill>
                  <a:srgbClr val="002060"/>
                </a:solidFill>
                <a:latin typeface="Arial" panose="020B0604020202020204" pitchFamily="34" charset="0"/>
                <a:ea typeface="Arial-Rounded" panose="020B0500000000000000" pitchFamily="34" charset="0"/>
                <a:cs typeface="Arial" panose="020B0604020202020204" pitchFamily="34" charset="0"/>
              </a:rPr>
              <a:t>nắng</a:t>
            </a:r>
            <a:endParaRPr lang="en-US" sz="2400" b="1" dirty="0" smtClean="0">
              <a:solidFill>
                <a:srgbClr val="002060"/>
              </a:solidFill>
              <a:latin typeface="Arial" panose="020B0604020202020204" pitchFamily="34" charset="0"/>
              <a:ea typeface="Arial-Rounded" panose="020B0500000000000000" pitchFamily="34" charset="0"/>
              <a:cs typeface="Arial" panose="020B0604020202020204" pitchFamily="34" charset="0"/>
            </a:endParaRPr>
          </a:p>
          <a:p>
            <a:pPr indent="463550" algn="just"/>
            <a:r>
              <a:rPr lang="en-US" sz="2400" b="1" dirty="0" err="1" smtClean="0">
                <a:solidFill>
                  <a:srgbClr val="002060"/>
                </a:solidFill>
                <a:latin typeface="Arial" panose="020B0604020202020204" pitchFamily="34" charset="0"/>
                <a:ea typeface="Arial-Rounded" panose="020B0500000000000000" pitchFamily="34" charset="0"/>
                <a:cs typeface="Arial" panose="020B0604020202020204" pitchFamily="34" charset="0"/>
              </a:rPr>
              <a:t>Bàn</a:t>
            </a:r>
            <a:r>
              <a:rPr lang="en-US" sz="24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smtClean="0">
                <a:solidFill>
                  <a:srgbClr val="002060"/>
                </a:solidFill>
                <a:latin typeface="Arial" panose="020B0604020202020204" pitchFamily="34" charset="0"/>
                <a:ea typeface="Arial-Rounded" panose="020B0500000000000000" pitchFamily="34" charset="0"/>
                <a:cs typeface="Arial" panose="020B0604020202020204" pitchFamily="34" charset="0"/>
              </a:rPr>
              <a:t>tay</a:t>
            </a:r>
            <a:r>
              <a:rPr lang="en-US" sz="24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smtClean="0">
                <a:solidFill>
                  <a:srgbClr val="002060"/>
                </a:solidFill>
                <a:latin typeface="Arial" panose="020B0604020202020204" pitchFamily="34" charset="0"/>
                <a:ea typeface="Arial-Rounded" panose="020B0500000000000000" pitchFamily="34" charset="0"/>
                <a:cs typeface="Arial" panose="020B0604020202020204" pitchFamily="34" charset="0"/>
              </a:rPr>
              <a:t>nh</a:t>
            </a:r>
            <a:r>
              <a:rPr lang="vi-VN" sz="24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ư</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smtClean="0">
                <a:solidFill>
                  <a:srgbClr val="002060"/>
                </a:solidFill>
                <a:latin typeface="Arial" panose="020B0604020202020204" pitchFamily="34" charset="0"/>
                <a:ea typeface="Arial-Rounded" panose="020B0500000000000000" pitchFamily="34" charset="0"/>
                <a:cs typeface="Arial" panose="020B0604020202020204" pitchFamily="34" charset="0"/>
              </a:rPr>
              <a:t>nụ</a:t>
            </a:r>
            <a:r>
              <a:rPr lang="en-US" sz="24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smtClean="0">
                <a:solidFill>
                  <a:srgbClr val="002060"/>
                </a:solidFill>
                <a:latin typeface="Arial" panose="020B0604020202020204" pitchFamily="34" charset="0"/>
                <a:ea typeface="Arial-Rounded" panose="020B0500000000000000" pitchFamily="34" charset="0"/>
                <a:cs typeface="Arial" panose="020B0604020202020204" pitchFamily="34" charset="0"/>
              </a:rPr>
              <a:t>hoa</a:t>
            </a:r>
            <a:endParaRPr lang="en-US" sz="2400" b="1" dirty="0" smtClean="0">
              <a:solidFill>
                <a:srgbClr val="002060"/>
              </a:solidFill>
              <a:latin typeface="Arial" panose="020B0604020202020204" pitchFamily="34" charset="0"/>
              <a:ea typeface="Arial-Rounded" panose="020B0500000000000000" pitchFamily="34" charset="0"/>
              <a:cs typeface="Arial" panose="020B0604020202020204" pitchFamily="34" charset="0"/>
            </a:endParaRPr>
          </a:p>
          <a:p>
            <a:pPr indent="463550" algn="just"/>
            <a:r>
              <a:rPr lang="en-US" sz="24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B</a:t>
            </a:r>
            <a:r>
              <a:rPr lang="vi-VN" sz="24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ước</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chân </a:t>
            </a:r>
            <a:r>
              <a:rPr lang="vi-VN" sz="24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đ</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i</a:t>
            </a:r>
            <a:r>
              <a:rPr lang="en-US" sz="24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lẫm </a:t>
            </a:r>
            <a:r>
              <a:rPr lang="en-US" sz="2400" b="1" dirty="0" err="1" smtClean="0">
                <a:solidFill>
                  <a:srgbClr val="002060"/>
                </a:solidFill>
                <a:latin typeface="Arial" panose="020B0604020202020204" pitchFamily="34" charset="0"/>
                <a:ea typeface="Arial-Rounded" panose="020B0500000000000000" pitchFamily="34" charset="0"/>
                <a:cs typeface="Arial" panose="020B0604020202020204" pitchFamily="34" charset="0"/>
              </a:rPr>
              <a:t>chẫm</a:t>
            </a:r>
            <a:endParaRPr lang="en-US" sz="2400" b="1" dirty="0" smtClean="0">
              <a:solidFill>
                <a:srgbClr val="002060"/>
              </a:solidFill>
              <a:latin typeface="Arial" panose="020B0604020202020204" pitchFamily="34" charset="0"/>
              <a:ea typeface="Arial-Rounded" panose="020B0500000000000000" pitchFamily="34" charset="0"/>
              <a:cs typeface="Arial" panose="020B0604020202020204" pitchFamily="34" charset="0"/>
            </a:endParaRPr>
          </a:p>
          <a:p>
            <a:pPr indent="463550" algn="just"/>
            <a:r>
              <a:rPr lang="en-US" sz="2400" b="1" dirty="0" err="1" smtClean="0">
                <a:solidFill>
                  <a:srgbClr val="002060"/>
                </a:solidFill>
                <a:latin typeface="Arial" panose="020B0604020202020204" pitchFamily="34" charset="0"/>
                <a:ea typeface="Arial-Rounded" panose="020B0500000000000000" pitchFamily="34" charset="0"/>
                <a:cs typeface="Arial" panose="020B0604020202020204" pitchFamily="34" charset="0"/>
              </a:rPr>
              <a:t>Tiếng</a:t>
            </a:r>
            <a:r>
              <a:rPr lang="en-US" sz="24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 c</a:t>
            </a:r>
            <a:r>
              <a:rPr lang="vi-VN" sz="24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ười</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vang</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sân</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smtClean="0">
                <a:solidFill>
                  <a:srgbClr val="002060"/>
                </a:solidFill>
                <a:latin typeface="Arial" panose="020B0604020202020204" pitchFamily="34" charset="0"/>
                <a:ea typeface="Arial-Rounded" panose="020B0500000000000000" pitchFamily="34" charset="0"/>
                <a:cs typeface="Arial" panose="020B0604020202020204" pitchFamily="34" charset="0"/>
              </a:rPr>
              <a:t>nhà</a:t>
            </a:r>
            <a:r>
              <a:rPr lang="en-US" sz="24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a:t>
            </a:r>
          </a:p>
          <a:p>
            <a:pPr indent="463550" algn="just"/>
            <a:endPar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endParaRPr>
          </a:p>
          <a:p>
            <a:pPr indent="463550" algn="just"/>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Hay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bé</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từ</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sao</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smtClean="0">
                <a:solidFill>
                  <a:srgbClr val="002060"/>
                </a:solidFill>
                <a:latin typeface="Arial" panose="020B0604020202020204" pitchFamily="34" charset="0"/>
                <a:ea typeface="Arial-Rounded" panose="020B0500000000000000" pitchFamily="34" charset="0"/>
                <a:cs typeface="Arial" panose="020B0604020202020204" pitchFamily="34" charset="0"/>
              </a:rPr>
              <a:t>xuống</a:t>
            </a:r>
            <a:endParaRPr lang="en-US" sz="2400" b="1" dirty="0" smtClean="0">
              <a:solidFill>
                <a:srgbClr val="002060"/>
              </a:solidFill>
              <a:latin typeface="Arial" panose="020B0604020202020204" pitchFamily="34" charset="0"/>
              <a:ea typeface="Arial-Rounded" panose="020B0500000000000000" pitchFamily="34" charset="0"/>
              <a:cs typeface="Arial" panose="020B0604020202020204" pitchFamily="34" charset="0"/>
            </a:endParaRPr>
          </a:p>
          <a:p>
            <a:pPr indent="463550" algn="just"/>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Hay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từ</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smtClean="0">
                <a:solidFill>
                  <a:srgbClr val="002060"/>
                </a:solidFill>
                <a:latin typeface="Arial" panose="020B0604020202020204" pitchFamily="34" charset="0"/>
                <a:ea typeface="Arial-Rounded" panose="020B0500000000000000" pitchFamily="34" charset="0"/>
                <a:cs typeface="Arial" panose="020B0604020202020204" pitchFamily="34" charset="0"/>
              </a:rPr>
              <a:t>biển</a:t>
            </a:r>
            <a:r>
              <a:rPr lang="en-US" sz="24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 b</a:t>
            </a:r>
            <a:r>
              <a:rPr lang="vi-VN" sz="24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ước</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smtClean="0">
                <a:solidFill>
                  <a:srgbClr val="002060"/>
                </a:solidFill>
                <a:latin typeface="Arial" panose="020B0604020202020204" pitchFamily="34" charset="0"/>
                <a:ea typeface="Arial-Rounded" panose="020B0500000000000000" pitchFamily="34" charset="0"/>
                <a:cs typeface="Arial" panose="020B0604020202020204" pitchFamily="34" charset="0"/>
              </a:rPr>
              <a:t>lên</a:t>
            </a:r>
            <a:endParaRPr lang="en-US" sz="2400" b="1" dirty="0" smtClean="0">
              <a:solidFill>
                <a:srgbClr val="002060"/>
              </a:solidFill>
              <a:latin typeface="Arial" panose="020B0604020202020204" pitchFamily="34" charset="0"/>
              <a:ea typeface="Arial-Rounded" panose="020B0500000000000000" pitchFamily="34" charset="0"/>
              <a:cs typeface="Arial" panose="020B0604020202020204" pitchFamily="34" charset="0"/>
            </a:endParaRPr>
          </a:p>
          <a:p>
            <a:pPr indent="463550" algn="just"/>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Hay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bé</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trong</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quả</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smtClean="0">
                <a:solidFill>
                  <a:srgbClr val="002060"/>
                </a:solidFill>
                <a:latin typeface="Arial" panose="020B0604020202020204" pitchFamily="34" charset="0"/>
                <a:ea typeface="Arial-Rounded" panose="020B0500000000000000" pitchFamily="34" charset="0"/>
                <a:cs typeface="Arial" panose="020B0604020202020204" pitchFamily="34" charset="0"/>
              </a:rPr>
              <a:t>nhãn</a:t>
            </a:r>
            <a:endParaRPr lang="en-US" sz="2400" b="1" dirty="0" smtClean="0">
              <a:solidFill>
                <a:srgbClr val="002060"/>
              </a:solidFill>
              <a:latin typeface="Arial" panose="020B0604020202020204" pitchFamily="34" charset="0"/>
              <a:ea typeface="Arial-Rounded" panose="020B0500000000000000" pitchFamily="34" charset="0"/>
              <a:cs typeface="Arial" panose="020B0604020202020204" pitchFamily="34" charset="0"/>
            </a:endParaRPr>
          </a:p>
          <a:p>
            <a:pPr indent="463550" algn="just"/>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Ông</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trồng</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cạnh</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hàng</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smtClean="0">
                <a:solidFill>
                  <a:srgbClr val="002060"/>
                </a:solidFill>
                <a:latin typeface="Arial" panose="020B0604020202020204" pitchFamily="34" charset="0"/>
                <a:ea typeface="Arial-Rounded" panose="020B0500000000000000" pitchFamily="34" charset="0"/>
                <a:cs typeface="Arial" panose="020B0604020202020204" pitchFamily="34" charset="0"/>
              </a:rPr>
              <a:t>hiên</a:t>
            </a:r>
            <a:r>
              <a:rPr lang="en-US" sz="24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a:t>
            </a:r>
          </a:p>
          <a:p>
            <a:pPr indent="463550" algn="just"/>
            <a:endPar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endParaRPr>
          </a:p>
          <a:p>
            <a:pPr indent="463550" algn="just"/>
            <a:endParaRPr lang="en-US" sz="2400" b="1" dirty="0" smtClean="0">
              <a:solidFill>
                <a:srgbClr val="002060"/>
              </a:solidFill>
              <a:latin typeface="Arial" panose="020B0604020202020204" pitchFamily="34" charset="0"/>
              <a:ea typeface="Arial-Rounded" panose="020B0500000000000000" pitchFamily="34" charset="0"/>
              <a:cs typeface="Arial" panose="020B0604020202020204" pitchFamily="34" charset="0"/>
            </a:endParaRPr>
          </a:p>
        </p:txBody>
      </p:sp>
      <p:sp>
        <p:nvSpPr>
          <p:cNvPr id="8" name="TextBox 7"/>
          <p:cNvSpPr txBox="1"/>
          <p:nvPr/>
        </p:nvSpPr>
        <p:spPr>
          <a:xfrm>
            <a:off x="3948216" y="1391388"/>
            <a:ext cx="4816549" cy="4555029"/>
          </a:xfrm>
          <a:prstGeom prst="rect">
            <a:avLst/>
          </a:prstGeom>
          <a:noFill/>
        </p:spPr>
        <p:txBody>
          <a:bodyPr wrap="square" lIns="121855" tIns="60928" rIns="121855" bIns="60928" numCol="1" rtlCol="0">
            <a:spAutoFit/>
          </a:bodyPr>
          <a:lstStyle/>
          <a:p>
            <a:pPr indent="463550" algn="just"/>
            <a:r>
              <a:rPr lang="en-US" sz="24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Hay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bé</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theo</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c</a:t>
            </a:r>
            <a:r>
              <a:rPr lang="vi-VN"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ơ</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n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gió</a:t>
            </a:r>
            <a:endPar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endParaRPr>
          </a:p>
          <a:p>
            <a:pPr indent="463550" algn="just"/>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Nằm</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cuộn</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tròn</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trong</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mây</a:t>
            </a:r>
            <a:endPar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endParaRPr>
          </a:p>
          <a:p>
            <a:pPr indent="463550" algn="just"/>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Rồi</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biến</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thành</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giọt</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n</a:t>
            </a:r>
            <a:r>
              <a:rPr lang="vi-VN"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ước</a:t>
            </a:r>
            <a:endPar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endParaRPr>
          </a:p>
          <a:p>
            <a:pPr indent="463550" algn="just"/>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R</a:t>
            </a:r>
            <a:r>
              <a:rPr lang="vi-VN"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ơ</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i</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xuống</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nhà</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mình</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vi-VN"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đâ</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y?</a:t>
            </a:r>
          </a:p>
          <a:p>
            <a:pPr indent="463550" algn="just"/>
            <a:endPar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endParaRPr>
          </a:p>
          <a:p>
            <a:pPr indent="463550" algn="just"/>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Mỗi</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sáng</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em</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thức</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giấc</a:t>
            </a:r>
            <a:endPar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endParaRPr>
          </a:p>
          <a:p>
            <a:pPr indent="463550" algn="just"/>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Là</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nh</a:t>
            </a:r>
            <a:r>
              <a:rPr lang="vi-VN"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ư</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thể</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mây</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hoa</a:t>
            </a:r>
            <a:endPar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endParaRPr>
          </a:p>
          <a:p>
            <a:pPr indent="463550" algn="just"/>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Cùng</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nắng</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vàng</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biển</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rộng</a:t>
            </a:r>
            <a:endPar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endParaRPr>
          </a:p>
          <a:p>
            <a:pPr indent="463550" algn="just"/>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Mang</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yêu</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th</a:t>
            </a:r>
            <a:r>
              <a:rPr lang="vi-VN"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ươn</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g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vào</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nhà</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a:t>
            </a:r>
          </a:p>
          <a:p>
            <a:pPr indent="463550" algn="just"/>
            <a:endPar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endParaRPr>
          </a:p>
          <a:p>
            <a:pPr indent="463550" algn="r"/>
            <a:r>
              <a:rPr lang="en-US" sz="2400" b="1" i="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(Minh </a:t>
            </a:r>
            <a:r>
              <a:rPr lang="en-US" sz="2400" b="1" i="1" dirty="0" err="1" smtClean="0">
                <a:solidFill>
                  <a:srgbClr val="002060"/>
                </a:solidFill>
                <a:latin typeface="Arial" panose="020B0604020202020204" pitchFamily="34" charset="0"/>
                <a:ea typeface="Arial-Rounded" panose="020B0500000000000000" pitchFamily="34" charset="0"/>
                <a:cs typeface="Arial" panose="020B0604020202020204" pitchFamily="34" charset="0"/>
              </a:rPr>
              <a:t>Đăng</a:t>
            </a:r>
            <a:r>
              <a:rPr lang="en-US" sz="2400" b="1" i="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a:t>
            </a:r>
            <a:endParaRPr lang="en-US" sz="2400" b="1" i="1" dirty="0">
              <a:solidFill>
                <a:srgbClr val="002060"/>
              </a:solidFill>
              <a:latin typeface="Arial" panose="020B0604020202020204" pitchFamily="34" charset="0"/>
              <a:ea typeface="Arial-Rounded" panose="020B0500000000000000" pitchFamily="34" charset="0"/>
              <a:cs typeface="Arial" panose="020B0604020202020204" pitchFamily="34" charset="0"/>
            </a:endParaRPr>
          </a:p>
          <a:p>
            <a:pPr indent="463550" algn="just"/>
            <a:endParaRPr lang="en-US" sz="2400" b="1" dirty="0" smtClean="0">
              <a:solidFill>
                <a:srgbClr val="002060"/>
              </a:solidFill>
              <a:latin typeface="Arial" panose="020B0604020202020204" pitchFamily="34" charset="0"/>
              <a:ea typeface="Arial-Rounded" panose="020B0500000000000000" pitchFamily="34" charset="0"/>
              <a:cs typeface="Arial" panose="020B0604020202020204" pitchFamily="34" charset="0"/>
            </a:endParaRPr>
          </a:p>
        </p:txBody>
      </p:sp>
      <p:sp>
        <p:nvSpPr>
          <p:cNvPr id="10" name="TextBox 9"/>
          <p:cNvSpPr txBox="1"/>
          <p:nvPr/>
        </p:nvSpPr>
        <p:spPr>
          <a:xfrm>
            <a:off x="609574" y="558253"/>
            <a:ext cx="8755494" cy="584727"/>
          </a:xfrm>
          <a:prstGeom prst="rect">
            <a:avLst/>
          </a:prstGeom>
          <a:noFill/>
        </p:spPr>
        <p:txBody>
          <a:bodyPr wrap="square" lIns="91391" tIns="45696" rIns="91391" bIns="45696" rtlCol="0">
            <a:spAutoFit/>
          </a:bodyPr>
          <a:lstStyle/>
          <a:p>
            <a:pPr algn="ctr"/>
            <a:r>
              <a:rPr lang="en-US" sz="3200" b="1" dirty="0" smtClean="0">
                <a:solidFill>
                  <a:srgbClr val="FF6600"/>
                </a:solidFill>
                <a:latin typeface="Arial" panose="020B0604020202020204" pitchFamily="34" charset="0"/>
                <a:ea typeface="Arial-Rounded" panose="020B0500000000000000" pitchFamily="34" charset="0"/>
                <a:cs typeface="Arial" panose="020B0604020202020204" pitchFamily="34" charset="0"/>
              </a:rPr>
              <a:t>EM MANG VỀ YÊU THƯƠNG</a:t>
            </a:r>
            <a:endParaRPr lang="en-US" sz="3200" b="1" dirty="0">
              <a:solidFill>
                <a:srgbClr val="FF6600"/>
              </a:solidFill>
              <a:latin typeface="Arial" panose="020B0604020202020204" pitchFamily="34" charset="0"/>
              <a:ea typeface="Arial-Rounded" panose="020B0500000000000000" pitchFamily="34" charset="0"/>
              <a:cs typeface="Arial" panose="020B0604020202020204" pitchFamily="34" charset="0"/>
            </a:endParaRPr>
          </a:p>
        </p:txBody>
      </p:sp>
      <p:sp>
        <p:nvSpPr>
          <p:cNvPr id="12" name="TextBox 11"/>
          <p:cNvSpPr txBox="1"/>
          <p:nvPr/>
        </p:nvSpPr>
        <p:spPr>
          <a:xfrm>
            <a:off x="8617243" y="850616"/>
            <a:ext cx="2588487" cy="1200329"/>
          </a:xfrm>
          <a:prstGeom prst="rect">
            <a:avLst/>
          </a:prstGeom>
          <a:noFill/>
        </p:spPr>
        <p:txBody>
          <a:bodyPr wrap="square" rtlCol="0">
            <a:spAutoFit/>
          </a:bodyPr>
          <a:lstStyle/>
          <a:p>
            <a:pPr algn="ctr"/>
            <a:r>
              <a:rPr lang="en-US" sz="36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Luyện đọc nhóm</a:t>
            </a:r>
            <a:endParaRPr lang="en-US" sz="3600" b="1" dirty="0">
              <a:solidFill>
                <a:srgbClr val="002060"/>
              </a:solidFill>
              <a:latin typeface="Arial" panose="020B0604020202020204" pitchFamily="34" charset="0"/>
              <a:ea typeface="Arial-Rounded" panose="020B0500000000000000" pitchFamily="34" charset="0"/>
              <a:cs typeface="Arial" panose="020B0604020202020204" pitchFamily="34" charset="0"/>
            </a:endParaRPr>
          </a:p>
        </p:txBody>
      </p:sp>
      <p:cxnSp>
        <p:nvCxnSpPr>
          <p:cNvPr id="9" name="Straight Connector 8"/>
          <p:cNvCxnSpPr/>
          <p:nvPr/>
        </p:nvCxnSpPr>
        <p:spPr>
          <a:xfrm>
            <a:off x="2467216" y="2552287"/>
            <a:ext cx="1041106" cy="0"/>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4" name="Straight Connector 13"/>
          <p:cNvCxnSpPr/>
          <p:nvPr/>
        </p:nvCxnSpPr>
        <p:spPr>
          <a:xfrm>
            <a:off x="5180114" y="2552287"/>
            <a:ext cx="1299855" cy="0"/>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5" name="Straight Connector 14"/>
          <p:cNvCxnSpPr/>
          <p:nvPr/>
        </p:nvCxnSpPr>
        <p:spPr>
          <a:xfrm>
            <a:off x="2571390" y="3245171"/>
            <a:ext cx="1272832" cy="0"/>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6" name="Straight Connector 15"/>
          <p:cNvCxnSpPr/>
          <p:nvPr/>
        </p:nvCxnSpPr>
        <p:spPr>
          <a:xfrm>
            <a:off x="5428920" y="4758733"/>
            <a:ext cx="1507294" cy="0"/>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pic>
        <p:nvPicPr>
          <p:cNvPr id="1026" name="Picture 2" descr="Ghim trên người"/>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4889" b="94667" l="0" r="98222">
                        <a14:foregroundMark x1="6222" y1="46222" x2="32444" y2="61333"/>
                        <a14:foregroundMark x1="80889" y1="37778" x2="91111" y2="45333"/>
                        <a14:foregroundMark x1="55111" y1="29778" x2="60000" y2="31556"/>
                      </a14:backgroundRemoval>
                    </a14:imgEffect>
                  </a14:imgLayer>
                </a14:imgProps>
              </a:ext>
              <a:ext uri="{28A0092B-C50C-407E-A947-70E740481C1C}">
                <a14:useLocalDpi xmlns:a14="http://schemas.microsoft.com/office/drawing/2010/main" val="0"/>
              </a:ext>
            </a:extLst>
          </a:blip>
          <a:srcRect/>
          <a:stretch>
            <a:fillRect/>
          </a:stretch>
        </p:blipFill>
        <p:spPr bwMode="auto">
          <a:xfrm>
            <a:off x="9365068" y="4267917"/>
            <a:ext cx="2848050" cy="2848050"/>
          </a:xfrm>
          <a:prstGeom prst="rect">
            <a:avLst/>
          </a:prstGeom>
          <a:noFill/>
          <a:extLst>
            <a:ext uri="{909E8E84-426E-40DD-AFC4-6F175D3DCCD1}">
              <a14:hiddenFill xmlns:a14="http://schemas.microsoft.com/office/drawing/2010/main">
                <a:solidFill>
                  <a:srgbClr val="FFFFFF"/>
                </a:solidFill>
              </a14:hiddenFill>
            </a:ext>
          </a:extLst>
        </p:spPr>
      </p:pic>
      <p:sp>
        <p:nvSpPr>
          <p:cNvPr id="13" name="Oval 12">
            <a:extLst>
              <a:ext uri="{FF2B5EF4-FFF2-40B4-BE49-F238E27FC236}">
                <a16:creationId xmlns="" xmlns:a16="http://schemas.microsoft.com/office/drawing/2014/main" id="{61BFA7C8-D0F8-4195-8D8D-4D5E4D0A399B}"/>
              </a:ext>
            </a:extLst>
          </p:cNvPr>
          <p:cNvSpPr/>
          <p:nvPr/>
        </p:nvSpPr>
        <p:spPr>
          <a:xfrm>
            <a:off x="-21117" y="1407498"/>
            <a:ext cx="457200" cy="45720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latin typeface="Arial" panose="020B0604020202020204" pitchFamily="34" charset="0"/>
                <a:cs typeface="Arial" panose="020B0604020202020204" pitchFamily="34" charset="0"/>
              </a:rPr>
              <a:t>1</a:t>
            </a:r>
          </a:p>
        </p:txBody>
      </p:sp>
      <p:sp>
        <p:nvSpPr>
          <p:cNvPr id="18" name="Oval 17">
            <a:extLst>
              <a:ext uri="{FF2B5EF4-FFF2-40B4-BE49-F238E27FC236}">
                <a16:creationId xmlns="" xmlns:a16="http://schemas.microsoft.com/office/drawing/2014/main" id="{61BFA7C8-D0F8-4195-8D8D-4D5E4D0A399B}"/>
              </a:ext>
            </a:extLst>
          </p:cNvPr>
          <p:cNvSpPr/>
          <p:nvPr/>
        </p:nvSpPr>
        <p:spPr>
          <a:xfrm>
            <a:off x="18661" y="4020656"/>
            <a:ext cx="457200" cy="45720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FF0000"/>
                </a:solidFill>
                <a:latin typeface="Arial" panose="020B0604020202020204" pitchFamily="34" charset="0"/>
                <a:cs typeface="Arial" panose="020B0604020202020204" pitchFamily="34" charset="0"/>
              </a:rPr>
              <a:t>2</a:t>
            </a:r>
            <a:endParaRPr lang="en-US" sz="2400" b="1" dirty="0">
              <a:solidFill>
                <a:srgbClr val="FF0000"/>
              </a:solidFill>
              <a:latin typeface="Arial" panose="020B0604020202020204" pitchFamily="34" charset="0"/>
              <a:cs typeface="Arial" panose="020B0604020202020204" pitchFamily="34" charset="0"/>
            </a:endParaRPr>
          </a:p>
        </p:txBody>
      </p:sp>
      <p:sp>
        <p:nvSpPr>
          <p:cNvPr id="19" name="Oval 18">
            <a:extLst>
              <a:ext uri="{FF2B5EF4-FFF2-40B4-BE49-F238E27FC236}">
                <a16:creationId xmlns="" xmlns:a16="http://schemas.microsoft.com/office/drawing/2014/main" id="{61BFA7C8-D0F8-4195-8D8D-4D5E4D0A399B}"/>
              </a:ext>
            </a:extLst>
          </p:cNvPr>
          <p:cNvSpPr/>
          <p:nvPr/>
        </p:nvSpPr>
        <p:spPr>
          <a:xfrm>
            <a:off x="3948216" y="1454200"/>
            <a:ext cx="457200" cy="45720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latin typeface="Arial" panose="020B0604020202020204" pitchFamily="34" charset="0"/>
                <a:cs typeface="Arial" panose="020B0604020202020204" pitchFamily="34" charset="0"/>
              </a:rPr>
              <a:t>3</a:t>
            </a:r>
          </a:p>
        </p:txBody>
      </p:sp>
      <p:sp>
        <p:nvSpPr>
          <p:cNvPr id="20" name="Oval 19">
            <a:extLst>
              <a:ext uri="{FF2B5EF4-FFF2-40B4-BE49-F238E27FC236}">
                <a16:creationId xmlns="" xmlns:a16="http://schemas.microsoft.com/office/drawing/2014/main" id="{61BFA7C8-D0F8-4195-8D8D-4D5E4D0A399B}"/>
              </a:ext>
            </a:extLst>
          </p:cNvPr>
          <p:cNvSpPr/>
          <p:nvPr/>
        </p:nvSpPr>
        <p:spPr>
          <a:xfrm>
            <a:off x="3948216" y="3258404"/>
            <a:ext cx="457200" cy="45720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latin typeface="Arial" panose="020B0604020202020204" pitchFamily="34" charset="0"/>
                <a:cs typeface="Arial" panose="020B0604020202020204" pitchFamily="34" charset="0"/>
              </a:rPr>
              <a:t>4</a:t>
            </a:r>
          </a:p>
        </p:txBody>
      </p:sp>
    </p:spTree>
    <p:extLst>
      <p:ext uri="{BB962C8B-B14F-4D97-AF65-F5344CB8AC3E}">
        <p14:creationId xmlns:p14="http://schemas.microsoft.com/office/powerpoint/2010/main" val="25898398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ircle(in)">
                                      <p:cBhvr>
                                        <p:cTn id="10" dur="2000"/>
                                        <p:tgtEl>
                                          <p:spTgt spid="8"/>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circle(in)">
                                      <p:cBhvr>
                                        <p:cTn id="13" dur="20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9"/>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20"/>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left)">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wipe(left)">
                                      <p:cBhvr>
                                        <p:cTn id="44" dur="500"/>
                                        <p:tgtEl>
                                          <p:spTgt spid="14"/>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wipe(left)">
                                      <p:cBhvr>
                                        <p:cTn id="4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10" grpId="0"/>
      <p:bldP spid="13" grpId="0" animBg="1"/>
      <p:bldP spid="18" grpId="0" animBg="1"/>
      <p:bldP spid="19" grpId="0" animBg="1"/>
      <p:bldP spid="2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1" cy="6858001"/>
          </a:xfrm>
          <a:prstGeom prst="rect">
            <a:avLst/>
          </a:prstGeom>
        </p:spPr>
      </p:pic>
      <p:sp>
        <p:nvSpPr>
          <p:cNvPr id="4" name="TextBox 3"/>
          <p:cNvSpPr txBox="1"/>
          <p:nvPr/>
        </p:nvSpPr>
        <p:spPr>
          <a:xfrm>
            <a:off x="-63801" y="1391388"/>
            <a:ext cx="4816549" cy="4924360"/>
          </a:xfrm>
          <a:prstGeom prst="rect">
            <a:avLst/>
          </a:prstGeom>
          <a:noFill/>
        </p:spPr>
        <p:txBody>
          <a:bodyPr wrap="square" lIns="121855" tIns="60928" rIns="121855" bIns="60928" numCol="1" rtlCol="0">
            <a:spAutoFit/>
          </a:bodyPr>
          <a:lstStyle/>
          <a:p>
            <a:pPr indent="463550" algn="just"/>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Mẹ</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smtClean="0">
                <a:solidFill>
                  <a:srgbClr val="002060"/>
                </a:solidFill>
                <a:latin typeface="Arial" panose="020B0604020202020204" pitchFamily="34" charset="0"/>
                <a:ea typeface="Arial-Rounded" panose="020B0500000000000000" pitchFamily="34" charset="0"/>
                <a:cs typeface="Arial" panose="020B0604020202020204" pitchFamily="34" charset="0"/>
              </a:rPr>
              <a:t>mẹ</a:t>
            </a:r>
            <a:r>
              <a:rPr lang="en-US" sz="24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vi-VN" sz="24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ơ</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i</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em</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smtClean="0">
                <a:solidFill>
                  <a:srgbClr val="002060"/>
                </a:solidFill>
                <a:latin typeface="Arial" panose="020B0604020202020204" pitchFamily="34" charset="0"/>
                <a:ea typeface="Arial-Rounded" panose="020B0500000000000000" pitchFamily="34" charset="0"/>
                <a:cs typeface="Arial" panose="020B0604020202020204" pitchFamily="34" charset="0"/>
              </a:rPr>
              <a:t>bé</a:t>
            </a:r>
            <a:endParaRPr lang="en-US" sz="2400" b="1" dirty="0" smtClean="0">
              <a:solidFill>
                <a:srgbClr val="002060"/>
              </a:solidFill>
              <a:latin typeface="Arial" panose="020B0604020202020204" pitchFamily="34" charset="0"/>
              <a:ea typeface="Arial-Rounded" panose="020B0500000000000000" pitchFamily="34" charset="0"/>
              <a:cs typeface="Arial" panose="020B0604020202020204" pitchFamily="34" charset="0"/>
            </a:endParaRPr>
          </a:p>
          <a:p>
            <a:pPr indent="463550" algn="just"/>
            <a:r>
              <a:rPr lang="en-US" sz="2400" b="1" dirty="0" err="1" smtClean="0">
                <a:solidFill>
                  <a:srgbClr val="002060"/>
                </a:solidFill>
                <a:latin typeface="Arial" panose="020B0604020202020204" pitchFamily="34" charset="0"/>
                <a:ea typeface="Arial-Rounded" panose="020B0500000000000000" pitchFamily="34" charset="0"/>
                <a:cs typeface="Arial" panose="020B0604020202020204" pitchFamily="34" charset="0"/>
              </a:rPr>
              <a:t>Từ</a:t>
            </a:r>
            <a:r>
              <a:rPr lang="en-US" sz="24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vi-VN" sz="24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đâ</a:t>
            </a:r>
            <a:r>
              <a:rPr lang="en-US" sz="24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u </a:t>
            </a:r>
            <a:r>
              <a:rPr lang="vi-VN" sz="24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đến</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smtClean="0">
                <a:solidFill>
                  <a:srgbClr val="002060"/>
                </a:solidFill>
                <a:latin typeface="Arial" panose="020B0604020202020204" pitchFamily="34" charset="0"/>
                <a:ea typeface="Arial-Rounded" panose="020B0500000000000000" pitchFamily="34" charset="0"/>
                <a:cs typeface="Arial" panose="020B0604020202020204" pitchFamily="34" charset="0"/>
              </a:rPr>
              <a:t>nhà</a:t>
            </a:r>
            <a:r>
              <a:rPr lang="en-US" sz="24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 ta</a:t>
            </a:r>
          </a:p>
          <a:p>
            <a:pPr indent="463550" algn="just"/>
            <a:r>
              <a:rPr lang="en-US" sz="2400" b="1" dirty="0" err="1" smtClean="0">
                <a:solidFill>
                  <a:srgbClr val="002060"/>
                </a:solidFill>
                <a:latin typeface="Arial" panose="020B0604020202020204" pitchFamily="34" charset="0"/>
                <a:ea typeface="Arial-Rounded" panose="020B0500000000000000" pitchFamily="34" charset="0"/>
                <a:cs typeface="Arial" panose="020B0604020202020204" pitchFamily="34" charset="0"/>
              </a:rPr>
              <a:t>Nụ</a:t>
            </a:r>
            <a:r>
              <a:rPr lang="en-US" sz="24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 c</a:t>
            </a:r>
            <a:r>
              <a:rPr lang="vi-VN" sz="24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ười</a:t>
            </a:r>
            <a:r>
              <a:rPr lang="en-US" sz="24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smtClean="0">
                <a:solidFill>
                  <a:srgbClr val="002060"/>
                </a:solidFill>
                <a:latin typeface="Arial" panose="020B0604020202020204" pitchFamily="34" charset="0"/>
                <a:ea typeface="Arial-Rounded" panose="020B0500000000000000" pitchFamily="34" charset="0"/>
                <a:cs typeface="Arial" panose="020B0604020202020204" pitchFamily="34" charset="0"/>
              </a:rPr>
              <a:t>nh</a:t>
            </a:r>
            <a:r>
              <a:rPr lang="vi-VN" sz="24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ư</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tia</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smtClean="0">
                <a:solidFill>
                  <a:srgbClr val="002060"/>
                </a:solidFill>
                <a:latin typeface="Arial" panose="020B0604020202020204" pitchFamily="34" charset="0"/>
                <a:ea typeface="Arial-Rounded" panose="020B0500000000000000" pitchFamily="34" charset="0"/>
                <a:cs typeface="Arial" panose="020B0604020202020204" pitchFamily="34" charset="0"/>
              </a:rPr>
              <a:t>nắng</a:t>
            </a:r>
            <a:endParaRPr lang="en-US" sz="2400" b="1" dirty="0" smtClean="0">
              <a:solidFill>
                <a:srgbClr val="002060"/>
              </a:solidFill>
              <a:latin typeface="Arial" panose="020B0604020202020204" pitchFamily="34" charset="0"/>
              <a:ea typeface="Arial-Rounded" panose="020B0500000000000000" pitchFamily="34" charset="0"/>
              <a:cs typeface="Arial" panose="020B0604020202020204" pitchFamily="34" charset="0"/>
            </a:endParaRPr>
          </a:p>
          <a:p>
            <a:pPr indent="463550" algn="just"/>
            <a:r>
              <a:rPr lang="en-US" sz="2400" b="1" dirty="0" err="1" smtClean="0">
                <a:solidFill>
                  <a:srgbClr val="002060"/>
                </a:solidFill>
                <a:latin typeface="Arial" panose="020B0604020202020204" pitchFamily="34" charset="0"/>
                <a:ea typeface="Arial-Rounded" panose="020B0500000000000000" pitchFamily="34" charset="0"/>
                <a:cs typeface="Arial" panose="020B0604020202020204" pitchFamily="34" charset="0"/>
              </a:rPr>
              <a:t>Bàn</a:t>
            </a:r>
            <a:r>
              <a:rPr lang="en-US" sz="24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smtClean="0">
                <a:solidFill>
                  <a:srgbClr val="002060"/>
                </a:solidFill>
                <a:latin typeface="Arial" panose="020B0604020202020204" pitchFamily="34" charset="0"/>
                <a:ea typeface="Arial-Rounded" panose="020B0500000000000000" pitchFamily="34" charset="0"/>
                <a:cs typeface="Arial" panose="020B0604020202020204" pitchFamily="34" charset="0"/>
              </a:rPr>
              <a:t>tay</a:t>
            </a:r>
            <a:r>
              <a:rPr lang="en-US" sz="24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smtClean="0">
                <a:solidFill>
                  <a:srgbClr val="002060"/>
                </a:solidFill>
                <a:latin typeface="Arial" panose="020B0604020202020204" pitchFamily="34" charset="0"/>
                <a:ea typeface="Arial-Rounded" panose="020B0500000000000000" pitchFamily="34" charset="0"/>
                <a:cs typeface="Arial" panose="020B0604020202020204" pitchFamily="34" charset="0"/>
              </a:rPr>
              <a:t>nh</a:t>
            </a:r>
            <a:r>
              <a:rPr lang="vi-VN" sz="24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ư</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smtClean="0">
                <a:solidFill>
                  <a:srgbClr val="002060"/>
                </a:solidFill>
                <a:latin typeface="Arial" panose="020B0604020202020204" pitchFamily="34" charset="0"/>
                <a:ea typeface="Arial-Rounded" panose="020B0500000000000000" pitchFamily="34" charset="0"/>
                <a:cs typeface="Arial" panose="020B0604020202020204" pitchFamily="34" charset="0"/>
              </a:rPr>
              <a:t>nụ</a:t>
            </a:r>
            <a:r>
              <a:rPr lang="en-US" sz="24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smtClean="0">
                <a:solidFill>
                  <a:srgbClr val="002060"/>
                </a:solidFill>
                <a:latin typeface="Arial" panose="020B0604020202020204" pitchFamily="34" charset="0"/>
                <a:ea typeface="Arial-Rounded" panose="020B0500000000000000" pitchFamily="34" charset="0"/>
                <a:cs typeface="Arial" panose="020B0604020202020204" pitchFamily="34" charset="0"/>
              </a:rPr>
              <a:t>hoa</a:t>
            </a:r>
            <a:endParaRPr lang="en-US" sz="2400" b="1" dirty="0" smtClean="0">
              <a:solidFill>
                <a:srgbClr val="002060"/>
              </a:solidFill>
              <a:latin typeface="Arial" panose="020B0604020202020204" pitchFamily="34" charset="0"/>
              <a:ea typeface="Arial-Rounded" panose="020B0500000000000000" pitchFamily="34" charset="0"/>
              <a:cs typeface="Arial" panose="020B0604020202020204" pitchFamily="34" charset="0"/>
            </a:endParaRPr>
          </a:p>
          <a:p>
            <a:pPr indent="463550" algn="just"/>
            <a:r>
              <a:rPr lang="en-US" sz="24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B</a:t>
            </a:r>
            <a:r>
              <a:rPr lang="vi-VN" sz="24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ước</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chân </a:t>
            </a:r>
            <a:r>
              <a:rPr lang="vi-VN" sz="24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đ</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i</a:t>
            </a:r>
            <a:r>
              <a:rPr lang="en-US" sz="24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lẫm </a:t>
            </a:r>
            <a:r>
              <a:rPr lang="en-US" sz="2400" b="1" dirty="0" err="1" smtClean="0">
                <a:solidFill>
                  <a:srgbClr val="002060"/>
                </a:solidFill>
                <a:latin typeface="Arial" panose="020B0604020202020204" pitchFamily="34" charset="0"/>
                <a:ea typeface="Arial-Rounded" panose="020B0500000000000000" pitchFamily="34" charset="0"/>
                <a:cs typeface="Arial" panose="020B0604020202020204" pitchFamily="34" charset="0"/>
              </a:rPr>
              <a:t>chẫm</a:t>
            </a:r>
            <a:endParaRPr lang="en-US" sz="2400" b="1" dirty="0" smtClean="0">
              <a:solidFill>
                <a:srgbClr val="002060"/>
              </a:solidFill>
              <a:latin typeface="Arial" panose="020B0604020202020204" pitchFamily="34" charset="0"/>
              <a:ea typeface="Arial-Rounded" panose="020B0500000000000000" pitchFamily="34" charset="0"/>
              <a:cs typeface="Arial" panose="020B0604020202020204" pitchFamily="34" charset="0"/>
            </a:endParaRPr>
          </a:p>
          <a:p>
            <a:pPr indent="463550" algn="just"/>
            <a:r>
              <a:rPr lang="en-US" sz="2400" b="1" dirty="0" err="1" smtClean="0">
                <a:solidFill>
                  <a:srgbClr val="002060"/>
                </a:solidFill>
                <a:latin typeface="Arial" panose="020B0604020202020204" pitchFamily="34" charset="0"/>
                <a:ea typeface="Arial-Rounded" panose="020B0500000000000000" pitchFamily="34" charset="0"/>
                <a:cs typeface="Arial" panose="020B0604020202020204" pitchFamily="34" charset="0"/>
              </a:rPr>
              <a:t>Tiếng</a:t>
            </a:r>
            <a:r>
              <a:rPr lang="en-US" sz="24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 c</a:t>
            </a:r>
            <a:r>
              <a:rPr lang="vi-VN" sz="24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ười</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vang</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sân</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smtClean="0">
                <a:solidFill>
                  <a:srgbClr val="002060"/>
                </a:solidFill>
                <a:latin typeface="Arial" panose="020B0604020202020204" pitchFamily="34" charset="0"/>
                <a:ea typeface="Arial-Rounded" panose="020B0500000000000000" pitchFamily="34" charset="0"/>
                <a:cs typeface="Arial" panose="020B0604020202020204" pitchFamily="34" charset="0"/>
              </a:rPr>
              <a:t>nhà</a:t>
            </a:r>
            <a:r>
              <a:rPr lang="en-US" sz="24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a:t>
            </a:r>
          </a:p>
          <a:p>
            <a:pPr indent="463550" algn="just"/>
            <a:endPar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endParaRPr>
          </a:p>
          <a:p>
            <a:pPr indent="463550" algn="just"/>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Hay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bé</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từ</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sao</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smtClean="0">
                <a:solidFill>
                  <a:srgbClr val="002060"/>
                </a:solidFill>
                <a:latin typeface="Arial" panose="020B0604020202020204" pitchFamily="34" charset="0"/>
                <a:ea typeface="Arial-Rounded" panose="020B0500000000000000" pitchFamily="34" charset="0"/>
                <a:cs typeface="Arial" panose="020B0604020202020204" pitchFamily="34" charset="0"/>
              </a:rPr>
              <a:t>xuống</a:t>
            </a:r>
            <a:endParaRPr lang="en-US" sz="2400" b="1" dirty="0" smtClean="0">
              <a:solidFill>
                <a:srgbClr val="002060"/>
              </a:solidFill>
              <a:latin typeface="Arial" panose="020B0604020202020204" pitchFamily="34" charset="0"/>
              <a:ea typeface="Arial-Rounded" panose="020B0500000000000000" pitchFamily="34" charset="0"/>
              <a:cs typeface="Arial" panose="020B0604020202020204" pitchFamily="34" charset="0"/>
            </a:endParaRPr>
          </a:p>
          <a:p>
            <a:pPr indent="463550" algn="just"/>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Hay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từ</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smtClean="0">
                <a:solidFill>
                  <a:srgbClr val="002060"/>
                </a:solidFill>
                <a:latin typeface="Arial" panose="020B0604020202020204" pitchFamily="34" charset="0"/>
                <a:ea typeface="Arial-Rounded" panose="020B0500000000000000" pitchFamily="34" charset="0"/>
                <a:cs typeface="Arial" panose="020B0604020202020204" pitchFamily="34" charset="0"/>
              </a:rPr>
              <a:t>biển</a:t>
            </a:r>
            <a:r>
              <a:rPr lang="en-US" sz="24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 b</a:t>
            </a:r>
            <a:r>
              <a:rPr lang="vi-VN" sz="24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ước</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smtClean="0">
                <a:solidFill>
                  <a:srgbClr val="002060"/>
                </a:solidFill>
                <a:latin typeface="Arial" panose="020B0604020202020204" pitchFamily="34" charset="0"/>
                <a:ea typeface="Arial-Rounded" panose="020B0500000000000000" pitchFamily="34" charset="0"/>
                <a:cs typeface="Arial" panose="020B0604020202020204" pitchFamily="34" charset="0"/>
              </a:rPr>
              <a:t>lên</a:t>
            </a:r>
            <a:endParaRPr lang="en-US" sz="2400" b="1" dirty="0" smtClean="0">
              <a:solidFill>
                <a:srgbClr val="002060"/>
              </a:solidFill>
              <a:latin typeface="Arial" panose="020B0604020202020204" pitchFamily="34" charset="0"/>
              <a:ea typeface="Arial-Rounded" panose="020B0500000000000000" pitchFamily="34" charset="0"/>
              <a:cs typeface="Arial" panose="020B0604020202020204" pitchFamily="34" charset="0"/>
            </a:endParaRPr>
          </a:p>
          <a:p>
            <a:pPr indent="463550" algn="just"/>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Hay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bé</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trong</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quả</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smtClean="0">
                <a:solidFill>
                  <a:srgbClr val="002060"/>
                </a:solidFill>
                <a:latin typeface="Arial" panose="020B0604020202020204" pitchFamily="34" charset="0"/>
                <a:ea typeface="Arial-Rounded" panose="020B0500000000000000" pitchFamily="34" charset="0"/>
                <a:cs typeface="Arial" panose="020B0604020202020204" pitchFamily="34" charset="0"/>
              </a:rPr>
              <a:t>nhãn</a:t>
            </a:r>
            <a:endParaRPr lang="en-US" sz="2400" b="1" dirty="0" smtClean="0">
              <a:solidFill>
                <a:srgbClr val="002060"/>
              </a:solidFill>
              <a:latin typeface="Arial" panose="020B0604020202020204" pitchFamily="34" charset="0"/>
              <a:ea typeface="Arial-Rounded" panose="020B0500000000000000" pitchFamily="34" charset="0"/>
              <a:cs typeface="Arial" panose="020B0604020202020204" pitchFamily="34" charset="0"/>
            </a:endParaRPr>
          </a:p>
          <a:p>
            <a:pPr indent="463550" algn="just"/>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Ông</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trồng</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cạnh</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hàng</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smtClean="0">
                <a:solidFill>
                  <a:srgbClr val="002060"/>
                </a:solidFill>
                <a:latin typeface="Arial" panose="020B0604020202020204" pitchFamily="34" charset="0"/>
                <a:ea typeface="Arial-Rounded" panose="020B0500000000000000" pitchFamily="34" charset="0"/>
                <a:cs typeface="Arial" panose="020B0604020202020204" pitchFamily="34" charset="0"/>
              </a:rPr>
              <a:t>hiên</a:t>
            </a:r>
            <a:r>
              <a:rPr lang="en-US" sz="24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a:t>
            </a:r>
          </a:p>
          <a:p>
            <a:pPr indent="463550" algn="just"/>
            <a:endPar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endParaRPr>
          </a:p>
          <a:p>
            <a:pPr indent="463550" algn="just"/>
            <a:endParaRPr lang="en-US" sz="2400" b="1" dirty="0" smtClean="0">
              <a:solidFill>
                <a:srgbClr val="002060"/>
              </a:solidFill>
              <a:latin typeface="Arial" panose="020B0604020202020204" pitchFamily="34" charset="0"/>
              <a:ea typeface="Arial-Rounded" panose="020B0500000000000000" pitchFamily="34" charset="0"/>
              <a:cs typeface="Arial" panose="020B0604020202020204" pitchFamily="34" charset="0"/>
            </a:endParaRPr>
          </a:p>
        </p:txBody>
      </p:sp>
      <p:sp>
        <p:nvSpPr>
          <p:cNvPr id="8" name="TextBox 7"/>
          <p:cNvSpPr txBox="1"/>
          <p:nvPr/>
        </p:nvSpPr>
        <p:spPr>
          <a:xfrm>
            <a:off x="3948216" y="1391388"/>
            <a:ext cx="4816549" cy="4555029"/>
          </a:xfrm>
          <a:prstGeom prst="rect">
            <a:avLst/>
          </a:prstGeom>
          <a:noFill/>
        </p:spPr>
        <p:txBody>
          <a:bodyPr wrap="square" lIns="121855" tIns="60928" rIns="121855" bIns="60928" numCol="1" rtlCol="0">
            <a:spAutoFit/>
          </a:bodyPr>
          <a:lstStyle/>
          <a:p>
            <a:pPr indent="463550" algn="just"/>
            <a:r>
              <a:rPr lang="en-US" sz="24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Hay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bé</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theo</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c</a:t>
            </a:r>
            <a:r>
              <a:rPr lang="vi-VN"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ơ</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n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gió</a:t>
            </a:r>
            <a:endPar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endParaRPr>
          </a:p>
          <a:p>
            <a:pPr indent="463550" algn="just"/>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Nằm</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cuộn</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tròn</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trong</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mây</a:t>
            </a:r>
            <a:endPar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endParaRPr>
          </a:p>
          <a:p>
            <a:pPr indent="463550" algn="just"/>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Rồi</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biến</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thành</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giọt</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n</a:t>
            </a:r>
            <a:r>
              <a:rPr lang="vi-VN"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ước</a:t>
            </a:r>
            <a:endPar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endParaRPr>
          </a:p>
          <a:p>
            <a:pPr indent="463550" algn="just"/>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R</a:t>
            </a:r>
            <a:r>
              <a:rPr lang="vi-VN"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ơ</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i</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xuống</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nhà</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mình</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vi-VN"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đâ</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y?</a:t>
            </a:r>
          </a:p>
          <a:p>
            <a:pPr indent="463550" algn="just"/>
            <a:endPar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endParaRPr>
          </a:p>
          <a:p>
            <a:pPr indent="463550" algn="just"/>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Mỗi</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sáng</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em</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thức</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giấc</a:t>
            </a:r>
            <a:endPar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endParaRPr>
          </a:p>
          <a:p>
            <a:pPr indent="463550" algn="just"/>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Là</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nh</a:t>
            </a:r>
            <a:r>
              <a:rPr lang="vi-VN"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ư</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thể</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mây</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hoa</a:t>
            </a:r>
            <a:endPar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endParaRPr>
          </a:p>
          <a:p>
            <a:pPr indent="463550" algn="just"/>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Cùng</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nắng</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vàng</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biển</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rộng</a:t>
            </a:r>
            <a:endPar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endParaRPr>
          </a:p>
          <a:p>
            <a:pPr indent="463550" algn="just"/>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Mang</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yêu</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th</a:t>
            </a:r>
            <a:r>
              <a:rPr lang="vi-VN"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ươn</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g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vào</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nhà</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a:t>
            </a:r>
          </a:p>
          <a:p>
            <a:pPr indent="463550" algn="just"/>
            <a:endPar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endParaRPr>
          </a:p>
          <a:p>
            <a:pPr indent="463550" algn="r"/>
            <a:r>
              <a:rPr lang="en-US" sz="2400" b="1" i="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(Minh </a:t>
            </a:r>
            <a:r>
              <a:rPr lang="en-US" sz="2400" b="1" i="1" dirty="0" err="1" smtClean="0">
                <a:solidFill>
                  <a:srgbClr val="002060"/>
                </a:solidFill>
                <a:latin typeface="Arial" panose="020B0604020202020204" pitchFamily="34" charset="0"/>
                <a:ea typeface="Arial-Rounded" panose="020B0500000000000000" pitchFamily="34" charset="0"/>
                <a:cs typeface="Arial" panose="020B0604020202020204" pitchFamily="34" charset="0"/>
              </a:rPr>
              <a:t>Đăng</a:t>
            </a:r>
            <a:r>
              <a:rPr lang="en-US" sz="2400" b="1" i="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a:t>
            </a:r>
            <a:endParaRPr lang="en-US" sz="2400" b="1" i="1" dirty="0">
              <a:solidFill>
                <a:srgbClr val="002060"/>
              </a:solidFill>
              <a:latin typeface="Arial" panose="020B0604020202020204" pitchFamily="34" charset="0"/>
              <a:ea typeface="Arial-Rounded" panose="020B0500000000000000" pitchFamily="34" charset="0"/>
              <a:cs typeface="Arial" panose="020B0604020202020204" pitchFamily="34" charset="0"/>
            </a:endParaRPr>
          </a:p>
          <a:p>
            <a:pPr indent="463550" algn="just"/>
            <a:endParaRPr lang="en-US" sz="2400" b="1" dirty="0" smtClean="0">
              <a:solidFill>
                <a:srgbClr val="002060"/>
              </a:solidFill>
              <a:latin typeface="Arial" panose="020B0604020202020204" pitchFamily="34" charset="0"/>
              <a:ea typeface="Arial-Rounded" panose="020B0500000000000000" pitchFamily="34" charset="0"/>
              <a:cs typeface="Arial" panose="020B0604020202020204" pitchFamily="34" charset="0"/>
            </a:endParaRPr>
          </a:p>
        </p:txBody>
      </p:sp>
      <p:sp>
        <p:nvSpPr>
          <p:cNvPr id="10" name="TextBox 9"/>
          <p:cNvSpPr txBox="1"/>
          <p:nvPr/>
        </p:nvSpPr>
        <p:spPr>
          <a:xfrm>
            <a:off x="609574" y="558253"/>
            <a:ext cx="8755494" cy="584727"/>
          </a:xfrm>
          <a:prstGeom prst="rect">
            <a:avLst/>
          </a:prstGeom>
          <a:noFill/>
        </p:spPr>
        <p:txBody>
          <a:bodyPr wrap="square" lIns="91391" tIns="45696" rIns="91391" bIns="45696" rtlCol="0">
            <a:spAutoFit/>
          </a:bodyPr>
          <a:lstStyle/>
          <a:p>
            <a:pPr algn="ctr"/>
            <a:r>
              <a:rPr lang="en-US" sz="3200" b="1" dirty="0" smtClean="0">
                <a:solidFill>
                  <a:srgbClr val="FF6600"/>
                </a:solidFill>
                <a:latin typeface="Arial" panose="020B0604020202020204" pitchFamily="34" charset="0"/>
                <a:ea typeface="Arial-Rounded" panose="020B0500000000000000" pitchFamily="34" charset="0"/>
                <a:cs typeface="Arial" panose="020B0604020202020204" pitchFamily="34" charset="0"/>
              </a:rPr>
              <a:t>EM MANG VỀ YÊU THƯƠNG</a:t>
            </a:r>
            <a:endParaRPr lang="en-US" sz="3200" b="1" dirty="0">
              <a:solidFill>
                <a:srgbClr val="FF6600"/>
              </a:solidFill>
              <a:latin typeface="Arial" panose="020B0604020202020204" pitchFamily="34" charset="0"/>
              <a:ea typeface="Arial-Rounded" panose="020B0500000000000000" pitchFamily="34" charset="0"/>
              <a:cs typeface="Arial" panose="020B0604020202020204" pitchFamily="34" charset="0"/>
            </a:endParaRPr>
          </a:p>
        </p:txBody>
      </p:sp>
      <p:sp>
        <p:nvSpPr>
          <p:cNvPr id="12" name="TextBox 11"/>
          <p:cNvSpPr txBox="1"/>
          <p:nvPr/>
        </p:nvSpPr>
        <p:spPr>
          <a:xfrm>
            <a:off x="8558171" y="1082635"/>
            <a:ext cx="2832942" cy="1200329"/>
          </a:xfrm>
          <a:prstGeom prst="rect">
            <a:avLst/>
          </a:prstGeom>
          <a:noFill/>
        </p:spPr>
        <p:txBody>
          <a:bodyPr wrap="square" rtlCol="0">
            <a:spAutoFit/>
          </a:bodyPr>
          <a:lstStyle/>
          <a:p>
            <a:pPr algn="ctr"/>
            <a:r>
              <a:rPr lang="en-US" sz="36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Đọc toàn bài</a:t>
            </a:r>
            <a:endParaRPr lang="en-US" sz="3600" b="1" dirty="0">
              <a:solidFill>
                <a:srgbClr val="002060"/>
              </a:solidFill>
              <a:latin typeface="Arial" panose="020B0604020202020204" pitchFamily="34" charset="0"/>
              <a:ea typeface="Arial-Rounded" panose="020B0500000000000000" pitchFamily="34" charset="0"/>
              <a:cs typeface="Arial" panose="020B0604020202020204" pitchFamily="34" charset="0"/>
            </a:endParaRPr>
          </a:p>
        </p:txBody>
      </p:sp>
      <p:cxnSp>
        <p:nvCxnSpPr>
          <p:cNvPr id="9" name="Straight Connector 8"/>
          <p:cNvCxnSpPr/>
          <p:nvPr/>
        </p:nvCxnSpPr>
        <p:spPr>
          <a:xfrm>
            <a:off x="2467216" y="2552287"/>
            <a:ext cx="1041106" cy="0"/>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4" name="Straight Connector 13"/>
          <p:cNvCxnSpPr/>
          <p:nvPr/>
        </p:nvCxnSpPr>
        <p:spPr>
          <a:xfrm>
            <a:off x="5180114" y="2552287"/>
            <a:ext cx="1299855" cy="0"/>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5" name="Straight Connector 14"/>
          <p:cNvCxnSpPr/>
          <p:nvPr/>
        </p:nvCxnSpPr>
        <p:spPr>
          <a:xfrm>
            <a:off x="2571390" y="3245171"/>
            <a:ext cx="1272832" cy="0"/>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6" name="Straight Connector 15"/>
          <p:cNvCxnSpPr/>
          <p:nvPr/>
        </p:nvCxnSpPr>
        <p:spPr>
          <a:xfrm>
            <a:off x="5428920" y="4758733"/>
            <a:ext cx="1507294" cy="0"/>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pic>
        <p:nvPicPr>
          <p:cNvPr id="1026" name="Picture 2" descr="Ghim trên người"/>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4889" b="94667" l="0" r="98222">
                        <a14:foregroundMark x1="6222" y1="46222" x2="32444" y2="61333"/>
                        <a14:foregroundMark x1="80889" y1="37778" x2="91111" y2="45333"/>
                        <a14:foregroundMark x1="55111" y1="29778" x2="60000" y2="31556"/>
                      </a14:backgroundRemoval>
                    </a14:imgEffect>
                  </a14:imgLayer>
                </a14:imgProps>
              </a:ext>
              <a:ext uri="{28A0092B-C50C-407E-A947-70E740481C1C}">
                <a14:useLocalDpi xmlns:a14="http://schemas.microsoft.com/office/drawing/2010/main" val="0"/>
              </a:ext>
            </a:extLst>
          </a:blip>
          <a:srcRect/>
          <a:stretch>
            <a:fillRect/>
          </a:stretch>
        </p:blipFill>
        <p:spPr bwMode="auto">
          <a:xfrm>
            <a:off x="9365068" y="4267917"/>
            <a:ext cx="2848050" cy="2848050"/>
          </a:xfrm>
          <a:prstGeom prst="rect">
            <a:avLst/>
          </a:prstGeom>
          <a:noFill/>
          <a:extLst>
            <a:ext uri="{909E8E84-426E-40DD-AFC4-6F175D3DCCD1}">
              <a14:hiddenFill xmlns:a14="http://schemas.microsoft.com/office/drawing/2010/main">
                <a:solidFill>
                  <a:srgbClr val="FFFFFF"/>
                </a:solidFill>
              </a14:hiddenFill>
            </a:ext>
          </a:extLst>
        </p:spPr>
      </p:pic>
      <p:sp>
        <p:nvSpPr>
          <p:cNvPr id="13" name="Oval 12">
            <a:extLst>
              <a:ext uri="{FF2B5EF4-FFF2-40B4-BE49-F238E27FC236}">
                <a16:creationId xmlns="" xmlns:a16="http://schemas.microsoft.com/office/drawing/2014/main" id="{61BFA7C8-D0F8-4195-8D8D-4D5E4D0A399B}"/>
              </a:ext>
            </a:extLst>
          </p:cNvPr>
          <p:cNvSpPr/>
          <p:nvPr/>
        </p:nvSpPr>
        <p:spPr>
          <a:xfrm>
            <a:off x="-21117" y="1407498"/>
            <a:ext cx="457200" cy="45720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latin typeface="Arial" panose="020B0604020202020204" pitchFamily="34" charset="0"/>
                <a:cs typeface="Arial" panose="020B0604020202020204" pitchFamily="34" charset="0"/>
              </a:rPr>
              <a:t>1</a:t>
            </a:r>
          </a:p>
        </p:txBody>
      </p:sp>
      <p:sp>
        <p:nvSpPr>
          <p:cNvPr id="18" name="Oval 17">
            <a:extLst>
              <a:ext uri="{FF2B5EF4-FFF2-40B4-BE49-F238E27FC236}">
                <a16:creationId xmlns="" xmlns:a16="http://schemas.microsoft.com/office/drawing/2014/main" id="{61BFA7C8-D0F8-4195-8D8D-4D5E4D0A399B}"/>
              </a:ext>
            </a:extLst>
          </p:cNvPr>
          <p:cNvSpPr/>
          <p:nvPr/>
        </p:nvSpPr>
        <p:spPr>
          <a:xfrm>
            <a:off x="18661" y="4020656"/>
            <a:ext cx="457200" cy="45720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FF0000"/>
                </a:solidFill>
                <a:latin typeface="Arial" panose="020B0604020202020204" pitchFamily="34" charset="0"/>
                <a:cs typeface="Arial" panose="020B0604020202020204" pitchFamily="34" charset="0"/>
              </a:rPr>
              <a:t>2</a:t>
            </a:r>
            <a:endParaRPr lang="en-US" sz="2400" b="1" dirty="0">
              <a:solidFill>
                <a:srgbClr val="FF0000"/>
              </a:solidFill>
              <a:latin typeface="Arial" panose="020B0604020202020204" pitchFamily="34" charset="0"/>
              <a:cs typeface="Arial" panose="020B0604020202020204" pitchFamily="34" charset="0"/>
            </a:endParaRPr>
          </a:p>
        </p:txBody>
      </p:sp>
      <p:sp>
        <p:nvSpPr>
          <p:cNvPr id="19" name="Oval 18">
            <a:extLst>
              <a:ext uri="{FF2B5EF4-FFF2-40B4-BE49-F238E27FC236}">
                <a16:creationId xmlns="" xmlns:a16="http://schemas.microsoft.com/office/drawing/2014/main" id="{61BFA7C8-D0F8-4195-8D8D-4D5E4D0A399B}"/>
              </a:ext>
            </a:extLst>
          </p:cNvPr>
          <p:cNvSpPr/>
          <p:nvPr/>
        </p:nvSpPr>
        <p:spPr>
          <a:xfrm>
            <a:off x="3948216" y="1454200"/>
            <a:ext cx="457200" cy="45720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latin typeface="Arial" panose="020B0604020202020204" pitchFamily="34" charset="0"/>
                <a:cs typeface="Arial" panose="020B0604020202020204" pitchFamily="34" charset="0"/>
              </a:rPr>
              <a:t>3</a:t>
            </a:r>
          </a:p>
        </p:txBody>
      </p:sp>
      <p:sp>
        <p:nvSpPr>
          <p:cNvPr id="20" name="Oval 19">
            <a:extLst>
              <a:ext uri="{FF2B5EF4-FFF2-40B4-BE49-F238E27FC236}">
                <a16:creationId xmlns="" xmlns:a16="http://schemas.microsoft.com/office/drawing/2014/main" id="{61BFA7C8-D0F8-4195-8D8D-4D5E4D0A399B}"/>
              </a:ext>
            </a:extLst>
          </p:cNvPr>
          <p:cNvSpPr/>
          <p:nvPr/>
        </p:nvSpPr>
        <p:spPr>
          <a:xfrm>
            <a:off x="3948216" y="3258404"/>
            <a:ext cx="457200" cy="45720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latin typeface="Arial" panose="020B0604020202020204" pitchFamily="34" charset="0"/>
                <a:cs typeface="Arial" panose="020B0604020202020204" pitchFamily="34" charset="0"/>
              </a:rPr>
              <a:t>4</a:t>
            </a:r>
          </a:p>
        </p:txBody>
      </p:sp>
    </p:spTree>
    <p:extLst>
      <p:ext uri="{BB962C8B-B14F-4D97-AF65-F5344CB8AC3E}">
        <p14:creationId xmlns:p14="http://schemas.microsoft.com/office/powerpoint/2010/main" val="6074166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ircle(in)">
                                      <p:cBhvr>
                                        <p:cTn id="10" dur="2000"/>
                                        <p:tgtEl>
                                          <p:spTgt spid="8"/>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circle(in)">
                                      <p:cBhvr>
                                        <p:cTn id="13" dur="20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9"/>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20"/>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left)">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wipe(left)">
                                      <p:cBhvr>
                                        <p:cTn id="44" dur="500"/>
                                        <p:tgtEl>
                                          <p:spTgt spid="14"/>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wipe(left)">
                                      <p:cBhvr>
                                        <p:cTn id="4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10" grpId="0"/>
      <p:bldP spid="13" grpId="0" animBg="1"/>
      <p:bldP spid="18" grpId="0" animBg="1"/>
      <p:bldP spid="19" grpId="0" animBg="1"/>
      <p:bldP spid="2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3852" t="1" r="7184" b="-415"/>
          <a:stretch/>
        </p:blipFill>
        <p:spPr>
          <a:xfrm>
            <a:off x="-46182" y="294676"/>
            <a:ext cx="12256655" cy="6198488"/>
          </a:xfrm>
          <a:prstGeom prst="rect">
            <a:avLst/>
          </a:prstGeom>
        </p:spPr>
      </p:pic>
      <p:pic>
        <p:nvPicPr>
          <p:cNvPr id="19" name="图片 6">
            <a:extLst>
              <a:ext uri="{FF2B5EF4-FFF2-40B4-BE49-F238E27FC236}">
                <a16:creationId xmlns:a16="http://schemas.microsoft.com/office/drawing/2014/main" xmlns="" id="{F239F57B-F203-4AE3-AB1C-0AC06A6CC6BC}"/>
              </a:ext>
            </a:extLst>
          </p:cNvPr>
          <p:cNvPicPr>
            <a:picLocks noChangeAspect="1"/>
          </p:cNvPicPr>
          <p:nvPr/>
        </p:nvPicPr>
        <p:blipFill rotWithShape="1">
          <a:blip r:embed="rId3">
            <a:extLst>
              <a:ext uri="{28A0092B-C50C-407E-A947-70E740481C1C}">
                <a14:useLocalDpi xmlns:a14="http://schemas.microsoft.com/office/drawing/2010/main" val="0"/>
              </a:ext>
            </a:extLst>
          </a:blip>
          <a:srcRect t="71035" b="9032"/>
          <a:stretch/>
        </p:blipFill>
        <p:spPr>
          <a:xfrm>
            <a:off x="0" y="6108701"/>
            <a:ext cx="12192000" cy="744715"/>
          </a:xfrm>
          <a:prstGeom prst="rect">
            <a:avLst/>
          </a:prstGeom>
        </p:spPr>
      </p:pic>
      <p:grpSp>
        <p:nvGrpSpPr>
          <p:cNvPr id="20" name="Group 19">
            <a:extLst>
              <a:ext uri="{FF2B5EF4-FFF2-40B4-BE49-F238E27FC236}">
                <a16:creationId xmlns:a16="http://schemas.microsoft.com/office/drawing/2014/main" xmlns="" id="{7A807A5E-B68A-410C-AB0D-1D86BD6E42C7}"/>
              </a:ext>
            </a:extLst>
          </p:cNvPr>
          <p:cNvGrpSpPr/>
          <p:nvPr/>
        </p:nvGrpSpPr>
        <p:grpSpPr>
          <a:xfrm>
            <a:off x="0" y="0"/>
            <a:ext cx="12192000" cy="368301"/>
            <a:chOff x="0" y="-127508"/>
            <a:chExt cx="12192000" cy="1361811"/>
          </a:xfrm>
        </p:grpSpPr>
        <p:sp>
          <p:nvSpPr>
            <p:cNvPr id="21" name="Rectangle: Top Corners Rounded 17">
              <a:extLst>
                <a:ext uri="{FF2B5EF4-FFF2-40B4-BE49-F238E27FC236}">
                  <a16:creationId xmlns:a16="http://schemas.microsoft.com/office/drawing/2014/main" xmlns=""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Top Corners Rounded 18">
              <a:extLst>
                <a:ext uri="{FF2B5EF4-FFF2-40B4-BE49-F238E27FC236}">
                  <a16:creationId xmlns:a16="http://schemas.microsoft.com/office/drawing/2014/main" xmlns=""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Rectangle 11">
            <a:extLst>
              <a:ext uri="{FF2B5EF4-FFF2-40B4-BE49-F238E27FC236}">
                <a16:creationId xmlns:a16="http://schemas.microsoft.com/office/drawing/2014/main" xmlns="" id="{3AD24F28-1415-40B3-A995-3C246C286D7F}"/>
              </a:ext>
            </a:extLst>
          </p:cNvPr>
          <p:cNvSpPr>
            <a:spLocks noChangeArrowheads="1"/>
          </p:cNvSpPr>
          <p:nvPr/>
        </p:nvSpPr>
        <p:spPr bwMode="gray">
          <a:xfrm>
            <a:off x="3203914" y="2624434"/>
            <a:ext cx="6418608" cy="923330"/>
          </a:xfrm>
          <a:prstGeom prst="rect">
            <a:avLst/>
          </a:prstGeom>
          <a:noFill/>
          <a:ln>
            <a:noFill/>
          </a:ln>
        </p:spPr>
        <p:txBody>
          <a:bodyPr wrap="square">
            <a:spAutoFit/>
          </a:bodyPr>
          <a:lstStyle/>
          <a:p>
            <a:pPr algn="ctr" defTabSz="1219140">
              <a:defRPr/>
            </a:pPr>
            <a:r>
              <a:rPr lang="en-US" altLang="zh-CN" sz="5400" b="1" spc="800" dirty="0" err="1">
                <a:solidFill>
                  <a:srgbClr val="FF0000"/>
                </a:solidFill>
                <a:latin typeface="Arial" panose="020B0604020202020204" pitchFamily="34" charset="0"/>
                <a:ea typeface="Arial-Rounded" panose="020B0500000000000000" pitchFamily="34" charset="0"/>
                <a:cs typeface="Arial" panose="020B0604020202020204" pitchFamily="34" charset="0"/>
              </a:rPr>
              <a:t>Tìm</a:t>
            </a:r>
            <a:r>
              <a:rPr lang="en-US" altLang="zh-CN" sz="5400" b="1" spc="800" dirty="0">
                <a:solidFill>
                  <a:srgbClr val="FF0000"/>
                </a:solidFill>
                <a:latin typeface="Arial" panose="020B0604020202020204" pitchFamily="34" charset="0"/>
                <a:ea typeface="Arial-Rounded" panose="020B0500000000000000" pitchFamily="34" charset="0"/>
                <a:cs typeface="Arial" panose="020B0604020202020204" pitchFamily="34" charset="0"/>
              </a:rPr>
              <a:t> </a:t>
            </a:r>
            <a:r>
              <a:rPr lang="en-US" altLang="zh-CN" sz="5400" b="1" spc="800" dirty="0" err="1">
                <a:solidFill>
                  <a:srgbClr val="FF0000"/>
                </a:solidFill>
                <a:latin typeface="Arial" panose="020B0604020202020204" pitchFamily="34" charset="0"/>
                <a:ea typeface="Arial-Rounded" panose="020B0500000000000000" pitchFamily="34" charset="0"/>
                <a:cs typeface="Arial" panose="020B0604020202020204" pitchFamily="34" charset="0"/>
              </a:rPr>
              <a:t>hiểu</a:t>
            </a:r>
            <a:r>
              <a:rPr lang="en-US" altLang="zh-CN" sz="5400" b="1" spc="800" dirty="0">
                <a:solidFill>
                  <a:srgbClr val="FF0000"/>
                </a:solidFill>
                <a:latin typeface="Arial" panose="020B0604020202020204" pitchFamily="34" charset="0"/>
                <a:ea typeface="Arial-Rounded" panose="020B0500000000000000" pitchFamily="34" charset="0"/>
                <a:cs typeface="Arial" panose="020B0604020202020204" pitchFamily="34" charset="0"/>
              </a:rPr>
              <a:t> </a:t>
            </a:r>
            <a:r>
              <a:rPr lang="en-US" altLang="zh-CN" sz="5400" b="1" spc="800" dirty="0" err="1">
                <a:solidFill>
                  <a:srgbClr val="FF0000"/>
                </a:solidFill>
                <a:latin typeface="Arial" panose="020B0604020202020204" pitchFamily="34" charset="0"/>
                <a:ea typeface="Arial-Rounded" panose="020B0500000000000000" pitchFamily="34" charset="0"/>
                <a:cs typeface="Arial" panose="020B0604020202020204" pitchFamily="34" charset="0"/>
              </a:rPr>
              <a:t>bài</a:t>
            </a:r>
            <a:endParaRPr lang="zh-CN" altLang="en-US" sz="5400" b="1" spc="800" dirty="0">
              <a:solidFill>
                <a:srgbClr val="FF0000"/>
              </a:solidFill>
              <a:latin typeface="Arial" panose="020B0604020202020204" pitchFamily="34" charset="0"/>
              <a:ea typeface="Arial-Rounded" panose="020B0500000000000000" pitchFamily="34" charset="0"/>
              <a:cs typeface="Arial" panose="020B0604020202020204" pitchFamily="34" charset="0"/>
            </a:endParaRPr>
          </a:p>
        </p:txBody>
      </p:sp>
    </p:spTree>
    <p:extLst>
      <p:ext uri="{BB962C8B-B14F-4D97-AF65-F5344CB8AC3E}">
        <p14:creationId xmlns:p14="http://schemas.microsoft.com/office/powerpoint/2010/main" val="26752360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750" fill="hold"/>
                                        <p:tgtEl>
                                          <p:spTgt spid="7"/>
                                        </p:tgtEl>
                                        <p:attrNameLst>
                                          <p:attrName>ppt_w</p:attrName>
                                        </p:attrNameLst>
                                      </p:cBhvr>
                                      <p:tavLst>
                                        <p:tav tm="0">
                                          <p:val>
                                            <p:fltVal val="0"/>
                                          </p:val>
                                        </p:tav>
                                        <p:tav tm="100000">
                                          <p:val>
                                            <p:strVal val="#ppt_w"/>
                                          </p:val>
                                        </p:tav>
                                      </p:tavLst>
                                    </p:anim>
                                    <p:anim calcmode="lin" valueType="num">
                                      <p:cBhvr>
                                        <p:cTn id="8" dur="750" fill="hold"/>
                                        <p:tgtEl>
                                          <p:spTgt spid="7"/>
                                        </p:tgtEl>
                                        <p:attrNameLst>
                                          <p:attrName>ppt_h</p:attrName>
                                        </p:attrNameLst>
                                      </p:cBhvr>
                                      <p:tavLst>
                                        <p:tav tm="0">
                                          <p:val>
                                            <p:fltVal val="0"/>
                                          </p:val>
                                        </p:tav>
                                        <p:tav tm="100000">
                                          <p:val>
                                            <p:strVal val="#ppt_h"/>
                                          </p:val>
                                        </p:tav>
                                      </p:tavLst>
                                    </p:anim>
                                    <p:animEffect transition="in" filter="fade">
                                      <p:cBhvr>
                                        <p:cTn id="9" dur="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53812" y="3138167"/>
            <a:ext cx="4139460" cy="4147772"/>
          </a:xfrm>
          <a:prstGeom prst="rect">
            <a:avLst/>
          </a:prstGeom>
        </p:spPr>
      </p:pic>
      <p:sp>
        <p:nvSpPr>
          <p:cNvPr id="17" name="Rounded Rectangle 16"/>
          <p:cNvSpPr/>
          <p:nvPr/>
        </p:nvSpPr>
        <p:spPr>
          <a:xfrm>
            <a:off x="2770241" y="565589"/>
            <a:ext cx="8170661" cy="135370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1. </a:t>
            </a:r>
            <a:r>
              <a:rPr lang="en-US" sz="4000" b="1" dirty="0" err="1" smtClean="0">
                <a:solidFill>
                  <a:srgbClr val="002060"/>
                </a:solidFill>
                <a:latin typeface="Arial" panose="020B0604020202020204" pitchFamily="34" charset="0"/>
                <a:ea typeface="Arial-Rounded" panose="020B0500000000000000" pitchFamily="34" charset="0"/>
                <a:cs typeface="Arial" panose="020B0604020202020204" pitchFamily="34" charset="0"/>
              </a:rPr>
              <a:t>Bạn</a:t>
            </a:r>
            <a:r>
              <a:rPr lang="en-US" sz="40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4000" b="1" dirty="0" err="1" smtClean="0">
                <a:solidFill>
                  <a:srgbClr val="002060"/>
                </a:solidFill>
                <a:latin typeface="Arial" panose="020B0604020202020204" pitchFamily="34" charset="0"/>
                <a:ea typeface="Arial-Rounded" panose="020B0500000000000000" pitchFamily="34" charset="0"/>
                <a:cs typeface="Arial" panose="020B0604020202020204" pitchFamily="34" charset="0"/>
              </a:rPr>
              <a:t>nhỏ</a:t>
            </a:r>
            <a:r>
              <a:rPr lang="en-US" sz="40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4000" b="1" dirty="0" err="1" smtClean="0">
                <a:solidFill>
                  <a:srgbClr val="002060"/>
                </a:solidFill>
                <a:latin typeface="Arial" panose="020B0604020202020204" pitchFamily="34" charset="0"/>
                <a:ea typeface="Arial-Rounded" panose="020B0500000000000000" pitchFamily="34" charset="0"/>
                <a:cs typeface="Arial" panose="020B0604020202020204" pitchFamily="34" charset="0"/>
              </a:rPr>
              <a:t>hỏi</a:t>
            </a:r>
            <a:r>
              <a:rPr lang="en-US" sz="40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4000" b="1" dirty="0" err="1" smtClean="0">
                <a:solidFill>
                  <a:srgbClr val="002060"/>
                </a:solidFill>
                <a:latin typeface="Arial" panose="020B0604020202020204" pitchFamily="34" charset="0"/>
                <a:ea typeface="Arial-Rounded" panose="020B0500000000000000" pitchFamily="34" charset="0"/>
                <a:cs typeface="Arial" panose="020B0604020202020204" pitchFamily="34" charset="0"/>
              </a:rPr>
              <a:t>mẹ</a:t>
            </a:r>
            <a:r>
              <a:rPr lang="en-US" sz="40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4000" b="1" dirty="0" err="1" smtClean="0">
                <a:solidFill>
                  <a:srgbClr val="002060"/>
                </a:solidFill>
                <a:latin typeface="Arial" panose="020B0604020202020204" pitchFamily="34" charset="0"/>
                <a:ea typeface="Arial-Rounded" panose="020B0500000000000000" pitchFamily="34" charset="0"/>
                <a:cs typeface="Arial" panose="020B0604020202020204" pitchFamily="34" charset="0"/>
              </a:rPr>
              <a:t>điều</a:t>
            </a:r>
            <a:r>
              <a:rPr lang="en-US" sz="40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4000" b="1" dirty="0" err="1" smtClean="0">
                <a:solidFill>
                  <a:srgbClr val="002060"/>
                </a:solidFill>
                <a:latin typeface="Arial" panose="020B0604020202020204" pitchFamily="34" charset="0"/>
                <a:ea typeface="Arial-Rounded" panose="020B0500000000000000" pitchFamily="34" charset="0"/>
                <a:cs typeface="Arial" panose="020B0604020202020204" pitchFamily="34" charset="0"/>
              </a:rPr>
              <a:t>gì</a:t>
            </a:r>
            <a:r>
              <a:rPr lang="en-US" sz="40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a:t>
            </a:r>
            <a:endParaRPr lang="en-US" sz="4000" b="1" dirty="0">
              <a:solidFill>
                <a:srgbClr val="002060"/>
              </a:solidFill>
              <a:latin typeface="Arial" panose="020B0604020202020204" pitchFamily="34" charset="0"/>
              <a:ea typeface="Arial-Rounded" panose="020B0500000000000000" pitchFamily="34" charset="0"/>
              <a:cs typeface="Arial" panose="020B0604020202020204" pitchFamily="34" charset="0"/>
            </a:endParaRPr>
          </a:p>
        </p:txBody>
      </p:sp>
      <p:sp>
        <p:nvSpPr>
          <p:cNvPr id="18" name="TextBox 17"/>
          <p:cNvSpPr txBox="1"/>
          <p:nvPr/>
        </p:nvSpPr>
        <p:spPr>
          <a:xfrm>
            <a:off x="1567873" y="1940787"/>
            <a:ext cx="9734537" cy="1446550"/>
          </a:xfrm>
          <a:prstGeom prst="rect">
            <a:avLst/>
          </a:prstGeom>
          <a:noFill/>
        </p:spPr>
        <p:txBody>
          <a:bodyPr wrap="square" rtlCol="0">
            <a:spAutoFit/>
          </a:bodyPr>
          <a:lstStyle/>
          <a:p>
            <a:pPr algn="just"/>
            <a:r>
              <a:rPr lang="en-US" sz="4400" b="1" dirty="0" err="1" smtClean="0">
                <a:solidFill>
                  <a:srgbClr val="C00000"/>
                </a:solidFill>
                <a:latin typeface="Arial" panose="020B0604020202020204" pitchFamily="34" charset="0"/>
                <a:ea typeface="Arial-Rounded" panose="020B0500000000000000" pitchFamily="34" charset="0"/>
                <a:cs typeface="Arial" panose="020B0604020202020204" pitchFamily="34" charset="0"/>
              </a:rPr>
              <a:t>Bạn</a:t>
            </a:r>
            <a:r>
              <a:rPr lang="en-US" sz="4400" b="1" dirty="0" smtClean="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4400" b="1" dirty="0" err="1" smtClean="0">
                <a:solidFill>
                  <a:srgbClr val="C00000"/>
                </a:solidFill>
                <a:latin typeface="Arial" panose="020B0604020202020204" pitchFamily="34" charset="0"/>
                <a:ea typeface="Arial-Rounded" panose="020B0500000000000000" pitchFamily="34" charset="0"/>
                <a:cs typeface="Arial" panose="020B0604020202020204" pitchFamily="34" charset="0"/>
              </a:rPr>
              <a:t>nhỏ</a:t>
            </a:r>
            <a:r>
              <a:rPr lang="en-US" sz="4400" b="1" dirty="0" smtClean="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4400" b="1" dirty="0" err="1" smtClean="0">
                <a:solidFill>
                  <a:srgbClr val="C00000"/>
                </a:solidFill>
                <a:latin typeface="Arial" panose="020B0604020202020204" pitchFamily="34" charset="0"/>
                <a:ea typeface="Arial-Rounded" panose="020B0500000000000000" pitchFamily="34" charset="0"/>
                <a:cs typeface="Arial" panose="020B0604020202020204" pitchFamily="34" charset="0"/>
              </a:rPr>
              <a:t>đã</a:t>
            </a:r>
            <a:r>
              <a:rPr lang="en-US" sz="4400" b="1" dirty="0" smtClean="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4400" b="1" dirty="0" err="1" smtClean="0">
                <a:solidFill>
                  <a:srgbClr val="C00000"/>
                </a:solidFill>
                <a:latin typeface="Arial" panose="020B0604020202020204" pitchFamily="34" charset="0"/>
                <a:ea typeface="Arial-Rounded" panose="020B0500000000000000" pitchFamily="34" charset="0"/>
                <a:cs typeface="Arial" panose="020B0604020202020204" pitchFamily="34" charset="0"/>
              </a:rPr>
              <a:t>hỏi</a:t>
            </a:r>
            <a:r>
              <a:rPr lang="en-US" sz="4400" b="1" dirty="0" smtClean="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4400" b="1" dirty="0" err="1" smtClean="0">
                <a:solidFill>
                  <a:srgbClr val="C00000"/>
                </a:solidFill>
                <a:latin typeface="Arial" panose="020B0604020202020204" pitchFamily="34" charset="0"/>
                <a:ea typeface="Arial-Rounded" panose="020B0500000000000000" pitchFamily="34" charset="0"/>
                <a:cs typeface="Arial" panose="020B0604020202020204" pitchFamily="34" charset="0"/>
              </a:rPr>
              <a:t>mẹ</a:t>
            </a:r>
            <a:r>
              <a:rPr lang="en-US" sz="4400" b="1" dirty="0" smtClean="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4400" b="1" dirty="0" err="1" smtClean="0">
                <a:solidFill>
                  <a:srgbClr val="C00000"/>
                </a:solidFill>
                <a:latin typeface="Arial" panose="020B0604020202020204" pitchFamily="34" charset="0"/>
                <a:ea typeface="Arial-Rounded" panose="020B0500000000000000" pitchFamily="34" charset="0"/>
                <a:cs typeface="Arial" panose="020B0604020202020204" pitchFamily="34" charset="0"/>
              </a:rPr>
              <a:t>em</a:t>
            </a:r>
            <a:r>
              <a:rPr lang="en-US" sz="4400" b="1" dirty="0" smtClean="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4400" b="1" dirty="0" err="1" smtClean="0">
                <a:solidFill>
                  <a:srgbClr val="C00000"/>
                </a:solidFill>
                <a:latin typeface="Arial" panose="020B0604020202020204" pitchFamily="34" charset="0"/>
                <a:ea typeface="Arial-Rounded" panose="020B0500000000000000" pitchFamily="34" charset="0"/>
                <a:cs typeface="Arial" panose="020B0604020202020204" pitchFamily="34" charset="0"/>
              </a:rPr>
              <a:t>bé</a:t>
            </a:r>
            <a:r>
              <a:rPr lang="en-US" sz="4400" b="1" dirty="0" smtClean="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4400" b="1" dirty="0" err="1" smtClean="0">
                <a:solidFill>
                  <a:srgbClr val="C00000"/>
                </a:solidFill>
                <a:latin typeface="Arial" panose="020B0604020202020204" pitchFamily="34" charset="0"/>
                <a:ea typeface="Arial-Rounded" panose="020B0500000000000000" pitchFamily="34" charset="0"/>
                <a:cs typeface="Arial" panose="020B0604020202020204" pitchFamily="34" charset="0"/>
              </a:rPr>
              <a:t>từ</a:t>
            </a:r>
            <a:r>
              <a:rPr lang="en-US" sz="4400" b="1" dirty="0" smtClean="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4400" b="1" dirty="0" err="1" smtClean="0">
                <a:solidFill>
                  <a:srgbClr val="C00000"/>
                </a:solidFill>
                <a:latin typeface="Arial" panose="020B0604020202020204" pitchFamily="34" charset="0"/>
                <a:ea typeface="Arial-Rounded" panose="020B0500000000000000" pitchFamily="34" charset="0"/>
                <a:cs typeface="Arial" panose="020B0604020202020204" pitchFamily="34" charset="0"/>
              </a:rPr>
              <a:t>đâu</a:t>
            </a:r>
            <a:r>
              <a:rPr lang="en-US" sz="4400" b="1" dirty="0" smtClean="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4400" b="1" dirty="0" err="1" smtClean="0">
                <a:solidFill>
                  <a:srgbClr val="C00000"/>
                </a:solidFill>
                <a:latin typeface="Arial" panose="020B0604020202020204" pitchFamily="34" charset="0"/>
                <a:ea typeface="Arial-Rounded" panose="020B0500000000000000" pitchFamily="34" charset="0"/>
                <a:cs typeface="Arial" panose="020B0604020202020204" pitchFamily="34" charset="0"/>
              </a:rPr>
              <a:t>đến</a:t>
            </a:r>
            <a:r>
              <a:rPr lang="en-US" sz="4400" b="1" dirty="0" smtClean="0">
                <a:solidFill>
                  <a:srgbClr val="C00000"/>
                </a:solidFill>
                <a:latin typeface="Arial" panose="020B0604020202020204" pitchFamily="34" charset="0"/>
                <a:ea typeface="Arial-Rounded" panose="020B0500000000000000" pitchFamily="34" charset="0"/>
                <a:cs typeface="Arial" panose="020B0604020202020204" pitchFamily="34" charset="0"/>
              </a:rPr>
              <a:t>.</a:t>
            </a:r>
            <a:endParaRPr lang="en-US" sz="4400" b="1" dirty="0">
              <a:solidFill>
                <a:srgbClr val="C00000"/>
              </a:solidFill>
              <a:latin typeface="Arial" panose="020B0604020202020204" pitchFamily="34" charset="0"/>
              <a:ea typeface="Arial-Rounded" panose="020B0500000000000000" pitchFamily="34" charset="0"/>
              <a:cs typeface="Arial" panose="020B0604020202020204" pitchFamily="34" charset="0"/>
            </a:endParaRPr>
          </a:p>
        </p:txBody>
      </p:sp>
    </p:spTree>
    <p:extLst>
      <p:ext uri="{BB962C8B-B14F-4D97-AF65-F5344CB8AC3E}">
        <p14:creationId xmlns:p14="http://schemas.microsoft.com/office/powerpoint/2010/main" val="215047807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barn(inVertical)">
                                      <p:cBhvr>
                                        <p:cTn id="1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340" y="0"/>
            <a:ext cx="12259340" cy="5557813"/>
          </a:xfrm>
          <a:prstGeom prst="rect">
            <a:avLst/>
          </a:prstGeom>
        </p:spPr>
      </p:pic>
      <p:sp>
        <p:nvSpPr>
          <p:cNvPr id="9" name="TextBox 8"/>
          <p:cNvSpPr txBox="1"/>
          <p:nvPr/>
        </p:nvSpPr>
        <p:spPr>
          <a:xfrm>
            <a:off x="2758100" y="518912"/>
            <a:ext cx="6292594" cy="4537652"/>
          </a:xfrm>
          <a:prstGeom prst="rect">
            <a:avLst/>
          </a:prstGeom>
          <a:noFill/>
        </p:spPr>
        <p:txBody>
          <a:bodyPr wrap="square" lIns="121855" tIns="60928" rIns="121855" bIns="60928" numCol="1" rtlCol="0">
            <a:spAutoFit/>
          </a:bodyPr>
          <a:lstStyle/>
          <a:p>
            <a:pPr indent="463550" algn="just">
              <a:lnSpc>
                <a:spcPct val="130000"/>
              </a:lnSpc>
            </a:pPr>
            <a:r>
              <a:rPr lang="en-US" sz="32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Mẹ</a:t>
            </a:r>
            <a:r>
              <a:rPr lang="en-US" sz="32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b="1" dirty="0" err="1" smtClean="0">
                <a:solidFill>
                  <a:srgbClr val="002060"/>
                </a:solidFill>
                <a:latin typeface="Arial" panose="020B0604020202020204" pitchFamily="34" charset="0"/>
                <a:ea typeface="Arial-Rounded" panose="020B0500000000000000" pitchFamily="34" charset="0"/>
                <a:cs typeface="Arial" panose="020B0604020202020204" pitchFamily="34" charset="0"/>
              </a:rPr>
              <a:t>mẹ</a:t>
            </a:r>
            <a:r>
              <a:rPr lang="en-US" sz="32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vi-VN" sz="32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ơ</a:t>
            </a:r>
            <a:r>
              <a:rPr lang="en-US" sz="32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i</a:t>
            </a:r>
            <a:r>
              <a:rPr lang="en-US" sz="32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em</a:t>
            </a:r>
            <a:r>
              <a:rPr lang="en-US" sz="32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b="1" dirty="0" err="1" smtClean="0">
                <a:solidFill>
                  <a:srgbClr val="002060"/>
                </a:solidFill>
                <a:latin typeface="Arial" panose="020B0604020202020204" pitchFamily="34" charset="0"/>
                <a:ea typeface="Arial-Rounded" panose="020B0500000000000000" pitchFamily="34" charset="0"/>
                <a:cs typeface="Arial" panose="020B0604020202020204" pitchFamily="34" charset="0"/>
              </a:rPr>
              <a:t>bé</a:t>
            </a:r>
            <a:endParaRPr lang="en-US" sz="3200" b="1" dirty="0" smtClean="0">
              <a:solidFill>
                <a:srgbClr val="002060"/>
              </a:solidFill>
              <a:latin typeface="Arial" panose="020B0604020202020204" pitchFamily="34" charset="0"/>
              <a:ea typeface="Arial-Rounded" panose="020B0500000000000000" pitchFamily="34" charset="0"/>
              <a:cs typeface="Arial" panose="020B0604020202020204" pitchFamily="34" charset="0"/>
            </a:endParaRPr>
          </a:p>
          <a:p>
            <a:pPr indent="463550" algn="just">
              <a:lnSpc>
                <a:spcPct val="130000"/>
              </a:lnSpc>
            </a:pPr>
            <a:r>
              <a:rPr lang="en-US" sz="3200" b="1" dirty="0" err="1" smtClean="0">
                <a:solidFill>
                  <a:srgbClr val="002060"/>
                </a:solidFill>
                <a:latin typeface="Arial" panose="020B0604020202020204" pitchFamily="34" charset="0"/>
                <a:ea typeface="Arial-Rounded" panose="020B0500000000000000" pitchFamily="34" charset="0"/>
                <a:cs typeface="Arial" panose="020B0604020202020204" pitchFamily="34" charset="0"/>
              </a:rPr>
              <a:t>Từ</a:t>
            </a:r>
            <a:r>
              <a:rPr lang="en-US" sz="32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vi-VN" sz="32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đâ</a:t>
            </a:r>
            <a:r>
              <a:rPr lang="en-US" sz="32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u </a:t>
            </a:r>
            <a:r>
              <a:rPr lang="vi-VN" sz="32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đến</a:t>
            </a:r>
            <a:r>
              <a:rPr lang="en-US" sz="32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b="1" dirty="0" err="1" smtClean="0">
                <a:solidFill>
                  <a:srgbClr val="002060"/>
                </a:solidFill>
                <a:latin typeface="Arial" panose="020B0604020202020204" pitchFamily="34" charset="0"/>
                <a:ea typeface="Arial-Rounded" panose="020B0500000000000000" pitchFamily="34" charset="0"/>
                <a:cs typeface="Arial" panose="020B0604020202020204" pitchFamily="34" charset="0"/>
              </a:rPr>
              <a:t>nhà</a:t>
            </a:r>
            <a:r>
              <a:rPr lang="en-US" sz="32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 ta</a:t>
            </a:r>
          </a:p>
          <a:p>
            <a:pPr indent="463550" algn="just">
              <a:lnSpc>
                <a:spcPct val="130000"/>
              </a:lnSpc>
            </a:pPr>
            <a:r>
              <a:rPr lang="en-US" sz="3200" b="1" dirty="0" err="1" smtClean="0">
                <a:solidFill>
                  <a:srgbClr val="002060"/>
                </a:solidFill>
                <a:latin typeface="Arial" panose="020B0604020202020204" pitchFamily="34" charset="0"/>
                <a:ea typeface="Arial-Rounded" panose="020B0500000000000000" pitchFamily="34" charset="0"/>
                <a:cs typeface="Arial" panose="020B0604020202020204" pitchFamily="34" charset="0"/>
              </a:rPr>
              <a:t>Nụ</a:t>
            </a:r>
            <a:r>
              <a:rPr lang="en-US" sz="32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 c</a:t>
            </a:r>
            <a:r>
              <a:rPr lang="vi-VN" sz="32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ười</a:t>
            </a:r>
            <a:r>
              <a:rPr lang="en-US" sz="32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b="1" dirty="0" err="1" smtClean="0">
                <a:solidFill>
                  <a:srgbClr val="002060"/>
                </a:solidFill>
                <a:latin typeface="Arial" panose="020B0604020202020204" pitchFamily="34" charset="0"/>
                <a:ea typeface="Arial-Rounded" panose="020B0500000000000000" pitchFamily="34" charset="0"/>
                <a:cs typeface="Arial" panose="020B0604020202020204" pitchFamily="34" charset="0"/>
              </a:rPr>
              <a:t>nh</a:t>
            </a:r>
            <a:r>
              <a:rPr lang="vi-VN" sz="32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ư</a:t>
            </a:r>
            <a:r>
              <a:rPr lang="en-US" sz="32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tia</a:t>
            </a:r>
            <a:r>
              <a:rPr lang="en-US" sz="32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b="1" dirty="0" err="1" smtClean="0">
                <a:solidFill>
                  <a:srgbClr val="002060"/>
                </a:solidFill>
                <a:latin typeface="Arial" panose="020B0604020202020204" pitchFamily="34" charset="0"/>
                <a:ea typeface="Arial-Rounded" panose="020B0500000000000000" pitchFamily="34" charset="0"/>
                <a:cs typeface="Arial" panose="020B0604020202020204" pitchFamily="34" charset="0"/>
              </a:rPr>
              <a:t>nắng</a:t>
            </a:r>
            <a:endParaRPr lang="en-US" sz="3200" b="1" dirty="0" smtClean="0">
              <a:solidFill>
                <a:srgbClr val="002060"/>
              </a:solidFill>
              <a:latin typeface="Arial" panose="020B0604020202020204" pitchFamily="34" charset="0"/>
              <a:ea typeface="Arial-Rounded" panose="020B0500000000000000" pitchFamily="34" charset="0"/>
              <a:cs typeface="Arial" panose="020B0604020202020204" pitchFamily="34" charset="0"/>
            </a:endParaRPr>
          </a:p>
          <a:p>
            <a:pPr indent="463550" algn="just">
              <a:lnSpc>
                <a:spcPct val="130000"/>
              </a:lnSpc>
            </a:pPr>
            <a:r>
              <a:rPr lang="en-US" sz="3200" b="1" dirty="0" err="1" smtClean="0">
                <a:solidFill>
                  <a:srgbClr val="002060"/>
                </a:solidFill>
                <a:latin typeface="Arial" panose="020B0604020202020204" pitchFamily="34" charset="0"/>
                <a:ea typeface="Arial-Rounded" panose="020B0500000000000000" pitchFamily="34" charset="0"/>
                <a:cs typeface="Arial" panose="020B0604020202020204" pitchFamily="34" charset="0"/>
              </a:rPr>
              <a:t>Bàn</a:t>
            </a:r>
            <a:r>
              <a:rPr lang="en-US" sz="32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b="1" dirty="0" err="1" smtClean="0">
                <a:solidFill>
                  <a:srgbClr val="002060"/>
                </a:solidFill>
                <a:latin typeface="Arial" panose="020B0604020202020204" pitchFamily="34" charset="0"/>
                <a:ea typeface="Arial-Rounded" panose="020B0500000000000000" pitchFamily="34" charset="0"/>
                <a:cs typeface="Arial" panose="020B0604020202020204" pitchFamily="34" charset="0"/>
              </a:rPr>
              <a:t>tay</a:t>
            </a:r>
            <a:r>
              <a:rPr lang="en-US" sz="32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b="1" dirty="0" err="1" smtClean="0">
                <a:solidFill>
                  <a:srgbClr val="002060"/>
                </a:solidFill>
                <a:latin typeface="Arial" panose="020B0604020202020204" pitchFamily="34" charset="0"/>
                <a:ea typeface="Arial-Rounded" panose="020B0500000000000000" pitchFamily="34" charset="0"/>
                <a:cs typeface="Arial" panose="020B0604020202020204" pitchFamily="34" charset="0"/>
              </a:rPr>
              <a:t>nh</a:t>
            </a:r>
            <a:r>
              <a:rPr lang="vi-VN" sz="32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ư</a:t>
            </a:r>
            <a:r>
              <a:rPr lang="en-US" sz="32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b="1" dirty="0" err="1" smtClean="0">
                <a:solidFill>
                  <a:srgbClr val="002060"/>
                </a:solidFill>
                <a:latin typeface="Arial" panose="020B0604020202020204" pitchFamily="34" charset="0"/>
                <a:ea typeface="Arial-Rounded" panose="020B0500000000000000" pitchFamily="34" charset="0"/>
                <a:cs typeface="Arial" panose="020B0604020202020204" pitchFamily="34" charset="0"/>
              </a:rPr>
              <a:t>nụ</a:t>
            </a:r>
            <a:r>
              <a:rPr lang="en-US" sz="32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b="1" dirty="0" err="1" smtClean="0">
                <a:solidFill>
                  <a:srgbClr val="002060"/>
                </a:solidFill>
                <a:latin typeface="Arial" panose="020B0604020202020204" pitchFamily="34" charset="0"/>
                <a:ea typeface="Arial-Rounded" panose="020B0500000000000000" pitchFamily="34" charset="0"/>
                <a:cs typeface="Arial" panose="020B0604020202020204" pitchFamily="34" charset="0"/>
              </a:rPr>
              <a:t>hoa</a:t>
            </a:r>
            <a:endParaRPr lang="en-US" sz="3200" b="1" dirty="0" smtClean="0">
              <a:solidFill>
                <a:srgbClr val="002060"/>
              </a:solidFill>
              <a:latin typeface="Arial" panose="020B0604020202020204" pitchFamily="34" charset="0"/>
              <a:ea typeface="Arial-Rounded" panose="020B0500000000000000" pitchFamily="34" charset="0"/>
              <a:cs typeface="Arial" panose="020B0604020202020204" pitchFamily="34" charset="0"/>
            </a:endParaRPr>
          </a:p>
          <a:p>
            <a:pPr indent="463550" algn="just">
              <a:lnSpc>
                <a:spcPct val="130000"/>
              </a:lnSpc>
            </a:pPr>
            <a:r>
              <a:rPr lang="en-US" sz="32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B</a:t>
            </a:r>
            <a:r>
              <a:rPr lang="vi-VN" sz="32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ước</a:t>
            </a:r>
            <a:r>
              <a:rPr lang="en-US" sz="32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b="1" dirty="0" err="1" smtClean="0">
                <a:solidFill>
                  <a:srgbClr val="002060"/>
                </a:solidFill>
                <a:latin typeface="Arial" panose="020B0604020202020204" pitchFamily="34" charset="0"/>
                <a:ea typeface="Arial-Rounded" panose="020B0500000000000000" pitchFamily="34" charset="0"/>
                <a:cs typeface="Arial" panose="020B0604020202020204" pitchFamily="34" charset="0"/>
              </a:rPr>
              <a:t>chân</a:t>
            </a:r>
            <a:r>
              <a:rPr lang="en-US" sz="32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vi-VN" sz="32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đ</a:t>
            </a:r>
            <a:r>
              <a:rPr lang="en-US" sz="3200" b="1" dirty="0" err="1" smtClean="0">
                <a:solidFill>
                  <a:srgbClr val="002060"/>
                </a:solidFill>
                <a:latin typeface="Arial" panose="020B0604020202020204" pitchFamily="34" charset="0"/>
                <a:ea typeface="Arial-Rounded" panose="020B0500000000000000" pitchFamily="34" charset="0"/>
                <a:cs typeface="Arial" panose="020B0604020202020204" pitchFamily="34" charset="0"/>
              </a:rPr>
              <a:t>i</a:t>
            </a:r>
            <a:r>
              <a:rPr lang="en-US" sz="32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lẫm</a:t>
            </a:r>
            <a:r>
              <a:rPr lang="en-US" sz="32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b="1" dirty="0" err="1" smtClean="0">
                <a:solidFill>
                  <a:srgbClr val="002060"/>
                </a:solidFill>
                <a:latin typeface="Arial" panose="020B0604020202020204" pitchFamily="34" charset="0"/>
                <a:ea typeface="Arial-Rounded" panose="020B0500000000000000" pitchFamily="34" charset="0"/>
                <a:cs typeface="Arial" panose="020B0604020202020204" pitchFamily="34" charset="0"/>
              </a:rPr>
              <a:t>chẫm</a:t>
            </a:r>
            <a:endParaRPr lang="en-US" sz="3200" b="1" dirty="0" smtClean="0">
              <a:solidFill>
                <a:srgbClr val="002060"/>
              </a:solidFill>
              <a:latin typeface="Arial" panose="020B0604020202020204" pitchFamily="34" charset="0"/>
              <a:ea typeface="Arial-Rounded" panose="020B0500000000000000" pitchFamily="34" charset="0"/>
              <a:cs typeface="Arial" panose="020B0604020202020204" pitchFamily="34" charset="0"/>
            </a:endParaRPr>
          </a:p>
          <a:p>
            <a:pPr indent="463550" algn="just">
              <a:lnSpc>
                <a:spcPct val="130000"/>
              </a:lnSpc>
            </a:pPr>
            <a:r>
              <a:rPr lang="en-US" sz="3200" b="1" dirty="0" err="1" smtClean="0">
                <a:solidFill>
                  <a:srgbClr val="002060"/>
                </a:solidFill>
                <a:latin typeface="Arial" panose="020B0604020202020204" pitchFamily="34" charset="0"/>
                <a:ea typeface="Arial-Rounded" panose="020B0500000000000000" pitchFamily="34" charset="0"/>
                <a:cs typeface="Arial" panose="020B0604020202020204" pitchFamily="34" charset="0"/>
              </a:rPr>
              <a:t>Tiếng</a:t>
            </a:r>
            <a:r>
              <a:rPr lang="en-US" sz="32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 c</a:t>
            </a:r>
            <a:r>
              <a:rPr lang="vi-VN" sz="32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ười</a:t>
            </a:r>
            <a:r>
              <a:rPr lang="en-US" sz="32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vang</a:t>
            </a:r>
            <a:r>
              <a:rPr lang="en-US" sz="32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sân</a:t>
            </a:r>
            <a:r>
              <a:rPr lang="en-US" sz="32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b="1" dirty="0" err="1" smtClean="0">
                <a:solidFill>
                  <a:srgbClr val="002060"/>
                </a:solidFill>
                <a:latin typeface="Arial" panose="020B0604020202020204" pitchFamily="34" charset="0"/>
                <a:ea typeface="Arial-Rounded" panose="020B0500000000000000" pitchFamily="34" charset="0"/>
                <a:cs typeface="Arial" panose="020B0604020202020204" pitchFamily="34" charset="0"/>
              </a:rPr>
              <a:t>nhà</a:t>
            </a:r>
            <a:r>
              <a:rPr lang="en-US" sz="32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a:t>
            </a:r>
          </a:p>
          <a:p>
            <a:pPr indent="463550" algn="just">
              <a:lnSpc>
                <a:spcPct val="130000"/>
              </a:lnSpc>
            </a:pPr>
            <a:endParaRPr lang="en-US" sz="3200" b="1" dirty="0" smtClean="0">
              <a:solidFill>
                <a:srgbClr val="002060"/>
              </a:solidFill>
              <a:latin typeface="Arial" panose="020B0604020202020204" pitchFamily="34" charset="0"/>
              <a:ea typeface="Arial-Rounded" panose="020B0500000000000000" pitchFamily="34" charset="0"/>
              <a:cs typeface="Arial" panose="020B0604020202020204" pitchFamily="34" charset="0"/>
            </a:endParaRPr>
          </a:p>
        </p:txBody>
      </p:sp>
      <p:sp>
        <p:nvSpPr>
          <p:cNvPr id="10" name="Rounded Rectangle 9"/>
          <p:cNvSpPr/>
          <p:nvPr/>
        </p:nvSpPr>
        <p:spPr>
          <a:xfrm>
            <a:off x="329298" y="5749199"/>
            <a:ext cx="11862702" cy="60943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200" b="1" dirty="0">
                <a:solidFill>
                  <a:srgbClr val="002060"/>
                </a:solidFill>
                <a:latin typeface="Arial" panose="020B0604020202020204" pitchFamily="34" charset="0"/>
                <a:ea typeface="Arial-Rounded" panose="020B0500000000000000" pitchFamily="34" charset="0"/>
                <a:cs typeface="Arial" panose="020B0604020202020204" pitchFamily="34" charset="0"/>
              </a:rPr>
              <a:t>2. </a:t>
            </a:r>
            <a:r>
              <a:rPr lang="vi-VN" sz="3200" b="1" dirty="0">
                <a:solidFill>
                  <a:srgbClr val="002060"/>
                </a:solidFill>
                <a:latin typeface="Arial" panose="020B0604020202020204" pitchFamily="34" charset="0"/>
                <a:ea typeface="Arial-Rounded" panose="020B0500000000000000" pitchFamily="34" charset="0"/>
                <a:cs typeface="Arial" panose="020B0604020202020204" pitchFamily="34" charset="0"/>
              </a:rPr>
              <a:t>Trong khổ thơ </a:t>
            </a:r>
            <a:r>
              <a:rPr lang="vi-VN" sz="32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đầu, </a:t>
            </a:r>
            <a:r>
              <a:rPr lang="vi-VN" sz="3200" b="1" dirty="0">
                <a:solidFill>
                  <a:srgbClr val="002060"/>
                </a:solidFill>
                <a:latin typeface="Arial" panose="020B0604020202020204" pitchFamily="34" charset="0"/>
                <a:ea typeface="Arial-Rounded" panose="020B0500000000000000" pitchFamily="34" charset="0"/>
                <a:cs typeface="Arial" panose="020B0604020202020204" pitchFamily="34" charset="0"/>
              </a:rPr>
              <a:t>bạn nhỏ tả em </a:t>
            </a:r>
            <a:r>
              <a:rPr lang="vi-VN" sz="32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của mình </a:t>
            </a:r>
            <a:r>
              <a:rPr lang="vi-VN" sz="3200" b="1" dirty="0">
                <a:solidFill>
                  <a:srgbClr val="002060"/>
                </a:solidFill>
                <a:latin typeface="Arial" panose="020B0604020202020204" pitchFamily="34" charset="0"/>
                <a:ea typeface="Arial-Rounded" panose="020B0500000000000000" pitchFamily="34" charset="0"/>
                <a:cs typeface="Arial" panose="020B0604020202020204" pitchFamily="34" charset="0"/>
              </a:rPr>
              <a:t>như thế nào?</a:t>
            </a:r>
            <a:endParaRPr lang="en-US" sz="3200" b="1" dirty="0">
              <a:solidFill>
                <a:srgbClr val="002060"/>
              </a:solidFill>
              <a:latin typeface="Arial" panose="020B0604020202020204" pitchFamily="34" charset="0"/>
              <a:ea typeface="Arial-Rounded" panose="020B0500000000000000" pitchFamily="34" charset="0"/>
              <a:cs typeface="Arial" panose="020B0604020202020204" pitchFamily="34" charset="0"/>
            </a:endParaRPr>
          </a:p>
        </p:txBody>
      </p:sp>
      <p:cxnSp>
        <p:nvCxnSpPr>
          <p:cNvPr id="11" name="Straight Connector 10"/>
          <p:cNvCxnSpPr/>
          <p:nvPr/>
        </p:nvCxnSpPr>
        <p:spPr>
          <a:xfrm flipV="1">
            <a:off x="3260165" y="2384780"/>
            <a:ext cx="4186078" cy="4"/>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6" name="Straight Connector 15"/>
          <p:cNvCxnSpPr/>
          <p:nvPr/>
        </p:nvCxnSpPr>
        <p:spPr>
          <a:xfrm flipV="1">
            <a:off x="3394459" y="3036391"/>
            <a:ext cx="3805525" cy="4"/>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7" name="Straight Connector 16"/>
          <p:cNvCxnSpPr/>
          <p:nvPr/>
        </p:nvCxnSpPr>
        <p:spPr>
          <a:xfrm>
            <a:off x="3297858" y="4312624"/>
            <a:ext cx="4826934" cy="0"/>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9" name="Straight Connector 18"/>
          <p:cNvCxnSpPr/>
          <p:nvPr/>
        </p:nvCxnSpPr>
        <p:spPr>
          <a:xfrm>
            <a:off x="3517264" y="3655358"/>
            <a:ext cx="4388122" cy="0"/>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41760941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arn(inVertical)">
                                      <p:cBhvr>
                                        <p:cTn id="19" dur="500"/>
                                        <p:tgtEl>
                                          <p:spTgt spid="11"/>
                                        </p:tgtEl>
                                      </p:cBhvr>
                                    </p:animEffect>
                                  </p:childTnLst>
                                </p:cTn>
                              </p:par>
                              <p:par>
                                <p:cTn id="20" presetID="16" presetClass="entr" presetSubtype="21"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arn(inVertical)">
                                      <p:cBhvr>
                                        <p:cTn id="22" dur="500"/>
                                        <p:tgtEl>
                                          <p:spTgt spid="16"/>
                                        </p:tgtEl>
                                      </p:cBhvr>
                                    </p:animEffect>
                                  </p:childTnLst>
                                </p:cTn>
                              </p:par>
                              <p:par>
                                <p:cTn id="23" presetID="16" presetClass="entr" presetSubtype="21" fill="hold"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barn(inVertical)">
                                      <p:cBhvr>
                                        <p:cTn id="25" dur="500"/>
                                        <p:tgtEl>
                                          <p:spTgt spid="17"/>
                                        </p:tgtEl>
                                      </p:cBhvr>
                                    </p:animEffect>
                                  </p:childTnLst>
                                </p:cTn>
                              </p:par>
                              <p:par>
                                <p:cTn id="26" presetID="16" presetClass="entr" presetSubtype="21" fill="hold"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barn(inVertical)">
                                      <p:cBhvr>
                                        <p:cTn id="2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40" y="0"/>
            <a:ext cx="12259340" cy="5557813"/>
          </a:xfrm>
          <a:prstGeom prst="rect">
            <a:avLst/>
          </a:prstGeom>
        </p:spPr>
      </p:pic>
      <p:sp>
        <p:nvSpPr>
          <p:cNvPr id="9" name="TextBox 8"/>
          <p:cNvSpPr txBox="1"/>
          <p:nvPr/>
        </p:nvSpPr>
        <p:spPr>
          <a:xfrm>
            <a:off x="2758100" y="518912"/>
            <a:ext cx="6292594" cy="4537652"/>
          </a:xfrm>
          <a:prstGeom prst="rect">
            <a:avLst/>
          </a:prstGeom>
          <a:noFill/>
        </p:spPr>
        <p:txBody>
          <a:bodyPr wrap="square" lIns="121855" tIns="60928" rIns="121855" bIns="60928" numCol="1" rtlCol="0">
            <a:spAutoFit/>
          </a:bodyPr>
          <a:lstStyle/>
          <a:p>
            <a:pPr indent="463550" algn="just">
              <a:lnSpc>
                <a:spcPct val="130000"/>
              </a:lnSpc>
            </a:pPr>
            <a:r>
              <a:rPr lang="en-US" sz="32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Mẹ</a:t>
            </a:r>
            <a:r>
              <a:rPr lang="en-US" sz="32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b="1" dirty="0" err="1" smtClean="0">
                <a:solidFill>
                  <a:srgbClr val="002060"/>
                </a:solidFill>
                <a:latin typeface="Arial" panose="020B0604020202020204" pitchFamily="34" charset="0"/>
                <a:ea typeface="Arial-Rounded" panose="020B0500000000000000" pitchFamily="34" charset="0"/>
                <a:cs typeface="Arial" panose="020B0604020202020204" pitchFamily="34" charset="0"/>
              </a:rPr>
              <a:t>mẹ</a:t>
            </a:r>
            <a:r>
              <a:rPr lang="en-US" sz="32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vi-VN" sz="32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ơ</a:t>
            </a:r>
            <a:r>
              <a:rPr lang="en-US" sz="32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i</a:t>
            </a:r>
            <a:r>
              <a:rPr lang="en-US" sz="32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em</a:t>
            </a:r>
            <a:r>
              <a:rPr lang="en-US" sz="32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b="1" dirty="0" err="1" smtClean="0">
                <a:solidFill>
                  <a:srgbClr val="002060"/>
                </a:solidFill>
                <a:latin typeface="Arial" panose="020B0604020202020204" pitchFamily="34" charset="0"/>
                <a:ea typeface="Arial-Rounded" panose="020B0500000000000000" pitchFamily="34" charset="0"/>
                <a:cs typeface="Arial" panose="020B0604020202020204" pitchFamily="34" charset="0"/>
              </a:rPr>
              <a:t>bé</a:t>
            </a:r>
            <a:endParaRPr lang="en-US" sz="3200" b="1" dirty="0" smtClean="0">
              <a:solidFill>
                <a:srgbClr val="002060"/>
              </a:solidFill>
              <a:latin typeface="Arial" panose="020B0604020202020204" pitchFamily="34" charset="0"/>
              <a:ea typeface="Arial-Rounded" panose="020B0500000000000000" pitchFamily="34" charset="0"/>
              <a:cs typeface="Arial" panose="020B0604020202020204" pitchFamily="34" charset="0"/>
            </a:endParaRPr>
          </a:p>
          <a:p>
            <a:pPr indent="463550" algn="just">
              <a:lnSpc>
                <a:spcPct val="130000"/>
              </a:lnSpc>
            </a:pPr>
            <a:r>
              <a:rPr lang="en-US" sz="3200" b="1" dirty="0" err="1" smtClean="0">
                <a:solidFill>
                  <a:srgbClr val="002060"/>
                </a:solidFill>
                <a:latin typeface="Arial" panose="020B0604020202020204" pitchFamily="34" charset="0"/>
                <a:ea typeface="Arial-Rounded" panose="020B0500000000000000" pitchFamily="34" charset="0"/>
                <a:cs typeface="Arial" panose="020B0604020202020204" pitchFamily="34" charset="0"/>
              </a:rPr>
              <a:t>Từ</a:t>
            </a:r>
            <a:r>
              <a:rPr lang="en-US" sz="32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vi-VN" sz="32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đâ</a:t>
            </a:r>
            <a:r>
              <a:rPr lang="en-US" sz="32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u </a:t>
            </a:r>
            <a:r>
              <a:rPr lang="vi-VN" sz="32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đến</a:t>
            </a:r>
            <a:r>
              <a:rPr lang="en-US" sz="32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b="1" dirty="0" err="1" smtClean="0">
                <a:solidFill>
                  <a:srgbClr val="002060"/>
                </a:solidFill>
                <a:latin typeface="Arial" panose="020B0604020202020204" pitchFamily="34" charset="0"/>
                <a:ea typeface="Arial-Rounded" panose="020B0500000000000000" pitchFamily="34" charset="0"/>
                <a:cs typeface="Arial" panose="020B0604020202020204" pitchFamily="34" charset="0"/>
              </a:rPr>
              <a:t>nhà</a:t>
            </a:r>
            <a:r>
              <a:rPr lang="en-US" sz="32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 ta</a:t>
            </a:r>
          </a:p>
          <a:p>
            <a:pPr indent="463550" algn="just">
              <a:lnSpc>
                <a:spcPct val="130000"/>
              </a:lnSpc>
            </a:pPr>
            <a:r>
              <a:rPr lang="en-US" sz="3200" b="1" dirty="0" err="1" smtClean="0">
                <a:solidFill>
                  <a:srgbClr val="002060"/>
                </a:solidFill>
                <a:latin typeface="Arial" panose="020B0604020202020204" pitchFamily="34" charset="0"/>
                <a:ea typeface="Arial-Rounded" panose="020B0500000000000000" pitchFamily="34" charset="0"/>
                <a:cs typeface="Arial" panose="020B0604020202020204" pitchFamily="34" charset="0"/>
              </a:rPr>
              <a:t>Nụ</a:t>
            </a:r>
            <a:r>
              <a:rPr lang="en-US" sz="32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 c</a:t>
            </a:r>
            <a:r>
              <a:rPr lang="vi-VN" sz="32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ười</a:t>
            </a:r>
            <a:r>
              <a:rPr lang="en-US" sz="32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b="1" dirty="0" err="1" smtClean="0">
                <a:solidFill>
                  <a:srgbClr val="002060"/>
                </a:solidFill>
                <a:latin typeface="Arial" panose="020B0604020202020204" pitchFamily="34" charset="0"/>
                <a:ea typeface="Arial-Rounded" panose="020B0500000000000000" pitchFamily="34" charset="0"/>
                <a:cs typeface="Arial" panose="020B0604020202020204" pitchFamily="34" charset="0"/>
              </a:rPr>
              <a:t>nh</a:t>
            </a:r>
            <a:r>
              <a:rPr lang="vi-VN" sz="32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ư</a:t>
            </a:r>
            <a:r>
              <a:rPr lang="en-US" sz="32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tia</a:t>
            </a:r>
            <a:r>
              <a:rPr lang="en-US" sz="32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b="1" dirty="0" err="1" smtClean="0">
                <a:solidFill>
                  <a:srgbClr val="002060"/>
                </a:solidFill>
                <a:latin typeface="Arial" panose="020B0604020202020204" pitchFamily="34" charset="0"/>
                <a:ea typeface="Arial-Rounded" panose="020B0500000000000000" pitchFamily="34" charset="0"/>
                <a:cs typeface="Arial" panose="020B0604020202020204" pitchFamily="34" charset="0"/>
              </a:rPr>
              <a:t>nắng</a:t>
            </a:r>
            <a:endParaRPr lang="en-US" sz="3200" b="1" dirty="0" smtClean="0">
              <a:solidFill>
                <a:srgbClr val="002060"/>
              </a:solidFill>
              <a:latin typeface="Arial" panose="020B0604020202020204" pitchFamily="34" charset="0"/>
              <a:ea typeface="Arial-Rounded" panose="020B0500000000000000" pitchFamily="34" charset="0"/>
              <a:cs typeface="Arial" panose="020B0604020202020204" pitchFamily="34" charset="0"/>
            </a:endParaRPr>
          </a:p>
          <a:p>
            <a:pPr indent="463550" algn="just">
              <a:lnSpc>
                <a:spcPct val="130000"/>
              </a:lnSpc>
            </a:pPr>
            <a:r>
              <a:rPr lang="en-US" sz="3200" b="1" dirty="0" err="1" smtClean="0">
                <a:solidFill>
                  <a:srgbClr val="002060"/>
                </a:solidFill>
                <a:latin typeface="Arial" panose="020B0604020202020204" pitchFamily="34" charset="0"/>
                <a:ea typeface="Arial-Rounded" panose="020B0500000000000000" pitchFamily="34" charset="0"/>
                <a:cs typeface="Arial" panose="020B0604020202020204" pitchFamily="34" charset="0"/>
              </a:rPr>
              <a:t>Bàn</a:t>
            </a:r>
            <a:r>
              <a:rPr lang="en-US" sz="32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b="1" dirty="0" err="1" smtClean="0">
                <a:solidFill>
                  <a:srgbClr val="002060"/>
                </a:solidFill>
                <a:latin typeface="Arial" panose="020B0604020202020204" pitchFamily="34" charset="0"/>
                <a:ea typeface="Arial-Rounded" panose="020B0500000000000000" pitchFamily="34" charset="0"/>
                <a:cs typeface="Arial" panose="020B0604020202020204" pitchFamily="34" charset="0"/>
              </a:rPr>
              <a:t>tay</a:t>
            </a:r>
            <a:r>
              <a:rPr lang="en-US" sz="32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b="1" dirty="0" err="1" smtClean="0">
                <a:solidFill>
                  <a:srgbClr val="002060"/>
                </a:solidFill>
                <a:latin typeface="Arial" panose="020B0604020202020204" pitchFamily="34" charset="0"/>
                <a:ea typeface="Arial-Rounded" panose="020B0500000000000000" pitchFamily="34" charset="0"/>
                <a:cs typeface="Arial" panose="020B0604020202020204" pitchFamily="34" charset="0"/>
              </a:rPr>
              <a:t>nh</a:t>
            </a:r>
            <a:r>
              <a:rPr lang="vi-VN" sz="32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ư</a:t>
            </a:r>
            <a:r>
              <a:rPr lang="en-US" sz="32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b="1" dirty="0" err="1" smtClean="0">
                <a:solidFill>
                  <a:srgbClr val="002060"/>
                </a:solidFill>
                <a:latin typeface="Arial" panose="020B0604020202020204" pitchFamily="34" charset="0"/>
                <a:ea typeface="Arial-Rounded" panose="020B0500000000000000" pitchFamily="34" charset="0"/>
                <a:cs typeface="Arial" panose="020B0604020202020204" pitchFamily="34" charset="0"/>
              </a:rPr>
              <a:t>nụ</a:t>
            </a:r>
            <a:r>
              <a:rPr lang="en-US" sz="32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b="1" dirty="0" err="1" smtClean="0">
                <a:solidFill>
                  <a:srgbClr val="002060"/>
                </a:solidFill>
                <a:latin typeface="Arial" panose="020B0604020202020204" pitchFamily="34" charset="0"/>
                <a:ea typeface="Arial-Rounded" panose="020B0500000000000000" pitchFamily="34" charset="0"/>
                <a:cs typeface="Arial" panose="020B0604020202020204" pitchFamily="34" charset="0"/>
              </a:rPr>
              <a:t>hoa</a:t>
            </a:r>
            <a:endParaRPr lang="en-US" sz="3200" b="1" dirty="0" smtClean="0">
              <a:solidFill>
                <a:srgbClr val="002060"/>
              </a:solidFill>
              <a:latin typeface="Arial" panose="020B0604020202020204" pitchFamily="34" charset="0"/>
              <a:ea typeface="Arial-Rounded" panose="020B0500000000000000" pitchFamily="34" charset="0"/>
              <a:cs typeface="Arial" panose="020B0604020202020204" pitchFamily="34" charset="0"/>
            </a:endParaRPr>
          </a:p>
          <a:p>
            <a:pPr indent="463550" algn="just">
              <a:lnSpc>
                <a:spcPct val="130000"/>
              </a:lnSpc>
            </a:pPr>
            <a:r>
              <a:rPr lang="en-US" sz="32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B</a:t>
            </a:r>
            <a:r>
              <a:rPr lang="vi-VN" sz="32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ước</a:t>
            </a:r>
            <a:r>
              <a:rPr lang="en-US" sz="32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b="1" dirty="0" err="1" smtClean="0">
                <a:solidFill>
                  <a:srgbClr val="002060"/>
                </a:solidFill>
                <a:latin typeface="Arial" panose="020B0604020202020204" pitchFamily="34" charset="0"/>
                <a:ea typeface="Arial-Rounded" panose="020B0500000000000000" pitchFamily="34" charset="0"/>
                <a:cs typeface="Arial" panose="020B0604020202020204" pitchFamily="34" charset="0"/>
              </a:rPr>
              <a:t>chân</a:t>
            </a:r>
            <a:r>
              <a:rPr lang="en-US" sz="32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vi-VN" sz="32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đ</a:t>
            </a:r>
            <a:r>
              <a:rPr lang="en-US" sz="3200" b="1" dirty="0" err="1" smtClean="0">
                <a:solidFill>
                  <a:srgbClr val="002060"/>
                </a:solidFill>
                <a:latin typeface="Arial" panose="020B0604020202020204" pitchFamily="34" charset="0"/>
                <a:ea typeface="Arial-Rounded" panose="020B0500000000000000" pitchFamily="34" charset="0"/>
                <a:cs typeface="Arial" panose="020B0604020202020204" pitchFamily="34" charset="0"/>
              </a:rPr>
              <a:t>i</a:t>
            </a:r>
            <a:r>
              <a:rPr lang="en-US" sz="32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lẫm</a:t>
            </a:r>
            <a:r>
              <a:rPr lang="en-US" sz="32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b="1" dirty="0" err="1" smtClean="0">
                <a:solidFill>
                  <a:srgbClr val="002060"/>
                </a:solidFill>
                <a:latin typeface="Arial" panose="020B0604020202020204" pitchFamily="34" charset="0"/>
                <a:ea typeface="Arial-Rounded" panose="020B0500000000000000" pitchFamily="34" charset="0"/>
                <a:cs typeface="Arial" panose="020B0604020202020204" pitchFamily="34" charset="0"/>
              </a:rPr>
              <a:t>chẫm</a:t>
            </a:r>
            <a:endParaRPr lang="en-US" sz="3200" b="1" dirty="0" smtClean="0">
              <a:solidFill>
                <a:srgbClr val="002060"/>
              </a:solidFill>
              <a:latin typeface="Arial" panose="020B0604020202020204" pitchFamily="34" charset="0"/>
              <a:ea typeface="Arial-Rounded" panose="020B0500000000000000" pitchFamily="34" charset="0"/>
              <a:cs typeface="Arial" panose="020B0604020202020204" pitchFamily="34" charset="0"/>
            </a:endParaRPr>
          </a:p>
          <a:p>
            <a:pPr indent="463550" algn="just">
              <a:lnSpc>
                <a:spcPct val="130000"/>
              </a:lnSpc>
            </a:pPr>
            <a:r>
              <a:rPr lang="en-US" sz="3200" b="1" dirty="0" err="1" smtClean="0">
                <a:solidFill>
                  <a:srgbClr val="002060"/>
                </a:solidFill>
                <a:latin typeface="Arial" panose="020B0604020202020204" pitchFamily="34" charset="0"/>
                <a:ea typeface="Arial-Rounded" panose="020B0500000000000000" pitchFamily="34" charset="0"/>
                <a:cs typeface="Arial" panose="020B0604020202020204" pitchFamily="34" charset="0"/>
              </a:rPr>
              <a:t>Tiếng</a:t>
            </a:r>
            <a:r>
              <a:rPr lang="en-US" sz="32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 c</a:t>
            </a:r>
            <a:r>
              <a:rPr lang="vi-VN" sz="32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ười</a:t>
            </a:r>
            <a:r>
              <a:rPr lang="en-US" sz="32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vang</a:t>
            </a:r>
            <a:r>
              <a:rPr lang="en-US" sz="32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sân</a:t>
            </a:r>
            <a:r>
              <a:rPr lang="en-US" sz="32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b="1" dirty="0" err="1" smtClean="0">
                <a:solidFill>
                  <a:srgbClr val="002060"/>
                </a:solidFill>
                <a:latin typeface="Arial" panose="020B0604020202020204" pitchFamily="34" charset="0"/>
                <a:ea typeface="Arial-Rounded" panose="020B0500000000000000" pitchFamily="34" charset="0"/>
                <a:cs typeface="Arial" panose="020B0604020202020204" pitchFamily="34" charset="0"/>
              </a:rPr>
              <a:t>nhà</a:t>
            </a:r>
            <a:r>
              <a:rPr lang="en-US" sz="32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a:t>
            </a:r>
          </a:p>
          <a:p>
            <a:pPr indent="463550" algn="just">
              <a:lnSpc>
                <a:spcPct val="130000"/>
              </a:lnSpc>
            </a:pPr>
            <a:endParaRPr lang="en-US" sz="3200" b="1" dirty="0" smtClean="0">
              <a:solidFill>
                <a:srgbClr val="002060"/>
              </a:solidFill>
              <a:latin typeface="Arial" panose="020B0604020202020204" pitchFamily="34" charset="0"/>
              <a:ea typeface="Arial-Rounded" panose="020B0500000000000000" pitchFamily="34" charset="0"/>
              <a:cs typeface="Arial" panose="020B0604020202020204" pitchFamily="34" charset="0"/>
            </a:endParaRPr>
          </a:p>
        </p:txBody>
      </p:sp>
      <p:sp>
        <p:nvSpPr>
          <p:cNvPr id="10" name="Rounded Rectangle 9"/>
          <p:cNvSpPr/>
          <p:nvPr/>
        </p:nvSpPr>
        <p:spPr>
          <a:xfrm>
            <a:off x="478588" y="5303592"/>
            <a:ext cx="11862702" cy="60943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2.1 </a:t>
            </a:r>
            <a:r>
              <a:rPr lang="nl-NL" sz="3200" i="1" dirty="0"/>
              <a:t>+ </a:t>
            </a:r>
            <a:r>
              <a:rPr lang="nl-NL" sz="3200" b="1" dirty="0">
                <a:solidFill>
                  <a:schemeClr val="tx1"/>
                </a:solidFill>
                <a:latin typeface="Arial" panose="020B0604020202020204" pitchFamily="34" charset="0"/>
                <a:cs typeface="Arial" panose="020B0604020202020204" pitchFamily="34" charset="0"/>
              </a:rPr>
              <a:t>Con hiểu </a:t>
            </a:r>
            <a:r>
              <a:rPr lang="nl-NL" sz="3200" b="1" dirty="0" smtClean="0">
                <a:solidFill>
                  <a:schemeClr val="tx1"/>
                </a:solidFill>
                <a:latin typeface="Arial" panose="020B0604020202020204" pitchFamily="34" charset="0"/>
                <a:cs typeface="Arial" panose="020B0604020202020204" pitchFamily="34" charset="0"/>
              </a:rPr>
              <a:t>“</a:t>
            </a:r>
            <a:r>
              <a:rPr lang="vi-VN" sz="3200" b="1" dirty="0">
                <a:solidFill>
                  <a:schemeClr val="tx1"/>
                </a:solidFill>
                <a:cs typeface="Arial" panose="020B0604020202020204" pitchFamily="34" charset="0"/>
              </a:rPr>
              <a:t>Nụ cười</a:t>
            </a:r>
            <a:r>
              <a:rPr lang="nl-NL" sz="3200" b="1" dirty="0">
                <a:solidFill>
                  <a:schemeClr val="tx1"/>
                </a:solidFill>
                <a:latin typeface="Arial" panose="020B0604020202020204" pitchFamily="34" charset="0"/>
                <a:cs typeface="Arial" panose="020B0604020202020204" pitchFamily="34" charset="0"/>
              </a:rPr>
              <a:t> như tia nắng</a:t>
            </a:r>
            <a:r>
              <a:rPr lang="nl-NL" sz="3200" b="1" dirty="0" smtClean="0">
                <a:solidFill>
                  <a:schemeClr val="tx1"/>
                </a:solidFill>
                <a:latin typeface="Arial" panose="020B0604020202020204" pitchFamily="34" charset="0"/>
                <a:cs typeface="Arial" panose="020B0604020202020204" pitchFamily="34" charset="0"/>
              </a:rPr>
              <a:t>” </a:t>
            </a:r>
            <a:r>
              <a:rPr lang="nl-NL" sz="3200" b="1" dirty="0">
                <a:solidFill>
                  <a:schemeClr val="tx1"/>
                </a:solidFill>
                <a:latin typeface="Arial" panose="020B0604020202020204" pitchFamily="34" charset="0"/>
                <a:cs typeface="Arial" panose="020B0604020202020204" pitchFamily="34" charset="0"/>
              </a:rPr>
              <a:t>là nụ cười </a:t>
            </a:r>
            <a:r>
              <a:rPr lang="vi-VN" sz="3200" b="1" dirty="0" smtClean="0">
                <a:solidFill>
                  <a:schemeClr val="tx1"/>
                </a:solidFill>
                <a:latin typeface="Arial" panose="020B0604020202020204" pitchFamily="34" charset="0"/>
                <a:cs typeface="Arial" panose="020B0604020202020204" pitchFamily="34" charset="0"/>
              </a:rPr>
              <a:t>như thế nào</a:t>
            </a:r>
            <a:r>
              <a:rPr lang="nl-NL" sz="3200" b="1" dirty="0" smtClean="0">
                <a:solidFill>
                  <a:schemeClr val="tx1"/>
                </a:solidFill>
                <a:latin typeface="Arial" panose="020B0604020202020204" pitchFamily="34" charset="0"/>
                <a:cs typeface="Arial" panose="020B0604020202020204" pitchFamily="34" charset="0"/>
              </a:rPr>
              <a:t>?</a:t>
            </a:r>
            <a:endParaRPr lang="vi-VN" sz="3200" b="1" dirty="0">
              <a:solidFill>
                <a:schemeClr val="tx1"/>
              </a:solidFill>
              <a:latin typeface="Arial" panose="020B0604020202020204" pitchFamily="34" charset="0"/>
              <a:cs typeface="Arial" panose="020B0604020202020204" pitchFamily="34" charset="0"/>
            </a:endParaRPr>
          </a:p>
        </p:txBody>
      </p:sp>
      <p:cxnSp>
        <p:nvCxnSpPr>
          <p:cNvPr id="11" name="Straight Connector 10"/>
          <p:cNvCxnSpPr/>
          <p:nvPr/>
        </p:nvCxnSpPr>
        <p:spPr>
          <a:xfrm flipV="1">
            <a:off x="3450442" y="2384780"/>
            <a:ext cx="3805525" cy="4"/>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6" name="Straight Connector 15"/>
          <p:cNvCxnSpPr/>
          <p:nvPr/>
        </p:nvCxnSpPr>
        <p:spPr>
          <a:xfrm flipV="1">
            <a:off x="3394459" y="3036391"/>
            <a:ext cx="3805525" cy="4"/>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7" name="Straight Connector 16"/>
          <p:cNvCxnSpPr/>
          <p:nvPr/>
        </p:nvCxnSpPr>
        <p:spPr>
          <a:xfrm>
            <a:off x="3517264" y="4312624"/>
            <a:ext cx="4388122" cy="0"/>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9" name="Straight Connector 18"/>
          <p:cNvCxnSpPr/>
          <p:nvPr/>
        </p:nvCxnSpPr>
        <p:spPr>
          <a:xfrm>
            <a:off x="3517264" y="3655358"/>
            <a:ext cx="4388122" cy="0"/>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sp>
        <p:nvSpPr>
          <p:cNvPr id="13" name="Rounded Rectangle 12"/>
          <p:cNvSpPr/>
          <p:nvPr/>
        </p:nvSpPr>
        <p:spPr>
          <a:xfrm>
            <a:off x="478586" y="5359343"/>
            <a:ext cx="10319473" cy="60943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2.2.</a:t>
            </a:r>
            <a:r>
              <a:rPr lang="nl-NL" sz="3200" b="1" dirty="0" smtClean="0">
                <a:solidFill>
                  <a:schemeClr val="tx1"/>
                </a:solidFill>
                <a:latin typeface="Arial" panose="020B0604020202020204" pitchFamily="34" charset="0"/>
                <a:cs typeface="Arial" panose="020B0604020202020204" pitchFamily="34" charset="0"/>
              </a:rPr>
              <a:t> </a:t>
            </a:r>
            <a:r>
              <a:rPr lang="nl-NL" sz="3200" b="1" dirty="0">
                <a:solidFill>
                  <a:schemeClr val="tx1"/>
                </a:solidFill>
                <a:latin typeface="Arial" panose="020B0604020202020204" pitchFamily="34" charset="0"/>
                <a:cs typeface="Arial" panose="020B0604020202020204" pitchFamily="34" charset="0"/>
              </a:rPr>
              <a:t>“Bàn tay như nụ hoa” cho thấy bàn tay của em bé thế nào?</a:t>
            </a:r>
            <a:endParaRPr lang="vi-VN" sz="3200" b="1" dirty="0">
              <a:solidFill>
                <a:schemeClr val="tx1"/>
              </a:solidFill>
              <a:latin typeface="Arial" panose="020B0604020202020204" pitchFamily="34" charset="0"/>
              <a:cs typeface="Arial" panose="020B0604020202020204" pitchFamily="34" charset="0"/>
            </a:endParaRPr>
          </a:p>
        </p:txBody>
      </p:sp>
      <p:sp>
        <p:nvSpPr>
          <p:cNvPr id="15" name="Rounded Rectangle 14"/>
          <p:cNvSpPr/>
          <p:nvPr/>
        </p:nvSpPr>
        <p:spPr>
          <a:xfrm>
            <a:off x="478588" y="5135652"/>
            <a:ext cx="11862702" cy="60943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smtClean="0">
                <a:solidFill>
                  <a:srgbClr val="FF0000"/>
                </a:solidFill>
                <a:latin typeface="Arial" panose="020B0604020202020204" pitchFamily="34" charset="0"/>
                <a:ea typeface="Arial-Rounded" panose="020B0500000000000000" pitchFamily="34" charset="0"/>
                <a:cs typeface="Arial" panose="020B0604020202020204" pitchFamily="34" charset="0"/>
              </a:rPr>
              <a:t>2.1. N</a:t>
            </a:r>
            <a:r>
              <a:rPr lang="vi-VN" sz="3200" b="1" dirty="0" smtClean="0">
                <a:solidFill>
                  <a:srgbClr val="FF0000"/>
                </a:solidFill>
                <a:latin typeface="Arial" panose="020B0604020202020204" pitchFamily="34" charset="0"/>
                <a:ea typeface="Arial-Rounded" panose="020B0500000000000000" pitchFamily="34" charset="0"/>
                <a:cs typeface="Arial" panose="020B0604020202020204" pitchFamily="34" charset="0"/>
              </a:rPr>
              <a:t>ụ cười như tia nắng l</a:t>
            </a:r>
            <a:r>
              <a:rPr lang="vi-VN" sz="3200" b="1" dirty="0" smtClean="0">
                <a:solidFill>
                  <a:srgbClr val="FF0000"/>
                </a:solidFill>
                <a:latin typeface="Arial" panose="020B0604020202020204" pitchFamily="34" charset="0"/>
                <a:cs typeface="Arial" panose="020B0604020202020204" pitchFamily="34" charset="0"/>
              </a:rPr>
              <a:t>à </a:t>
            </a:r>
            <a:r>
              <a:rPr lang="vi-VN" sz="3200" b="1" dirty="0">
                <a:solidFill>
                  <a:srgbClr val="FF0000"/>
                </a:solidFill>
                <a:latin typeface="Arial" panose="020B0604020202020204" pitchFamily="34" charset="0"/>
                <a:cs typeface="Arial" panose="020B0604020202020204" pitchFamily="34" charset="0"/>
              </a:rPr>
              <a:t>nụ cười tươi tắn, rạng </a:t>
            </a:r>
            <a:r>
              <a:rPr lang="vi-VN" sz="3200" b="1" dirty="0" smtClean="0">
                <a:solidFill>
                  <a:srgbClr val="FF0000"/>
                </a:solidFill>
                <a:latin typeface="Arial" panose="020B0604020202020204" pitchFamily="34" charset="0"/>
                <a:cs typeface="Arial" panose="020B0604020202020204" pitchFamily="34" charset="0"/>
              </a:rPr>
              <a:t>rỡ.</a:t>
            </a:r>
            <a:endParaRPr lang="vi-VN" sz="3200" b="1" dirty="0">
              <a:solidFill>
                <a:srgbClr val="FF0000"/>
              </a:solidFill>
              <a:latin typeface="Arial" panose="020B0604020202020204" pitchFamily="34" charset="0"/>
              <a:cs typeface="Arial" panose="020B0604020202020204" pitchFamily="34" charset="0"/>
            </a:endParaRPr>
          </a:p>
        </p:txBody>
      </p:sp>
      <p:sp>
        <p:nvSpPr>
          <p:cNvPr id="18" name="Rounded Rectangle 17"/>
          <p:cNvSpPr/>
          <p:nvPr/>
        </p:nvSpPr>
        <p:spPr>
          <a:xfrm>
            <a:off x="551588" y="5562577"/>
            <a:ext cx="10319473" cy="60943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smtClean="0">
                <a:solidFill>
                  <a:schemeClr val="tx1"/>
                </a:solidFill>
                <a:latin typeface="Arial" panose="020B0604020202020204" pitchFamily="34" charset="0"/>
                <a:ea typeface="Arial-Rounded" panose="020B0500000000000000" pitchFamily="34" charset="0"/>
                <a:cs typeface="Arial" panose="020B0604020202020204" pitchFamily="34" charset="0"/>
              </a:rPr>
              <a:t>2.2.</a:t>
            </a:r>
            <a:r>
              <a:rPr lang="nl-NL" sz="3200" b="1" dirty="0" smtClean="0">
                <a:solidFill>
                  <a:schemeClr val="tx1"/>
                </a:solidFill>
                <a:latin typeface="Arial" panose="020B0604020202020204" pitchFamily="34" charset="0"/>
                <a:cs typeface="Arial" panose="020B0604020202020204" pitchFamily="34" charset="0"/>
              </a:rPr>
              <a:t> </a:t>
            </a:r>
            <a:r>
              <a:rPr lang="nl-NL" sz="3200" b="1" dirty="0">
                <a:solidFill>
                  <a:schemeClr val="tx1"/>
                </a:solidFill>
                <a:latin typeface="Arial" panose="020B0604020202020204" pitchFamily="34" charset="0"/>
                <a:cs typeface="Arial" panose="020B0604020202020204" pitchFamily="34" charset="0"/>
              </a:rPr>
              <a:t>“Bàn tay như nụ hoa” cho thấy </a:t>
            </a:r>
            <a:r>
              <a:rPr lang="vi-VN" sz="3200" b="1" dirty="0">
                <a:solidFill>
                  <a:schemeClr val="tx1"/>
                </a:solidFill>
              </a:rPr>
              <a:t>b</a:t>
            </a:r>
            <a:r>
              <a:rPr lang="vi-VN" sz="3200" b="1" dirty="0" smtClean="0">
                <a:solidFill>
                  <a:schemeClr val="tx1"/>
                </a:solidFill>
              </a:rPr>
              <a:t>àn tay của em bé </a:t>
            </a:r>
            <a:r>
              <a:rPr lang="vi-VN" sz="3200" b="1" dirty="0">
                <a:solidFill>
                  <a:schemeClr val="tx1"/>
                </a:solidFill>
              </a:rPr>
              <a:t>đẹp, nhỏ nhắn, xinh xắn, đáng yêu.</a:t>
            </a:r>
          </a:p>
          <a:p>
            <a:endParaRPr lang="vi-VN" sz="32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411371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10"/>
                                        </p:tgtEl>
                                      </p:cBhvr>
                                    </p:animEffect>
                                    <p:set>
                                      <p:cBhvr>
                                        <p:cTn id="12" dur="1" fill="hold">
                                          <p:stCondLst>
                                            <p:cond delay="499"/>
                                          </p:stCondLst>
                                        </p:cTn>
                                        <p:tgtEl>
                                          <p:spTgt spid="10"/>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left)">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1" nodeType="clickEffect">
                                  <p:stCondLst>
                                    <p:cond delay="0"/>
                                  </p:stCondLst>
                                  <p:childTnLst>
                                    <p:animEffect transition="out" filter="fade">
                                      <p:cBhvr>
                                        <p:cTn id="21" dur="500"/>
                                        <p:tgtEl>
                                          <p:spTgt spid="15"/>
                                        </p:tgtEl>
                                      </p:cBhvr>
                                    </p:animEffect>
                                    <p:set>
                                      <p:cBhvr>
                                        <p:cTn id="22" dur="1" fill="hold">
                                          <p:stCondLst>
                                            <p:cond delay="499"/>
                                          </p:stCondLst>
                                        </p:cTn>
                                        <p:tgtEl>
                                          <p:spTgt spid="15"/>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down)">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1" nodeType="clickEffect">
                                  <p:stCondLst>
                                    <p:cond delay="0"/>
                                  </p:stCondLst>
                                  <p:childTnLst>
                                    <p:animEffect transition="out" filter="fade">
                                      <p:cBhvr>
                                        <p:cTn id="31" dur="500"/>
                                        <p:tgtEl>
                                          <p:spTgt spid="13"/>
                                        </p:tgtEl>
                                      </p:cBhvr>
                                    </p:animEffect>
                                    <p:set>
                                      <p:cBhvr>
                                        <p:cTn id="32" dur="1" fill="hold">
                                          <p:stCondLst>
                                            <p:cond delay="499"/>
                                          </p:stCondLst>
                                        </p:cTn>
                                        <p:tgtEl>
                                          <p:spTgt spid="13"/>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13" grpId="0"/>
      <p:bldP spid="13" grpId="1"/>
      <p:bldP spid="15" grpId="0"/>
      <p:bldP spid="15" grpId="1"/>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p:cNvPicPr>
            <a:picLocks noChangeAspect="1"/>
          </p:cNvPicPr>
          <p:nvPr/>
        </p:nvPicPr>
        <p:blipFill rotWithShape="1">
          <a:blip r:embed="rId3" cstate="print">
            <a:extLst>
              <a:ext uri="{28A0092B-C50C-407E-A947-70E740481C1C}">
                <a14:useLocalDpi xmlns:a14="http://schemas.microsoft.com/office/drawing/2010/main" val="0"/>
              </a:ext>
            </a:extLst>
          </a:blip>
          <a:srcRect t="68889" r="140"/>
          <a:stretch/>
        </p:blipFill>
        <p:spPr>
          <a:xfrm>
            <a:off x="290630" y="4724400"/>
            <a:ext cx="11600375" cy="2133600"/>
          </a:xfrm>
          <a:prstGeom prst="rect">
            <a:avLst/>
          </a:prstGeom>
        </p:spPr>
      </p:pic>
      <p:sp>
        <p:nvSpPr>
          <p:cNvPr id="3" name="TextBox 2"/>
          <p:cNvSpPr txBox="1"/>
          <p:nvPr/>
        </p:nvSpPr>
        <p:spPr>
          <a:xfrm>
            <a:off x="1547968" y="510271"/>
            <a:ext cx="6035229" cy="903548"/>
          </a:xfrm>
          <a:prstGeom prst="rect">
            <a:avLst/>
          </a:prstGeom>
          <a:noFill/>
        </p:spPr>
        <p:txBody>
          <a:bodyPr wrap="square" lIns="88614" tIns="44307" rIns="88614" bIns="44307" rtlCol="0">
            <a:spAutoFit/>
          </a:bodyPr>
          <a:lstStyle/>
          <a:p>
            <a:pPr algn="just">
              <a:lnSpc>
                <a:spcPct val="125000"/>
              </a:lnSpc>
              <a:spcBef>
                <a:spcPts val="647"/>
              </a:spcBef>
            </a:pPr>
            <a:r>
              <a:rPr lang="en-US" sz="4232" b="1" dirty="0">
                <a:solidFill>
                  <a:srgbClr val="0070C0"/>
                </a:solidFill>
                <a:latin typeface="Arial" panose="020B0604020202020204" pitchFamily="34" charset="0"/>
                <a:ea typeface="Cambria" panose="02040503050406030204" pitchFamily="18" charset="0"/>
                <a:cs typeface="Arial" panose="020B0604020202020204" pitchFamily="34" charset="0"/>
              </a:rPr>
              <a:t>YÊU CẦU CẦN ĐẠT:</a:t>
            </a:r>
            <a:endParaRPr lang="vi-VN" sz="4232" b="1" dirty="0">
              <a:solidFill>
                <a:srgbClr val="0070C0"/>
              </a:solidFill>
              <a:latin typeface="Arial" panose="020B0604020202020204" pitchFamily="34" charset="0"/>
              <a:ea typeface="Cambria" panose="02040503050406030204" pitchFamily="18" charset="0"/>
              <a:cs typeface="Arial" panose="020B0604020202020204" pitchFamily="34" charset="0"/>
            </a:endParaRPr>
          </a:p>
        </p:txBody>
      </p:sp>
      <p:grpSp>
        <p:nvGrpSpPr>
          <p:cNvPr id="6" name="Group 5"/>
          <p:cNvGrpSpPr/>
          <p:nvPr/>
        </p:nvGrpSpPr>
        <p:grpSpPr>
          <a:xfrm>
            <a:off x="2961103" y="1828335"/>
            <a:ext cx="8396433" cy="782968"/>
            <a:chOff x="2262744" y="1494923"/>
            <a:chExt cx="8016240" cy="665162"/>
          </a:xfrm>
        </p:grpSpPr>
        <p:grpSp>
          <p:nvGrpSpPr>
            <p:cNvPr id="8" name="Group 3"/>
            <p:cNvGrpSpPr>
              <a:grpSpLocks/>
            </p:cNvGrpSpPr>
            <p:nvPr/>
          </p:nvGrpSpPr>
          <p:grpSpPr bwMode="auto">
            <a:xfrm>
              <a:off x="2262744" y="1494923"/>
              <a:ext cx="762000" cy="665162"/>
              <a:chOff x="1110" y="2656"/>
              <a:chExt cx="1549" cy="1351"/>
            </a:xfrm>
          </p:grpSpPr>
          <p:sp>
            <p:nvSpPr>
              <p:cNvPr id="15" name="AutoShape 4"/>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sz="2302">
                  <a:solidFill>
                    <a:prstClr val="black"/>
                  </a:solidFill>
                  <a:latin typeface="Arial" panose="020B0604020202020204" pitchFamily="34" charset="0"/>
                  <a:cs typeface="Arial" panose="020B0604020202020204" pitchFamily="34" charset="0"/>
                </a:endParaRPr>
              </a:p>
            </p:txBody>
          </p:sp>
          <p:sp>
            <p:nvSpPr>
              <p:cNvPr id="16" name="AutoShape 5"/>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sz="2302">
                  <a:solidFill>
                    <a:prstClr val="black"/>
                  </a:solidFill>
                  <a:latin typeface="Arial" panose="020B0604020202020204" pitchFamily="34" charset="0"/>
                  <a:cs typeface="Arial" panose="020B0604020202020204" pitchFamily="34" charset="0"/>
                </a:endParaRPr>
              </a:p>
            </p:txBody>
          </p:sp>
          <p:sp>
            <p:nvSpPr>
              <p:cNvPr id="17" name="AutoShape 6"/>
              <p:cNvSpPr>
                <a:spLocks noChangeArrowheads="1"/>
              </p:cNvSpPr>
              <p:nvPr/>
            </p:nvSpPr>
            <p:spPr bwMode="gray">
              <a:xfrm>
                <a:off x="1200" y="2737"/>
                <a:ext cx="1349" cy="1167"/>
              </a:xfrm>
              <a:prstGeom prst="hexagon">
                <a:avLst>
                  <a:gd name="adj" fmla="val 28896"/>
                  <a:gd name="vf" fmla="val 115470"/>
                </a:avLst>
              </a:prstGeom>
              <a:solidFill>
                <a:srgbClr val="00B0F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sz="2005" b="1" dirty="0">
                    <a:solidFill>
                      <a:prstClr val="white"/>
                    </a:solidFill>
                    <a:latin typeface="Arial" panose="020B0604020202020204" pitchFamily="34" charset="0"/>
                    <a:cs typeface="Arial" panose="020B0604020202020204" pitchFamily="34" charset="0"/>
                  </a:rPr>
                  <a:t>1</a:t>
                </a:r>
              </a:p>
            </p:txBody>
          </p:sp>
        </p:grpSp>
        <p:sp>
          <p:nvSpPr>
            <p:cNvPr id="10" name="Line 11"/>
            <p:cNvSpPr>
              <a:spLocks noChangeShapeType="1"/>
            </p:cNvSpPr>
            <p:nvPr/>
          </p:nvSpPr>
          <p:spPr bwMode="auto">
            <a:xfrm>
              <a:off x="2872344" y="2104523"/>
              <a:ext cx="7406640" cy="0"/>
            </a:xfrm>
            <a:prstGeom prst="line">
              <a:avLst/>
            </a:prstGeom>
            <a:noFill/>
            <a:ln w="25400">
              <a:solidFill>
                <a:srgbClr val="C0C0C0"/>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sz="2302">
                <a:solidFill>
                  <a:prstClr val="black"/>
                </a:solidFill>
                <a:latin typeface="Arial" panose="020B0604020202020204" pitchFamily="34" charset="0"/>
                <a:cs typeface="Arial" panose="020B0604020202020204" pitchFamily="34" charset="0"/>
              </a:endParaRPr>
            </a:p>
          </p:txBody>
        </p:sp>
      </p:grpSp>
      <p:pic>
        <p:nvPicPr>
          <p:cNvPr id="1026" name="Picture 2" descr="Premium Vector | Cute happy kid girl read under the tree"/>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1757" b="100000" l="479" r="95048"/>
                    </a14:imgEffect>
                  </a14:imgLayer>
                </a14:imgProps>
              </a:ext>
              <a:ext uri="{28A0092B-C50C-407E-A947-70E740481C1C}">
                <a14:useLocalDpi xmlns:a14="http://schemas.microsoft.com/office/drawing/2010/main" val="0"/>
              </a:ext>
            </a:extLst>
          </a:blip>
          <a:srcRect l="9584" r="8957"/>
          <a:stretch/>
        </p:blipFill>
        <p:spPr bwMode="auto">
          <a:xfrm>
            <a:off x="96496" y="2632953"/>
            <a:ext cx="2999442" cy="4086132"/>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0" descr="Rainbow Clipart For Free Download - Kids School Clipart , Free Transparent  Clipart - ClipartKey"/>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812" b="99729" l="556" r="100000"/>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rot="1356296">
            <a:off x="8643715" y="284155"/>
            <a:ext cx="3172709" cy="1842017"/>
          </a:xfrm>
          <a:prstGeom prst="rect">
            <a:avLst/>
          </a:prstGeom>
          <a:noFill/>
          <a:extLst>
            <a:ext uri="{909E8E84-426E-40DD-AFC4-6F175D3DCCD1}">
              <a14:hiddenFill xmlns:a14="http://schemas.microsoft.com/office/drawing/2010/main">
                <a:solidFill>
                  <a:srgbClr val="FFFFFF"/>
                </a:solidFill>
              </a14:hiddenFill>
            </a:ext>
          </a:extLst>
        </p:spPr>
      </p:pic>
      <p:sp>
        <p:nvSpPr>
          <p:cNvPr id="34" name="TextBox 71"/>
          <p:cNvSpPr txBox="1"/>
          <p:nvPr/>
        </p:nvSpPr>
        <p:spPr>
          <a:xfrm>
            <a:off x="3765941" y="1667030"/>
            <a:ext cx="7074337" cy="1003576"/>
          </a:xfrm>
          <a:prstGeom prst="rect">
            <a:avLst/>
          </a:prstGeom>
          <a:noFill/>
          <a:ln w="9525">
            <a:noFill/>
          </a:ln>
        </p:spPr>
        <p:txBody>
          <a:bodyPr wrap="square" lIns="88614" tIns="44307" rIns="88614" bIns="44307">
            <a:spAutoFit/>
          </a:bodyPr>
          <a:lstStyle/>
          <a:p>
            <a:r>
              <a:rPr lang="en-US" sz="2970" b="1" dirty="0" smtClean="0">
                <a:latin typeface="Arial" panose="020B0604020202020204" pitchFamily="34" charset="0"/>
                <a:cs typeface="Arial" panose="020B0604020202020204" pitchFamily="34" charset="0"/>
              </a:rPr>
              <a:t>- Đọc rõ ràng bài </a:t>
            </a:r>
            <a:r>
              <a:rPr lang="en-US" sz="2970" b="1" dirty="0" err="1" smtClean="0">
                <a:latin typeface="Arial" panose="020B0604020202020204" pitchFamily="34" charset="0"/>
                <a:cs typeface="Arial" panose="020B0604020202020204" pitchFamily="34" charset="0"/>
              </a:rPr>
              <a:t>thơ.Biết</a:t>
            </a:r>
            <a:r>
              <a:rPr lang="en-US" sz="2970" b="1" dirty="0" smtClean="0">
                <a:latin typeface="Arial" panose="020B0604020202020204" pitchFamily="34" charset="0"/>
                <a:cs typeface="Arial" panose="020B0604020202020204" pitchFamily="34" charset="0"/>
              </a:rPr>
              <a:t> cách ngắt nhịp thơ, nhấn giọng phù hợp.</a:t>
            </a:r>
            <a:endParaRPr lang="vi-VN" sz="2970" b="1" dirty="0">
              <a:latin typeface="Arial" panose="020B0604020202020204" pitchFamily="34" charset="0"/>
              <a:cs typeface="Arial" panose="020B0604020202020204" pitchFamily="34" charset="0"/>
            </a:endParaRPr>
          </a:p>
        </p:txBody>
      </p:sp>
      <p:grpSp>
        <p:nvGrpSpPr>
          <p:cNvPr id="36" name="Group 7"/>
          <p:cNvGrpSpPr>
            <a:grpSpLocks/>
          </p:cNvGrpSpPr>
          <p:nvPr/>
        </p:nvGrpSpPr>
        <p:grpSpPr bwMode="auto">
          <a:xfrm>
            <a:off x="3053851" y="4826649"/>
            <a:ext cx="798140" cy="782968"/>
            <a:chOff x="3174" y="2656"/>
            <a:chExt cx="1549" cy="1351"/>
          </a:xfrm>
        </p:grpSpPr>
        <p:sp>
          <p:nvSpPr>
            <p:cNvPr id="39" name="AutoShape 8"/>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sz="2302">
                <a:solidFill>
                  <a:prstClr val="black"/>
                </a:solidFill>
                <a:latin typeface="Arial" panose="020B0604020202020204" pitchFamily="34" charset="0"/>
                <a:cs typeface="Arial" panose="020B0604020202020204" pitchFamily="34" charset="0"/>
              </a:endParaRPr>
            </a:p>
          </p:txBody>
        </p:sp>
        <p:sp>
          <p:nvSpPr>
            <p:cNvPr id="40" name="AutoShape 9"/>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sz="2302">
                <a:solidFill>
                  <a:prstClr val="black"/>
                </a:solidFill>
                <a:latin typeface="Arial" panose="020B0604020202020204" pitchFamily="34" charset="0"/>
                <a:cs typeface="Arial" panose="020B0604020202020204" pitchFamily="34" charset="0"/>
              </a:endParaRPr>
            </a:p>
          </p:txBody>
        </p:sp>
        <p:sp>
          <p:nvSpPr>
            <p:cNvPr id="41" name="AutoShape 10"/>
            <p:cNvSpPr>
              <a:spLocks noChangeArrowheads="1"/>
            </p:cNvSpPr>
            <p:nvPr/>
          </p:nvSpPr>
          <p:spPr bwMode="gray">
            <a:xfrm>
              <a:off x="3264" y="2737"/>
              <a:ext cx="1349" cy="1167"/>
            </a:xfrm>
            <a:prstGeom prst="hexagon">
              <a:avLst>
                <a:gd name="adj" fmla="val 28896"/>
                <a:gd name="vf" fmla="val 11547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sz="2005" b="1" dirty="0" smtClean="0">
                  <a:solidFill>
                    <a:srgbClr val="FFFF00"/>
                  </a:solidFill>
                  <a:latin typeface="Arial" panose="020B0604020202020204" pitchFamily="34" charset="0"/>
                  <a:cs typeface="Arial" panose="020B0604020202020204" pitchFamily="34" charset="0"/>
                </a:rPr>
                <a:t>3</a:t>
              </a:r>
              <a:endParaRPr lang="en-US" sz="2005" b="1" dirty="0">
                <a:solidFill>
                  <a:srgbClr val="FFFF00"/>
                </a:solidFill>
                <a:latin typeface="Arial" panose="020B0604020202020204" pitchFamily="34" charset="0"/>
                <a:cs typeface="Arial" panose="020B0604020202020204" pitchFamily="34" charset="0"/>
              </a:endParaRPr>
            </a:p>
          </p:txBody>
        </p:sp>
      </p:grpSp>
      <p:sp>
        <p:nvSpPr>
          <p:cNvPr id="2" name="Rectangle 1"/>
          <p:cNvSpPr/>
          <p:nvPr/>
        </p:nvSpPr>
        <p:spPr>
          <a:xfrm>
            <a:off x="3805618" y="4529784"/>
            <a:ext cx="7245077" cy="1006429"/>
          </a:xfrm>
          <a:prstGeom prst="rect">
            <a:avLst/>
          </a:prstGeom>
        </p:spPr>
        <p:txBody>
          <a:bodyPr wrap="square">
            <a:spAutoFit/>
          </a:bodyPr>
          <a:lstStyle/>
          <a:p>
            <a:r>
              <a:rPr lang="en-US" sz="2970" b="1" dirty="0" smtClean="0">
                <a:latin typeface="Arial" panose="020B0604020202020204" pitchFamily="34" charset="0"/>
                <a:cs typeface="Arial" panose="020B0604020202020204" pitchFamily="34" charset="0"/>
              </a:rPr>
              <a:t>- </a:t>
            </a:r>
            <a:r>
              <a:rPr lang="en-US" sz="2970" b="1" dirty="0" err="1" smtClean="0">
                <a:latin typeface="Arial" panose="020B0604020202020204" pitchFamily="34" charset="0"/>
                <a:cs typeface="Arial" panose="020B0604020202020204" pitchFamily="34" charset="0"/>
              </a:rPr>
              <a:t>Hiểu</a:t>
            </a:r>
            <a:r>
              <a:rPr lang="en-US" sz="2970" b="1" dirty="0" smtClean="0">
                <a:latin typeface="Arial" panose="020B0604020202020204" pitchFamily="34" charset="0"/>
                <a:cs typeface="Arial" panose="020B0604020202020204" pitchFamily="34" charset="0"/>
              </a:rPr>
              <a:t> </a:t>
            </a:r>
            <a:r>
              <a:rPr lang="en-US" sz="2970" b="1" dirty="0" err="1" smtClean="0">
                <a:latin typeface="Arial" panose="020B0604020202020204" pitchFamily="34" charset="0"/>
                <a:cs typeface="Arial" panose="020B0604020202020204" pitchFamily="34" charset="0"/>
              </a:rPr>
              <a:t>nội</a:t>
            </a:r>
            <a:r>
              <a:rPr lang="en-US" sz="2970" b="1" dirty="0" smtClean="0">
                <a:latin typeface="Arial" panose="020B0604020202020204" pitchFamily="34" charset="0"/>
                <a:cs typeface="Arial" panose="020B0604020202020204" pitchFamily="34" charset="0"/>
              </a:rPr>
              <a:t> dung </a:t>
            </a:r>
            <a:r>
              <a:rPr lang="en-US" sz="2970" b="1" dirty="0" err="1" smtClean="0">
                <a:latin typeface="Arial" panose="020B0604020202020204" pitchFamily="34" charset="0"/>
                <a:cs typeface="Arial" panose="020B0604020202020204" pitchFamily="34" charset="0"/>
              </a:rPr>
              <a:t>bài</a:t>
            </a:r>
            <a:r>
              <a:rPr lang="en-US" sz="2970" b="1" dirty="0" smtClean="0">
                <a:latin typeface="Arial" panose="020B0604020202020204" pitchFamily="34" charset="0"/>
                <a:cs typeface="Arial" panose="020B0604020202020204" pitchFamily="34" charset="0"/>
              </a:rPr>
              <a:t> </a:t>
            </a:r>
            <a:r>
              <a:rPr lang="en-US" sz="2970" b="1" dirty="0" err="1" smtClean="0">
                <a:latin typeface="Arial" panose="020B0604020202020204" pitchFamily="34" charset="0"/>
                <a:cs typeface="Arial" panose="020B0604020202020204" pitchFamily="34" charset="0"/>
              </a:rPr>
              <a:t>thơ:Tình</a:t>
            </a:r>
            <a:r>
              <a:rPr lang="en-US" sz="2970" b="1" dirty="0" smtClean="0">
                <a:latin typeface="Arial" panose="020B0604020202020204" pitchFamily="34" charset="0"/>
                <a:cs typeface="Arial" panose="020B0604020202020204" pitchFamily="34" charset="0"/>
              </a:rPr>
              <a:t> </a:t>
            </a:r>
            <a:r>
              <a:rPr lang="en-US" sz="2970" b="1" dirty="0" err="1" smtClean="0">
                <a:latin typeface="Arial" panose="020B0604020202020204" pitchFamily="34" charset="0"/>
                <a:cs typeface="Arial" panose="020B0604020202020204" pitchFamily="34" charset="0"/>
              </a:rPr>
              <a:t>cảm</a:t>
            </a:r>
            <a:r>
              <a:rPr lang="en-US" sz="2970" b="1" dirty="0" smtClean="0">
                <a:latin typeface="Arial" panose="020B0604020202020204" pitchFamily="34" charset="0"/>
                <a:cs typeface="Arial" panose="020B0604020202020204" pitchFamily="34" charset="0"/>
              </a:rPr>
              <a:t> </a:t>
            </a:r>
            <a:r>
              <a:rPr lang="en-US" sz="2970" b="1" dirty="0" err="1" smtClean="0">
                <a:latin typeface="Arial" panose="020B0604020202020204" pitchFamily="34" charset="0"/>
                <a:cs typeface="Arial" panose="020B0604020202020204" pitchFamily="34" charset="0"/>
              </a:rPr>
              <a:t>yêu</a:t>
            </a:r>
            <a:r>
              <a:rPr lang="en-US" sz="2970" b="1" dirty="0" smtClean="0">
                <a:latin typeface="Arial" panose="020B0604020202020204" pitchFamily="34" charset="0"/>
                <a:cs typeface="Arial" panose="020B0604020202020204" pitchFamily="34" charset="0"/>
              </a:rPr>
              <a:t> </a:t>
            </a:r>
            <a:r>
              <a:rPr lang="en-US" sz="2970" b="1" dirty="0" err="1" smtClean="0">
                <a:latin typeface="Arial" panose="020B0604020202020204" pitchFamily="34" charset="0"/>
                <a:cs typeface="Arial" panose="020B0604020202020204" pitchFamily="34" charset="0"/>
              </a:rPr>
              <a:t>thương</a:t>
            </a:r>
            <a:r>
              <a:rPr lang="en-US" sz="2970" b="1" dirty="0" smtClean="0">
                <a:latin typeface="Arial" panose="020B0604020202020204" pitchFamily="34" charset="0"/>
                <a:cs typeface="Arial" panose="020B0604020202020204" pitchFamily="34" charset="0"/>
              </a:rPr>
              <a:t> </a:t>
            </a:r>
            <a:r>
              <a:rPr lang="en-US" sz="2970" b="1" dirty="0" err="1" smtClean="0">
                <a:latin typeface="Arial" panose="020B0604020202020204" pitchFamily="34" charset="0"/>
                <a:cs typeface="Arial" panose="020B0604020202020204" pitchFamily="34" charset="0"/>
              </a:rPr>
              <a:t>của</a:t>
            </a:r>
            <a:r>
              <a:rPr lang="en-US" sz="2970" b="1" dirty="0" smtClean="0">
                <a:latin typeface="Arial" panose="020B0604020202020204" pitchFamily="34" charset="0"/>
                <a:cs typeface="Arial" panose="020B0604020202020204" pitchFamily="34" charset="0"/>
              </a:rPr>
              <a:t> </a:t>
            </a:r>
            <a:r>
              <a:rPr lang="en-US" sz="2970" b="1" dirty="0" err="1" smtClean="0">
                <a:latin typeface="Arial" panose="020B0604020202020204" pitchFamily="34" charset="0"/>
                <a:cs typeface="Arial" panose="020B0604020202020204" pitchFamily="34" charset="0"/>
              </a:rPr>
              <a:t>bạn</a:t>
            </a:r>
            <a:r>
              <a:rPr lang="en-US" sz="2970" b="1" dirty="0" smtClean="0">
                <a:latin typeface="Arial" panose="020B0604020202020204" pitchFamily="34" charset="0"/>
                <a:cs typeface="Arial" panose="020B0604020202020204" pitchFamily="34" charset="0"/>
              </a:rPr>
              <a:t> </a:t>
            </a:r>
            <a:r>
              <a:rPr lang="en-US" sz="2970" b="1" dirty="0" err="1" smtClean="0">
                <a:latin typeface="Arial" panose="020B0604020202020204" pitchFamily="34" charset="0"/>
                <a:cs typeface="Arial" panose="020B0604020202020204" pitchFamily="34" charset="0"/>
              </a:rPr>
              <a:t>nhỏ</a:t>
            </a:r>
            <a:r>
              <a:rPr lang="en-US" sz="2970" b="1" dirty="0" smtClean="0">
                <a:latin typeface="Arial" panose="020B0604020202020204" pitchFamily="34" charset="0"/>
                <a:cs typeface="Arial" panose="020B0604020202020204" pitchFamily="34" charset="0"/>
              </a:rPr>
              <a:t> </a:t>
            </a:r>
            <a:r>
              <a:rPr lang="en-US" sz="2970" b="1" dirty="0" err="1" smtClean="0">
                <a:latin typeface="Arial" panose="020B0604020202020204" pitchFamily="34" charset="0"/>
                <a:cs typeface="Arial" panose="020B0604020202020204" pitchFamily="34" charset="0"/>
              </a:rPr>
              <a:t>dành</a:t>
            </a:r>
            <a:r>
              <a:rPr lang="en-US" sz="2970" b="1" dirty="0" smtClean="0">
                <a:latin typeface="Arial" panose="020B0604020202020204" pitchFamily="34" charset="0"/>
                <a:cs typeface="Arial" panose="020B0604020202020204" pitchFamily="34" charset="0"/>
              </a:rPr>
              <a:t> </a:t>
            </a:r>
            <a:r>
              <a:rPr lang="en-US" sz="2970" b="1" dirty="0" err="1" smtClean="0">
                <a:latin typeface="Arial" panose="020B0604020202020204" pitchFamily="34" charset="0"/>
                <a:cs typeface="Arial" panose="020B0604020202020204" pitchFamily="34" charset="0"/>
              </a:rPr>
              <a:t>cho</a:t>
            </a:r>
            <a:r>
              <a:rPr lang="en-US" sz="2970" b="1" dirty="0" smtClean="0">
                <a:latin typeface="Arial" panose="020B0604020202020204" pitchFamily="34" charset="0"/>
                <a:cs typeface="Arial" panose="020B0604020202020204" pitchFamily="34" charset="0"/>
              </a:rPr>
              <a:t> </a:t>
            </a:r>
            <a:r>
              <a:rPr lang="en-US" sz="2970" b="1" dirty="0" err="1" smtClean="0">
                <a:latin typeface="Arial" panose="020B0604020202020204" pitchFamily="34" charset="0"/>
                <a:cs typeface="Arial" panose="020B0604020202020204" pitchFamily="34" charset="0"/>
              </a:rPr>
              <a:t>em</a:t>
            </a:r>
            <a:r>
              <a:rPr lang="en-US" sz="2970" b="1" dirty="0" smtClean="0">
                <a:latin typeface="Arial" panose="020B0604020202020204" pitchFamily="34" charset="0"/>
                <a:cs typeface="Arial" panose="020B0604020202020204" pitchFamily="34" charset="0"/>
              </a:rPr>
              <a:t> </a:t>
            </a:r>
            <a:r>
              <a:rPr lang="en-US" sz="2970" b="1" dirty="0" err="1" smtClean="0">
                <a:latin typeface="Arial" panose="020B0604020202020204" pitchFamily="34" charset="0"/>
                <a:cs typeface="Arial" panose="020B0604020202020204" pitchFamily="34" charset="0"/>
              </a:rPr>
              <a:t>bé</a:t>
            </a:r>
            <a:r>
              <a:rPr lang="en-US" sz="2970" b="1" dirty="0" smtClean="0">
                <a:latin typeface="Arial" panose="020B0604020202020204" pitchFamily="34" charset="0"/>
                <a:cs typeface="Arial" panose="020B0604020202020204" pitchFamily="34" charset="0"/>
              </a:rPr>
              <a:t>.</a:t>
            </a:r>
            <a:endParaRPr lang="vi-VN" sz="2970" b="1" dirty="0">
              <a:latin typeface="Arial" panose="020B0604020202020204" pitchFamily="34" charset="0"/>
              <a:cs typeface="Arial" panose="020B0604020202020204" pitchFamily="34" charset="0"/>
            </a:endParaRPr>
          </a:p>
        </p:txBody>
      </p:sp>
      <p:sp>
        <p:nvSpPr>
          <p:cNvPr id="4" name="Rectangle 3"/>
          <p:cNvSpPr/>
          <p:nvPr/>
        </p:nvSpPr>
        <p:spPr>
          <a:xfrm>
            <a:off x="3765941" y="4567709"/>
            <a:ext cx="8234429" cy="549381"/>
          </a:xfrm>
          <a:prstGeom prst="rect">
            <a:avLst/>
          </a:prstGeom>
        </p:spPr>
        <p:txBody>
          <a:bodyPr wrap="square">
            <a:spAutoFit/>
          </a:bodyPr>
          <a:lstStyle/>
          <a:p>
            <a:endParaRPr lang="vi-VN" sz="2970" dirty="0">
              <a:latin typeface="Arial" panose="020B0604020202020204" pitchFamily="34" charset="0"/>
              <a:cs typeface="Arial" panose="020B0604020202020204" pitchFamily="34" charset="0"/>
            </a:endParaRPr>
          </a:p>
        </p:txBody>
      </p:sp>
      <p:grpSp>
        <p:nvGrpSpPr>
          <p:cNvPr id="20" name="Group 7"/>
          <p:cNvGrpSpPr>
            <a:grpSpLocks/>
          </p:cNvGrpSpPr>
          <p:nvPr/>
        </p:nvGrpSpPr>
        <p:grpSpPr bwMode="auto">
          <a:xfrm>
            <a:off x="3007477" y="3287166"/>
            <a:ext cx="798140" cy="782968"/>
            <a:chOff x="3174" y="2656"/>
            <a:chExt cx="1549" cy="1351"/>
          </a:xfrm>
          <a:solidFill>
            <a:srgbClr val="7030A0"/>
          </a:solidFill>
        </p:grpSpPr>
        <p:sp>
          <p:nvSpPr>
            <p:cNvPr id="22" name="AutoShape 8"/>
            <p:cNvSpPr>
              <a:spLocks noChangeArrowheads="1"/>
            </p:cNvSpPr>
            <p:nvPr/>
          </p:nvSpPr>
          <p:spPr bwMode="gray">
            <a:xfrm>
              <a:off x="3187" y="2679"/>
              <a:ext cx="1536" cy="1328"/>
            </a:xfrm>
            <a:prstGeom prst="hexagon">
              <a:avLst>
                <a:gd name="adj" fmla="val 28916"/>
                <a:gd name="vf" fmla="val 115470"/>
              </a:avLst>
            </a:prstGeom>
            <a:grp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sz="2302">
                <a:solidFill>
                  <a:schemeClr val="bg1"/>
                </a:solidFill>
                <a:latin typeface="Arial" panose="020B0604020202020204" pitchFamily="34" charset="0"/>
                <a:cs typeface="Arial" panose="020B0604020202020204" pitchFamily="34" charset="0"/>
              </a:endParaRPr>
            </a:p>
          </p:txBody>
        </p:sp>
        <p:sp>
          <p:nvSpPr>
            <p:cNvPr id="23" name="AutoShape 9"/>
            <p:cNvSpPr>
              <a:spLocks noChangeArrowheads="1"/>
            </p:cNvSpPr>
            <p:nvPr/>
          </p:nvSpPr>
          <p:spPr bwMode="gray">
            <a:xfrm>
              <a:off x="3174" y="2656"/>
              <a:ext cx="1536" cy="1328"/>
            </a:xfrm>
            <a:prstGeom prst="hexagon">
              <a:avLst>
                <a:gd name="adj" fmla="val 28916"/>
                <a:gd name="vf" fmla="val 115470"/>
              </a:avLst>
            </a:prstGeom>
            <a:grp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sz="2302">
                <a:solidFill>
                  <a:schemeClr val="bg1"/>
                </a:solidFill>
                <a:latin typeface="Arial" panose="020B0604020202020204" pitchFamily="34" charset="0"/>
                <a:cs typeface="Arial" panose="020B0604020202020204" pitchFamily="34" charset="0"/>
              </a:endParaRPr>
            </a:p>
          </p:txBody>
        </p:sp>
        <p:sp>
          <p:nvSpPr>
            <p:cNvPr id="24" name="AutoShape 10"/>
            <p:cNvSpPr>
              <a:spLocks noChangeArrowheads="1"/>
            </p:cNvSpPr>
            <p:nvPr/>
          </p:nvSpPr>
          <p:spPr bwMode="gray">
            <a:xfrm>
              <a:off x="3264" y="2737"/>
              <a:ext cx="1349" cy="1167"/>
            </a:xfrm>
            <a:prstGeom prst="hexagon">
              <a:avLst>
                <a:gd name="adj" fmla="val 28896"/>
                <a:gd name="vf" fmla="val 115470"/>
              </a:avLst>
            </a:prstGeom>
            <a:gr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sz="2005" b="1" dirty="0">
                  <a:solidFill>
                    <a:schemeClr val="bg1"/>
                  </a:solidFill>
                  <a:latin typeface="Arial" panose="020B0604020202020204" pitchFamily="34" charset="0"/>
                  <a:cs typeface="Arial" panose="020B0604020202020204" pitchFamily="34" charset="0"/>
                </a:rPr>
                <a:t>2</a:t>
              </a:r>
            </a:p>
          </p:txBody>
        </p:sp>
      </p:grpSp>
      <p:sp>
        <p:nvSpPr>
          <p:cNvPr id="25" name="Rectangle 24"/>
          <p:cNvSpPr/>
          <p:nvPr/>
        </p:nvSpPr>
        <p:spPr>
          <a:xfrm>
            <a:off x="3719990" y="3321553"/>
            <a:ext cx="7245077" cy="584775"/>
          </a:xfrm>
          <a:prstGeom prst="rect">
            <a:avLst/>
          </a:prstGeom>
        </p:spPr>
        <p:txBody>
          <a:bodyPr wrap="square">
            <a:spAutoFit/>
          </a:bodyPr>
          <a:lstStyle/>
          <a:p>
            <a:r>
              <a:rPr lang="vi-VN" sz="3200" b="1" dirty="0">
                <a:latin typeface="Arial" panose="020B0604020202020204" pitchFamily="34" charset="0"/>
                <a:ea typeface="Times New Roman" panose="02020603050405020304" pitchFamily="18" charset="0"/>
                <a:cs typeface="Arial" panose="020B0604020202020204" pitchFamily="34" charset="0"/>
              </a:rPr>
              <a:t>- Trả lời được các câu hỏi của bài</a:t>
            </a:r>
            <a:endParaRPr lang="vi-VN" sz="297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3590078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par>
                                <p:cTn id="8" presetID="22" presetClass="entr" presetSubtype="8"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left)">
                                      <p:cBhvr>
                                        <p:cTn id="15" dur="500"/>
                                        <p:tgtEl>
                                          <p:spTgt spid="20"/>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wipe(left)">
                                      <p:cBhvr>
                                        <p:cTn id="18" dur="500"/>
                                        <p:tgtEl>
                                          <p:spTgt spid="2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wipe(left)">
                                      <p:cBhvr>
                                        <p:cTn id="23" dur="500"/>
                                        <p:tgtEl>
                                          <p:spTgt spid="36"/>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wipe(left)">
                                      <p:cBhvr>
                                        <p:cTn id="2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2" grpId="0"/>
      <p:bldP spid="2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5951621"/>
          </a:xfrm>
          <a:prstGeom prst="rect">
            <a:avLst/>
          </a:prstGeom>
        </p:spPr>
      </p:pic>
      <p:sp>
        <p:nvSpPr>
          <p:cNvPr id="10" name="Rounded Rectangle 9"/>
          <p:cNvSpPr/>
          <p:nvPr/>
        </p:nvSpPr>
        <p:spPr>
          <a:xfrm>
            <a:off x="180691" y="5887982"/>
            <a:ext cx="11862702" cy="60943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800" b="1" dirty="0">
                <a:solidFill>
                  <a:srgbClr val="002060"/>
                </a:solidFill>
                <a:latin typeface="Arial" panose="020B0604020202020204" pitchFamily="34" charset="0"/>
                <a:ea typeface="Arial-Rounded" panose="020B0500000000000000" pitchFamily="34" charset="0"/>
                <a:cs typeface="Arial" panose="020B0604020202020204" pitchFamily="34" charset="0"/>
              </a:rPr>
              <a:t>3. </a:t>
            </a:r>
            <a:r>
              <a:rPr lang="vi-VN" sz="2800" b="1" dirty="0">
                <a:solidFill>
                  <a:srgbClr val="002060"/>
                </a:solidFill>
                <a:latin typeface="Arial" panose="020B0604020202020204" pitchFamily="34" charset="0"/>
                <a:ea typeface="Arial-Rounded" panose="020B0500000000000000" pitchFamily="34" charset="0"/>
                <a:cs typeface="Arial" panose="020B0604020202020204" pitchFamily="34" charset="0"/>
              </a:rPr>
              <a:t>Trong khổ thơ thứ hai và thứ ba bạn nhỏ đoán em bé từ đâu đến?</a:t>
            </a:r>
            <a:endParaRPr lang="en-US" sz="2800" b="1" dirty="0">
              <a:solidFill>
                <a:srgbClr val="002060"/>
              </a:solidFill>
              <a:latin typeface="Arial" panose="020B0604020202020204" pitchFamily="34" charset="0"/>
              <a:ea typeface="Arial-Rounded" panose="020B0500000000000000" pitchFamily="34" charset="0"/>
              <a:cs typeface="Arial" panose="020B0604020202020204" pitchFamily="34" charset="0"/>
            </a:endParaRPr>
          </a:p>
        </p:txBody>
      </p:sp>
      <p:pic>
        <p:nvPicPr>
          <p:cNvPr id="2" name="Picture 1"/>
          <p:cNvPicPr>
            <a:picLocks noChangeAspect="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aturation sat="200000"/>
                    </a14:imgEffect>
                  </a14:imgLayer>
                </a14:imgProps>
              </a:ext>
            </a:extLst>
          </a:blip>
          <a:srcRect l="31140" t="38343" r="28509" b="21735"/>
          <a:stretch/>
        </p:blipFill>
        <p:spPr>
          <a:xfrm>
            <a:off x="3368841" y="798263"/>
            <a:ext cx="5956908" cy="3315149"/>
          </a:xfrm>
          <a:prstGeom prst="rect">
            <a:avLst/>
          </a:prstGeom>
        </p:spPr>
      </p:pic>
      <p:sp>
        <p:nvSpPr>
          <p:cNvPr id="5" name="Smiley Face 4"/>
          <p:cNvSpPr/>
          <p:nvPr/>
        </p:nvSpPr>
        <p:spPr>
          <a:xfrm>
            <a:off x="4170947" y="1556083"/>
            <a:ext cx="529390" cy="529389"/>
          </a:xfrm>
          <a:prstGeom prst="smileyFace">
            <a:avLst/>
          </a:prstGeom>
          <a:solidFill>
            <a:srgbClr val="FFFF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miley Face 13"/>
          <p:cNvSpPr/>
          <p:nvPr/>
        </p:nvSpPr>
        <p:spPr>
          <a:xfrm>
            <a:off x="7804483" y="1556083"/>
            <a:ext cx="529390" cy="529389"/>
          </a:xfrm>
          <a:prstGeom prst="smileyFace">
            <a:avLst/>
          </a:prstGeom>
          <a:solidFill>
            <a:srgbClr val="FFFF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miley Face 14"/>
          <p:cNvSpPr/>
          <p:nvPr/>
        </p:nvSpPr>
        <p:spPr>
          <a:xfrm>
            <a:off x="3104146" y="3433009"/>
            <a:ext cx="529390" cy="529389"/>
          </a:xfrm>
          <a:prstGeom prst="smileyFace">
            <a:avLst/>
          </a:prstGeom>
          <a:solidFill>
            <a:srgbClr val="FFFF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Smiley Face 17"/>
          <p:cNvSpPr/>
          <p:nvPr/>
        </p:nvSpPr>
        <p:spPr>
          <a:xfrm>
            <a:off x="8796359" y="3433008"/>
            <a:ext cx="529390" cy="529389"/>
          </a:xfrm>
          <a:prstGeom prst="smileyFace">
            <a:avLst/>
          </a:prstGeom>
          <a:solidFill>
            <a:srgbClr val="FFFF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1557903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1"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 calcmode="lin" valueType="num">
                                      <p:cBhvr additive="base">
                                        <p:cTn id="20" dur="500" fill="hold"/>
                                        <p:tgtEl>
                                          <p:spTgt spid="14"/>
                                        </p:tgtEl>
                                        <p:attrNameLst>
                                          <p:attrName>ppt_x</p:attrName>
                                        </p:attrNameLst>
                                      </p:cBhvr>
                                      <p:tavLst>
                                        <p:tav tm="0">
                                          <p:val>
                                            <p:strVal val="#ppt_x"/>
                                          </p:val>
                                        </p:tav>
                                        <p:tav tm="100000">
                                          <p:val>
                                            <p:strVal val="#ppt_x"/>
                                          </p:val>
                                        </p:tav>
                                      </p:tavLst>
                                    </p:anim>
                                    <p:anim calcmode="lin" valueType="num">
                                      <p:cBhvr additive="base">
                                        <p:cTn id="21" dur="500" fill="hold"/>
                                        <p:tgtEl>
                                          <p:spTgt spid="14"/>
                                        </p:tgtEl>
                                        <p:attrNameLst>
                                          <p:attrName>ppt_y</p:attrName>
                                        </p:attrNameLst>
                                      </p:cBhvr>
                                      <p:tavLst>
                                        <p:tav tm="0">
                                          <p:val>
                                            <p:strVal val="0-#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1"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500" fill="hold"/>
                                        <p:tgtEl>
                                          <p:spTgt spid="15"/>
                                        </p:tgtEl>
                                        <p:attrNameLst>
                                          <p:attrName>ppt_x</p:attrName>
                                        </p:attrNameLst>
                                      </p:cBhvr>
                                      <p:tavLst>
                                        <p:tav tm="0">
                                          <p:val>
                                            <p:strVal val="#ppt_x"/>
                                          </p:val>
                                        </p:tav>
                                        <p:tav tm="100000">
                                          <p:val>
                                            <p:strVal val="#ppt_x"/>
                                          </p:val>
                                        </p:tav>
                                      </p:tavLst>
                                    </p:anim>
                                    <p:anim calcmode="lin" valueType="num">
                                      <p:cBhvr additive="base">
                                        <p:cTn id="27" dur="500" fill="hold"/>
                                        <p:tgtEl>
                                          <p:spTgt spid="15"/>
                                        </p:tgtEl>
                                        <p:attrNameLst>
                                          <p:attrName>ppt_y</p:attrName>
                                        </p:attrNameLst>
                                      </p:cBhvr>
                                      <p:tavLst>
                                        <p:tav tm="0">
                                          <p:val>
                                            <p:strVal val="0-#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1"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additive="base">
                                        <p:cTn id="32" dur="500" fill="hold"/>
                                        <p:tgtEl>
                                          <p:spTgt spid="18"/>
                                        </p:tgtEl>
                                        <p:attrNameLst>
                                          <p:attrName>ppt_x</p:attrName>
                                        </p:attrNameLst>
                                      </p:cBhvr>
                                      <p:tavLst>
                                        <p:tav tm="0">
                                          <p:val>
                                            <p:strVal val="#ppt_x"/>
                                          </p:val>
                                        </p:tav>
                                        <p:tav tm="100000">
                                          <p:val>
                                            <p:strVal val="#ppt_x"/>
                                          </p:val>
                                        </p:tav>
                                      </p:tavLst>
                                    </p:anim>
                                    <p:anim calcmode="lin" valueType="num">
                                      <p:cBhvr additive="base">
                                        <p:cTn id="33" dur="500" fill="hold"/>
                                        <p:tgtEl>
                                          <p:spTgt spid="1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5" grpId="0" animBg="1"/>
      <p:bldP spid="14" grpId="0" animBg="1"/>
      <p:bldP spid="15" grpId="0" animBg="1"/>
      <p:bldP spid="1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8506" y="-23395"/>
            <a:ext cx="12740888" cy="5869338"/>
          </a:xfrm>
          <a:prstGeom prst="rect">
            <a:avLst/>
          </a:prstGeom>
        </p:spPr>
      </p:pic>
      <p:sp>
        <p:nvSpPr>
          <p:cNvPr id="10" name="Rounded Rectangle 9"/>
          <p:cNvSpPr/>
          <p:nvPr/>
        </p:nvSpPr>
        <p:spPr>
          <a:xfrm>
            <a:off x="-58874" y="5934035"/>
            <a:ext cx="11862702" cy="60943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200" b="1" dirty="0">
                <a:solidFill>
                  <a:srgbClr val="002060"/>
                </a:solidFill>
                <a:latin typeface="Arial" panose="020B0604020202020204" pitchFamily="34" charset="0"/>
                <a:ea typeface="Arial-Rounded" panose="020B0500000000000000" pitchFamily="34" charset="0"/>
                <a:cs typeface="Arial" panose="020B0604020202020204" pitchFamily="34" charset="0"/>
              </a:rPr>
              <a:t>4. </a:t>
            </a:r>
            <a:r>
              <a:rPr lang="en-US" sz="32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Em</a:t>
            </a:r>
            <a:r>
              <a:rPr lang="en-US" sz="32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bé</a:t>
            </a:r>
            <a:r>
              <a:rPr lang="en-US" sz="32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đã</a:t>
            </a:r>
            <a:r>
              <a:rPr lang="en-US" sz="32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mang</a:t>
            </a:r>
            <a:r>
              <a:rPr lang="en-US" sz="32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đến</a:t>
            </a:r>
            <a:r>
              <a:rPr lang="en-US" sz="32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những</a:t>
            </a:r>
            <a:r>
              <a:rPr lang="en-US" sz="32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gì</a:t>
            </a:r>
            <a:r>
              <a:rPr lang="en-US" sz="32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cho</a:t>
            </a:r>
            <a:r>
              <a:rPr lang="en-US" sz="32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gia</a:t>
            </a:r>
            <a:r>
              <a:rPr lang="en-US" sz="32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đình</a:t>
            </a:r>
            <a:r>
              <a:rPr lang="en-US" sz="32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bạn</a:t>
            </a:r>
            <a:r>
              <a:rPr lang="en-US" sz="32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nhỏ</a:t>
            </a:r>
            <a:r>
              <a:rPr lang="en-US" sz="3200" b="1" dirty="0">
                <a:solidFill>
                  <a:srgbClr val="002060"/>
                </a:solidFill>
                <a:latin typeface="Arial" panose="020B0604020202020204" pitchFamily="34" charset="0"/>
                <a:ea typeface="Arial-Rounded" panose="020B0500000000000000" pitchFamily="34" charset="0"/>
                <a:cs typeface="Arial" panose="020B0604020202020204" pitchFamily="34" charset="0"/>
              </a:rPr>
              <a:t>?</a:t>
            </a:r>
          </a:p>
        </p:txBody>
      </p:sp>
      <p:grpSp>
        <p:nvGrpSpPr>
          <p:cNvPr id="5" name="Group 4"/>
          <p:cNvGrpSpPr/>
          <p:nvPr/>
        </p:nvGrpSpPr>
        <p:grpSpPr>
          <a:xfrm>
            <a:off x="3117565" y="566956"/>
            <a:ext cx="5613407" cy="1187116"/>
            <a:chOff x="3169902" y="811026"/>
            <a:chExt cx="5919536" cy="1187116"/>
          </a:xfrm>
          <a:solidFill>
            <a:schemeClr val="accent1">
              <a:lumMod val="40000"/>
              <a:lumOff val="60000"/>
            </a:schemeClr>
          </a:solidFill>
        </p:grpSpPr>
        <p:sp>
          <p:nvSpPr>
            <p:cNvPr id="2" name="Horizontal Scroll 1"/>
            <p:cNvSpPr/>
            <p:nvPr/>
          </p:nvSpPr>
          <p:spPr>
            <a:xfrm>
              <a:off x="3169902" y="811026"/>
              <a:ext cx="5919536" cy="1187116"/>
            </a:xfrm>
            <a:prstGeom prst="horizontalScroll">
              <a:avLst>
                <a:gd name="adj" fmla="val 19167"/>
              </a:avLst>
            </a:prstGeom>
            <a:grpFill/>
            <a:ln>
              <a:solidFill>
                <a:srgbClr val="FF0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Arial" panose="020B0604020202020204" pitchFamily="34" charset="0"/>
                <a:cs typeface="Arial" panose="020B0604020202020204" pitchFamily="34" charset="0"/>
              </a:endParaRPr>
            </a:p>
          </p:txBody>
        </p:sp>
        <p:sp>
          <p:nvSpPr>
            <p:cNvPr id="3" name="TextBox 2"/>
            <p:cNvSpPr txBox="1"/>
            <p:nvPr/>
          </p:nvSpPr>
          <p:spPr>
            <a:xfrm>
              <a:off x="3540401" y="1133575"/>
              <a:ext cx="5069305" cy="584775"/>
            </a:xfrm>
            <a:prstGeom prst="rect">
              <a:avLst/>
            </a:prstGeom>
            <a:grpFill/>
          </p:spPr>
          <p:txBody>
            <a:bodyPr wrap="square" rtlCol="0">
              <a:spAutoFit/>
            </a:bodyPr>
            <a:lstStyle/>
            <a:p>
              <a:r>
                <a:rPr lang="en-US" sz="3200" b="1" dirty="0" err="1" smtClean="0">
                  <a:solidFill>
                    <a:srgbClr val="C00000"/>
                  </a:solidFill>
                  <a:latin typeface="Arial" panose="020B0604020202020204" pitchFamily="34" charset="0"/>
                  <a:ea typeface="Arial-Rounded" panose="020B0500000000000000" pitchFamily="34" charset="0"/>
                  <a:cs typeface="Arial" panose="020B0604020202020204" pitchFamily="34" charset="0"/>
                </a:rPr>
                <a:t>Nắng</a:t>
              </a:r>
              <a:r>
                <a:rPr lang="en-US" sz="3200" b="1" dirty="0" smtClean="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3200" b="1" dirty="0" err="1" smtClean="0">
                  <a:solidFill>
                    <a:srgbClr val="C00000"/>
                  </a:solidFill>
                  <a:latin typeface="Arial" panose="020B0604020202020204" pitchFamily="34" charset="0"/>
                  <a:ea typeface="Arial-Rounded" panose="020B0500000000000000" pitchFamily="34" charset="0"/>
                  <a:cs typeface="Arial" panose="020B0604020202020204" pitchFamily="34" charset="0"/>
                </a:rPr>
                <a:t>vàng</a:t>
              </a:r>
              <a:r>
                <a:rPr lang="en-US" sz="3200" b="1" dirty="0" smtClean="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3200" b="1" dirty="0" err="1" smtClean="0">
                  <a:solidFill>
                    <a:srgbClr val="C00000"/>
                  </a:solidFill>
                  <a:latin typeface="Arial" panose="020B0604020202020204" pitchFamily="34" charset="0"/>
                  <a:ea typeface="Arial-Rounded" panose="020B0500000000000000" pitchFamily="34" charset="0"/>
                  <a:cs typeface="Arial" panose="020B0604020202020204" pitchFamily="34" charset="0"/>
                </a:rPr>
                <a:t>và</a:t>
              </a:r>
              <a:r>
                <a:rPr lang="en-US" sz="3200" b="1" dirty="0" smtClean="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3200" b="1" dirty="0" err="1" smtClean="0">
                  <a:solidFill>
                    <a:srgbClr val="C00000"/>
                  </a:solidFill>
                  <a:latin typeface="Arial" panose="020B0604020202020204" pitchFamily="34" charset="0"/>
                  <a:ea typeface="Arial-Rounded" panose="020B0500000000000000" pitchFamily="34" charset="0"/>
                  <a:cs typeface="Arial" panose="020B0604020202020204" pitchFamily="34" charset="0"/>
                </a:rPr>
                <a:t>biển</a:t>
              </a:r>
              <a:r>
                <a:rPr lang="en-US" sz="3200" b="1" dirty="0" smtClean="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3200" b="1" dirty="0" err="1" smtClean="0">
                  <a:solidFill>
                    <a:srgbClr val="C00000"/>
                  </a:solidFill>
                  <a:latin typeface="Arial" panose="020B0604020202020204" pitchFamily="34" charset="0"/>
                  <a:ea typeface="Arial-Rounded" panose="020B0500000000000000" pitchFamily="34" charset="0"/>
                  <a:cs typeface="Arial" panose="020B0604020202020204" pitchFamily="34" charset="0"/>
                </a:rPr>
                <a:t>rộng</a:t>
              </a:r>
              <a:endParaRPr lang="en-US" sz="3200" b="1" dirty="0">
                <a:solidFill>
                  <a:srgbClr val="C00000"/>
                </a:solidFill>
                <a:latin typeface="Arial" panose="020B0604020202020204" pitchFamily="34" charset="0"/>
                <a:ea typeface="Arial-Rounded" panose="020B0500000000000000" pitchFamily="34" charset="0"/>
                <a:cs typeface="Arial" panose="020B0604020202020204" pitchFamily="34" charset="0"/>
              </a:endParaRPr>
            </a:p>
          </p:txBody>
        </p:sp>
      </p:grpSp>
      <p:grpSp>
        <p:nvGrpSpPr>
          <p:cNvPr id="14" name="Group 13"/>
          <p:cNvGrpSpPr/>
          <p:nvPr/>
        </p:nvGrpSpPr>
        <p:grpSpPr>
          <a:xfrm>
            <a:off x="3117564" y="1703857"/>
            <a:ext cx="5613407" cy="1187116"/>
            <a:chOff x="3169902" y="811026"/>
            <a:chExt cx="5919536" cy="1187116"/>
          </a:xfrm>
        </p:grpSpPr>
        <p:sp>
          <p:nvSpPr>
            <p:cNvPr id="15" name="Horizontal Scroll 14"/>
            <p:cNvSpPr/>
            <p:nvPr/>
          </p:nvSpPr>
          <p:spPr>
            <a:xfrm>
              <a:off x="3169902" y="811026"/>
              <a:ext cx="5919536" cy="1187116"/>
            </a:xfrm>
            <a:prstGeom prst="horizontalScroll">
              <a:avLst>
                <a:gd name="adj" fmla="val 19167"/>
              </a:avLst>
            </a:prstGeom>
            <a:solidFill>
              <a:schemeClr val="accent4">
                <a:lumMod val="40000"/>
                <a:lumOff val="60000"/>
              </a:schemeClr>
            </a:solidFill>
            <a:ln>
              <a:solidFill>
                <a:srgbClr val="FF0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dirty="0">
                <a:latin typeface="Arial" panose="020B0604020202020204" pitchFamily="34" charset="0"/>
                <a:cs typeface="Arial" panose="020B0604020202020204" pitchFamily="34" charset="0"/>
              </a:endParaRPr>
            </a:p>
          </p:txBody>
        </p:sp>
        <p:sp>
          <p:nvSpPr>
            <p:cNvPr id="18" name="TextBox 17"/>
            <p:cNvSpPr txBox="1"/>
            <p:nvPr/>
          </p:nvSpPr>
          <p:spPr>
            <a:xfrm>
              <a:off x="3595017" y="1131309"/>
              <a:ext cx="5069305" cy="584775"/>
            </a:xfrm>
            <a:prstGeom prst="rect">
              <a:avLst/>
            </a:prstGeom>
            <a:noFill/>
          </p:spPr>
          <p:txBody>
            <a:bodyPr wrap="square" rtlCol="0">
              <a:spAutoFit/>
            </a:bodyPr>
            <a:lstStyle/>
            <a:p>
              <a:r>
                <a:rPr lang="en-US" sz="3200" b="1" dirty="0" err="1" smtClean="0">
                  <a:solidFill>
                    <a:srgbClr val="C00000"/>
                  </a:solidFill>
                  <a:latin typeface="Arial" panose="020B0604020202020204" pitchFamily="34" charset="0"/>
                  <a:ea typeface="Arial-Rounded" panose="020B0500000000000000" pitchFamily="34" charset="0"/>
                  <a:cs typeface="Arial" panose="020B0604020202020204" pitchFamily="34" charset="0"/>
                </a:rPr>
                <a:t>Tình</a:t>
              </a:r>
              <a:r>
                <a:rPr lang="en-US" sz="3200" b="1" dirty="0" smtClean="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3200" b="1" dirty="0" err="1" smtClean="0">
                  <a:solidFill>
                    <a:srgbClr val="C00000"/>
                  </a:solidFill>
                  <a:latin typeface="Arial" panose="020B0604020202020204" pitchFamily="34" charset="0"/>
                  <a:ea typeface="Arial-Rounded" panose="020B0500000000000000" pitchFamily="34" charset="0"/>
                  <a:cs typeface="Arial" panose="020B0604020202020204" pitchFamily="34" charset="0"/>
                </a:rPr>
                <a:t>yêu</a:t>
              </a:r>
              <a:r>
                <a:rPr lang="en-US" sz="3200" b="1" dirty="0" smtClean="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3200" b="1" dirty="0" err="1" smtClean="0">
                  <a:solidFill>
                    <a:srgbClr val="C00000"/>
                  </a:solidFill>
                  <a:latin typeface="Arial" panose="020B0604020202020204" pitchFamily="34" charset="0"/>
                  <a:ea typeface="Arial-Rounded" panose="020B0500000000000000" pitchFamily="34" charset="0"/>
                  <a:cs typeface="Arial" panose="020B0604020202020204" pitchFamily="34" charset="0"/>
                </a:rPr>
                <a:t>thương</a:t>
              </a:r>
              <a:endParaRPr lang="en-US" sz="3200" b="1" dirty="0">
                <a:solidFill>
                  <a:srgbClr val="C00000"/>
                </a:solidFill>
                <a:latin typeface="Arial" panose="020B0604020202020204" pitchFamily="34" charset="0"/>
                <a:ea typeface="Arial-Rounded" panose="020B0500000000000000" pitchFamily="34" charset="0"/>
                <a:cs typeface="Arial" panose="020B0604020202020204" pitchFamily="34" charset="0"/>
              </a:endParaRPr>
            </a:p>
          </p:txBody>
        </p:sp>
      </p:grpSp>
      <p:grpSp>
        <p:nvGrpSpPr>
          <p:cNvPr id="20" name="Group 19"/>
          <p:cNvGrpSpPr/>
          <p:nvPr/>
        </p:nvGrpSpPr>
        <p:grpSpPr>
          <a:xfrm>
            <a:off x="3118803" y="2916164"/>
            <a:ext cx="5612168" cy="1187116"/>
            <a:chOff x="3169902" y="811026"/>
            <a:chExt cx="5919536" cy="1187116"/>
          </a:xfrm>
          <a:solidFill>
            <a:schemeClr val="accent2">
              <a:lumMod val="40000"/>
              <a:lumOff val="60000"/>
            </a:schemeClr>
          </a:solidFill>
        </p:grpSpPr>
        <p:sp>
          <p:nvSpPr>
            <p:cNvPr id="21" name="Horizontal Scroll 20"/>
            <p:cNvSpPr/>
            <p:nvPr/>
          </p:nvSpPr>
          <p:spPr>
            <a:xfrm>
              <a:off x="3169902" y="811026"/>
              <a:ext cx="5919536" cy="1187116"/>
            </a:xfrm>
            <a:prstGeom prst="horizontalScroll">
              <a:avLst>
                <a:gd name="adj" fmla="val 19167"/>
              </a:avLst>
            </a:prstGeom>
            <a:grpFill/>
            <a:ln>
              <a:solidFill>
                <a:srgbClr val="FF0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dirty="0">
                <a:latin typeface="Arial" panose="020B0604020202020204" pitchFamily="34" charset="0"/>
                <a:cs typeface="Arial" panose="020B0604020202020204" pitchFamily="34" charset="0"/>
              </a:endParaRPr>
            </a:p>
          </p:txBody>
        </p:sp>
        <p:sp>
          <p:nvSpPr>
            <p:cNvPr id="22" name="TextBox 21"/>
            <p:cNvSpPr txBox="1"/>
            <p:nvPr/>
          </p:nvSpPr>
          <p:spPr>
            <a:xfrm>
              <a:off x="3595017" y="1131309"/>
              <a:ext cx="5069305" cy="584775"/>
            </a:xfrm>
            <a:prstGeom prst="rect">
              <a:avLst/>
            </a:prstGeom>
            <a:grpFill/>
          </p:spPr>
          <p:txBody>
            <a:bodyPr wrap="square" rtlCol="0">
              <a:spAutoFit/>
            </a:bodyPr>
            <a:lstStyle/>
            <a:p>
              <a:r>
                <a:rPr lang="en-US" sz="3200" b="1" dirty="0" err="1" smtClean="0">
                  <a:solidFill>
                    <a:srgbClr val="C00000"/>
                  </a:solidFill>
                  <a:latin typeface="Arial" panose="020B0604020202020204" pitchFamily="34" charset="0"/>
                  <a:ea typeface="Arial-Rounded" panose="020B0500000000000000" pitchFamily="34" charset="0"/>
                  <a:cs typeface="Arial" panose="020B0604020202020204" pitchFamily="34" charset="0"/>
                </a:rPr>
                <a:t>Mây</a:t>
              </a:r>
              <a:r>
                <a:rPr lang="en-US" sz="3200" b="1" dirty="0" smtClean="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3200" b="1" dirty="0" err="1" smtClean="0">
                  <a:solidFill>
                    <a:srgbClr val="C00000"/>
                  </a:solidFill>
                  <a:latin typeface="Arial" panose="020B0604020202020204" pitchFamily="34" charset="0"/>
                  <a:ea typeface="Arial-Rounded" panose="020B0500000000000000" pitchFamily="34" charset="0"/>
                  <a:cs typeface="Arial" panose="020B0604020202020204" pitchFamily="34" charset="0"/>
                </a:rPr>
                <a:t>và</a:t>
              </a:r>
              <a:r>
                <a:rPr lang="en-US" sz="3200" b="1" dirty="0" smtClean="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3200" b="1" dirty="0" err="1" smtClean="0">
                  <a:solidFill>
                    <a:srgbClr val="C00000"/>
                  </a:solidFill>
                  <a:latin typeface="Arial" panose="020B0604020202020204" pitchFamily="34" charset="0"/>
                  <a:ea typeface="Arial-Rounded" panose="020B0500000000000000" pitchFamily="34" charset="0"/>
                  <a:cs typeface="Arial" panose="020B0604020202020204" pitchFamily="34" charset="0"/>
                </a:rPr>
                <a:t>hoa</a:t>
              </a:r>
              <a:endParaRPr lang="en-US" sz="3200" b="1" dirty="0">
                <a:solidFill>
                  <a:srgbClr val="C00000"/>
                </a:solidFill>
                <a:latin typeface="Arial" panose="020B0604020202020204" pitchFamily="34" charset="0"/>
                <a:ea typeface="Arial-Rounded" panose="020B0500000000000000" pitchFamily="34" charset="0"/>
                <a:cs typeface="Arial" panose="020B0604020202020204" pitchFamily="34" charset="0"/>
              </a:endParaRPr>
            </a:p>
          </p:txBody>
        </p:sp>
      </p:grpSp>
      <p:sp>
        <p:nvSpPr>
          <p:cNvPr id="6" name="5-Point Star 5"/>
          <p:cNvSpPr/>
          <p:nvPr/>
        </p:nvSpPr>
        <p:spPr>
          <a:xfrm>
            <a:off x="1807447" y="685524"/>
            <a:ext cx="1074821" cy="1018333"/>
          </a:xfrm>
          <a:prstGeom prst="star5">
            <a:avLst/>
          </a:prstGeom>
          <a:solidFill>
            <a:srgbClr val="FF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solidFill>
                  <a:schemeClr val="tx1"/>
                </a:solidFill>
                <a:latin typeface="Arial" panose="020B0604020202020204" pitchFamily="34" charset="0"/>
                <a:cs typeface="Arial" panose="020B0604020202020204" pitchFamily="34" charset="0"/>
              </a:rPr>
              <a:t>A</a:t>
            </a:r>
            <a:endParaRPr lang="en-US" sz="4000" b="1" dirty="0">
              <a:solidFill>
                <a:schemeClr val="tx1"/>
              </a:solidFill>
              <a:latin typeface="Arial" panose="020B0604020202020204" pitchFamily="34" charset="0"/>
              <a:cs typeface="Arial" panose="020B0604020202020204" pitchFamily="34" charset="0"/>
            </a:endParaRPr>
          </a:p>
        </p:txBody>
      </p:sp>
      <p:sp>
        <p:nvSpPr>
          <p:cNvPr id="25" name="5-Point Star 24"/>
          <p:cNvSpPr/>
          <p:nvPr/>
        </p:nvSpPr>
        <p:spPr>
          <a:xfrm>
            <a:off x="1861523" y="1843381"/>
            <a:ext cx="1074821" cy="1018333"/>
          </a:xfrm>
          <a:prstGeom prst="star5">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latin typeface="Arial" panose="020B0604020202020204" pitchFamily="34" charset="0"/>
                <a:cs typeface="Arial" panose="020B0604020202020204" pitchFamily="34" charset="0"/>
              </a:rPr>
              <a:t>B</a:t>
            </a:r>
          </a:p>
        </p:txBody>
      </p:sp>
      <p:sp>
        <p:nvSpPr>
          <p:cNvPr id="26" name="5-Point Star 25"/>
          <p:cNvSpPr/>
          <p:nvPr/>
        </p:nvSpPr>
        <p:spPr>
          <a:xfrm>
            <a:off x="1863633" y="3019667"/>
            <a:ext cx="1074821" cy="1018333"/>
          </a:xfrm>
          <a:prstGeom prst="star5">
            <a:avLst/>
          </a:prstGeo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solidFill>
                  <a:schemeClr val="tx1"/>
                </a:solidFill>
                <a:latin typeface="Arial" panose="020B0604020202020204" pitchFamily="34" charset="0"/>
                <a:cs typeface="Arial" panose="020B0604020202020204" pitchFamily="34" charset="0"/>
              </a:rPr>
              <a:t>C</a:t>
            </a:r>
            <a:endParaRPr lang="en-US" sz="40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0645733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repeatCount="3000" fill="hold" grpId="0" nodeType="clickEffect">
                                  <p:stCondLst>
                                    <p:cond delay="0"/>
                                  </p:stCondLst>
                                  <p:childTnLst>
                                    <p:animScale>
                                      <p:cBhvr>
                                        <p:cTn id="6" dur="1000" fill="hold"/>
                                        <p:tgtEl>
                                          <p:spTgt spid="2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AEA7F690-B834-5A40-D69E-58F74F894C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 xmlns:a16="http://schemas.microsoft.com/office/drawing/2014/main" id="{2E06D431-A8F7-9153-A0D4-26D38071BCA7}"/>
              </a:ext>
            </a:extLst>
          </p:cNvPr>
          <p:cNvSpPr txBox="1"/>
          <p:nvPr/>
        </p:nvSpPr>
        <p:spPr>
          <a:xfrm>
            <a:off x="3857279" y="1339668"/>
            <a:ext cx="4630224" cy="830997"/>
          </a:xfrm>
          <a:prstGeom prst="rect">
            <a:avLst/>
          </a:prstGeom>
          <a:noFill/>
        </p:spPr>
        <p:txBody>
          <a:bodyPr wrap="square" rtlCol="0">
            <a:spAutoFit/>
          </a:bodyPr>
          <a:lstStyle/>
          <a:p>
            <a:pPr algn="ctr" defTabSz="914378">
              <a:defRPr/>
            </a:pPr>
            <a:r>
              <a:rPr lang="en-US" sz="4800" b="1" dirty="0" smtClean="0">
                <a:solidFill>
                  <a:srgbClr val="FFFF00"/>
                </a:solidFill>
                <a:latin typeface="Arial" panose="020B0604020202020204" pitchFamily="34" charset="0"/>
                <a:ea typeface="Arial-Rounded" panose="020B0500000000000000" pitchFamily="34" charset="0"/>
                <a:cs typeface="Arial" panose="020B0604020202020204" pitchFamily="34" charset="0"/>
              </a:rPr>
              <a:t>NỘI DUNG</a:t>
            </a:r>
            <a:endParaRPr lang="en-US" sz="4800" b="1" dirty="0">
              <a:solidFill>
                <a:srgbClr val="FFFF00"/>
              </a:solidFill>
              <a:latin typeface="Arial" panose="020B0604020202020204" pitchFamily="34" charset="0"/>
              <a:ea typeface="Arial-Rounded" panose="020B0500000000000000" pitchFamily="34" charset="0"/>
              <a:cs typeface="Arial" panose="020B0604020202020204" pitchFamily="34" charset="0"/>
            </a:endParaRPr>
          </a:p>
        </p:txBody>
      </p:sp>
      <p:sp>
        <p:nvSpPr>
          <p:cNvPr id="7" name="TextBox 6">
            <a:extLst>
              <a:ext uri="{FF2B5EF4-FFF2-40B4-BE49-F238E27FC236}">
                <a16:creationId xmlns="" xmlns:a16="http://schemas.microsoft.com/office/drawing/2014/main" id="{C6FED6BE-2704-AB64-CFF0-CD4E7F63F37B}"/>
              </a:ext>
            </a:extLst>
          </p:cNvPr>
          <p:cNvSpPr txBox="1"/>
          <p:nvPr/>
        </p:nvSpPr>
        <p:spPr>
          <a:xfrm>
            <a:off x="2209883" y="2342904"/>
            <a:ext cx="7772233" cy="2171428"/>
          </a:xfrm>
          <a:prstGeom prst="rect">
            <a:avLst/>
          </a:prstGeom>
          <a:noFill/>
        </p:spPr>
        <p:txBody>
          <a:bodyPr wrap="square" rtlCol="0">
            <a:spAutoFit/>
          </a:bodyPr>
          <a:lstStyle/>
          <a:p>
            <a:pPr algn="ctr" defTabSz="914378">
              <a:lnSpc>
                <a:spcPct val="150000"/>
              </a:lnSpc>
            </a:pPr>
            <a:r>
              <a:rPr lang="en-US" sz="4800" b="1" dirty="0">
                <a:solidFill>
                  <a:schemeClr val="bg1"/>
                </a:solidFill>
                <a:latin typeface="Arial" panose="020B0604020202020204" pitchFamily="34" charset="0"/>
                <a:cs typeface="Arial" panose="020B0604020202020204" pitchFamily="34" charset="0"/>
              </a:rPr>
              <a:t>Tình cảm yêu thương của bạn nhỏ dành cho em bé</a:t>
            </a:r>
            <a:endParaRPr lang="vi-VN" sz="4800" b="1" dirty="0">
              <a:solidFill>
                <a:schemeClr val="bg1"/>
              </a:solidFill>
              <a:latin typeface="Arial" panose="020B0604020202020204" pitchFamily="34" charset="0"/>
              <a:ea typeface="Arial-Rounded" panose="020B0500000000000000" pitchFamily="34" charset="0"/>
              <a:cs typeface="Arial" panose="020B0604020202020204" pitchFamily="34" charset="0"/>
            </a:endParaRPr>
          </a:p>
        </p:txBody>
      </p:sp>
    </p:spTree>
    <p:extLst>
      <p:ext uri="{BB962C8B-B14F-4D97-AF65-F5344CB8AC3E}">
        <p14:creationId xmlns:p14="http://schemas.microsoft.com/office/powerpoint/2010/main" val="3282088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left)">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AEA7F690-B834-5A40-D69E-58F74F894C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 xmlns:a16="http://schemas.microsoft.com/office/drawing/2014/main" id="{2E06D431-A8F7-9153-A0D4-26D38071BCA7}"/>
              </a:ext>
            </a:extLst>
          </p:cNvPr>
          <p:cNvSpPr txBox="1"/>
          <p:nvPr/>
        </p:nvSpPr>
        <p:spPr>
          <a:xfrm>
            <a:off x="2205135" y="1293127"/>
            <a:ext cx="7781730" cy="830997"/>
          </a:xfrm>
          <a:prstGeom prst="rect">
            <a:avLst/>
          </a:prstGeom>
          <a:noFill/>
        </p:spPr>
        <p:txBody>
          <a:bodyPr wrap="square" rtlCol="0">
            <a:spAutoFit/>
          </a:bodyPr>
          <a:lstStyle/>
          <a:p>
            <a:pPr algn="ctr" defTabSz="914378">
              <a:defRPr/>
            </a:pPr>
            <a:r>
              <a:rPr lang="en-US" sz="4800" b="1" dirty="0" smtClean="0">
                <a:solidFill>
                  <a:srgbClr val="FFFF00"/>
                </a:solidFill>
                <a:latin typeface="Arial" panose="020B0604020202020204" pitchFamily="34" charset="0"/>
                <a:ea typeface="Arial-Rounded" panose="020B0500000000000000" pitchFamily="34" charset="0"/>
                <a:cs typeface="Arial" panose="020B0604020202020204" pitchFamily="34" charset="0"/>
              </a:rPr>
              <a:t>GIỌNG ĐỌC TOÀN BÀI</a:t>
            </a:r>
            <a:endParaRPr lang="en-US" sz="4800" b="1" dirty="0">
              <a:solidFill>
                <a:srgbClr val="FFFF00"/>
              </a:solidFill>
              <a:latin typeface="Arial" panose="020B0604020202020204" pitchFamily="34" charset="0"/>
              <a:ea typeface="Arial-Rounded" panose="020B0500000000000000" pitchFamily="34" charset="0"/>
              <a:cs typeface="Arial" panose="020B0604020202020204" pitchFamily="34" charset="0"/>
            </a:endParaRPr>
          </a:p>
        </p:txBody>
      </p:sp>
      <p:sp>
        <p:nvSpPr>
          <p:cNvPr id="7" name="TextBox 6">
            <a:extLst>
              <a:ext uri="{FF2B5EF4-FFF2-40B4-BE49-F238E27FC236}">
                <a16:creationId xmlns="" xmlns:a16="http://schemas.microsoft.com/office/drawing/2014/main" id="{C6FED6BE-2704-AB64-CFF0-CD4E7F63F37B}"/>
              </a:ext>
            </a:extLst>
          </p:cNvPr>
          <p:cNvSpPr txBox="1"/>
          <p:nvPr/>
        </p:nvSpPr>
        <p:spPr>
          <a:xfrm>
            <a:off x="2214632" y="2315024"/>
            <a:ext cx="7772233" cy="3209918"/>
          </a:xfrm>
          <a:prstGeom prst="rect">
            <a:avLst/>
          </a:prstGeom>
          <a:noFill/>
        </p:spPr>
        <p:txBody>
          <a:bodyPr wrap="square" rtlCol="0">
            <a:spAutoFit/>
          </a:bodyPr>
          <a:lstStyle/>
          <a:p>
            <a:pPr algn="ctr">
              <a:lnSpc>
                <a:spcPct val="130000"/>
              </a:lnSpc>
            </a:pPr>
            <a:r>
              <a:rPr lang="vi-VN" sz="4000" b="1" dirty="0">
                <a:solidFill>
                  <a:schemeClr val="bg1"/>
                </a:solidFill>
                <a:latin typeface="Arial" panose="020B0604020202020204" pitchFamily="34" charset="0"/>
                <a:cs typeface="Arial" panose="020B0604020202020204" pitchFamily="34" charset="0"/>
              </a:rPr>
              <a:t>Đọc giọng điệu băn khoăn, ngây thơ của nhân vật trong bài thơ, chú ý nhấn giọng ở những từ ngữ miêu tả em bé</a:t>
            </a:r>
          </a:p>
        </p:txBody>
      </p:sp>
    </p:spTree>
    <p:extLst>
      <p:ext uri="{BB962C8B-B14F-4D97-AF65-F5344CB8AC3E}">
        <p14:creationId xmlns:p14="http://schemas.microsoft.com/office/powerpoint/2010/main" val="2450675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left)">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3852" t="1" r="7184" b="-415"/>
          <a:stretch/>
        </p:blipFill>
        <p:spPr>
          <a:xfrm>
            <a:off x="0" y="282570"/>
            <a:ext cx="12256655" cy="6198488"/>
          </a:xfrm>
          <a:prstGeom prst="rect">
            <a:avLst/>
          </a:prstGeom>
        </p:spPr>
      </p:pic>
      <p:pic>
        <p:nvPicPr>
          <p:cNvPr id="19" name="图片 6">
            <a:extLst>
              <a:ext uri="{FF2B5EF4-FFF2-40B4-BE49-F238E27FC236}">
                <a16:creationId xmlns:a16="http://schemas.microsoft.com/office/drawing/2014/main" xmlns="" id="{F239F57B-F203-4AE3-AB1C-0AC06A6CC6BC}"/>
              </a:ext>
            </a:extLst>
          </p:cNvPr>
          <p:cNvPicPr>
            <a:picLocks noChangeAspect="1"/>
          </p:cNvPicPr>
          <p:nvPr/>
        </p:nvPicPr>
        <p:blipFill rotWithShape="1">
          <a:blip r:embed="rId3">
            <a:extLst>
              <a:ext uri="{28A0092B-C50C-407E-A947-70E740481C1C}">
                <a14:useLocalDpi xmlns:a14="http://schemas.microsoft.com/office/drawing/2010/main" val="0"/>
              </a:ext>
            </a:extLst>
          </a:blip>
          <a:srcRect t="71035" b="9032"/>
          <a:stretch/>
        </p:blipFill>
        <p:spPr>
          <a:xfrm>
            <a:off x="0" y="6108701"/>
            <a:ext cx="12192000" cy="744715"/>
          </a:xfrm>
          <a:prstGeom prst="rect">
            <a:avLst/>
          </a:prstGeom>
        </p:spPr>
      </p:pic>
      <p:grpSp>
        <p:nvGrpSpPr>
          <p:cNvPr id="20" name="Group 19">
            <a:extLst>
              <a:ext uri="{FF2B5EF4-FFF2-40B4-BE49-F238E27FC236}">
                <a16:creationId xmlns:a16="http://schemas.microsoft.com/office/drawing/2014/main" xmlns="" id="{7A807A5E-B68A-410C-AB0D-1D86BD6E42C7}"/>
              </a:ext>
            </a:extLst>
          </p:cNvPr>
          <p:cNvGrpSpPr/>
          <p:nvPr/>
        </p:nvGrpSpPr>
        <p:grpSpPr>
          <a:xfrm>
            <a:off x="0" y="0"/>
            <a:ext cx="12192000" cy="368301"/>
            <a:chOff x="0" y="-127508"/>
            <a:chExt cx="12192000" cy="1361811"/>
          </a:xfrm>
        </p:grpSpPr>
        <p:sp>
          <p:nvSpPr>
            <p:cNvPr id="21" name="Rectangle: Top Corners Rounded 17">
              <a:extLst>
                <a:ext uri="{FF2B5EF4-FFF2-40B4-BE49-F238E27FC236}">
                  <a16:creationId xmlns:a16="http://schemas.microsoft.com/office/drawing/2014/main" xmlns=""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Top Corners Rounded 18">
              <a:extLst>
                <a:ext uri="{FF2B5EF4-FFF2-40B4-BE49-F238E27FC236}">
                  <a16:creationId xmlns:a16="http://schemas.microsoft.com/office/drawing/2014/main" xmlns=""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Rectangle 11">
            <a:extLst>
              <a:ext uri="{FF2B5EF4-FFF2-40B4-BE49-F238E27FC236}">
                <a16:creationId xmlns:a16="http://schemas.microsoft.com/office/drawing/2014/main" xmlns="" id="{3AD24F28-1415-40B3-A995-3C246C286D7F}"/>
              </a:ext>
            </a:extLst>
          </p:cNvPr>
          <p:cNvSpPr>
            <a:spLocks noChangeArrowheads="1"/>
          </p:cNvSpPr>
          <p:nvPr/>
        </p:nvSpPr>
        <p:spPr bwMode="gray">
          <a:xfrm>
            <a:off x="2868011" y="2084339"/>
            <a:ext cx="7171727" cy="2308324"/>
          </a:xfrm>
          <a:prstGeom prst="rect">
            <a:avLst/>
          </a:prstGeom>
          <a:noFill/>
          <a:ln>
            <a:noFill/>
          </a:ln>
        </p:spPr>
        <p:txBody>
          <a:bodyPr wrap="square">
            <a:spAutoFit/>
          </a:bodyPr>
          <a:lstStyle/>
          <a:p>
            <a:pPr algn="ctr" defTabSz="1219140">
              <a:defRPr/>
            </a:pPr>
            <a:r>
              <a:rPr lang="en-US" altLang="zh-CN" sz="7200" b="1" spc="800" dirty="0" err="1" smtClean="0">
                <a:solidFill>
                  <a:srgbClr val="FF0000"/>
                </a:solidFill>
                <a:latin typeface="Arial" panose="020B0604020202020204" pitchFamily="34" charset="0"/>
                <a:ea typeface="Arial-Rounded" panose="020B0500000000000000" pitchFamily="34" charset="0"/>
                <a:cs typeface="Arial" panose="020B0604020202020204" pitchFamily="34" charset="0"/>
              </a:rPr>
              <a:t>Luyện</a:t>
            </a:r>
            <a:r>
              <a:rPr lang="en-US" altLang="zh-CN" sz="7200" b="1" spc="800" dirty="0" smtClean="0">
                <a:solidFill>
                  <a:srgbClr val="FF0000"/>
                </a:solidFill>
                <a:latin typeface="Arial" panose="020B0604020202020204" pitchFamily="34" charset="0"/>
                <a:ea typeface="Arial-Rounded" panose="020B0500000000000000" pitchFamily="34" charset="0"/>
                <a:cs typeface="Arial" panose="020B0604020202020204" pitchFamily="34" charset="0"/>
              </a:rPr>
              <a:t> </a:t>
            </a:r>
            <a:r>
              <a:rPr lang="en-US" altLang="zh-CN" sz="7200" b="1" spc="800" dirty="0" err="1" smtClean="0">
                <a:solidFill>
                  <a:srgbClr val="FF0000"/>
                </a:solidFill>
                <a:latin typeface="Arial" panose="020B0604020202020204" pitchFamily="34" charset="0"/>
                <a:ea typeface="Arial-Rounded" panose="020B0500000000000000" pitchFamily="34" charset="0"/>
                <a:cs typeface="Arial" panose="020B0604020202020204" pitchFamily="34" charset="0"/>
              </a:rPr>
              <a:t>đọc</a:t>
            </a:r>
            <a:r>
              <a:rPr lang="en-US" altLang="zh-CN" sz="7200" b="1" spc="800" dirty="0" smtClean="0">
                <a:solidFill>
                  <a:srgbClr val="FF0000"/>
                </a:solidFill>
                <a:latin typeface="Arial" panose="020B0604020202020204" pitchFamily="34" charset="0"/>
                <a:ea typeface="Arial-Rounded" panose="020B0500000000000000" pitchFamily="34" charset="0"/>
                <a:cs typeface="Arial" panose="020B0604020202020204" pitchFamily="34" charset="0"/>
              </a:rPr>
              <a:t> </a:t>
            </a:r>
            <a:r>
              <a:rPr lang="en-US" altLang="zh-CN" sz="7200" b="1" spc="800" dirty="0" err="1" smtClean="0">
                <a:solidFill>
                  <a:srgbClr val="FF0000"/>
                </a:solidFill>
                <a:latin typeface="Arial" panose="020B0604020202020204" pitchFamily="34" charset="0"/>
                <a:ea typeface="Arial-Rounded" panose="020B0500000000000000" pitchFamily="34" charset="0"/>
                <a:cs typeface="Arial" panose="020B0604020202020204" pitchFamily="34" charset="0"/>
              </a:rPr>
              <a:t>lại</a:t>
            </a:r>
            <a:endParaRPr lang="zh-CN" altLang="en-US" sz="7200" b="1" spc="800" dirty="0">
              <a:solidFill>
                <a:srgbClr val="FF0000"/>
              </a:solidFill>
              <a:latin typeface="Arial" panose="020B0604020202020204" pitchFamily="34" charset="0"/>
              <a:ea typeface="Arial-Rounded" panose="020B0500000000000000" pitchFamily="34" charset="0"/>
              <a:cs typeface="Arial" panose="020B0604020202020204" pitchFamily="34" charset="0"/>
            </a:endParaRPr>
          </a:p>
        </p:txBody>
      </p:sp>
    </p:spTree>
    <p:extLst>
      <p:ext uri="{BB962C8B-B14F-4D97-AF65-F5344CB8AC3E}">
        <p14:creationId xmlns:p14="http://schemas.microsoft.com/office/powerpoint/2010/main" val="14288230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750" fill="hold"/>
                                        <p:tgtEl>
                                          <p:spTgt spid="7"/>
                                        </p:tgtEl>
                                        <p:attrNameLst>
                                          <p:attrName>ppt_w</p:attrName>
                                        </p:attrNameLst>
                                      </p:cBhvr>
                                      <p:tavLst>
                                        <p:tav tm="0">
                                          <p:val>
                                            <p:fltVal val="0"/>
                                          </p:val>
                                        </p:tav>
                                        <p:tav tm="100000">
                                          <p:val>
                                            <p:strVal val="#ppt_w"/>
                                          </p:val>
                                        </p:tav>
                                      </p:tavLst>
                                    </p:anim>
                                    <p:anim calcmode="lin" valueType="num">
                                      <p:cBhvr>
                                        <p:cTn id="8" dur="750" fill="hold"/>
                                        <p:tgtEl>
                                          <p:spTgt spid="7"/>
                                        </p:tgtEl>
                                        <p:attrNameLst>
                                          <p:attrName>ppt_h</p:attrName>
                                        </p:attrNameLst>
                                      </p:cBhvr>
                                      <p:tavLst>
                                        <p:tav tm="0">
                                          <p:val>
                                            <p:fltVal val="0"/>
                                          </p:val>
                                        </p:tav>
                                        <p:tav tm="100000">
                                          <p:val>
                                            <p:strVal val="#ppt_h"/>
                                          </p:val>
                                        </p:tav>
                                      </p:tavLst>
                                    </p:anim>
                                    <p:animEffect transition="in" filter="fade">
                                      <p:cBhvr>
                                        <p:cTn id="9" dur="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1" cy="6858001"/>
          </a:xfrm>
          <a:prstGeom prst="rect">
            <a:avLst/>
          </a:prstGeom>
        </p:spPr>
      </p:pic>
      <p:sp>
        <p:nvSpPr>
          <p:cNvPr id="4" name="TextBox 3"/>
          <p:cNvSpPr txBox="1"/>
          <p:nvPr/>
        </p:nvSpPr>
        <p:spPr>
          <a:xfrm>
            <a:off x="-63801" y="1391388"/>
            <a:ext cx="4816549" cy="4924360"/>
          </a:xfrm>
          <a:prstGeom prst="rect">
            <a:avLst/>
          </a:prstGeom>
          <a:noFill/>
        </p:spPr>
        <p:txBody>
          <a:bodyPr wrap="square" lIns="121855" tIns="60928" rIns="121855" bIns="60928" numCol="1" rtlCol="0">
            <a:spAutoFit/>
          </a:bodyPr>
          <a:lstStyle/>
          <a:p>
            <a:pPr indent="463550" algn="just"/>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Mẹ</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smtClean="0">
                <a:solidFill>
                  <a:srgbClr val="002060"/>
                </a:solidFill>
                <a:latin typeface="Arial" panose="020B0604020202020204" pitchFamily="34" charset="0"/>
                <a:ea typeface="Arial-Rounded" panose="020B0500000000000000" pitchFamily="34" charset="0"/>
                <a:cs typeface="Arial" panose="020B0604020202020204" pitchFamily="34" charset="0"/>
              </a:rPr>
              <a:t>mẹ</a:t>
            </a:r>
            <a:r>
              <a:rPr lang="en-US" sz="24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vi-VN" sz="24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ơ</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i</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em</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smtClean="0">
                <a:solidFill>
                  <a:srgbClr val="002060"/>
                </a:solidFill>
                <a:latin typeface="Arial" panose="020B0604020202020204" pitchFamily="34" charset="0"/>
                <a:ea typeface="Arial-Rounded" panose="020B0500000000000000" pitchFamily="34" charset="0"/>
                <a:cs typeface="Arial" panose="020B0604020202020204" pitchFamily="34" charset="0"/>
              </a:rPr>
              <a:t>bé</a:t>
            </a:r>
            <a:endParaRPr lang="en-US" sz="2400" b="1" dirty="0" smtClean="0">
              <a:solidFill>
                <a:srgbClr val="002060"/>
              </a:solidFill>
              <a:latin typeface="Arial" panose="020B0604020202020204" pitchFamily="34" charset="0"/>
              <a:ea typeface="Arial-Rounded" panose="020B0500000000000000" pitchFamily="34" charset="0"/>
              <a:cs typeface="Arial" panose="020B0604020202020204" pitchFamily="34" charset="0"/>
            </a:endParaRPr>
          </a:p>
          <a:p>
            <a:pPr indent="463550" algn="just"/>
            <a:r>
              <a:rPr lang="en-US" sz="2400" b="1" dirty="0" err="1" smtClean="0">
                <a:solidFill>
                  <a:srgbClr val="002060"/>
                </a:solidFill>
                <a:latin typeface="Arial" panose="020B0604020202020204" pitchFamily="34" charset="0"/>
                <a:ea typeface="Arial-Rounded" panose="020B0500000000000000" pitchFamily="34" charset="0"/>
                <a:cs typeface="Arial" panose="020B0604020202020204" pitchFamily="34" charset="0"/>
              </a:rPr>
              <a:t>Từ</a:t>
            </a:r>
            <a:r>
              <a:rPr lang="en-US" sz="24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vi-VN" sz="24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đâ</a:t>
            </a:r>
            <a:r>
              <a:rPr lang="en-US" sz="24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u </a:t>
            </a:r>
            <a:r>
              <a:rPr lang="vi-VN" sz="24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đến</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smtClean="0">
                <a:solidFill>
                  <a:srgbClr val="002060"/>
                </a:solidFill>
                <a:latin typeface="Arial" panose="020B0604020202020204" pitchFamily="34" charset="0"/>
                <a:ea typeface="Arial-Rounded" panose="020B0500000000000000" pitchFamily="34" charset="0"/>
                <a:cs typeface="Arial" panose="020B0604020202020204" pitchFamily="34" charset="0"/>
              </a:rPr>
              <a:t>nhà</a:t>
            </a:r>
            <a:r>
              <a:rPr lang="en-US" sz="24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 ta</a:t>
            </a:r>
          </a:p>
          <a:p>
            <a:pPr indent="463550" algn="just"/>
            <a:r>
              <a:rPr lang="en-US" sz="2400" b="1" dirty="0" err="1" smtClean="0">
                <a:solidFill>
                  <a:srgbClr val="002060"/>
                </a:solidFill>
                <a:latin typeface="Arial" panose="020B0604020202020204" pitchFamily="34" charset="0"/>
                <a:ea typeface="Arial-Rounded" panose="020B0500000000000000" pitchFamily="34" charset="0"/>
                <a:cs typeface="Arial" panose="020B0604020202020204" pitchFamily="34" charset="0"/>
              </a:rPr>
              <a:t>Nụ</a:t>
            </a:r>
            <a:r>
              <a:rPr lang="en-US" sz="24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 c</a:t>
            </a:r>
            <a:r>
              <a:rPr lang="vi-VN" sz="24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ười</a:t>
            </a:r>
            <a:r>
              <a:rPr lang="en-US" sz="24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smtClean="0">
                <a:solidFill>
                  <a:srgbClr val="002060"/>
                </a:solidFill>
                <a:latin typeface="Arial" panose="020B0604020202020204" pitchFamily="34" charset="0"/>
                <a:ea typeface="Arial-Rounded" panose="020B0500000000000000" pitchFamily="34" charset="0"/>
                <a:cs typeface="Arial" panose="020B0604020202020204" pitchFamily="34" charset="0"/>
              </a:rPr>
              <a:t>nh</a:t>
            </a:r>
            <a:r>
              <a:rPr lang="vi-VN" sz="24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ư</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tia</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smtClean="0">
                <a:solidFill>
                  <a:srgbClr val="002060"/>
                </a:solidFill>
                <a:latin typeface="Arial" panose="020B0604020202020204" pitchFamily="34" charset="0"/>
                <a:ea typeface="Arial-Rounded" panose="020B0500000000000000" pitchFamily="34" charset="0"/>
                <a:cs typeface="Arial" panose="020B0604020202020204" pitchFamily="34" charset="0"/>
              </a:rPr>
              <a:t>nắng</a:t>
            </a:r>
            <a:endParaRPr lang="en-US" sz="2400" b="1" dirty="0" smtClean="0">
              <a:solidFill>
                <a:srgbClr val="002060"/>
              </a:solidFill>
              <a:latin typeface="Arial" panose="020B0604020202020204" pitchFamily="34" charset="0"/>
              <a:ea typeface="Arial-Rounded" panose="020B0500000000000000" pitchFamily="34" charset="0"/>
              <a:cs typeface="Arial" panose="020B0604020202020204" pitchFamily="34" charset="0"/>
            </a:endParaRPr>
          </a:p>
          <a:p>
            <a:pPr indent="463550" algn="just"/>
            <a:r>
              <a:rPr lang="en-US" sz="2400" b="1" dirty="0" err="1" smtClean="0">
                <a:solidFill>
                  <a:srgbClr val="002060"/>
                </a:solidFill>
                <a:latin typeface="Arial" panose="020B0604020202020204" pitchFamily="34" charset="0"/>
                <a:ea typeface="Arial-Rounded" panose="020B0500000000000000" pitchFamily="34" charset="0"/>
                <a:cs typeface="Arial" panose="020B0604020202020204" pitchFamily="34" charset="0"/>
              </a:rPr>
              <a:t>Bàn</a:t>
            </a:r>
            <a:r>
              <a:rPr lang="en-US" sz="24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smtClean="0">
                <a:solidFill>
                  <a:srgbClr val="002060"/>
                </a:solidFill>
                <a:latin typeface="Arial" panose="020B0604020202020204" pitchFamily="34" charset="0"/>
                <a:ea typeface="Arial-Rounded" panose="020B0500000000000000" pitchFamily="34" charset="0"/>
                <a:cs typeface="Arial" panose="020B0604020202020204" pitchFamily="34" charset="0"/>
              </a:rPr>
              <a:t>tay</a:t>
            </a:r>
            <a:r>
              <a:rPr lang="en-US" sz="24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smtClean="0">
                <a:solidFill>
                  <a:srgbClr val="002060"/>
                </a:solidFill>
                <a:latin typeface="Arial" panose="020B0604020202020204" pitchFamily="34" charset="0"/>
                <a:ea typeface="Arial-Rounded" panose="020B0500000000000000" pitchFamily="34" charset="0"/>
                <a:cs typeface="Arial" panose="020B0604020202020204" pitchFamily="34" charset="0"/>
              </a:rPr>
              <a:t>nh</a:t>
            </a:r>
            <a:r>
              <a:rPr lang="vi-VN" sz="24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ư</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smtClean="0">
                <a:solidFill>
                  <a:srgbClr val="002060"/>
                </a:solidFill>
                <a:latin typeface="Arial" panose="020B0604020202020204" pitchFamily="34" charset="0"/>
                <a:ea typeface="Arial-Rounded" panose="020B0500000000000000" pitchFamily="34" charset="0"/>
                <a:cs typeface="Arial" panose="020B0604020202020204" pitchFamily="34" charset="0"/>
              </a:rPr>
              <a:t>nụ</a:t>
            </a:r>
            <a:r>
              <a:rPr lang="en-US" sz="24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smtClean="0">
                <a:solidFill>
                  <a:srgbClr val="002060"/>
                </a:solidFill>
                <a:latin typeface="Arial" panose="020B0604020202020204" pitchFamily="34" charset="0"/>
                <a:ea typeface="Arial-Rounded" panose="020B0500000000000000" pitchFamily="34" charset="0"/>
                <a:cs typeface="Arial" panose="020B0604020202020204" pitchFamily="34" charset="0"/>
              </a:rPr>
              <a:t>hoa</a:t>
            </a:r>
            <a:endParaRPr lang="en-US" sz="2400" b="1" dirty="0" smtClean="0">
              <a:solidFill>
                <a:srgbClr val="002060"/>
              </a:solidFill>
              <a:latin typeface="Arial" panose="020B0604020202020204" pitchFamily="34" charset="0"/>
              <a:ea typeface="Arial-Rounded" panose="020B0500000000000000" pitchFamily="34" charset="0"/>
              <a:cs typeface="Arial" panose="020B0604020202020204" pitchFamily="34" charset="0"/>
            </a:endParaRPr>
          </a:p>
          <a:p>
            <a:pPr indent="463550" algn="just"/>
            <a:r>
              <a:rPr lang="en-US" sz="24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B</a:t>
            </a:r>
            <a:r>
              <a:rPr lang="vi-VN" sz="24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ước</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chân </a:t>
            </a:r>
            <a:r>
              <a:rPr lang="vi-VN" sz="24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đ</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i</a:t>
            </a:r>
            <a:r>
              <a:rPr lang="en-US" sz="24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lẫm </a:t>
            </a:r>
            <a:r>
              <a:rPr lang="en-US" sz="2400" b="1" dirty="0" err="1" smtClean="0">
                <a:solidFill>
                  <a:srgbClr val="002060"/>
                </a:solidFill>
                <a:latin typeface="Arial" panose="020B0604020202020204" pitchFamily="34" charset="0"/>
                <a:ea typeface="Arial-Rounded" panose="020B0500000000000000" pitchFamily="34" charset="0"/>
                <a:cs typeface="Arial" panose="020B0604020202020204" pitchFamily="34" charset="0"/>
              </a:rPr>
              <a:t>chẫm</a:t>
            </a:r>
            <a:endParaRPr lang="en-US" sz="2400" b="1" dirty="0" smtClean="0">
              <a:solidFill>
                <a:srgbClr val="002060"/>
              </a:solidFill>
              <a:latin typeface="Arial" panose="020B0604020202020204" pitchFamily="34" charset="0"/>
              <a:ea typeface="Arial-Rounded" panose="020B0500000000000000" pitchFamily="34" charset="0"/>
              <a:cs typeface="Arial" panose="020B0604020202020204" pitchFamily="34" charset="0"/>
            </a:endParaRPr>
          </a:p>
          <a:p>
            <a:pPr indent="463550" algn="just"/>
            <a:r>
              <a:rPr lang="en-US" sz="2400" b="1" dirty="0" err="1" smtClean="0">
                <a:solidFill>
                  <a:srgbClr val="002060"/>
                </a:solidFill>
                <a:latin typeface="Arial" panose="020B0604020202020204" pitchFamily="34" charset="0"/>
                <a:ea typeface="Arial-Rounded" panose="020B0500000000000000" pitchFamily="34" charset="0"/>
                <a:cs typeface="Arial" panose="020B0604020202020204" pitchFamily="34" charset="0"/>
              </a:rPr>
              <a:t>Tiếng</a:t>
            </a:r>
            <a:r>
              <a:rPr lang="en-US" sz="24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 c</a:t>
            </a:r>
            <a:r>
              <a:rPr lang="vi-VN" sz="24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ười</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vang</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sân</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smtClean="0">
                <a:solidFill>
                  <a:srgbClr val="002060"/>
                </a:solidFill>
                <a:latin typeface="Arial" panose="020B0604020202020204" pitchFamily="34" charset="0"/>
                <a:ea typeface="Arial-Rounded" panose="020B0500000000000000" pitchFamily="34" charset="0"/>
                <a:cs typeface="Arial" panose="020B0604020202020204" pitchFamily="34" charset="0"/>
              </a:rPr>
              <a:t>nhà</a:t>
            </a:r>
            <a:r>
              <a:rPr lang="en-US" sz="24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a:t>
            </a:r>
          </a:p>
          <a:p>
            <a:pPr indent="463550" algn="just"/>
            <a:endPar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endParaRPr>
          </a:p>
          <a:p>
            <a:pPr indent="463550" algn="just"/>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Hay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bé</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từ</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sao</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smtClean="0">
                <a:solidFill>
                  <a:srgbClr val="002060"/>
                </a:solidFill>
                <a:latin typeface="Arial" panose="020B0604020202020204" pitchFamily="34" charset="0"/>
                <a:ea typeface="Arial-Rounded" panose="020B0500000000000000" pitchFamily="34" charset="0"/>
                <a:cs typeface="Arial" panose="020B0604020202020204" pitchFamily="34" charset="0"/>
              </a:rPr>
              <a:t>xuống</a:t>
            </a:r>
            <a:endParaRPr lang="en-US" sz="2400" b="1" dirty="0" smtClean="0">
              <a:solidFill>
                <a:srgbClr val="002060"/>
              </a:solidFill>
              <a:latin typeface="Arial" panose="020B0604020202020204" pitchFamily="34" charset="0"/>
              <a:ea typeface="Arial-Rounded" panose="020B0500000000000000" pitchFamily="34" charset="0"/>
              <a:cs typeface="Arial" panose="020B0604020202020204" pitchFamily="34" charset="0"/>
            </a:endParaRPr>
          </a:p>
          <a:p>
            <a:pPr indent="463550" algn="just"/>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Hay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từ</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smtClean="0">
                <a:solidFill>
                  <a:srgbClr val="002060"/>
                </a:solidFill>
                <a:latin typeface="Arial" panose="020B0604020202020204" pitchFamily="34" charset="0"/>
                <a:ea typeface="Arial-Rounded" panose="020B0500000000000000" pitchFamily="34" charset="0"/>
                <a:cs typeface="Arial" panose="020B0604020202020204" pitchFamily="34" charset="0"/>
              </a:rPr>
              <a:t>biển</a:t>
            </a:r>
            <a:r>
              <a:rPr lang="en-US" sz="24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 b</a:t>
            </a:r>
            <a:r>
              <a:rPr lang="vi-VN" sz="24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ước</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smtClean="0">
                <a:solidFill>
                  <a:srgbClr val="002060"/>
                </a:solidFill>
                <a:latin typeface="Arial" panose="020B0604020202020204" pitchFamily="34" charset="0"/>
                <a:ea typeface="Arial-Rounded" panose="020B0500000000000000" pitchFamily="34" charset="0"/>
                <a:cs typeface="Arial" panose="020B0604020202020204" pitchFamily="34" charset="0"/>
              </a:rPr>
              <a:t>lên</a:t>
            </a:r>
            <a:endParaRPr lang="en-US" sz="2400" b="1" dirty="0" smtClean="0">
              <a:solidFill>
                <a:srgbClr val="002060"/>
              </a:solidFill>
              <a:latin typeface="Arial" panose="020B0604020202020204" pitchFamily="34" charset="0"/>
              <a:ea typeface="Arial-Rounded" panose="020B0500000000000000" pitchFamily="34" charset="0"/>
              <a:cs typeface="Arial" panose="020B0604020202020204" pitchFamily="34" charset="0"/>
            </a:endParaRPr>
          </a:p>
          <a:p>
            <a:pPr indent="463550" algn="just"/>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Hay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bé</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trong</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quả</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smtClean="0">
                <a:solidFill>
                  <a:srgbClr val="002060"/>
                </a:solidFill>
                <a:latin typeface="Arial" panose="020B0604020202020204" pitchFamily="34" charset="0"/>
                <a:ea typeface="Arial-Rounded" panose="020B0500000000000000" pitchFamily="34" charset="0"/>
                <a:cs typeface="Arial" panose="020B0604020202020204" pitchFamily="34" charset="0"/>
              </a:rPr>
              <a:t>nhãn</a:t>
            </a:r>
            <a:endParaRPr lang="en-US" sz="2400" b="1" dirty="0" smtClean="0">
              <a:solidFill>
                <a:srgbClr val="002060"/>
              </a:solidFill>
              <a:latin typeface="Arial" panose="020B0604020202020204" pitchFamily="34" charset="0"/>
              <a:ea typeface="Arial-Rounded" panose="020B0500000000000000" pitchFamily="34" charset="0"/>
              <a:cs typeface="Arial" panose="020B0604020202020204" pitchFamily="34" charset="0"/>
            </a:endParaRPr>
          </a:p>
          <a:p>
            <a:pPr indent="463550" algn="just"/>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Ông</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trồng</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cạnh</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hàng</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smtClean="0">
                <a:solidFill>
                  <a:srgbClr val="002060"/>
                </a:solidFill>
                <a:latin typeface="Arial" panose="020B0604020202020204" pitchFamily="34" charset="0"/>
                <a:ea typeface="Arial-Rounded" panose="020B0500000000000000" pitchFamily="34" charset="0"/>
                <a:cs typeface="Arial" panose="020B0604020202020204" pitchFamily="34" charset="0"/>
              </a:rPr>
              <a:t>hiên</a:t>
            </a:r>
            <a:r>
              <a:rPr lang="en-US" sz="24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a:t>
            </a:r>
          </a:p>
          <a:p>
            <a:pPr indent="463550" algn="just"/>
            <a:endPar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endParaRPr>
          </a:p>
          <a:p>
            <a:pPr indent="463550" algn="just"/>
            <a:endParaRPr lang="en-US" sz="2400" b="1" dirty="0" smtClean="0">
              <a:solidFill>
                <a:srgbClr val="002060"/>
              </a:solidFill>
              <a:latin typeface="Arial" panose="020B0604020202020204" pitchFamily="34" charset="0"/>
              <a:ea typeface="Arial-Rounded" panose="020B0500000000000000" pitchFamily="34" charset="0"/>
              <a:cs typeface="Arial" panose="020B0604020202020204" pitchFamily="34" charset="0"/>
            </a:endParaRPr>
          </a:p>
        </p:txBody>
      </p:sp>
      <p:sp>
        <p:nvSpPr>
          <p:cNvPr id="8" name="TextBox 7"/>
          <p:cNvSpPr txBox="1"/>
          <p:nvPr/>
        </p:nvSpPr>
        <p:spPr>
          <a:xfrm>
            <a:off x="3948216" y="1391388"/>
            <a:ext cx="4816549" cy="4555029"/>
          </a:xfrm>
          <a:prstGeom prst="rect">
            <a:avLst/>
          </a:prstGeom>
          <a:noFill/>
        </p:spPr>
        <p:txBody>
          <a:bodyPr wrap="square" lIns="121855" tIns="60928" rIns="121855" bIns="60928" numCol="1" rtlCol="0">
            <a:spAutoFit/>
          </a:bodyPr>
          <a:lstStyle/>
          <a:p>
            <a:pPr indent="463550" algn="just"/>
            <a:r>
              <a:rPr lang="en-US" sz="24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Hay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bé</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theo</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c</a:t>
            </a:r>
            <a:r>
              <a:rPr lang="vi-VN"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ơ</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n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gió</a:t>
            </a:r>
            <a:endPar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endParaRPr>
          </a:p>
          <a:p>
            <a:pPr indent="463550" algn="just"/>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Nằm</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cuộn</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tròn</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trong</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mây</a:t>
            </a:r>
            <a:endPar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endParaRPr>
          </a:p>
          <a:p>
            <a:pPr indent="463550" algn="just"/>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Rồi</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biến</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thành</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giọt</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n</a:t>
            </a:r>
            <a:r>
              <a:rPr lang="vi-VN"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ước</a:t>
            </a:r>
            <a:endPar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endParaRPr>
          </a:p>
          <a:p>
            <a:pPr indent="463550" algn="just"/>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R</a:t>
            </a:r>
            <a:r>
              <a:rPr lang="vi-VN"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ơ</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i</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xuống</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nhà</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mình</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vi-VN"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đâ</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y?</a:t>
            </a:r>
          </a:p>
          <a:p>
            <a:pPr indent="463550" algn="just"/>
            <a:endPar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endParaRPr>
          </a:p>
          <a:p>
            <a:pPr indent="463550" algn="just"/>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Mỗi</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sáng</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em</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thức</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giấc</a:t>
            </a:r>
            <a:endPar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endParaRPr>
          </a:p>
          <a:p>
            <a:pPr indent="463550" algn="just"/>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Là</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nh</a:t>
            </a:r>
            <a:r>
              <a:rPr lang="vi-VN"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ư</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thể</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mây</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hoa</a:t>
            </a:r>
            <a:endPar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endParaRPr>
          </a:p>
          <a:p>
            <a:pPr indent="463550" algn="just"/>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Cùng</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nắng</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vàng</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biển</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rộng</a:t>
            </a:r>
            <a:endPar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endParaRPr>
          </a:p>
          <a:p>
            <a:pPr indent="463550" algn="just"/>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Mang</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yêu</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th</a:t>
            </a:r>
            <a:r>
              <a:rPr lang="vi-VN"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ươn</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g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vào</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nhà</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a:t>
            </a:r>
          </a:p>
          <a:p>
            <a:pPr indent="463550" algn="just"/>
            <a:endPar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endParaRPr>
          </a:p>
          <a:p>
            <a:pPr indent="463550" algn="r"/>
            <a:r>
              <a:rPr lang="en-US" sz="2400" b="1" i="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(Minh </a:t>
            </a:r>
            <a:r>
              <a:rPr lang="en-US" sz="2400" b="1" i="1" dirty="0" err="1" smtClean="0">
                <a:solidFill>
                  <a:srgbClr val="002060"/>
                </a:solidFill>
                <a:latin typeface="Arial" panose="020B0604020202020204" pitchFamily="34" charset="0"/>
                <a:ea typeface="Arial-Rounded" panose="020B0500000000000000" pitchFamily="34" charset="0"/>
                <a:cs typeface="Arial" panose="020B0604020202020204" pitchFamily="34" charset="0"/>
              </a:rPr>
              <a:t>Đăng</a:t>
            </a:r>
            <a:r>
              <a:rPr lang="en-US" sz="2400" b="1" i="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a:t>
            </a:r>
            <a:endParaRPr lang="en-US" sz="2400" b="1" i="1" dirty="0">
              <a:solidFill>
                <a:srgbClr val="002060"/>
              </a:solidFill>
              <a:latin typeface="Arial" panose="020B0604020202020204" pitchFamily="34" charset="0"/>
              <a:ea typeface="Arial-Rounded" panose="020B0500000000000000" pitchFamily="34" charset="0"/>
              <a:cs typeface="Arial" panose="020B0604020202020204" pitchFamily="34" charset="0"/>
            </a:endParaRPr>
          </a:p>
          <a:p>
            <a:pPr indent="463550" algn="just"/>
            <a:endParaRPr lang="en-US" sz="2400" b="1" dirty="0" smtClean="0">
              <a:solidFill>
                <a:srgbClr val="002060"/>
              </a:solidFill>
              <a:latin typeface="Arial" panose="020B0604020202020204" pitchFamily="34" charset="0"/>
              <a:ea typeface="Arial-Rounded" panose="020B0500000000000000" pitchFamily="34" charset="0"/>
              <a:cs typeface="Arial" panose="020B0604020202020204" pitchFamily="34" charset="0"/>
            </a:endParaRPr>
          </a:p>
        </p:txBody>
      </p:sp>
      <p:sp>
        <p:nvSpPr>
          <p:cNvPr id="10" name="TextBox 9"/>
          <p:cNvSpPr txBox="1"/>
          <p:nvPr/>
        </p:nvSpPr>
        <p:spPr>
          <a:xfrm>
            <a:off x="609574" y="558253"/>
            <a:ext cx="8755494" cy="584727"/>
          </a:xfrm>
          <a:prstGeom prst="rect">
            <a:avLst/>
          </a:prstGeom>
          <a:noFill/>
        </p:spPr>
        <p:txBody>
          <a:bodyPr wrap="square" lIns="91391" tIns="45696" rIns="91391" bIns="45696" rtlCol="0">
            <a:spAutoFit/>
          </a:bodyPr>
          <a:lstStyle/>
          <a:p>
            <a:pPr algn="ctr"/>
            <a:r>
              <a:rPr lang="en-US" sz="3200" b="1" dirty="0" smtClean="0">
                <a:solidFill>
                  <a:srgbClr val="FF6600"/>
                </a:solidFill>
                <a:latin typeface="Arial" panose="020B0604020202020204" pitchFamily="34" charset="0"/>
                <a:ea typeface="Arial-Rounded" panose="020B0500000000000000" pitchFamily="34" charset="0"/>
                <a:cs typeface="Arial" panose="020B0604020202020204" pitchFamily="34" charset="0"/>
              </a:rPr>
              <a:t>EM MANG VỀ YÊU THƯƠNG</a:t>
            </a:r>
            <a:endParaRPr lang="en-US" sz="3200" b="1" dirty="0">
              <a:solidFill>
                <a:srgbClr val="FF6600"/>
              </a:solidFill>
              <a:latin typeface="Arial" panose="020B0604020202020204" pitchFamily="34" charset="0"/>
              <a:ea typeface="Arial-Rounded" panose="020B0500000000000000" pitchFamily="34" charset="0"/>
              <a:cs typeface="Arial" panose="020B0604020202020204" pitchFamily="34" charset="0"/>
            </a:endParaRPr>
          </a:p>
        </p:txBody>
      </p:sp>
      <p:sp>
        <p:nvSpPr>
          <p:cNvPr id="12" name="TextBox 11"/>
          <p:cNvSpPr txBox="1"/>
          <p:nvPr/>
        </p:nvSpPr>
        <p:spPr>
          <a:xfrm>
            <a:off x="8558171" y="904955"/>
            <a:ext cx="2832942" cy="1200329"/>
          </a:xfrm>
          <a:prstGeom prst="rect">
            <a:avLst/>
          </a:prstGeom>
          <a:noFill/>
        </p:spPr>
        <p:txBody>
          <a:bodyPr wrap="square" rtlCol="0">
            <a:spAutoFit/>
          </a:bodyPr>
          <a:lstStyle/>
          <a:p>
            <a:pPr algn="ctr"/>
            <a:r>
              <a:rPr lang="en-US" sz="36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Luyện đọc lại</a:t>
            </a:r>
            <a:endParaRPr lang="en-US" sz="3600" b="1" dirty="0">
              <a:solidFill>
                <a:srgbClr val="002060"/>
              </a:solidFill>
              <a:latin typeface="Arial" panose="020B0604020202020204" pitchFamily="34" charset="0"/>
              <a:ea typeface="Arial-Rounded" panose="020B0500000000000000" pitchFamily="34" charset="0"/>
              <a:cs typeface="Arial" panose="020B0604020202020204" pitchFamily="34" charset="0"/>
            </a:endParaRPr>
          </a:p>
        </p:txBody>
      </p:sp>
      <p:cxnSp>
        <p:nvCxnSpPr>
          <p:cNvPr id="9" name="Straight Connector 8"/>
          <p:cNvCxnSpPr/>
          <p:nvPr/>
        </p:nvCxnSpPr>
        <p:spPr>
          <a:xfrm>
            <a:off x="2467216" y="2552287"/>
            <a:ext cx="1041106" cy="0"/>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4" name="Straight Connector 13"/>
          <p:cNvCxnSpPr/>
          <p:nvPr/>
        </p:nvCxnSpPr>
        <p:spPr>
          <a:xfrm>
            <a:off x="5180114" y="2552287"/>
            <a:ext cx="1299855" cy="0"/>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5" name="Straight Connector 14"/>
          <p:cNvCxnSpPr/>
          <p:nvPr/>
        </p:nvCxnSpPr>
        <p:spPr>
          <a:xfrm>
            <a:off x="2571390" y="3245171"/>
            <a:ext cx="1272832" cy="0"/>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6" name="Straight Connector 15"/>
          <p:cNvCxnSpPr/>
          <p:nvPr/>
        </p:nvCxnSpPr>
        <p:spPr>
          <a:xfrm>
            <a:off x="5428920" y="4758733"/>
            <a:ext cx="1507294" cy="0"/>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pic>
        <p:nvPicPr>
          <p:cNvPr id="1026" name="Picture 2" descr="Ghim trên người"/>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4889" b="94667" l="0" r="98222">
                        <a14:foregroundMark x1="6222" y1="46222" x2="32444" y2="61333"/>
                        <a14:foregroundMark x1="80889" y1="37778" x2="91111" y2="45333"/>
                        <a14:foregroundMark x1="55111" y1="29778" x2="60000" y2="31556"/>
                      </a14:backgroundRemoval>
                    </a14:imgEffect>
                  </a14:imgLayer>
                </a14:imgProps>
              </a:ext>
              <a:ext uri="{28A0092B-C50C-407E-A947-70E740481C1C}">
                <a14:useLocalDpi xmlns:a14="http://schemas.microsoft.com/office/drawing/2010/main" val="0"/>
              </a:ext>
            </a:extLst>
          </a:blip>
          <a:srcRect/>
          <a:stretch>
            <a:fillRect/>
          </a:stretch>
        </p:blipFill>
        <p:spPr bwMode="auto">
          <a:xfrm>
            <a:off x="9365068" y="4267917"/>
            <a:ext cx="2848050" cy="2848050"/>
          </a:xfrm>
          <a:prstGeom prst="rect">
            <a:avLst/>
          </a:prstGeom>
          <a:noFill/>
          <a:extLst>
            <a:ext uri="{909E8E84-426E-40DD-AFC4-6F175D3DCCD1}">
              <a14:hiddenFill xmlns:a14="http://schemas.microsoft.com/office/drawing/2010/main">
                <a:solidFill>
                  <a:srgbClr val="FFFFFF"/>
                </a:solidFill>
              </a14:hiddenFill>
            </a:ext>
          </a:extLst>
        </p:spPr>
      </p:pic>
      <p:sp>
        <p:nvSpPr>
          <p:cNvPr id="13" name="Oval 12">
            <a:extLst>
              <a:ext uri="{FF2B5EF4-FFF2-40B4-BE49-F238E27FC236}">
                <a16:creationId xmlns="" xmlns:a16="http://schemas.microsoft.com/office/drawing/2014/main" id="{61BFA7C8-D0F8-4195-8D8D-4D5E4D0A399B}"/>
              </a:ext>
            </a:extLst>
          </p:cNvPr>
          <p:cNvSpPr/>
          <p:nvPr/>
        </p:nvSpPr>
        <p:spPr>
          <a:xfrm>
            <a:off x="-21117" y="1407498"/>
            <a:ext cx="457200" cy="45720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latin typeface="Arial" panose="020B0604020202020204" pitchFamily="34" charset="0"/>
                <a:cs typeface="Arial" panose="020B0604020202020204" pitchFamily="34" charset="0"/>
              </a:rPr>
              <a:t>1</a:t>
            </a:r>
          </a:p>
        </p:txBody>
      </p:sp>
      <p:sp>
        <p:nvSpPr>
          <p:cNvPr id="18" name="Oval 17">
            <a:extLst>
              <a:ext uri="{FF2B5EF4-FFF2-40B4-BE49-F238E27FC236}">
                <a16:creationId xmlns="" xmlns:a16="http://schemas.microsoft.com/office/drawing/2014/main" id="{61BFA7C8-D0F8-4195-8D8D-4D5E4D0A399B}"/>
              </a:ext>
            </a:extLst>
          </p:cNvPr>
          <p:cNvSpPr/>
          <p:nvPr/>
        </p:nvSpPr>
        <p:spPr>
          <a:xfrm>
            <a:off x="18661" y="4020656"/>
            <a:ext cx="457200" cy="45720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FF0000"/>
                </a:solidFill>
                <a:latin typeface="Arial" panose="020B0604020202020204" pitchFamily="34" charset="0"/>
                <a:cs typeface="Arial" panose="020B0604020202020204" pitchFamily="34" charset="0"/>
              </a:rPr>
              <a:t>2</a:t>
            </a:r>
            <a:endParaRPr lang="en-US" sz="2400" b="1" dirty="0">
              <a:solidFill>
                <a:srgbClr val="FF0000"/>
              </a:solidFill>
              <a:latin typeface="Arial" panose="020B0604020202020204" pitchFamily="34" charset="0"/>
              <a:cs typeface="Arial" panose="020B0604020202020204" pitchFamily="34" charset="0"/>
            </a:endParaRPr>
          </a:p>
        </p:txBody>
      </p:sp>
      <p:sp>
        <p:nvSpPr>
          <p:cNvPr id="19" name="Oval 18">
            <a:extLst>
              <a:ext uri="{FF2B5EF4-FFF2-40B4-BE49-F238E27FC236}">
                <a16:creationId xmlns="" xmlns:a16="http://schemas.microsoft.com/office/drawing/2014/main" id="{61BFA7C8-D0F8-4195-8D8D-4D5E4D0A399B}"/>
              </a:ext>
            </a:extLst>
          </p:cNvPr>
          <p:cNvSpPr/>
          <p:nvPr/>
        </p:nvSpPr>
        <p:spPr>
          <a:xfrm>
            <a:off x="3948216" y="1454200"/>
            <a:ext cx="457200" cy="45720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latin typeface="Arial" panose="020B0604020202020204" pitchFamily="34" charset="0"/>
                <a:cs typeface="Arial" panose="020B0604020202020204" pitchFamily="34" charset="0"/>
              </a:rPr>
              <a:t>3</a:t>
            </a:r>
          </a:p>
        </p:txBody>
      </p:sp>
      <p:sp>
        <p:nvSpPr>
          <p:cNvPr id="20" name="Oval 19">
            <a:extLst>
              <a:ext uri="{FF2B5EF4-FFF2-40B4-BE49-F238E27FC236}">
                <a16:creationId xmlns="" xmlns:a16="http://schemas.microsoft.com/office/drawing/2014/main" id="{61BFA7C8-D0F8-4195-8D8D-4D5E4D0A399B}"/>
              </a:ext>
            </a:extLst>
          </p:cNvPr>
          <p:cNvSpPr/>
          <p:nvPr/>
        </p:nvSpPr>
        <p:spPr>
          <a:xfrm>
            <a:off x="3948216" y="3258404"/>
            <a:ext cx="457200" cy="45720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latin typeface="Arial" panose="020B0604020202020204" pitchFamily="34" charset="0"/>
                <a:cs typeface="Arial" panose="020B0604020202020204" pitchFamily="34" charset="0"/>
              </a:rPr>
              <a:t>4</a:t>
            </a:r>
          </a:p>
        </p:txBody>
      </p:sp>
    </p:spTree>
    <p:extLst>
      <p:ext uri="{BB962C8B-B14F-4D97-AF65-F5344CB8AC3E}">
        <p14:creationId xmlns:p14="http://schemas.microsoft.com/office/powerpoint/2010/main" val="29604930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ircle(in)">
                                      <p:cBhvr>
                                        <p:cTn id="10" dur="2000"/>
                                        <p:tgtEl>
                                          <p:spTgt spid="8"/>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circle(in)">
                                      <p:cBhvr>
                                        <p:cTn id="13" dur="20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9"/>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20"/>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left)">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wipe(left)">
                                      <p:cBhvr>
                                        <p:cTn id="44" dur="500"/>
                                        <p:tgtEl>
                                          <p:spTgt spid="14"/>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wipe(left)">
                                      <p:cBhvr>
                                        <p:cTn id="4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10" grpId="0"/>
      <p:bldP spid="13" grpId="0" animBg="1"/>
      <p:bldP spid="18" grpId="0" animBg="1"/>
      <p:bldP spid="19" grpId="0" animBg="1"/>
      <p:bldP spid="2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101651" y="1382233"/>
            <a:ext cx="10668592" cy="3657321"/>
          </a:xfrm>
          <a:prstGeom prst="rect">
            <a:avLst/>
          </a:prstGeom>
        </p:spPr>
      </p:pic>
      <p:sp>
        <p:nvSpPr>
          <p:cNvPr id="5" name="Rectangle 33"/>
          <p:cNvSpPr/>
          <p:nvPr/>
        </p:nvSpPr>
        <p:spPr>
          <a:xfrm>
            <a:off x="3926766" y="1599327"/>
            <a:ext cx="6288901" cy="646331"/>
          </a:xfrm>
          <a:prstGeom prst="rect">
            <a:avLst/>
          </a:prstGeom>
        </p:spPr>
        <p:txBody>
          <a:bodyPr wrap="none">
            <a:spAutoFit/>
          </a:bodyPr>
          <a:lstStyle/>
          <a:p>
            <a:r>
              <a:rPr lang="en-US" altLang="zh-CN" sz="3600" b="1" dirty="0" err="1" smtClean="0">
                <a:solidFill>
                  <a:srgbClr val="FF0000"/>
                </a:solidFill>
                <a:latin typeface="Arial" panose="020B0604020202020204" pitchFamily="34" charset="0"/>
                <a:cs typeface="Arial" panose="020B0604020202020204" pitchFamily="34" charset="0"/>
                <a:sym typeface="+mn-lt"/>
              </a:rPr>
              <a:t>Luyện</a:t>
            </a:r>
            <a:r>
              <a:rPr lang="en-US" altLang="zh-CN" sz="3600" b="1" dirty="0" smtClean="0">
                <a:solidFill>
                  <a:srgbClr val="FF0000"/>
                </a:solidFill>
                <a:latin typeface="Arial" panose="020B0604020202020204" pitchFamily="34" charset="0"/>
                <a:cs typeface="Arial" panose="020B0604020202020204" pitchFamily="34" charset="0"/>
                <a:sym typeface="+mn-lt"/>
              </a:rPr>
              <a:t> </a:t>
            </a:r>
            <a:r>
              <a:rPr lang="en-US" altLang="zh-CN" sz="3600" b="1" dirty="0" err="1" smtClean="0">
                <a:solidFill>
                  <a:srgbClr val="FF0000"/>
                </a:solidFill>
                <a:latin typeface="Arial" panose="020B0604020202020204" pitchFamily="34" charset="0"/>
                <a:cs typeface="Arial" panose="020B0604020202020204" pitchFamily="34" charset="0"/>
                <a:sym typeface="+mn-lt"/>
              </a:rPr>
              <a:t>tập</a:t>
            </a:r>
            <a:r>
              <a:rPr lang="en-US" altLang="zh-CN" sz="3600" b="1" dirty="0" smtClean="0">
                <a:solidFill>
                  <a:srgbClr val="FF0000"/>
                </a:solidFill>
                <a:latin typeface="Arial" panose="020B0604020202020204" pitchFamily="34" charset="0"/>
                <a:cs typeface="Arial" panose="020B0604020202020204" pitchFamily="34" charset="0"/>
                <a:sym typeface="+mn-lt"/>
              </a:rPr>
              <a:t> </a:t>
            </a:r>
            <a:r>
              <a:rPr lang="en-US" altLang="zh-CN" sz="3600" b="1" dirty="0" err="1" smtClean="0">
                <a:solidFill>
                  <a:srgbClr val="FF0000"/>
                </a:solidFill>
                <a:latin typeface="Arial" panose="020B0604020202020204" pitchFamily="34" charset="0"/>
                <a:cs typeface="Arial" panose="020B0604020202020204" pitchFamily="34" charset="0"/>
                <a:sym typeface="+mn-lt"/>
              </a:rPr>
              <a:t>theo</a:t>
            </a:r>
            <a:r>
              <a:rPr lang="en-US" altLang="zh-CN" sz="3600" b="1" dirty="0" smtClean="0">
                <a:solidFill>
                  <a:srgbClr val="FF0000"/>
                </a:solidFill>
                <a:latin typeface="Arial" panose="020B0604020202020204" pitchFamily="34" charset="0"/>
                <a:cs typeface="Arial" panose="020B0604020202020204" pitchFamily="34" charset="0"/>
                <a:sym typeface="+mn-lt"/>
              </a:rPr>
              <a:t> </a:t>
            </a:r>
            <a:r>
              <a:rPr lang="en-US" altLang="zh-CN" sz="3600" b="1" dirty="0" err="1" smtClean="0">
                <a:solidFill>
                  <a:srgbClr val="FF0000"/>
                </a:solidFill>
                <a:latin typeface="Arial" panose="020B0604020202020204" pitchFamily="34" charset="0"/>
                <a:cs typeface="Arial" panose="020B0604020202020204" pitchFamily="34" charset="0"/>
                <a:sym typeface="+mn-lt"/>
              </a:rPr>
              <a:t>văn</a:t>
            </a:r>
            <a:r>
              <a:rPr lang="en-US" altLang="zh-CN" sz="3600" b="1" dirty="0" smtClean="0">
                <a:solidFill>
                  <a:srgbClr val="FF0000"/>
                </a:solidFill>
                <a:latin typeface="Arial" panose="020B0604020202020204" pitchFamily="34" charset="0"/>
                <a:cs typeface="Arial" panose="020B0604020202020204" pitchFamily="34" charset="0"/>
                <a:sym typeface="+mn-lt"/>
              </a:rPr>
              <a:t> </a:t>
            </a:r>
            <a:r>
              <a:rPr lang="en-US" altLang="zh-CN" sz="3600" b="1" dirty="0" err="1" smtClean="0">
                <a:solidFill>
                  <a:srgbClr val="FF0000"/>
                </a:solidFill>
                <a:latin typeface="Arial" panose="020B0604020202020204" pitchFamily="34" charset="0"/>
                <a:cs typeface="Arial" panose="020B0604020202020204" pitchFamily="34" charset="0"/>
                <a:sym typeface="+mn-lt"/>
              </a:rPr>
              <a:t>bản</a:t>
            </a:r>
            <a:r>
              <a:rPr lang="en-US" altLang="zh-CN" sz="3600" b="1" dirty="0" smtClean="0">
                <a:solidFill>
                  <a:srgbClr val="FF0000"/>
                </a:solidFill>
                <a:latin typeface="Arial" panose="020B0604020202020204" pitchFamily="34" charset="0"/>
                <a:cs typeface="Arial" panose="020B0604020202020204" pitchFamily="34" charset="0"/>
                <a:sym typeface="+mn-lt"/>
              </a:rPr>
              <a:t> </a:t>
            </a:r>
            <a:r>
              <a:rPr lang="en-US" altLang="zh-CN" sz="3600" b="1" dirty="0" err="1" smtClean="0">
                <a:solidFill>
                  <a:srgbClr val="FF0000"/>
                </a:solidFill>
                <a:latin typeface="Arial" panose="020B0604020202020204" pitchFamily="34" charset="0"/>
                <a:cs typeface="Arial" panose="020B0604020202020204" pitchFamily="34" charset="0"/>
                <a:sym typeface="+mn-lt"/>
              </a:rPr>
              <a:t>đọc</a:t>
            </a:r>
            <a:endParaRPr lang="en-US" sz="3600" b="1" dirty="0">
              <a:solidFill>
                <a:srgbClr val="FF0000"/>
              </a:solidFill>
              <a:latin typeface="Arial" panose="020B0604020202020204" pitchFamily="34" charset="0"/>
              <a:cs typeface="Arial" panose="020B0604020202020204" pitchFamily="34" charset="0"/>
              <a:sym typeface="+mn-lt"/>
            </a:endParaRPr>
          </a:p>
        </p:txBody>
      </p:sp>
    </p:spTree>
    <p:extLst>
      <p:ext uri="{BB962C8B-B14F-4D97-AF65-F5344CB8AC3E}">
        <p14:creationId xmlns:p14="http://schemas.microsoft.com/office/powerpoint/2010/main" val="16989167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1482"/>
            <a:ext cx="12192001" cy="6858001"/>
          </a:xfrm>
          <a:prstGeom prst="rect">
            <a:avLst/>
          </a:prstGeom>
        </p:spPr>
      </p:pic>
      <p:grpSp>
        <p:nvGrpSpPr>
          <p:cNvPr id="18" name="组合 8">
            <a:extLst>
              <a:ext uri="{FF2B5EF4-FFF2-40B4-BE49-F238E27FC236}">
                <a16:creationId xmlns:a16="http://schemas.microsoft.com/office/drawing/2014/main" xmlns="" id="{5F6D462F-AAF5-4684-8BBA-C99289825663}"/>
              </a:ext>
            </a:extLst>
          </p:cNvPr>
          <p:cNvGrpSpPr/>
          <p:nvPr/>
        </p:nvGrpSpPr>
        <p:grpSpPr>
          <a:xfrm>
            <a:off x="356375" y="-1482"/>
            <a:ext cx="11479250" cy="6613604"/>
            <a:chOff x="4591306" y="613472"/>
            <a:chExt cx="3655113" cy="13438766"/>
          </a:xfrm>
        </p:grpSpPr>
        <p:sp>
          <p:nvSpPr>
            <p:cNvPr id="20" name="矩形: 圆角 116">
              <a:extLst>
                <a:ext uri="{FF2B5EF4-FFF2-40B4-BE49-F238E27FC236}">
                  <a16:creationId xmlns:a16="http://schemas.microsoft.com/office/drawing/2014/main" xmlns="" id="{4B1E2A56-47BE-4A41-B08B-92BAE09C3908}"/>
                </a:ext>
              </a:extLst>
            </p:cNvPr>
            <p:cNvSpPr/>
            <p:nvPr/>
          </p:nvSpPr>
          <p:spPr>
            <a:xfrm>
              <a:off x="4655642" y="2587967"/>
              <a:ext cx="3488274" cy="9986383"/>
            </a:xfrm>
            <a:prstGeom prst="roundRect">
              <a:avLst>
                <a:gd name="adj" fmla="val 7742"/>
              </a:avLst>
            </a:prstGeom>
            <a:solidFill>
              <a:schemeClr val="bg1"/>
            </a:solidFill>
            <a:ln w="28575">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1" name="图片 117">
              <a:extLst>
                <a:ext uri="{FF2B5EF4-FFF2-40B4-BE49-F238E27FC236}">
                  <a16:creationId xmlns:a16="http://schemas.microsoft.com/office/drawing/2014/main" xmlns="" id="{17413A04-CE9A-4F24-B2BD-23548634F92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591306" y="613472"/>
              <a:ext cx="175517" cy="2703225"/>
            </a:xfrm>
            <a:prstGeom prst="rect">
              <a:avLst/>
            </a:prstGeom>
          </p:spPr>
        </p:pic>
        <p:pic>
          <p:nvPicPr>
            <p:cNvPr id="22" name="图片 117">
              <a:extLst>
                <a:ext uri="{FF2B5EF4-FFF2-40B4-BE49-F238E27FC236}">
                  <a16:creationId xmlns:a16="http://schemas.microsoft.com/office/drawing/2014/main" xmlns="" id="{17413A04-CE9A-4F24-B2BD-23548634F92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070902" y="11349012"/>
              <a:ext cx="175517" cy="2703226"/>
            </a:xfrm>
            <a:prstGeom prst="rect">
              <a:avLst/>
            </a:prstGeom>
          </p:spPr>
        </p:pic>
      </p:grpSp>
      <p:pic>
        <p:nvPicPr>
          <p:cNvPr id="1026" name="Picture 2" descr="Ghim trên người"/>
          <p:cNvPicPr>
            <a:picLocks noChangeAspect="1" noChangeArrowheads="1"/>
          </p:cNvPicPr>
          <p:nvPr/>
        </p:nvPicPr>
        <p:blipFill>
          <a:blip r:embed="rId10">
            <a:extLst>
              <a:ext uri="{BEBA8EAE-BF5A-486C-A8C5-ECC9F3942E4B}">
                <a14:imgProps xmlns:a14="http://schemas.microsoft.com/office/drawing/2010/main">
                  <a14:imgLayer r:embed="rId11">
                    <a14:imgEffect>
                      <a14:backgroundRemoval t="4889" b="94667" l="0" r="98222">
                        <a14:foregroundMark x1="6222" y1="46222" x2="32444" y2="61333"/>
                        <a14:foregroundMark x1="80889" y1="37778" x2="91111" y2="45333"/>
                        <a14:foregroundMark x1="55111" y1="29778" x2="60000" y2="31556"/>
                      </a14:backgroundRemoval>
                    </a14:imgEffect>
                  </a14:imgLayer>
                </a14:imgProps>
              </a:ext>
              <a:ext uri="{28A0092B-C50C-407E-A947-70E740481C1C}">
                <a14:useLocalDpi xmlns:a14="http://schemas.microsoft.com/office/drawing/2010/main" val="0"/>
              </a:ext>
            </a:extLst>
          </a:blip>
          <a:srcRect/>
          <a:stretch>
            <a:fillRect/>
          </a:stretch>
        </p:blipFill>
        <p:spPr bwMode="auto">
          <a:xfrm>
            <a:off x="9365068" y="4267917"/>
            <a:ext cx="2848050" cy="2848050"/>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p:cNvGrpSpPr/>
          <p:nvPr/>
        </p:nvGrpSpPr>
        <p:grpSpPr>
          <a:xfrm>
            <a:off x="1256643" y="1539361"/>
            <a:ext cx="2678236" cy="1578244"/>
            <a:chOff x="1019898" y="1867152"/>
            <a:chExt cx="3142938" cy="1947937"/>
          </a:xfrm>
        </p:grpSpPr>
        <p:pic>
          <p:nvPicPr>
            <p:cNvPr id="24" name="PA_图片 6">
              <a:extLst>
                <a:ext uri="{FF2B5EF4-FFF2-40B4-BE49-F238E27FC236}">
                  <a16:creationId xmlns:a16="http://schemas.microsoft.com/office/drawing/2014/main" xmlns="" id="{BA648142-D2CE-45F0-BAF5-71CB000BD56B}"/>
                </a:ext>
              </a:extLst>
            </p:cNvPr>
            <p:cNvPicPr>
              <a:picLocks noChangeAspect="1"/>
            </p:cNvPicPr>
            <p:nvPr>
              <p:custDataLst>
                <p:tags r:id="rId5"/>
              </p:custDataLst>
            </p:nvPr>
          </p:nvPicPr>
          <p:blipFill>
            <a:blip r:embed="rId12" cstate="print">
              <a:extLst>
                <a:ext uri="{28A0092B-C50C-407E-A947-70E740481C1C}">
                  <a14:useLocalDpi xmlns:a14="http://schemas.microsoft.com/office/drawing/2010/main" val="0"/>
                </a:ext>
              </a:extLst>
            </a:blip>
            <a:stretch>
              <a:fillRect/>
            </a:stretch>
          </p:blipFill>
          <p:spPr>
            <a:xfrm>
              <a:off x="1019898" y="1867152"/>
              <a:ext cx="3142938" cy="1947937"/>
            </a:xfrm>
            <a:prstGeom prst="rect">
              <a:avLst/>
            </a:prstGeom>
          </p:spPr>
        </p:pic>
        <p:sp>
          <p:nvSpPr>
            <p:cNvPr id="2" name="TextBox 1"/>
            <p:cNvSpPr txBox="1"/>
            <p:nvPr/>
          </p:nvSpPr>
          <p:spPr>
            <a:xfrm>
              <a:off x="1828800" y="2489506"/>
              <a:ext cx="2181726" cy="645781"/>
            </a:xfrm>
            <a:prstGeom prst="rect">
              <a:avLst/>
            </a:prstGeom>
            <a:noFill/>
          </p:spPr>
          <p:txBody>
            <a:bodyPr wrap="square" rtlCol="0">
              <a:spAutoFit/>
            </a:bodyPr>
            <a:lstStyle/>
            <a:p>
              <a:r>
                <a:rPr lang="en-US" sz="2800" b="1" dirty="0">
                  <a:solidFill>
                    <a:srgbClr val="0070C0"/>
                  </a:solidFill>
                  <a:latin typeface="Arial" panose="020B0604020202020204" pitchFamily="34" charset="0"/>
                  <a:ea typeface="Arial-Rounded" panose="020B0500000000000000" pitchFamily="34" charset="0"/>
                  <a:cs typeface="Arial" panose="020B0604020202020204" pitchFamily="34" charset="0"/>
                </a:rPr>
                <a:t>b</a:t>
              </a:r>
              <a:r>
                <a:rPr lang="en-US" sz="2800" b="1" dirty="0" smtClean="0">
                  <a:solidFill>
                    <a:srgbClr val="0070C0"/>
                  </a:solidFill>
                  <a:latin typeface="Arial" panose="020B0604020202020204" pitchFamily="34" charset="0"/>
                  <a:ea typeface="Arial-Rounded" panose="020B0500000000000000" pitchFamily="34" charset="0"/>
                  <a:cs typeface="Arial" panose="020B0604020202020204" pitchFamily="34" charset="0"/>
                </a:rPr>
                <a:t>ụ bẫm</a:t>
              </a:r>
              <a:endParaRPr lang="en-US" sz="2800" b="1" dirty="0">
                <a:solidFill>
                  <a:srgbClr val="0070C0"/>
                </a:solidFill>
                <a:latin typeface="Arial" panose="020B0604020202020204" pitchFamily="34" charset="0"/>
                <a:ea typeface="Arial-Rounded" panose="020B0500000000000000" pitchFamily="34" charset="0"/>
                <a:cs typeface="Arial" panose="020B0604020202020204" pitchFamily="34" charset="0"/>
              </a:endParaRPr>
            </a:p>
          </p:txBody>
        </p:sp>
      </p:grpSp>
      <p:grpSp>
        <p:nvGrpSpPr>
          <p:cNvPr id="25" name="Group 24"/>
          <p:cNvGrpSpPr/>
          <p:nvPr/>
        </p:nvGrpSpPr>
        <p:grpSpPr>
          <a:xfrm>
            <a:off x="4566871" y="1501893"/>
            <a:ext cx="2778327" cy="1516495"/>
            <a:chOff x="1019898" y="1914941"/>
            <a:chExt cx="3142938" cy="1947937"/>
          </a:xfrm>
        </p:grpSpPr>
        <p:pic>
          <p:nvPicPr>
            <p:cNvPr id="26" name="PA_图片 6">
              <a:extLst>
                <a:ext uri="{FF2B5EF4-FFF2-40B4-BE49-F238E27FC236}">
                  <a16:creationId xmlns:a16="http://schemas.microsoft.com/office/drawing/2014/main" xmlns="" id="{BA648142-D2CE-45F0-BAF5-71CB000BD56B}"/>
                </a:ext>
              </a:extLst>
            </p:cNvPr>
            <p:cNvPicPr>
              <a:picLocks noChangeAspect="1"/>
            </p:cNvPicPr>
            <p:nvPr>
              <p:custDataLst>
                <p:tags r:id="rId4"/>
              </p:custDataLst>
            </p:nvPr>
          </p:nvPicPr>
          <p:blipFill>
            <a:blip r:embed="rId13" cstate="print">
              <a:extLst>
                <a:ext uri="{28A0092B-C50C-407E-A947-70E740481C1C}">
                  <a14:useLocalDpi xmlns:a14="http://schemas.microsoft.com/office/drawing/2010/main" val="0"/>
                </a:ext>
              </a:extLst>
            </a:blip>
            <a:stretch>
              <a:fillRect/>
            </a:stretch>
          </p:blipFill>
          <p:spPr>
            <a:xfrm>
              <a:off x="1019898" y="1914941"/>
              <a:ext cx="3142938" cy="1947937"/>
            </a:xfrm>
            <a:prstGeom prst="rect">
              <a:avLst/>
            </a:prstGeom>
          </p:spPr>
        </p:pic>
        <p:sp>
          <p:nvSpPr>
            <p:cNvPr id="27" name="TextBox 26"/>
            <p:cNvSpPr txBox="1"/>
            <p:nvPr/>
          </p:nvSpPr>
          <p:spPr>
            <a:xfrm>
              <a:off x="1652337" y="2401865"/>
              <a:ext cx="2181726" cy="672076"/>
            </a:xfrm>
            <a:prstGeom prst="rect">
              <a:avLst/>
            </a:prstGeom>
            <a:noFill/>
          </p:spPr>
          <p:txBody>
            <a:bodyPr wrap="square" rtlCol="0">
              <a:spAutoFit/>
            </a:bodyPr>
            <a:lstStyle/>
            <a:p>
              <a:r>
                <a:rPr lang="en-US" sz="2800" b="1" dirty="0" smtClean="0">
                  <a:solidFill>
                    <a:srgbClr val="0070C0"/>
                  </a:solidFill>
                  <a:latin typeface="Arial" panose="020B0604020202020204" pitchFamily="34" charset="0"/>
                  <a:ea typeface="Arial-Rounded" panose="020B0500000000000000" pitchFamily="34" charset="0"/>
                  <a:cs typeface="Arial" panose="020B0604020202020204" pitchFamily="34" charset="0"/>
                </a:rPr>
                <a:t>đáng yêu</a:t>
              </a:r>
              <a:endParaRPr lang="en-US" sz="2800" b="1" dirty="0">
                <a:solidFill>
                  <a:srgbClr val="0070C0"/>
                </a:solidFill>
                <a:latin typeface="Arial" panose="020B0604020202020204" pitchFamily="34" charset="0"/>
                <a:ea typeface="Arial-Rounded" panose="020B0500000000000000" pitchFamily="34" charset="0"/>
                <a:cs typeface="Arial" panose="020B0604020202020204" pitchFamily="34" charset="0"/>
              </a:endParaRPr>
            </a:p>
          </p:txBody>
        </p:sp>
      </p:grpSp>
      <p:grpSp>
        <p:nvGrpSpPr>
          <p:cNvPr id="28" name="Group 27"/>
          <p:cNvGrpSpPr/>
          <p:nvPr/>
        </p:nvGrpSpPr>
        <p:grpSpPr>
          <a:xfrm>
            <a:off x="7659300" y="1373061"/>
            <a:ext cx="2754978" cy="1724045"/>
            <a:chOff x="1019898" y="1914941"/>
            <a:chExt cx="3142938" cy="1947937"/>
          </a:xfrm>
        </p:grpSpPr>
        <p:pic>
          <p:nvPicPr>
            <p:cNvPr id="29" name="PA_图片 6">
              <a:extLst>
                <a:ext uri="{FF2B5EF4-FFF2-40B4-BE49-F238E27FC236}">
                  <a16:creationId xmlns:a16="http://schemas.microsoft.com/office/drawing/2014/main" xmlns="" id="{BA648142-D2CE-45F0-BAF5-71CB000BD56B}"/>
                </a:ext>
              </a:extLst>
            </p:cNvPr>
            <p:cNvPicPr>
              <a:picLocks noChangeAspect="1"/>
            </p:cNvPicPr>
            <p:nvPr>
              <p:custDataLst>
                <p:tags r:id="rId3"/>
              </p:custDataLst>
            </p:nvPr>
          </p:nvPicPr>
          <p:blipFill>
            <a:blip r:embed="rId14" cstate="print">
              <a:extLst>
                <a:ext uri="{28A0092B-C50C-407E-A947-70E740481C1C}">
                  <a14:useLocalDpi xmlns:a14="http://schemas.microsoft.com/office/drawing/2010/main" val="0"/>
                </a:ext>
              </a:extLst>
            </a:blip>
            <a:stretch>
              <a:fillRect/>
            </a:stretch>
          </p:blipFill>
          <p:spPr>
            <a:xfrm>
              <a:off x="1019898" y="1914941"/>
              <a:ext cx="3142938" cy="1947937"/>
            </a:xfrm>
            <a:prstGeom prst="rect">
              <a:avLst/>
            </a:prstGeom>
          </p:spPr>
        </p:pic>
        <p:sp>
          <p:nvSpPr>
            <p:cNvPr id="30" name="TextBox 29"/>
            <p:cNvSpPr txBox="1"/>
            <p:nvPr/>
          </p:nvSpPr>
          <p:spPr>
            <a:xfrm>
              <a:off x="1723700" y="2418703"/>
              <a:ext cx="2181726" cy="591168"/>
            </a:xfrm>
            <a:prstGeom prst="rect">
              <a:avLst/>
            </a:prstGeom>
            <a:noFill/>
          </p:spPr>
          <p:txBody>
            <a:bodyPr wrap="square" rtlCol="0">
              <a:spAutoFit/>
            </a:bodyPr>
            <a:lstStyle/>
            <a:p>
              <a:r>
                <a:rPr lang="en-US" sz="2800" b="1" dirty="0">
                  <a:solidFill>
                    <a:srgbClr val="0070C0"/>
                  </a:solidFill>
                  <a:latin typeface="Arial" panose="020B0604020202020204" pitchFamily="34" charset="0"/>
                  <a:ea typeface="Arial-Rounded" panose="020B0500000000000000" pitchFamily="34" charset="0"/>
                  <a:cs typeface="Arial" panose="020B0604020202020204" pitchFamily="34" charset="0"/>
                </a:rPr>
                <a:t>b</a:t>
              </a:r>
              <a:r>
                <a:rPr lang="en-US" sz="2800" b="1" dirty="0" smtClean="0">
                  <a:solidFill>
                    <a:srgbClr val="0070C0"/>
                  </a:solidFill>
                  <a:latin typeface="Arial" panose="020B0604020202020204" pitchFamily="34" charset="0"/>
                  <a:ea typeface="Arial-Rounded" panose="020B0500000000000000" pitchFamily="34" charset="0"/>
                  <a:cs typeface="Arial" panose="020B0604020202020204" pitchFamily="34" charset="0"/>
                </a:rPr>
                <a:t>ầu bĩnh</a:t>
              </a:r>
              <a:endParaRPr lang="en-US" sz="2800" b="1" dirty="0">
                <a:solidFill>
                  <a:srgbClr val="0070C0"/>
                </a:solidFill>
                <a:latin typeface="Arial" panose="020B0604020202020204" pitchFamily="34" charset="0"/>
                <a:ea typeface="Arial-Rounded" panose="020B0500000000000000" pitchFamily="34" charset="0"/>
                <a:cs typeface="Arial" panose="020B0604020202020204" pitchFamily="34" charset="0"/>
              </a:endParaRPr>
            </a:p>
          </p:txBody>
        </p:sp>
      </p:grpSp>
      <p:grpSp>
        <p:nvGrpSpPr>
          <p:cNvPr id="31" name="Group 30"/>
          <p:cNvGrpSpPr/>
          <p:nvPr/>
        </p:nvGrpSpPr>
        <p:grpSpPr>
          <a:xfrm>
            <a:off x="2936108" y="2446486"/>
            <a:ext cx="2883693" cy="1672590"/>
            <a:chOff x="1019898" y="1914941"/>
            <a:chExt cx="3142938" cy="1947937"/>
          </a:xfrm>
        </p:grpSpPr>
        <p:pic>
          <p:nvPicPr>
            <p:cNvPr id="32" name="PA_图片 6">
              <a:extLst>
                <a:ext uri="{FF2B5EF4-FFF2-40B4-BE49-F238E27FC236}">
                  <a16:creationId xmlns:a16="http://schemas.microsoft.com/office/drawing/2014/main" xmlns="" id="{BA648142-D2CE-45F0-BAF5-71CB000BD56B}"/>
                </a:ext>
              </a:extLst>
            </p:cNvPr>
            <p:cNvPicPr>
              <a:picLocks noChangeAspect="1"/>
            </p:cNvPicPr>
            <p:nvPr>
              <p:custDataLst>
                <p:tags r:id="rId2"/>
              </p:custDataLst>
            </p:nvPr>
          </p:nvPicPr>
          <p:blipFill>
            <a:blip r:embed="rId15" cstate="print">
              <a:extLst>
                <a:ext uri="{28A0092B-C50C-407E-A947-70E740481C1C}">
                  <a14:useLocalDpi xmlns:a14="http://schemas.microsoft.com/office/drawing/2010/main" val="0"/>
                </a:ext>
              </a:extLst>
            </a:blip>
            <a:stretch>
              <a:fillRect/>
            </a:stretch>
          </p:blipFill>
          <p:spPr>
            <a:xfrm>
              <a:off x="1019898" y="1914941"/>
              <a:ext cx="3142938" cy="1947937"/>
            </a:xfrm>
            <a:prstGeom prst="rect">
              <a:avLst/>
            </a:prstGeom>
          </p:spPr>
        </p:pic>
        <p:sp>
          <p:nvSpPr>
            <p:cNvPr id="33" name="TextBox 32"/>
            <p:cNvSpPr txBox="1"/>
            <p:nvPr/>
          </p:nvSpPr>
          <p:spPr>
            <a:xfrm>
              <a:off x="1592938" y="2478466"/>
              <a:ext cx="2569897" cy="609354"/>
            </a:xfrm>
            <a:prstGeom prst="rect">
              <a:avLst/>
            </a:prstGeom>
            <a:noFill/>
          </p:spPr>
          <p:txBody>
            <a:bodyPr wrap="square" rtlCol="0">
              <a:spAutoFit/>
            </a:bodyPr>
            <a:lstStyle/>
            <a:p>
              <a:r>
                <a:rPr lang="en-US" sz="2800" b="1" dirty="0">
                  <a:solidFill>
                    <a:srgbClr val="0070C0"/>
                  </a:solidFill>
                  <a:latin typeface="Arial" panose="020B0604020202020204" pitchFamily="34" charset="0"/>
                  <a:ea typeface="Arial-Rounded" panose="020B0500000000000000" pitchFamily="34" charset="0"/>
                  <a:cs typeface="Arial" panose="020B0604020202020204" pitchFamily="34" charset="0"/>
                </a:rPr>
                <a:t>d</a:t>
              </a:r>
              <a:r>
                <a:rPr lang="en-US" sz="2800" b="1" dirty="0" smtClean="0">
                  <a:solidFill>
                    <a:srgbClr val="0070C0"/>
                  </a:solidFill>
                  <a:latin typeface="Arial" panose="020B0604020202020204" pitchFamily="34" charset="0"/>
                  <a:ea typeface="Arial-Rounded" panose="020B0500000000000000" pitchFamily="34" charset="0"/>
                  <a:cs typeface="Arial" panose="020B0604020202020204" pitchFamily="34" charset="0"/>
                </a:rPr>
                <a:t>ễ thương</a:t>
              </a:r>
              <a:endParaRPr lang="en-US" sz="2800" b="1" dirty="0">
                <a:solidFill>
                  <a:srgbClr val="0070C0"/>
                </a:solidFill>
                <a:latin typeface="Arial" panose="020B0604020202020204" pitchFamily="34" charset="0"/>
                <a:ea typeface="Arial-Rounded" panose="020B0500000000000000" pitchFamily="34" charset="0"/>
                <a:cs typeface="Arial" panose="020B0604020202020204" pitchFamily="34" charset="0"/>
              </a:endParaRPr>
            </a:p>
          </p:txBody>
        </p:sp>
      </p:grpSp>
      <p:grpSp>
        <p:nvGrpSpPr>
          <p:cNvPr id="34" name="Group 33"/>
          <p:cNvGrpSpPr/>
          <p:nvPr/>
        </p:nvGrpSpPr>
        <p:grpSpPr>
          <a:xfrm>
            <a:off x="6238484" y="2613162"/>
            <a:ext cx="2805143" cy="1459873"/>
            <a:chOff x="1003816" y="1901387"/>
            <a:chExt cx="3142938" cy="1947937"/>
          </a:xfrm>
        </p:grpSpPr>
        <p:pic>
          <p:nvPicPr>
            <p:cNvPr id="35" name="PA_图片 6">
              <a:extLst>
                <a:ext uri="{FF2B5EF4-FFF2-40B4-BE49-F238E27FC236}">
                  <a16:creationId xmlns:a16="http://schemas.microsoft.com/office/drawing/2014/main" xmlns="" id="{BA648142-D2CE-45F0-BAF5-71CB000BD56B}"/>
                </a:ext>
              </a:extLst>
            </p:cNvPr>
            <p:cNvPicPr>
              <a:picLocks noChangeAspect="1"/>
            </p:cNvPicPr>
            <p:nvPr>
              <p:custDataLst>
                <p:tags r:id="rId1"/>
              </p:custDataLst>
            </p:nvPr>
          </p:nvPicPr>
          <p:blipFill>
            <a:blip r:embed="rId16" cstate="print">
              <a:extLst>
                <a:ext uri="{28A0092B-C50C-407E-A947-70E740481C1C}">
                  <a14:useLocalDpi xmlns:a14="http://schemas.microsoft.com/office/drawing/2010/main" val="0"/>
                </a:ext>
              </a:extLst>
            </a:blip>
            <a:stretch>
              <a:fillRect/>
            </a:stretch>
          </p:blipFill>
          <p:spPr>
            <a:xfrm>
              <a:off x="1003816" y="1901387"/>
              <a:ext cx="3142938" cy="1947937"/>
            </a:xfrm>
            <a:prstGeom prst="rect">
              <a:avLst/>
            </a:prstGeom>
          </p:spPr>
        </p:pic>
        <p:sp>
          <p:nvSpPr>
            <p:cNvPr id="36" name="TextBox 35"/>
            <p:cNvSpPr txBox="1"/>
            <p:nvPr/>
          </p:nvSpPr>
          <p:spPr>
            <a:xfrm>
              <a:off x="1366414" y="2479512"/>
              <a:ext cx="2510499" cy="780277"/>
            </a:xfrm>
            <a:prstGeom prst="rect">
              <a:avLst/>
            </a:prstGeom>
            <a:noFill/>
          </p:spPr>
          <p:txBody>
            <a:bodyPr wrap="square" rtlCol="0">
              <a:spAutoFit/>
            </a:bodyPr>
            <a:lstStyle/>
            <a:p>
              <a:r>
                <a:rPr lang="en-US" sz="3200" b="1" dirty="0">
                  <a:solidFill>
                    <a:srgbClr val="0070C0"/>
                  </a:solidFill>
                  <a:latin typeface="Arial" panose="020B0604020202020204" pitchFamily="34" charset="0"/>
                  <a:ea typeface="Arial-Rounded" panose="020B0500000000000000" pitchFamily="34" charset="0"/>
                  <a:cs typeface="Arial" panose="020B0604020202020204" pitchFamily="34" charset="0"/>
                </a:rPr>
                <a:t> </a:t>
              </a:r>
              <a:r>
                <a:rPr lang="en-US" sz="2800" b="1" dirty="0" err="1" smtClean="0">
                  <a:solidFill>
                    <a:srgbClr val="0070C0"/>
                  </a:solidFill>
                  <a:latin typeface="Arial" panose="020B0604020202020204" pitchFamily="34" charset="0"/>
                  <a:ea typeface="Arial-Rounded" panose="020B0500000000000000" pitchFamily="34" charset="0"/>
                  <a:cs typeface="Arial" panose="020B0604020202020204" pitchFamily="34" charset="0"/>
                </a:rPr>
                <a:t>mũm</a:t>
              </a:r>
              <a:r>
                <a:rPr lang="en-US" sz="2800" b="1" dirty="0" smtClean="0">
                  <a:solidFill>
                    <a:srgbClr val="0070C0"/>
                  </a:solidFill>
                  <a:latin typeface="Arial" panose="020B0604020202020204" pitchFamily="34" charset="0"/>
                  <a:ea typeface="Arial-Rounded" panose="020B0500000000000000" pitchFamily="34" charset="0"/>
                  <a:cs typeface="Arial" panose="020B0604020202020204" pitchFamily="34" charset="0"/>
                </a:rPr>
                <a:t> </a:t>
              </a:r>
              <a:r>
                <a:rPr lang="en-US" sz="2800" b="1" dirty="0" err="1" smtClean="0">
                  <a:solidFill>
                    <a:srgbClr val="0070C0"/>
                  </a:solidFill>
                  <a:latin typeface="Arial" panose="020B0604020202020204" pitchFamily="34" charset="0"/>
                  <a:ea typeface="Arial-Rounded" panose="020B0500000000000000" pitchFamily="34" charset="0"/>
                  <a:cs typeface="Arial" panose="020B0604020202020204" pitchFamily="34" charset="0"/>
                </a:rPr>
                <a:t>mĩm</a:t>
              </a:r>
              <a:endParaRPr lang="en-US" sz="2800" b="1" dirty="0">
                <a:solidFill>
                  <a:srgbClr val="0070C0"/>
                </a:solidFill>
                <a:latin typeface="Arial" panose="020B0604020202020204" pitchFamily="34" charset="0"/>
                <a:ea typeface="Arial-Rounded" panose="020B0500000000000000" pitchFamily="34" charset="0"/>
                <a:cs typeface="Arial" panose="020B0604020202020204" pitchFamily="34" charset="0"/>
              </a:endParaRPr>
            </a:p>
          </p:txBody>
        </p:sp>
      </p:grpSp>
      <p:sp>
        <p:nvSpPr>
          <p:cNvPr id="5" name="Rounded Rectangle 4"/>
          <p:cNvSpPr/>
          <p:nvPr/>
        </p:nvSpPr>
        <p:spPr>
          <a:xfrm>
            <a:off x="3405220" y="4833916"/>
            <a:ext cx="5081437" cy="903134"/>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rgbClr val="C00000"/>
                </a:solidFill>
                <a:latin typeface="Arial" panose="020B0604020202020204" pitchFamily="34" charset="0"/>
                <a:ea typeface="Arial-Rounded" panose="020B0500000000000000" pitchFamily="34" charset="0"/>
                <a:cs typeface="Arial" panose="020B0604020202020204" pitchFamily="34" charset="0"/>
              </a:rPr>
              <a:t>M: </a:t>
            </a:r>
            <a:r>
              <a:rPr lang="en-US" sz="3600" b="1" dirty="0" err="1" smtClean="0">
                <a:solidFill>
                  <a:srgbClr val="0070C0"/>
                </a:solidFill>
                <a:latin typeface="Arial" panose="020B0604020202020204" pitchFamily="34" charset="0"/>
                <a:ea typeface="Arial-Rounded" panose="020B0500000000000000" pitchFamily="34" charset="0"/>
                <a:cs typeface="Arial" panose="020B0604020202020204" pitchFamily="34" charset="0"/>
              </a:rPr>
              <a:t>Bé</a:t>
            </a:r>
            <a:r>
              <a:rPr lang="en-US" sz="3600" b="1" dirty="0" smtClean="0">
                <a:solidFill>
                  <a:srgbClr val="0070C0"/>
                </a:solidFill>
                <a:latin typeface="Arial" panose="020B0604020202020204" pitchFamily="34" charset="0"/>
                <a:ea typeface="Arial-Rounded" panose="020B0500000000000000" pitchFamily="34" charset="0"/>
                <a:cs typeface="Arial" panose="020B0604020202020204" pitchFamily="34" charset="0"/>
              </a:rPr>
              <a:t> </a:t>
            </a:r>
            <a:r>
              <a:rPr lang="en-US" sz="3600" b="1" dirty="0" err="1" smtClean="0">
                <a:solidFill>
                  <a:srgbClr val="0070C0"/>
                </a:solidFill>
                <a:latin typeface="Arial" panose="020B0604020202020204" pitchFamily="34" charset="0"/>
                <a:ea typeface="Arial-Rounded" panose="020B0500000000000000" pitchFamily="34" charset="0"/>
                <a:cs typeface="Arial" panose="020B0604020202020204" pitchFamily="34" charset="0"/>
              </a:rPr>
              <a:t>Hà</a:t>
            </a:r>
            <a:r>
              <a:rPr lang="en-US" sz="3600" b="1" dirty="0" smtClean="0">
                <a:solidFill>
                  <a:srgbClr val="0070C0"/>
                </a:solidFill>
                <a:latin typeface="Arial" panose="020B0604020202020204" pitchFamily="34" charset="0"/>
                <a:ea typeface="Arial-Rounded" panose="020B0500000000000000" pitchFamily="34" charset="0"/>
                <a:cs typeface="Arial" panose="020B0604020202020204" pitchFamily="34" charset="0"/>
              </a:rPr>
              <a:t> </a:t>
            </a:r>
            <a:r>
              <a:rPr lang="en-US" sz="3600" b="1" dirty="0" err="1" smtClean="0">
                <a:solidFill>
                  <a:srgbClr val="0070C0"/>
                </a:solidFill>
                <a:latin typeface="Arial" panose="020B0604020202020204" pitchFamily="34" charset="0"/>
                <a:ea typeface="Arial-Rounded" panose="020B0500000000000000" pitchFamily="34" charset="0"/>
                <a:cs typeface="Arial" panose="020B0604020202020204" pitchFamily="34" charset="0"/>
              </a:rPr>
              <a:t>rất</a:t>
            </a:r>
            <a:r>
              <a:rPr lang="en-US" sz="3600" b="1" dirty="0" smtClean="0">
                <a:solidFill>
                  <a:srgbClr val="0070C0"/>
                </a:solidFill>
                <a:latin typeface="Arial" panose="020B0604020202020204" pitchFamily="34" charset="0"/>
                <a:ea typeface="Arial-Rounded" panose="020B0500000000000000" pitchFamily="34" charset="0"/>
                <a:cs typeface="Arial" panose="020B0604020202020204" pitchFamily="34" charset="0"/>
              </a:rPr>
              <a:t> </a:t>
            </a:r>
            <a:r>
              <a:rPr lang="en-US" sz="3600" b="1" dirty="0" err="1" smtClean="0">
                <a:solidFill>
                  <a:srgbClr val="0070C0"/>
                </a:solidFill>
                <a:latin typeface="Arial" panose="020B0604020202020204" pitchFamily="34" charset="0"/>
                <a:ea typeface="Arial-Rounded" panose="020B0500000000000000" pitchFamily="34" charset="0"/>
                <a:cs typeface="Arial" panose="020B0604020202020204" pitchFamily="34" charset="0"/>
              </a:rPr>
              <a:t>bụ</a:t>
            </a:r>
            <a:r>
              <a:rPr lang="en-US" sz="3600" b="1" dirty="0" smtClean="0">
                <a:solidFill>
                  <a:srgbClr val="0070C0"/>
                </a:solidFill>
                <a:latin typeface="Arial" panose="020B0604020202020204" pitchFamily="34" charset="0"/>
                <a:ea typeface="Arial-Rounded" panose="020B0500000000000000" pitchFamily="34" charset="0"/>
                <a:cs typeface="Arial" panose="020B0604020202020204" pitchFamily="34" charset="0"/>
              </a:rPr>
              <a:t> </a:t>
            </a:r>
            <a:r>
              <a:rPr lang="en-US" sz="3600" b="1" dirty="0" err="1" smtClean="0">
                <a:solidFill>
                  <a:srgbClr val="0070C0"/>
                </a:solidFill>
                <a:latin typeface="Arial" panose="020B0604020202020204" pitchFamily="34" charset="0"/>
                <a:ea typeface="Arial-Rounded" panose="020B0500000000000000" pitchFamily="34" charset="0"/>
                <a:cs typeface="Arial" panose="020B0604020202020204" pitchFamily="34" charset="0"/>
              </a:rPr>
              <a:t>bẫm</a:t>
            </a:r>
            <a:r>
              <a:rPr lang="en-US" sz="3600" b="1" dirty="0" smtClean="0">
                <a:solidFill>
                  <a:srgbClr val="0070C0"/>
                </a:solidFill>
                <a:latin typeface="Arial" panose="020B0604020202020204" pitchFamily="34" charset="0"/>
                <a:ea typeface="Arial-Rounded" panose="020B0500000000000000" pitchFamily="34" charset="0"/>
                <a:cs typeface="Arial" panose="020B0604020202020204" pitchFamily="34" charset="0"/>
              </a:rPr>
              <a:t>.</a:t>
            </a:r>
            <a:endParaRPr lang="en-US" sz="3600" b="1" dirty="0">
              <a:solidFill>
                <a:srgbClr val="0070C0"/>
              </a:solidFill>
              <a:latin typeface="Arial" panose="020B0604020202020204" pitchFamily="34" charset="0"/>
              <a:ea typeface="Arial-Rounded" panose="020B0500000000000000" pitchFamily="34" charset="0"/>
              <a:cs typeface="Arial" panose="020B0604020202020204" pitchFamily="34" charset="0"/>
            </a:endParaRPr>
          </a:p>
        </p:txBody>
      </p:sp>
      <p:sp>
        <p:nvSpPr>
          <p:cNvPr id="38" name="TextBox 37"/>
          <p:cNvSpPr txBox="1"/>
          <p:nvPr/>
        </p:nvSpPr>
        <p:spPr>
          <a:xfrm>
            <a:off x="707928" y="3917965"/>
            <a:ext cx="10496660" cy="646331"/>
          </a:xfrm>
          <a:prstGeom prst="rect">
            <a:avLst/>
          </a:prstGeom>
          <a:noFill/>
        </p:spPr>
        <p:txBody>
          <a:bodyPr wrap="square" rtlCol="0">
            <a:spAutoFit/>
          </a:bodyPr>
          <a:lstStyle/>
          <a:p>
            <a:pPr algn="just"/>
            <a:r>
              <a:rPr lang="en-US" sz="36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2. </a:t>
            </a:r>
            <a:r>
              <a:rPr lang="vi-VN" sz="3600" b="1" dirty="0">
                <a:solidFill>
                  <a:srgbClr val="002060"/>
                </a:solidFill>
                <a:latin typeface="Arial" panose="020B0604020202020204" pitchFamily="34" charset="0"/>
                <a:ea typeface="Arial-Rounded" panose="020B0500000000000000" pitchFamily="34" charset="0"/>
                <a:cs typeface="Arial" panose="020B0604020202020204" pitchFamily="34" charset="0"/>
              </a:rPr>
              <a:t>Đặt câu với từ ngữ em tìm được ở bài tập 1</a:t>
            </a:r>
            <a:endParaRPr lang="en-US" sz="3600" b="1" dirty="0">
              <a:solidFill>
                <a:srgbClr val="002060"/>
              </a:solidFill>
              <a:latin typeface="Arial" panose="020B0604020202020204" pitchFamily="34" charset="0"/>
              <a:ea typeface="Arial-Rounded" panose="020B0500000000000000" pitchFamily="34" charset="0"/>
              <a:cs typeface="Arial" panose="020B0604020202020204" pitchFamily="34" charset="0"/>
            </a:endParaRPr>
          </a:p>
        </p:txBody>
      </p:sp>
      <p:sp>
        <p:nvSpPr>
          <p:cNvPr id="39" name="TextBox 38"/>
          <p:cNvSpPr txBox="1"/>
          <p:nvPr/>
        </p:nvSpPr>
        <p:spPr>
          <a:xfrm>
            <a:off x="787736" y="1046860"/>
            <a:ext cx="10496660" cy="646330"/>
          </a:xfrm>
          <a:prstGeom prst="rect">
            <a:avLst/>
          </a:prstGeom>
          <a:noFill/>
        </p:spPr>
        <p:txBody>
          <a:bodyPr wrap="square" rtlCol="0">
            <a:spAutoFit/>
          </a:bodyPr>
          <a:lstStyle/>
          <a:p>
            <a:pPr algn="just"/>
            <a:r>
              <a:rPr lang="en-US" sz="3600" b="1" dirty="0">
                <a:solidFill>
                  <a:srgbClr val="002060"/>
                </a:solidFill>
                <a:latin typeface="Arial" panose="020B0604020202020204" pitchFamily="34" charset="0"/>
                <a:ea typeface="Arial-Rounded" panose="020B0500000000000000" pitchFamily="34" charset="0"/>
                <a:cs typeface="Arial" panose="020B0604020202020204" pitchFamily="34" charset="0"/>
              </a:rPr>
              <a:t>1. </a:t>
            </a:r>
            <a:r>
              <a:rPr lang="en-US" sz="36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Tìm</a:t>
            </a:r>
            <a:r>
              <a:rPr lang="en-US" sz="36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6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thêm</a:t>
            </a:r>
            <a:r>
              <a:rPr lang="en-US" sz="36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6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các</a:t>
            </a:r>
            <a:r>
              <a:rPr lang="en-US" sz="36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6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từ</a:t>
            </a:r>
            <a:r>
              <a:rPr lang="en-US" sz="36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6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ngữ</a:t>
            </a:r>
            <a:r>
              <a:rPr lang="en-US" sz="36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6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tả</a:t>
            </a:r>
            <a:r>
              <a:rPr lang="en-US" sz="36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6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em</a:t>
            </a:r>
            <a:r>
              <a:rPr lang="en-US" sz="36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6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bé</a:t>
            </a:r>
            <a:r>
              <a:rPr lang="en-US" sz="3600" b="1" dirty="0">
                <a:solidFill>
                  <a:srgbClr val="002060"/>
                </a:solidFill>
                <a:latin typeface="Arial" panose="020B0604020202020204" pitchFamily="34" charset="0"/>
                <a:ea typeface="Arial-Rounded" panose="020B0500000000000000" pitchFamily="34" charset="0"/>
                <a:cs typeface="Arial" panose="020B0604020202020204" pitchFamily="34" charset="0"/>
              </a:rPr>
              <a:t>.</a:t>
            </a:r>
          </a:p>
        </p:txBody>
      </p:sp>
    </p:spTree>
    <p:extLst>
      <p:ext uri="{BB962C8B-B14F-4D97-AF65-F5344CB8AC3E}">
        <p14:creationId xmlns:p14="http://schemas.microsoft.com/office/powerpoint/2010/main" val="842091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arn(inVertical)">
                                      <p:cBhvr>
                                        <p:cTn id="7" dur="5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1000"/>
                                        <p:tgtEl>
                                          <p:spTgt spid="25"/>
                                        </p:tgtEl>
                                      </p:cBhvr>
                                    </p:animEffect>
                                    <p:anim calcmode="lin" valueType="num">
                                      <p:cBhvr>
                                        <p:cTn id="20" dur="1000" fill="hold"/>
                                        <p:tgtEl>
                                          <p:spTgt spid="25"/>
                                        </p:tgtEl>
                                        <p:attrNameLst>
                                          <p:attrName>ppt_x</p:attrName>
                                        </p:attrNameLst>
                                      </p:cBhvr>
                                      <p:tavLst>
                                        <p:tav tm="0">
                                          <p:val>
                                            <p:strVal val="#ppt_x"/>
                                          </p:val>
                                        </p:tav>
                                        <p:tav tm="100000">
                                          <p:val>
                                            <p:strVal val="#ppt_x"/>
                                          </p:val>
                                        </p:tav>
                                      </p:tavLst>
                                    </p:anim>
                                    <p:anim calcmode="lin" valueType="num">
                                      <p:cBhvr>
                                        <p:cTn id="21"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1000"/>
                                        <p:tgtEl>
                                          <p:spTgt spid="31"/>
                                        </p:tgtEl>
                                      </p:cBhvr>
                                    </p:animEffect>
                                    <p:anim calcmode="lin" valueType="num">
                                      <p:cBhvr>
                                        <p:cTn id="34" dur="1000" fill="hold"/>
                                        <p:tgtEl>
                                          <p:spTgt spid="31"/>
                                        </p:tgtEl>
                                        <p:attrNameLst>
                                          <p:attrName>ppt_x</p:attrName>
                                        </p:attrNameLst>
                                      </p:cBhvr>
                                      <p:tavLst>
                                        <p:tav tm="0">
                                          <p:val>
                                            <p:strVal val="#ppt_x"/>
                                          </p:val>
                                        </p:tav>
                                        <p:tav tm="100000">
                                          <p:val>
                                            <p:strVal val="#ppt_x"/>
                                          </p:val>
                                        </p:tav>
                                      </p:tavLst>
                                    </p:anim>
                                    <p:anim calcmode="lin" valueType="num">
                                      <p:cBhvr>
                                        <p:cTn id="35"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barn(inVertical)">
                                      <p:cBhvr>
                                        <p:cTn id="47" dur="500"/>
                                        <p:tgtEl>
                                          <p:spTgt spid="38"/>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5"/>
                                        </p:tgtEl>
                                        <p:attrNameLst>
                                          <p:attrName>style.visibility</p:attrName>
                                        </p:attrNameLst>
                                      </p:cBhvr>
                                      <p:to>
                                        <p:strVal val="visible"/>
                                      </p:to>
                                    </p:set>
                                    <p:animEffect transition="in" filter="barn(inVertical)">
                                      <p:cBhvr>
                                        <p:cTn id="5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8" grpId="0"/>
      <p:bldP spid="3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p:cNvPicPr>
            <a:picLocks noChangeAspect="1"/>
          </p:cNvPicPr>
          <p:nvPr/>
        </p:nvPicPr>
        <p:blipFill rotWithShape="1">
          <a:blip r:embed="rId3" cstate="print">
            <a:extLst>
              <a:ext uri="{28A0092B-C50C-407E-A947-70E740481C1C}">
                <a14:useLocalDpi xmlns:a14="http://schemas.microsoft.com/office/drawing/2010/main" val="0"/>
              </a:ext>
            </a:extLst>
          </a:blip>
          <a:srcRect t="68889" r="140"/>
          <a:stretch/>
        </p:blipFill>
        <p:spPr>
          <a:xfrm>
            <a:off x="290630" y="4724400"/>
            <a:ext cx="11600375" cy="2133600"/>
          </a:xfrm>
          <a:prstGeom prst="rect">
            <a:avLst/>
          </a:prstGeom>
        </p:spPr>
      </p:pic>
      <p:sp>
        <p:nvSpPr>
          <p:cNvPr id="3" name="TextBox 2"/>
          <p:cNvSpPr txBox="1"/>
          <p:nvPr/>
        </p:nvSpPr>
        <p:spPr>
          <a:xfrm>
            <a:off x="1547968" y="510271"/>
            <a:ext cx="6035229" cy="903548"/>
          </a:xfrm>
          <a:prstGeom prst="rect">
            <a:avLst/>
          </a:prstGeom>
          <a:noFill/>
        </p:spPr>
        <p:txBody>
          <a:bodyPr wrap="square" lIns="88614" tIns="44307" rIns="88614" bIns="44307" rtlCol="0">
            <a:spAutoFit/>
          </a:bodyPr>
          <a:lstStyle/>
          <a:p>
            <a:pPr algn="just">
              <a:lnSpc>
                <a:spcPct val="125000"/>
              </a:lnSpc>
              <a:spcBef>
                <a:spcPts val="647"/>
              </a:spcBef>
            </a:pPr>
            <a:r>
              <a:rPr lang="en-US" sz="4232" b="1" dirty="0">
                <a:solidFill>
                  <a:srgbClr val="0070C0"/>
                </a:solidFill>
                <a:latin typeface="Arial" panose="020B0604020202020204" pitchFamily="34" charset="0"/>
                <a:ea typeface="Cambria" panose="02040503050406030204" pitchFamily="18" charset="0"/>
                <a:cs typeface="Arial" panose="020B0604020202020204" pitchFamily="34" charset="0"/>
              </a:rPr>
              <a:t>YÊU CẦU CẦN ĐẠT:</a:t>
            </a:r>
            <a:endParaRPr lang="vi-VN" sz="4232" b="1" dirty="0">
              <a:solidFill>
                <a:srgbClr val="0070C0"/>
              </a:solidFill>
              <a:latin typeface="Arial" panose="020B0604020202020204" pitchFamily="34" charset="0"/>
              <a:ea typeface="Cambria" panose="02040503050406030204" pitchFamily="18" charset="0"/>
              <a:cs typeface="Arial" panose="020B0604020202020204" pitchFamily="34" charset="0"/>
            </a:endParaRPr>
          </a:p>
        </p:txBody>
      </p:sp>
      <p:grpSp>
        <p:nvGrpSpPr>
          <p:cNvPr id="6" name="Group 5"/>
          <p:cNvGrpSpPr/>
          <p:nvPr/>
        </p:nvGrpSpPr>
        <p:grpSpPr>
          <a:xfrm>
            <a:off x="2961103" y="1828335"/>
            <a:ext cx="8396433" cy="782968"/>
            <a:chOff x="2262744" y="1494923"/>
            <a:chExt cx="8016240" cy="665162"/>
          </a:xfrm>
        </p:grpSpPr>
        <p:grpSp>
          <p:nvGrpSpPr>
            <p:cNvPr id="8" name="Group 3"/>
            <p:cNvGrpSpPr>
              <a:grpSpLocks/>
            </p:cNvGrpSpPr>
            <p:nvPr/>
          </p:nvGrpSpPr>
          <p:grpSpPr bwMode="auto">
            <a:xfrm>
              <a:off x="2262744" y="1494923"/>
              <a:ext cx="762000" cy="665162"/>
              <a:chOff x="1110" y="2656"/>
              <a:chExt cx="1549" cy="1351"/>
            </a:xfrm>
          </p:grpSpPr>
          <p:sp>
            <p:nvSpPr>
              <p:cNvPr id="15" name="AutoShape 4"/>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sz="2302">
                  <a:solidFill>
                    <a:prstClr val="black"/>
                  </a:solidFill>
                  <a:latin typeface="Arial" panose="020B0604020202020204" pitchFamily="34" charset="0"/>
                  <a:cs typeface="Arial" panose="020B0604020202020204" pitchFamily="34" charset="0"/>
                </a:endParaRPr>
              </a:p>
            </p:txBody>
          </p:sp>
          <p:sp>
            <p:nvSpPr>
              <p:cNvPr id="16" name="AutoShape 5"/>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sz="2302">
                  <a:solidFill>
                    <a:prstClr val="black"/>
                  </a:solidFill>
                  <a:latin typeface="Arial" panose="020B0604020202020204" pitchFamily="34" charset="0"/>
                  <a:cs typeface="Arial" panose="020B0604020202020204" pitchFamily="34" charset="0"/>
                </a:endParaRPr>
              </a:p>
            </p:txBody>
          </p:sp>
          <p:sp>
            <p:nvSpPr>
              <p:cNvPr id="17" name="AutoShape 6"/>
              <p:cNvSpPr>
                <a:spLocks noChangeArrowheads="1"/>
              </p:cNvSpPr>
              <p:nvPr/>
            </p:nvSpPr>
            <p:spPr bwMode="gray">
              <a:xfrm>
                <a:off x="1200" y="2737"/>
                <a:ext cx="1349" cy="1167"/>
              </a:xfrm>
              <a:prstGeom prst="hexagon">
                <a:avLst>
                  <a:gd name="adj" fmla="val 28896"/>
                  <a:gd name="vf" fmla="val 115470"/>
                </a:avLst>
              </a:prstGeom>
              <a:solidFill>
                <a:srgbClr val="00B0F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sz="2005" b="1" dirty="0">
                    <a:solidFill>
                      <a:prstClr val="white"/>
                    </a:solidFill>
                    <a:latin typeface="Arial" panose="020B0604020202020204" pitchFamily="34" charset="0"/>
                    <a:cs typeface="Arial" panose="020B0604020202020204" pitchFamily="34" charset="0"/>
                  </a:rPr>
                  <a:t>1</a:t>
                </a:r>
              </a:p>
            </p:txBody>
          </p:sp>
        </p:grpSp>
        <p:sp>
          <p:nvSpPr>
            <p:cNvPr id="10" name="Line 11"/>
            <p:cNvSpPr>
              <a:spLocks noChangeShapeType="1"/>
            </p:cNvSpPr>
            <p:nvPr/>
          </p:nvSpPr>
          <p:spPr bwMode="auto">
            <a:xfrm>
              <a:off x="2872344" y="2104523"/>
              <a:ext cx="7406640" cy="0"/>
            </a:xfrm>
            <a:prstGeom prst="line">
              <a:avLst/>
            </a:prstGeom>
            <a:noFill/>
            <a:ln w="25400">
              <a:solidFill>
                <a:srgbClr val="C0C0C0"/>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sz="2302">
                <a:solidFill>
                  <a:prstClr val="black"/>
                </a:solidFill>
                <a:latin typeface="Arial" panose="020B0604020202020204" pitchFamily="34" charset="0"/>
                <a:cs typeface="Arial" panose="020B0604020202020204" pitchFamily="34" charset="0"/>
              </a:endParaRPr>
            </a:p>
          </p:txBody>
        </p:sp>
      </p:grpSp>
      <p:pic>
        <p:nvPicPr>
          <p:cNvPr id="1026" name="Picture 2" descr="Premium Vector | Cute happy kid girl read under the tree"/>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1757" b="100000" l="479" r="95048"/>
                    </a14:imgEffect>
                  </a14:imgLayer>
                </a14:imgProps>
              </a:ext>
              <a:ext uri="{28A0092B-C50C-407E-A947-70E740481C1C}">
                <a14:useLocalDpi xmlns:a14="http://schemas.microsoft.com/office/drawing/2010/main" val="0"/>
              </a:ext>
            </a:extLst>
          </a:blip>
          <a:srcRect l="9584" r="8957"/>
          <a:stretch/>
        </p:blipFill>
        <p:spPr bwMode="auto">
          <a:xfrm>
            <a:off x="96496" y="2632953"/>
            <a:ext cx="2999442" cy="4086132"/>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0" descr="Rainbow Clipart For Free Download - Kids School Clipart , Free Transparent  Clipart - ClipartKey"/>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812" b="99729" l="556" r="100000"/>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rot="1356296">
            <a:off x="8643715" y="284155"/>
            <a:ext cx="3172709" cy="1842017"/>
          </a:xfrm>
          <a:prstGeom prst="rect">
            <a:avLst/>
          </a:prstGeom>
          <a:noFill/>
          <a:extLst>
            <a:ext uri="{909E8E84-426E-40DD-AFC4-6F175D3DCCD1}">
              <a14:hiddenFill xmlns:a14="http://schemas.microsoft.com/office/drawing/2010/main">
                <a:solidFill>
                  <a:srgbClr val="FFFFFF"/>
                </a:solidFill>
              </a14:hiddenFill>
            </a:ext>
          </a:extLst>
        </p:spPr>
      </p:pic>
      <p:sp>
        <p:nvSpPr>
          <p:cNvPr id="34" name="TextBox 71"/>
          <p:cNvSpPr txBox="1"/>
          <p:nvPr/>
        </p:nvSpPr>
        <p:spPr>
          <a:xfrm>
            <a:off x="3765941" y="1667030"/>
            <a:ext cx="7074337" cy="1003576"/>
          </a:xfrm>
          <a:prstGeom prst="rect">
            <a:avLst/>
          </a:prstGeom>
          <a:noFill/>
          <a:ln w="9525">
            <a:noFill/>
          </a:ln>
        </p:spPr>
        <p:txBody>
          <a:bodyPr wrap="square" lIns="88614" tIns="44307" rIns="88614" bIns="44307">
            <a:spAutoFit/>
          </a:bodyPr>
          <a:lstStyle/>
          <a:p>
            <a:r>
              <a:rPr lang="en-US" sz="2970" b="1" dirty="0" smtClean="0">
                <a:latin typeface="Arial" panose="020B0604020202020204" pitchFamily="34" charset="0"/>
                <a:cs typeface="Arial" panose="020B0604020202020204" pitchFamily="34" charset="0"/>
              </a:rPr>
              <a:t>- Đọc rõ ràng bài </a:t>
            </a:r>
            <a:r>
              <a:rPr lang="en-US" sz="2970" b="1" dirty="0" err="1" smtClean="0">
                <a:latin typeface="Arial" panose="020B0604020202020204" pitchFamily="34" charset="0"/>
                <a:cs typeface="Arial" panose="020B0604020202020204" pitchFamily="34" charset="0"/>
              </a:rPr>
              <a:t>thơ.Biết</a:t>
            </a:r>
            <a:r>
              <a:rPr lang="en-US" sz="2970" b="1" dirty="0" smtClean="0">
                <a:latin typeface="Arial" panose="020B0604020202020204" pitchFamily="34" charset="0"/>
                <a:cs typeface="Arial" panose="020B0604020202020204" pitchFamily="34" charset="0"/>
              </a:rPr>
              <a:t> cách ngắt nhịp thơ, nhấn giọng phù hợp.</a:t>
            </a:r>
            <a:endParaRPr lang="vi-VN" sz="2970" b="1" dirty="0">
              <a:latin typeface="Arial" panose="020B0604020202020204" pitchFamily="34" charset="0"/>
              <a:cs typeface="Arial" panose="020B0604020202020204" pitchFamily="34" charset="0"/>
            </a:endParaRPr>
          </a:p>
        </p:txBody>
      </p:sp>
      <p:grpSp>
        <p:nvGrpSpPr>
          <p:cNvPr id="36" name="Group 7"/>
          <p:cNvGrpSpPr>
            <a:grpSpLocks/>
          </p:cNvGrpSpPr>
          <p:nvPr/>
        </p:nvGrpSpPr>
        <p:grpSpPr bwMode="auto">
          <a:xfrm>
            <a:off x="3053851" y="4826649"/>
            <a:ext cx="798140" cy="782968"/>
            <a:chOff x="3174" y="2656"/>
            <a:chExt cx="1549" cy="1351"/>
          </a:xfrm>
        </p:grpSpPr>
        <p:sp>
          <p:nvSpPr>
            <p:cNvPr id="39" name="AutoShape 8"/>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sz="2302">
                <a:solidFill>
                  <a:prstClr val="black"/>
                </a:solidFill>
                <a:latin typeface="Arial" panose="020B0604020202020204" pitchFamily="34" charset="0"/>
                <a:cs typeface="Arial" panose="020B0604020202020204" pitchFamily="34" charset="0"/>
              </a:endParaRPr>
            </a:p>
          </p:txBody>
        </p:sp>
        <p:sp>
          <p:nvSpPr>
            <p:cNvPr id="40" name="AutoShape 9"/>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sz="2302">
                <a:solidFill>
                  <a:prstClr val="black"/>
                </a:solidFill>
                <a:latin typeface="Arial" panose="020B0604020202020204" pitchFamily="34" charset="0"/>
                <a:cs typeface="Arial" panose="020B0604020202020204" pitchFamily="34" charset="0"/>
              </a:endParaRPr>
            </a:p>
          </p:txBody>
        </p:sp>
        <p:sp>
          <p:nvSpPr>
            <p:cNvPr id="41" name="AutoShape 10"/>
            <p:cNvSpPr>
              <a:spLocks noChangeArrowheads="1"/>
            </p:cNvSpPr>
            <p:nvPr/>
          </p:nvSpPr>
          <p:spPr bwMode="gray">
            <a:xfrm>
              <a:off x="3264" y="2737"/>
              <a:ext cx="1349" cy="1167"/>
            </a:xfrm>
            <a:prstGeom prst="hexagon">
              <a:avLst>
                <a:gd name="adj" fmla="val 28896"/>
                <a:gd name="vf" fmla="val 11547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sz="2005" b="1" dirty="0" smtClean="0">
                  <a:solidFill>
                    <a:srgbClr val="FFFF00"/>
                  </a:solidFill>
                  <a:latin typeface="Arial" panose="020B0604020202020204" pitchFamily="34" charset="0"/>
                  <a:cs typeface="Arial" panose="020B0604020202020204" pitchFamily="34" charset="0"/>
                </a:rPr>
                <a:t>3</a:t>
              </a:r>
              <a:endParaRPr lang="en-US" sz="2005" b="1" dirty="0">
                <a:solidFill>
                  <a:srgbClr val="FFFF00"/>
                </a:solidFill>
                <a:latin typeface="Arial" panose="020B0604020202020204" pitchFamily="34" charset="0"/>
                <a:cs typeface="Arial" panose="020B0604020202020204" pitchFamily="34" charset="0"/>
              </a:endParaRPr>
            </a:p>
          </p:txBody>
        </p:sp>
      </p:grpSp>
      <p:sp>
        <p:nvSpPr>
          <p:cNvPr id="2" name="Rectangle 1"/>
          <p:cNvSpPr/>
          <p:nvPr/>
        </p:nvSpPr>
        <p:spPr>
          <a:xfrm>
            <a:off x="3805618" y="4529784"/>
            <a:ext cx="7245077" cy="1006429"/>
          </a:xfrm>
          <a:prstGeom prst="rect">
            <a:avLst/>
          </a:prstGeom>
        </p:spPr>
        <p:txBody>
          <a:bodyPr wrap="square">
            <a:spAutoFit/>
          </a:bodyPr>
          <a:lstStyle/>
          <a:p>
            <a:r>
              <a:rPr lang="en-US" sz="2970" b="1" dirty="0" smtClean="0">
                <a:latin typeface="Arial" panose="020B0604020202020204" pitchFamily="34" charset="0"/>
                <a:cs typeface="Arial" panose="020B0604020202020204" pitchFamily="34" charset="0"/>
              </a:rPr>
              <a:t>- </a:t>
            </a:r>
            <a:r>
              <a:rPr lang="en-US" sz="2970" b="1" dirty="0" err="1" smtClean="0">
                <a:latin typeface="Arial" panose="020B0604020202020204" pitchFamily="34" charset="0"/>
                <a:cs typeface="Arial" panose="020B0604020202020204" pitchFamily="34" charset="0"/>
              </a:rPr>
              <a:t>Hiểu</a:t>
            </a:r>
            <a:r>
              <a:rPr lang="en-US" sz="2970" b="1" dirty="0" smtClean="0">
                <a:latin typeface="Arial" panose="020B0604020202020204" pitchFamily="34" charset="0"/>
                <a:cs typeface="Arial" panose="020B0604020202020204" pitchFamily="34" charset="0"/>
              </a:rPr>
              <a:t> </a:t>
            </a:r>
            <a:r>
              <a:rPr lang="en-US" sz="2970" b="1" dirty="0" err="1" smtClean="0">
                <a:latin typeface="Arial" panose="020B0604020202020204" pitchFamily="34" charset="0"/>
                <a:cs typeface="Arial" panose="020B0604020202020204" pitchFamily="34" charset="0"/>
              </a:rPr>
              <a:t>nội</a:t>
            </a:r>
            <a:r>
              <a:rPr lang="en-US" sz="2970" b="1" dirty="0" smtClean="0">
                <a:latin typeface="Arial" panose="020B0604020202020204" pitchFamily="34" charset="0"/>
                <a:cs typeface="Arial" panose="020B0604020202020204" pitchFamily="34" charset="0"/>
              </a:rPr>
              <a:t> dung </a:t>
            </a:r>
            <a:r>
              <a:rPr lang="en-US" sz="2970" b="1" dirty="0" err="1" smtClean="0">
                <a:latin typeface="Arial" panose="020B0604020202020204" pitchFamily="34" charset="0"/>
                <a:cs typeface="Arial" panose="020B0604020202020204" pitchFamily="34" charset="0"/>
              </a:rPr>
              <a:t>bài</a:t>
            </a:r>
            <a:r>
              <a:rPr lang="en-US" sz="2970" b="1" dirty="0" smtClean="0">
                <a:latin typeface="Arial" panose="020B0604020202020204" pitchFamily="34" charset="0"/>
                <a:cs typeface="Arial" panose="020B0604020202020204" pitchFamily="34" charset="0"/>
              </a:rPr>
              <a:t> </a:t>
            </a:r>
            <a:r>
              <a:rPr lang="en-US" sz="2970" b="1" dirty="0" err="1" smtClean="0">
                <a:latin typeface="Arial" panose="020B0604020202020204" pitchFamily="34" charset="0"/>
                <a:cs typeface="Arial" panose="020B0604020202020204" pitchFamily="34" charset="0"/>
              </a:rPr>
              <a:t>thơ:Tình</a:t>
            </a:r>
            <a:r>
              <a:rPr lang="en-US" sz="2970" b="1" dirty="0" smtClean="0">
                <a:latin typeface="Arial" panose="020B0604020202020204" pitchFamily="34" charset="0"/>
                <a:cs typeface="Arial" panose="020B0604020202020204" pitchFamily="34" charset="0"/>
              </a:rPr>
              <a:t> </a:t>
            </a:r>
            <a:r>
              <a:rPr lang="en-US" sz="2970" b="1" dirty="0" err="1" smtClean="0">
                <a:latin typeface="Arial" panose="020B0604020202020204" pitchFamily="34" charset="0"/>
                <a:cs typeface="Arial" panose="020B0604020202020204" pitchFamily="34" charset="0"/>
              </a:rPr>
              <a:t>cảm</a:t>
            </a:r>
            <a:r>
              <a:rPr lang="en-US" sz="2970" b="1" dirty="0" smtClean="0">
                <a:latin typeface="Arial" panose="020B0604020202020204" pitchFamily="34" charset="0"/>
                <a:cs typeface="Arial" panose="020B0604020202020204" pitchFamily="34" charset="0"/>
              </a:rPr>
              <a:t> </a:t>
            </a:r>
            <a:r>
              <a:rPr lang="en-US" sz="2970" b="1" dirty="0" err="1" smtClean="0">
                <a:latin typeface="Arial" panose="020B0604020202020204" pitchFamily="34" charset="0"/>
                <a:cs typeface="Arial" panose="020B0604020202020204" pitchFamily="34" charset="0"/>
              </a:rPr>
              <a:t>yêu</a:t>
            </a:r>
            <a:r>
              <a:rPr lang="en-US" sz="2970" b="1" dirty="0" smtClean="0">
                <a:latin typeface="Arial" panose="020B0604020202020204" pitchFamily="34" charset="0"/>
                <a:cs typeface="Arial" panose="020B0604020202020204" pitchFamily="34" charset="0"/>
              </a:rPr>
              <a:t> </a:t>
            </a:r>
            <a:r>
              <a:rPr lang="en-US" sz="2970" b="1" dirty="0" err="1" smtClean="0">
                <a:latin typeface="Arial" panose="020B0604020202020204" pitchFamily="34" charset="0"/>
                <a:cs typeface="Arial" panose="020B0604020202020204" pitchFamily="34" charset="0"/>
              </a:rPr>
              <a:t>thương</a:t>
            </a:r>
            <a:r>
              <a:rPr lang="en-US" sz="2970" b="1" dirty="0" smtClean="0">
                <a:latin typeface="Arial" panose="020B0604020202020204" pitchFamily="34" charset="0"/>
                <a:cs typeface="Arial" panose="020B0604020202020204" pitchFamily="34" charset="0"/>
              </a:rPr>
              <a:t> </a:t>
            </a:r>
            <a:r>
              <a:rPr lang="en-US" sz="2970" b="1" dirty="0" err="1" smtClean="0">
                <a:latin typeface="Arial" panose="020B0604020202020204" pitchFamily="34" charset="0"/>
                <a:cs typeface="Arial" panose="020B0604020202020204" pitchFamily="34" charset="0"/>
              </a:rPr>
              <a:t>của</a:t>
            </a:r>
            <a:r>
              <a:rPr lang="en-US" sz="2970" b="1" dirty="0" smtClean="0">
                <a:latin typeface="Arial" panose="020B0604020202020204" pitchFamily="34" charset="0"/>
                <a:cs typeface="Arial" panose="020B0604020202020204" pitchFamily="34" charset="0"/>
              </a:rPr>
              <a:t> </a:t>
            </a:r>
            <a:r>
              <a:rPr lang="en-US" sz="2970" b="1" dirty="0" err="1" smtClean="0">
                <a:latin typeface="Arial" panose="020B0604020202020204" pitchFamily="34" charset="0"/>
                <a:cs typeface="Arial" panose="020B0604020202020204" pitchFamily="34" charset="0"/>
              </a:rPr>
              <a:t>bạn</a:t>
            </a:r>
            <a:r>
              <a:rPr lang="en-US" sz="2970" b="1" dirty="0" smtClean="0">
                <a:latin typeface="Arial" panose="020B0604020202020204" pitchFamily="34" charset="0"/>
                <a:cs typeface="Arial" panose="020B0604020202020204" pitchFamily="34" charset="0"/>
              </a:rPr>
              <a:t> </a:t>
            </a:r>
            <a:r>
              <a:rPr lang="en-US" sz="2970" b="1" dirty="0" err="1" smtClean="0">
                <a:latin typeface="Arial" panose="020B0604020202020204" pitchFamily="34" charset="0"/>
                <a:cs typeface="Arial" panose="020B0604020202020204" pitchFamily="34" charset="0"/>
              </a:rPr>
              <a:t>nhỏ</a:t>
            </a:r>
            <a:r>
              <a:rPr lang="en-US" sz="2970" b="1" dirty="0" smtClean="0">
                <a:latin typeface="Arial" panose="020B0604020202020204" pitchFamily="34" charset="0"/>
                <a:cs typeface="Arial" panose="020B0604020202020204" pitchFamily="34" charset="0"/>
              </a:rPr>
              <a:t> </a:t>
            </a:r>
            <a:r>
              <a:rPr lang="en-US" sz="2970" b="1" dirty="0" err="1" smtClean="0">
                <a:latin typeface="Arial" panose="020B0604020202020204" pitchFamily="34" charset="0"/>
                <a:cs typeface="Arial" panose="020B0604020202020204" pitchFamily="34" charset="0"/>
              </a:rPr>
              <a:t>dành</a:t>
            </a:r>
            <a:r>
              <a:rPr lang="en-US" sz="2970" b="1" dirty="0" smtClean="0">
                <a:latin typeface="Arial" panose="020B0604020202020204" pitchFamily="34" charset="0"/>
                <a:cs typeface="Arial" panose="020B0604020202020204" pitchFamily="34" charset="0"/>
              </a:rPr>
              <a:t> </a:t>
            </a:r>
            <a:r>
              <a:rPr lang="en-US" sz="2970" b="1" dirty="0" err="1" smtClean="0">
                <a:latin typeface="Arial" panose="020B0604020202020204" pitchFamily="34" charset="0"/>
                <a:cs typeface="Arial" panose="020B0604020202020204" pitchFamily="34" charset="0"/>
              </a:rPr>
              <a:t>cho</a:t>
            </a:r>
            <a:r>
              <a:rPr lang="en-US" sz="2970" b="1" dirty="0" smtClean="0">
                <a:latin typeface="Arial" panose="020B0604020202020204" pitchFamily="34" charset="0"/>
                <a:cs typeface="Arial" panose="020B0604020202020204" pitchFamily="34" charset="0"/>
              </a:rPr>
              <a:t> </a:t>
            </a:r>
            <a:r>
              <a:rPr lang="en-US" sz="2970" b="1" dirty="0" err="1" smtClean="0">
                <a:latin typeface="Arial" panose="020B0604020202020204" pitchFamily="34" charset="0"/>
                <a:cs typeface="Arial" panose="020B0604020202020204" pitchFamily="34" charset="0"/>
              </a:rPr>
              <a:t>em</a:t>
            </a:r>
            <a:r>
              <a:rPr lang="en-US" sz="2970" b="1" dirty="0" smtClean="0">
                <a:latin typeface="Arial" panose="020B0604020202020204" pitchFamily="34" charset="0"/>
                <a:cs typeface="Arial" panose="020B0604020202020204" pitchFamily="34" charset="0"/>
              </a:rPr>
              <a:t> </a:t>
            </a:r>
            <a:r>
              <a:rPr lang="en-US" sz="2970" b="1" dirty="0" err="1" smtClean="0">
                <a:latin typeface="Arial" panose="020B0604020202020204" pitchFamily="34" charset="0"/>
                <a:cs typeface="Arial" panose="020B0604020202020204" pitchFamily="34" charset="0"/>
              </a:rPr>
              <a:t>bé</a:t>
            </a:r>
            <a:r>
              <a:rPr lang="en-US" sz="2970" b="1" dirty="0" smtClean="0">
                <a:latin typeface="Arial" panose="020B0604020202020204" pitchFamily="34" charset="0"/>
                <a:cs typeface="Arial" panose="020B0604020202020204" pitchFamily="34" charset="0"/>
              </a:rPr>
              <a:t>.</a:t>
            </a:r>
            <a:endParaRPr lang="vi-VN" sz="2970" b="1" dirty="0">
              <a:latin typeface="Arial" panose="020B0604020202020204" pitchFamily="34" charset="0"/>
              <a:cs typeface="Arial" panose="020B0604020202020204" pitchFamily="34" charset="0"/>
            </a:endParaRPr>
          </a:p>
        </p:txBody>
      </p:sp>
      <p:sp>
        <p:nvSpPr>
          <p:cNvPr id="4" name="Rectangle 3"/>
          <p:cNvSpPr/>
          <p:nvPr/>
        </p:nvSpPr>
        <p:spPr>
          <a:xfrm>
            <a:off x="3765941" y="4567709"/>
            <a:ext cx="8234429" cy="549381"/>
          </a:xfrm>
          <a:prstGeom prst="rect">
            <a:avLst/>
          </a:prstGeom>
        </p:spPr>
        <p:txBody>
          <a:bodyPr wrap="square">
            <a:spAutoFit/>
          </a:bodyPr>
          <a:lstStyle/>
          <a:p>
            <a:endParaRPr lang="vi-VN" sz="2970" dirty="0">
              <a:latin typeface="Arial" panose="020B0604020202020204" pitchFamily="34" charset="0"/>
              <a:cs typeface="Arial" panose="020B0604020202020204" pitchFamily="34" charset="0"/>
            </a:endParaRPr>
          </a:p>
        </p:txBody>
      </p:sp>
      <p:grpSp>
        <p:nvGrpSpPr>
          <p:cNvPr id="20" name="Group 7"/>
          <p:cNvGrpSpPr>
            <a:grpSpLocks/>
          </p:cNvGrpSpPr>
          <p:nvPr/>
        </p:nvGrpSpPr>
        <p:grpSpPr bwMode="auto">
          <a:xfrm>
            <a:off x="3007477" y="3287166"/>
            <a:ext cx="798140" cy="782968"/>
            <a:chOff x="3174" y="2656"/>
            <a:chExt cx="1549" cy="1351"/>
          </a:xfrm>
          <a:solidFill>
            <a:srgbClr val="7030A0"/>
          </a:solidFill>
        </p:grpSpPr>
        <p:sp>
          <p:nvSpPr>
            <p:cNvPr id="22" name="AutoShape 8"/>
            <p:cNvSpPr>
              <a:spLocks noChangeArrowheads="1"/>
            </p:cNvSpPr>
            <p:nvPr/>
          </p:nvSpPr>
          <p:spPr bwMode="gray">
            <a:xfrm>
              <a:off x="3187" y="2679"/>
              <a:ext cx="1536" cy="1328"/>
            </a:xfrm>
            <a:prstGeom prst="hexagon">
              <a:avLst>
                <a:gd name="adj" fmla="val 28916"/>
                <a:gd name="vf" fmla="val 115470"/>
              </a:avLst>
            </a:prstGeom>
            <a:grp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sz="2302">
                <a:solidFill>
                  <a:schemeClr val="bg1"/>
                </a:solidFill>
                <a:latin typeface="Arial" panose="020B0604020202020204" pitchFamily="34" charset="0"/>
                <a:cs typeface="Arial" panose="020B0604020202020204" pitchFamily="34" charset="0"/>
              </a:endParaRPr>
            </a:p>
          </p:txBody>
        </p:sp>
        <p:sp>
          <p:nvSpPr>
            <p:cNvPr id="23" name="AutoShape 9"/>
            <p:cNvSpPr>
              <a:spLocks noChangeArrowheads="1"/>
            </p:cNvSpPr>
            <p:nvPr/>
          </p:nvSpPr>
          <p:spPr bwMode="gray">
            <a:xfrm>
              <a:off x="3174" y="2656"/>
              <a:ext cx="1536" cy="1328"/>
            </a:xfrm>
            <a:prstGeom prst="hexagon">
              <a:avLst>
                <a:gd name="adj" fmla="val 28916"/>
                <a:gd name="vf" fmla="val 115470"/>
              </a:avLst>
            </a:prstGeom>
            <a:grp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sz="2302">
                <a:solidFill>
                  <a:schemeClr val="bg1"/>
                </a:solidFill>
                <a:latin typeface="Arial" panose="020B0604020202020204" pitchFamily="34" charset="0"/>
                <a:cs typeface="Arial" panose="020B0604020202020204" pitchFamily="34" charset="0"/>
              </a:endParaRPr>
            </a:p>
          </p:txBody>
        </p:sp>
        <p:sp>
          <p:nvSpPr>
            <p:cNvPr id="24" name="AutoShape 10"/>
            <p:cNvSpPr>
              <a:spLocks noChangeArrowheads="1"/>
            </p:cNvSpPr>
            <p:nvPr/>
          </p:nvSpPr>
          <p:spPr bwMode="gray">
            <a:xfrm>
              <a:off x="3264" y="2737"/>
              <a:ext cx="1349" cy="1167"/>
            </a:xfrm>
            <a:prstGeom prst="hexagon">
              <a:avLst>
                <a:gd name="adj" fmla="val 28896"/>
                <a:gd name="vf" fmla="val 115470"/>
              </a:avLst>
            </a:prstGeom>
            <a:gr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sz="2005" b="1" dirty="0">
                  <a:solidFill>
                    <a:schemeClr val="bg1"/>
                  </a:solidFill>
                  <a:latin typeface="Arial" panose="020B0604020202020204" pitchFamily="34" charset="0"/>
                  <a:cs typeface="Arial" panose="020B0604020202020204" pitchFamily="34" charset="0"/>
                </a:rPr>
                <a:t>2</a:t>
              </a:r>
            </a:p>
          </p:txBody>
        </p:sp>
      </p:grpSp>
      <p:sp>
        <p:nvSpPr>
          <p:cNvPr id="25" name="Rectangle 24"/>
          <p:cNvSpPr/>
          <p:nvPr/>
        </p:nvSpPr>
        <p:spPr>
          <a:xfrm>
            <a:off x="3719990" y="3321553"/>
            <a:ext cx="7245077" cy="584775"/>
          </a:xfrm>
          <a:prstGeom prst="rect">
            <a:avLst/>
          </a:prstGeom>
        </p:spPr>
        <p:txBody>
          <a:bodyPr wrap="square">
            <a:spAutoFit/>
          </a:bodyPr>
          <a:lstStyle/>
          <a:p>
            <a:r>
              <a:rPr lang="vi-VN" sz="3200" b="1" dirty="0">
                <a:latin typeface="Arial" panose="020B0604020202020204" pitchFamily="34" charset="0"/>
                <a:ea typeface="Times New Roman" panose="02020603050405020304" pitchFamily="18" charset="0"/>
                <a:cs typeface="Arial" panose="020B0604020202020204" pitchFamily="34" charset="0"/>
              </a:rPr>
              <a:t>- Trả lời được các câu hỏi của bài</a:t>
            </a:r>
            <a:endParaRPr lang="vi-VN" sz="297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8955671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5">
            <a:extLst>
              <a:ext uri="{FF2B5EF4-FFF2-40B4-BE49-F238E27FC236}">
                <a16:creationId xmlns:a16="http://schemas.microsoft.com/office/drawing/2014/main" xmlns="" id="{32E29622-6938-4F27-BA2F-8E57C68A088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8238" y="-287766"/>
            <a:ext cx="10766099" cy="6704415"/>
          </a:xfrm>
          <a:prstGeom prst="rect">
            <a:avLst/>
          </a:prstGeom>
        </p:spPr>
      </p:pic>
      <p:pic>
        <p:nvPicPr>
          <p:cNvPr id="16" name="图片 6">
            <a:extLst>
              <a:ext uri="{FF2B5EF4-FFF2-40B4-BE49-F238E27FC236}">
                <a16:creationId xmlns:a16="http://schemas.microsoft.com/office/drawing/2014/main" xmlns="" id="{F239F57B-F203-4AE3-AB1C-0AC06A6CC6BC}"/>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0" y="6108700"/>
            <a:ext cx="12192000" cy="744715"/>
          </a:xfrm>
          <a:prstGeom prst="rect">
            <a:avLst/>
          </a:prstGeom>
        </p:spPr>
      </p:pic>
      <p:grpSp>
        <p:nvGrpSpPr>
          <p:cNvPr id="17" name="Group 16">
            <a:extLst>
              <a:ext uri="{FF2B5EF4-FFF2-40B4-BE49-F238E27FC236}">
                <a16:creationId xmlns:a16="http://schemas.microsoft.com/office/drawing/2014/main" xmlns="" id="{7A807A5E-B68A-410C-AB0D-1D86BD6E42C7}"/>
              </a:ext>
            </a:extLst>
          </p:cNvPr>
          <p:cNvGrpSpPr/>
          <p:nvPr/>
        </p:nvGrpSpPr>
        <p:grpSpPr>
          <a:xfrm>
            <a:off x="0" y="0"/>
            <a:ext cx="12192000" cy="368301"/>
            <a:chOff x="0" y="-127508"/>
            <a:chExt cx="12192000" cy="1361811"/>
          </a:xfrm>
        </p:grpSpPr>
        <p:sp>
          <p:nvSpPr>
            <p:cNvPr id="18" name="Rectangle: Top Corners Rounded 17">
              <a:extLst>
                <a:ext uri="{FF2B5EF4-FFF2-40B4-BE49-F238E27FC236}">
                  <a16:creationId xmlns:a16="http://schemas.microsoft.com/office/drawing/2014/main" xmlns=""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Top Corners Rounded 18">
              <a:extLst>
                <a:ext uri="{FF2B5EF4-FFF2-40B4-BE49-F238E27FC236}">
                  <a16:creationId xmlns:a16="http://schemas.microsoft.com/office/drawing/2014/main" xmlns=""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图片 39">
            <a:extLst>
              <a:ext uri="{FF2B5EF4-FFF2-40B4-BE49-F238E27FC236}">
                <a16:creationId xmlns:a16="http://schemas.microsoft.com/office/drawing/2014/main" xmlns="" id="{B6A43CE9-BBC5-4E98-BF98-A297DCD6796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621860">
            <a:off x="1639556" y="870992"/>
            <a:ext cx="2864392" cy="2423717"/>
          </a:xfrm>
          <a:prstGeom prst="rect">
            <a:avLst/>
          </a:prstGeom>
        </p:spPr>
      </p:pic>
      <p:sp>
        <p:nvSpPr>
          <p:cNvPr id="11" name="TextBox 10">
            <a:extLst>
              <a:ext uri="{FF2B5EF4-FFF2-40B4-BE49-F238E27FC236}">
                <a16:creationId xmlns:a16="http://schemas.microsoft.com/office/drawing/2014/main" xmlns="" id="{3C722568-5BEC-4CC9-9200-292359A25631}"/>
              </a:ext>
            </a:extLst>
          </p:cNvPr>
          <p:cNvSpPr txBox="1"/>
          <p:nvPr/>
        </p:nvSpPr>
        <p:spPr>
          <a:xfrm>
            <a:off x="2376742" y="2727900"/>
            <a:ext cx="7633146" cy="1481175"/>
          </a:xfrm>
          <a:prstGeom prst="rect">
            <a:avLst/>
          </a:prstGeom>
          <a:noFill/>
        </p:spPr>
        <p:txBody>
          <a:bodyPr wrap="square" rtlCol="0">
            <a:spAutoFit/>
          </a:bodyPr>
          <a:lstStyle/>
          <a:p>
            <a:pPr algn="ctr">
              <a:lnSpc>
                <a:spcPct val="150000"/>
              </a:lnSpc>
            </a:pPr>
            <a:r>
              <a:rPr lang="en-US" sz="3200" dirty="0" err="1">
                <a:solidFill>
                  <a:srgbClr val="FF0000"/>
                </a:solidFill>
                <a:latin typeface="Times New Roman" panose="02020603050405020304" pitchFamily="18" charset="0"/>
                <a:cs typeface="Times New Roman" panose="02020603050405020304" pitchFamily="18" charset="0"/>
              </a:rPr>
              <a:t>Tạm</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biệt</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và</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hẹn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gặp</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lại</a:t>
            </a:r>
            <a:r>
              <a:rPr lang="en-US" sz="3200" dirty="0">
                <a:solidFill>
                  <a:srgbClr val="FF0000"/>
                </a:solidFill>
                <a:latin typeface="Times New Roman" panose="02020603050405020304" pitchFamily="18" charset="0"/>
                <a:cs typeface="Times New Roman" panose="02020603050405020304" pitchFamily="18" charset="0"/>
              </a:rPr>
              <a:t> </a:t>
            </a:r>
          </a:p>
          <a:p>
            <a:pPr algn="ctr">
              <a:lnSpc>
                <a:spcPct val="150000"/>
              </a:lnSpc>
            </a:pPr>
            <a:r>
              <a:rPr lang="en-US" sz="3200" dirty="0" err="1">
                <a:solidFill>
                  <a:srgbClr val="FF0000"/>
                </a:solidFill>
                <a:latin typeface="Times New Roman" panose="02020603050405020304" pitchFamily="18" charset="0"/>
                <a:cs typeface="Times New Roman" panose="02020603050405020304" pitchFamily="18" charset="0"/>
              </a:rPr>
              <a:t>các</a:t>
            </a:r>
            <a:r>
              <a:rPr lang="en-US" sz="3200" dirty="0">
                <a:solidFill>
                  <a:srgbClr val="FF0000"/>
                </a:solidFill>
                <a:latin typeface="Times New Roman" panose="02020603050405020304" pitchFamily="18" charset="0"/>
                <a:cs typeface="Times New Roman" panose="02020603050405020304" pitchFamily="18" charset="0"/>
              </a:rPr>
              <a:t> con </a:t>
            </a:r>
            <a:r>
              <a:rPr lang="en-US" sz="3200" dirty="0" err="1">
                <a:solidFill>
                  <a:srgbClr val="FF0000"/>
                </a:solidFill>
                <a:latin typeface="Times New Roman" panose="02020603050405020304" pitchFamily="18" charset="0"/>
                <a:cs typeface="Times New Roman" panose="02020603050405020304" pitchFamily="18" charset="0"/>
              </a:rPr>
              <a:t>vào</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những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tiết</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học</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sau</a:t>
            </a:r>
            <a:r>
              <a:rPr lang="en-US" sz="3200" dirty="0">
                <a:solidFill>
                  <a:srgbClr val="FF0000"/>
                </a:solidFill>
                <a:latin typeface="Times New Roman" panose="02020603050405020304" pitchFamily="18" charset="0"/>
                <a:cs typeface="Times New Roman" panose="02020603050405020304" pitchFamily="18" charset="0"/>
              </a:rPr>
              <a:t>!</a:t>
            </a:r>
          </a:p>
        </p:txBody>
      </p:sp>
      <p:pic>
        <p:nvPicPr>
          <p:cNvPr id="12" name="图片 14340" descr="28"/>
          <p:cNvPicPr>
            <a:picLocks noChangeAspect="1"/>
          </p:cNvPicPr>
          <p:nvPr/>
        </p:nvPicPr>
        <p:blipFill>
          <a:blip r:embed="rId6"/>
          <a:stretch>
            <a:fillRect/>
          </a:stretch>
        </p:blipFill>
        <p:spPr>
          <a:xfrm>
            <a:off x="9335386" y="4722750"/>
            <a:ext cx="2716388" cy="2127592"/>
          </a:xfrm>
          <a:prstGeom prst="rect">
            <a:avLst/>
          </a:prstGeom>
          <a:noFill/>
          <a:ln w="9525">
            <a:noFill/>
          </a:ln>
        </p:spPr>
      </p:pic>
      <p:pic>
        <p:nvPicPr>
          <p:cNvPr id="13" name="图片 6"/>
          <p:cNvPicPr>
            <a:picLocks noChangeAspect="1"/>
          </p:cNvPicPr>
          <p:nvPr/>
        </p:nvPicPr>
        <p:blipFill rotWithShape="1">
          <a:blip r:embed="rId7">
            <a:extLst>
              <a:ext uri="{28A0092B-C50C-407E-A947-70E740481C1C}">
                <a14:useLocalDpi xmlns:a14="http://schemas.microsoft.com/office/drawing/2010/main" val="0"/>
              </a:ext>
            </a:extLst>
          </a:blip>
          <a:srcRect l="27294" t="7312" r="32213" b="28914"/>
          <a:stretch>
            <a:fillRect/>
          </a:stretch>
        </p:blipFill>
        <p:spPr>
          <a:xfrm rot="19502702">
            <a:off x="584367" y="188539"/>
            <a:ext cx="2088829" cy="3102220"/>
          </a:xfrm>
          <a:prstGeom prst="rect">
            <a:avLst/>
          </a:prstGeom>
        </p:spPr>
      </p:pic>
      <p:pic>
        <p:nvPicPr>
          <p:cNvPr id="14" name="Picture 8" descr="Dơi, chim và họ nhà thú | Mầm Non Đô Thị Sài Đồ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281665" y="424494"/>
            <a:ext cx="2823830" cy="14119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25246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750" fill="hold"/>
                                        <p:tgtEl>
                                          <p:spTgt spid="7"/>
                                        </p:tgtEl>
                                        <p:attrNameLst>
                                          <p:attrName>ppt_w</p:attrName>
                                        </p:attrNameLst>
                                      </p:cBhvr>
                                      <p:tavLst>
                                        <p:tav tm="0">
                                          <p:val>
                                            <p:fltVal val="0"/>
                                          </p:val>
                                        </p:tav>
                                        <p:tav tm="100000">
                                          <p:val>
                                            <p:strVal val="#ppt_w"/>
                                          </p:val>
                                        </p:tav>
                                      </p:tavLst>
                                    </p:anim>
                                    <p:anim calcmode="lin" valueType="num">
                                      <p:cBhvr>
                                        <p:cTn id="8" dur="750" fill="hold"/>
                                        <p:tgtEl>
                                          <p:spTgt spid="7"/>
                                        </p:tgtEl>
                                        <p:attrNameLst>
                                          <p:attrName>ppt_h</p:attrName>
                                        </p:attrNameLst>
                                      </p:cBhvr>
                                      <p:tavLst>
                                        <p:tav tm="0">
                                          <p:val>
                                            <p:fltVal val="0"/>
                                          </p:val>
                                        </p:tav>
                                        <p:tav tm="100000">
                                          <p:val>
                                            <p:strVal val="#ppt_h"/>
                                          </p:val>
                                        </p:tav>
                                      </p:tavLst>
                                    </p:anim>
                                    <p:animEffect transition="in" filter="fade">
                                      <p:cBhvr>
                                        <p:cTn id="9" dur="750"/>
                                        <p:tgtEl>
                                          <p:spTgt spid="7"/>
                                        </p:tgtEl>
                                      </p:cBhvr>
                                    </p:animEffect>
                                  </p:childTnLst>
                                </p:cTn>
                              </p:par>
                            </p:childTnLst>
                          </p:cTn>
                        </p:par>
                        <p:par>
                          <p:cTn id="10" fill="hold">
                            <p:stCondLst>
                              <p:cond delay="750"/>
                            </p:stCondLst>
                            <p:childTnLst>
                              <p:par>
                                <p:cTn id="11" presetID="6" presetClass="entr" presetSubtype="16"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circle(in)">
                                      <p:cBhvr>
                                        <p:cTn id="13" dur="2000"/>
                                        <p:tgtEl>
                                          <p:spTgt spid="11"/>
                                        </p:tgtEl>
                                      </p:cBhvr>
                                    </p:animEffect>
                                  </p:childTnLst>
                                </p:cTn>
                              </p:par>
                            </p:childTnLst>
                          </p:cTn>
                        </p:par>
                        <p:par>
                          <p:cTn id="14" fill="hold">
                            <p:stCondLst>
                              <p:cond delay="2750"/>
                            </p:stCondLst>
                            <p:childTnLst>
                              <p:par>
                                <p:cTn id="15" presetID="2" presetClass="entr" presetSubtype="2"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1000" fill="hold"/>
                                        <p:tgtEl>
                                          <p:spTgt spid="12"/>
                                        </p:tgtEl>
                                        <p:attrNameLst>
                                          <p:attrName>ppt_x</p:attrName>
                                        </p:attrNameLst>
                                      </p:cBhvr>
                                      <p:tavLst>
                                        <p:tav tm="0">
                                          <p:val>
                                            <p:strVal val="1+#ppt_w/2"/>
                                          </p:val>
                                        </p:tav>
                                        <p:tav tm="100000">
                                          <p:val>
                                            <p:strVal val="#ppt_x"/>
                                          </p:val>
                                        </p:tav>
                                      </p:tavLst>
                                    </p:anim>
                                    <p:anim calcmode="lin" valueType="num">
                                      <p:cBhvr additive="base">
                                        <p:cTn id="18" dur="1000" fill="hold"/>
                                        <p:tgtEl>
                                          <p:spTgt spid="12"/>
                                        </p:tgtEl>
                                        <p:attrNameLst>
                                          <p:attrName>ppt_y</p:attrName>
                                        </p:attrNameLst>
                                      </p:cBhvr>
                                      <p:tavLst>
                                        <p:tav tm="0">
                                          <p:val>
                                            <p:strVal val="#ppt_y"/>
                                          </p:val>
                                        </p:tav>
                                        <p:tav tm="100000">
                                          <p:val>
                                            <p:strVal val="#ppt_y"/>
                                          </p:val>
                                        </p:tav>
                                      </p:tavLst>
                                    </p:anim>
                                  </p:childTnLst>
                                </p:cTn>
                              </p:par>
                            </p:childTnLst>
                          </p:cTn>
                        </p:par>
                        <p:par>
                          <p:cTn id="19" fill="hold">
                            <p:stCondLst>
                              <p:cond delay="3750"/>
                            </p:stCondLst>
                            <p:childTnLst>
                              <p:par>
                                <p:cTn id="20" presetID="8" presetClass="entr" presetSubtype="16" fill="hold"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diamond(in)">
                                      <p:cBhvr>
                                        <p:cTn id="22" dur="20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47"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1000"/>
                                        <p:tgtEl>
                                          <p:spTgt spid="15"/>
                                        </p:tgtEl>
                                      </p:cBhvr>
                                    </p:animEffect>
                                    <p:anim calcmode="lin" valueType="num">
                                      <p:cBhvr>
                                        <p:cTn id="28" dur="1000" fill="hold"/>
                                        <p:tgtEl>
                                          <p:spTgt spid="15"/>
                                        </p:tgtEl>
                                        <p:attrNameLst>
                                          <p:attrName>ppt_x</p:attrName>
                                        </p:attrNameLst>
                                      </p:cBhvr>
                                      <p:tavLst>
                                        <p:tav tm="0">
                                          <p:val>
                                            <p:strVal val="#ppt_x"/>
                                          </p:val>
                                        </p:tav>
                                        <p:tav tm="100000">
                                          <p:val>
                                            <p:strVal val="#ppt_x"/>
                                          </p:val>
                                        </p:tav>
                                      </p:tavLst>
                                    </p:anim>
                                    <p:anim calcmode="lin" valueType="num">
                                      <p:cBhvr>
                                        <p:cTn id="2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6">
            <a:extLst>
              <a:ext uri="{FF2B5EF4-FFF2-40B4-BE49-F238E27FC236}">
                <a16:creationId xmlns:a16="http://schemas.microsoft.com/office/drawing/2014/main" xmlns="" id="{F239F57B-F203-4AE3-AB1C-0AC06A6CC6BC}"/>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0" y="6108700"/>
            <a:ext cx="12192000" cy="744715"/>
          </a:xfrm>
          <a:prstGeom prst="rect">
            <a:avLst/>
          </a:prstGeom>
        </p:spPr>
      </p:pic>
      <p:grpSp>
        <p:nvGrpSpPr>
          <p:cNvPr id="15" name="Group 14">
            <a:extLst>
              <a:ext uri="{FF2B5EF4-FFF2-40B4-BE49-F238E27FC236}">
                <a16:creationId xmlns:a16="http://schemas.microsoft.com/office/drawing/2014/main" xmlns="" id="{7A807A5E-B68A-410C-AB0D-1D86BD6E42C7}"/>
              </a:ext>
            </a:extLst>
          </p:cNvPr>
          <p:cNvGrpSpPr/>
          <p:nvPr/>
        </p:nvGrpSpPr>
        <p:grpSpPr>
          <a:xfrm>
            <a:off x="0" y="0"/>
            <a:ext cx="12192000" cy="368301"/>
            <a:chOff x="0" y="-127508"/>
            <a:chExt cx="12192000" cy="1361811"/>
          </a:xfrm>
        </p:grpSpPr>
        <p:sp>
          <p:nvSpPr>
            <p:cNvPr id="16" name="Rectangle: Top Corners Rounded 17">
              <a:extLst>
                <a:ext uri="{FF2B5EF4-FFF2-40B4-BE49-F238E27FC236}">
                  <a16:creationId xmlns:a16="http://schemas.microsoft.com/office/drawing/2014/main" xmlns=""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Top Corners Rounded 18">
              <a:extLst>
                <a:ext uri="{FF2B5EF4-FFF2-40B4-BE49-F238E27FC236}">
                  <a16:creationId xmlns:a16="http://schemas.microsoft.com/office/drawing/2014/main" xmlns=""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extBox 4"/>
          <p:cNvSpPr txBox="1"/>
          <p:nvPr/>
        </p:nvSpPr>
        <p:spPr>
          <a:xfrm>
            <a:off x="1775348" y="1292069"/>
            <a:ext cx="9966092" cy="584711"/>
          </a:xfrm>
          <a:prstGeom prst="rect">
            <a:avLst/>
          </a:prstGeom>
          <a:noFill/>
        </p:spPr>
        <p:txBody>
          <a:bodyPr wrap="square" lIns="121855" tIns="60928" rIns="121855" bIns="60928" rtlCol="0">
            <a:spAutoFit/>
          </a:bodyPr>
          <a:lstStyle/>
          <a:p>
            <a:pPr algn="just"/>
            <a:r>
              <a:rPr lang="en-US" sz="3000" b="1" dirty="0" smtClean="0">
                <a:latin typeface="Arial" panose="020B0604020202020204" pitchFamily="34" charset="0"/>
                <a:ea typeface="Arial-Rounded" panose="020B0500000000000000" pitchFamily="34" charset="0"/>
                <a:cs typeface="Arial" panose="020B0604020202020204" pitchFamily="34" charset="0"/>
              </a:rPr>
              <a:t>Nói về một em bé mà em biết.</a:t>
            </a:r>
            <a:endParaRPr lang="en-US" sz="3000" b="1" dirty="0">
              <a:latin typeface="Arial" panose="020B0604020202020204" pitchFamily="34" charset="0"/>
              <a:ea typeface="Arial-Rounded" panose="020B0500000000000000" pitchFamily="34" charset="0"/>
              <a:cs typeface="Arial" panose="020B0604020202020204" pitchFamily="34" charset="0"/>
            </a:endParaRPr>
          </a:p>
        </p:txBody>
      </p:sp>
      <p:grpSp>
        <p:nvGrpSpPr>
          <p:cNvPr id="6" name="Group 5"/>
          <p:cNvGrpSpPr/>
          <p:nvPr/>
        </p:nvGrpSpPr>
        <p:grpSpPr>
          <a:xfrm>
            <a:off x="412381" y="475651"/>
            <a:ext cx="1714770" cy="706589"/>
            <a:chOff x="9566064" y="964372"/>
            <a:chExt cx="5446164" cy="698253"/>
          </a:xfrm>
        </p:grpSpPr>
        <p:sp>
          <p:nvSpPr>
            <p:cNvPr id="7"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4" tIns="60952" rIns="121904" bIns="60952" spcCol="0" rtlCol="0" anchor="ctr"/>
            <a:lstStyle/>
            <a:p>
              <a:pPr algn="ctr"/>
              <a:endParaRPr lang="en-US" sz="3200">
                <a:latin typeface="Arial" panose="020B0604020202020204" pitchFamily="34" charset="0"/>
                <a:cs typeface="Arial" panose="020B0604020202020204" pitchFamily="34" charset="0"/>
              </a:endParaRPr>
            </a:p>
          </p:txBody>
        </p:sp>
        <p:sp>
          <p:nvSpPr>
            <p:cNvPr id="8"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4" tIns="60952" rIns="121904" bIns="60952" spcCol="0" rtlCol="0" anchor="ctr"/>
            <a:lstStyle/>
            <a:p>
              <a:pPr algn="ctr"/>
              <a:endParaRPr lang="en-US" sz="3200">
                <a:latin typeface="Arial" panose="020B0604020202020204" pitchFamily="34" charset="0"/>
                <a:cs typeface="Arial" panose="020B0604020202020204" pitchFamily="34" charset="0"/>
              </a:endParaRPr>
            </a:p>
          </p:txBody>
        </p:sp>
        <p:sp>
          <p:nvSpPr>
            <p:cNvPr id="9"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4" tIns="60952" rIns="121904" bIns="60952" spcCol="0" rtlCol="0" anchor="ctr"/>
            <a:lstStyle/>
            <a:p>
              <a:pPr algn="ctr"/>
              <a:r>
                <a:rPr lang="en-US" sz="3200" dirty="0">
                  <a:solidFill>
                    <a:srgbClr val="0070C0"/>
                  </a:solidFill>
                  <a:latin typeface="Arial" panose="020B0604020202020204" pitchFamily="34" charset="0"/>
                  <a:cs typeface="Arial" panose="020B0604020202020204" pitchFamily="34" charset="0"/>
                </a:rPr>
                <a:t>ĐỌC</a:t>
              </a:r>
            </a:p>
          </p:txBody>
        </p:sp>
      </p:grpSp>
      <p:pic>
        <p:nvPicPr>
          <p:cNvPr id="10" name="Picture 9"/>
          <p:cNvPicPr>
            <a:picLocks noChangeAspect="1"/>
          </p:cNvPicPr>
          <p:nvPr/>
        </p:nvPicPr>
        <p:blipFill rotWithShape="1">
          <a:blip r:embed="rId5">
            <a:extLst>
              <a:ext uri="{BEBA8EAE-BF5A-486C-A8C5-ECC9F3942E4B}">
                <a14:imgProps xmlns:a14="http://schemas.microsoft.com/office/drawing/2010/main">
                  <a14:imgLayer r:embed="rId6">
                    <a14:imgEffect>
                      <a14:backgroundRemoval t="50253" b="57367" l="20008" r="26232"/>
                    </a14:imgEffect>
                  </a14:imgLayer>
                </a14:imgProps>
              </a:ext>
            </a:extLst>
          </a:blip>
          <a:srcRect l="19230" t="49364" r="72990" b="41744"/>
          <a:stretch/>
        </p:blipFill>
        <p:spPr>
          <a:xfrm>
            <a:off x="383869" y="1292069"/>
            <a:ext cx="1391479" cy="894521"/>
          </a:xfrm>
          <a:prstGeom prst="rect">
            <a:avLst/>
          </a:prstGeom>
        </p:spPr>
      </p:pic>
      <p:pic>
        <p:nvPicPr>
          <p:cNvPr id="2" name="Picture 1"/>
          <p:cNvPicPr>
            <a:picLocks noChangeAspect="1"/>
          </p:cNvPicPr>
          <p:nvPr/>
        </p:nvPicPr>
        <p:blipFill rotWithShape="1">
          <a:blip r:embed="rId7"/>
          <a:srcRect l="30620" t="44573" r="24729" b="19458"/>
          <a:stretch/>
        </p:blipFill>
        <p:spPr>
          <a:xfrm>
            <a:off x="1474361" y="1927511"/>
            <a:ext cx="9227451" cy="4181189"/>
          </a:xfrm>
          <a:prstGeom prst="rect">
            <a:avLst/>
          </a:prstGeom>
        </p:spPr>
      </p:pic>
    </p:spTree>
    <p:extLst>
      <p:ext uri="{BB962C8B-B14F-4D97-AF65-F5344CB8AC3E}">
        <p14:creationId xmlns:p14="http://schemas.microsoft.com/office/powerpoint/2010/main" val="17843928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ircle(in)">
                                      <p:cBhvr>
                                        <p:cTn id="12" dur="2000"/>
                                        <p:tgtEl>
                                          <p:spTgt spid="10"/>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barn(inVertical)">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TextBox 23"/>
          <p:cNvSpPr txBox="1"/>
          <p:nvPr/>
        </p:nvSpPr>
        <p:spPr>
          <a:xfrm>
            <a:off x="2160825" y="2761273"/>
            <a:ext cx="8299356" cy="1855636"/>
          </a:xfrm>
          <a:prstGeom prst="rect">
            <a:avLst/>
          </a:prstGeom>
          <a:noFill/>
        </p:spPr>
        <p:txBody>
          <a:bodyPr wrap="square" lIns="121855" tIns="60928" rIns="121855" bIns="60928" rtlCol="0">
            <a:spAutoFit/>
          </a:bodyPr>
          <a:lstStyle/>
          <a:p>
            <a:pPr algn="ctr">
              <a:lnSpc>
                <a:spcPct val="150000"/>
              </a:lnSpc>
            </a:pPr>
            <a:r>
              <a:rPr lang="en-US" sz="4000" b="1" dirty="0" smtClean="0">
                <a:solidFill>
                  <a:srgbClr val="FF0000"/>
                </a:solidFill>
                <a:latin typeface="Arial" panose="020B0604020202020204" pitchFamily="34" charset="0"/>
                <a:ea typeface="Arial-Rounded" pitchFamily="34" charset="0"/>
                <a:cs typeface="Arial" panose="020B0604020202020204" pitchFamily="34" charset="0"/>
              </a:rPr>
              <a:t>EM MANG VỀ YÊU THƯƠNG</a:t>
            </a:r>
          </a:p>
          <a:p>
            <a:pPr algn="ctr">
              <a:lnSpc>
                <a:spcPct val="150000"/>
              </a:lnSpc>
            </a:pPr>
            <a:r>
              <a:rPr lang="en-US" sz="4000" b="1" dirty="0">
                <a:solidFill>
                  <a:srgbClr val="0070C0"/>
                </a:solidFill>
                <a:latin typeface="Arial" panose="020B0604020202020204" pitchFamily="34" charset="0"/>
                <a:ea typeface="Arial-Rounded" pitchFamily="34" charset="0"/>
                <a:cs typeface="Arial" panose="020B0604020202020204" pitchFamily="34" charset="0"/>
              </a:rPr>
              <a:t>T</a:t>
            </a:r>
            <a:r>
              <a:rPr lang="en-US" sz="4000" b="1" dirty="0" smtClean="0">
                <a:solidFill>
                  <a:srgbClr val="0070C0"/>
                </a:solidFill>
                <a:latin typeface="Arial" panose="020B0604020202020204" pitchFamily="34" charset="0"/>
                <a:ea typeface="Arial-Rounded" pitchFamily="34" charset="0"/>
                <a:cs typeface="Arial" panose="020B0604020202020204" pitchFamily="34" charset="0"/>
              </a:rPr>
              <a:t>iết (1 </a:t>
            </a:r>
            <a:r>
              <a:rPr lang="en-US" sz="4000" b="1" dirty="0">
                <a:solidFill>
                  <a:srgbClr val="0070C0"/>
                </a:solidFill>
                <a:latin typeface="Arial" panose="020B0604020202020204" pitchFamily="34" charset="0"/>
                <a:ea typeface="Arial-Rounded" pitchFamily="34" charset="0"/>
                <a:cs typeface="Arial" panose="020B0604020202020204" pitchFamily="34" charset="0"/>
              </a:rPr>
              <a:t>+ </a:t>
            </a:r>
            <a:r>
              <a:rPr lang="en-US" sz="4000" b="1" dirty="0" smtClean="0">
                <a:solidFill>
                  <a:srgbClr val="0070C0"/>
                </a:solidFill>
                <a:latin typeface="Arial" panose="020B0604020202020204" pitchFamily="34" charset="0"/>
                <a:ea typeface="Arial-Rounded" pitchFamily="34" charset="0"/>
                <a:cs typeface="Arial" panose="020B0604020202020204" pitchFamily="34" charset="0"/>
              </a:rPr>
              <a:t>2) - </a:t>
            </a:r>
            <a:r>
              <a:rPr lang="en-US" sz="4000" b="1" dirty="0" err="1" smtClean="0">
                <a:solidFill>
                  <a:srgbClr val="0070C0"/>
                </a:solidFill>
                <a:latin typeface="Arial" panose="020B0604020202020204" pitchFamily="34" charset="0"/>
                <a:ea typeface="Arial-Rounded" pitchFamily="34" charset="0"/>
                <a:cs typeface="Arial" panose="020B0604020202020204" pitchFamily="34" charset="0"/>
              </a:rPr>
              <a:t>tr</a:t>
            </a:r>
            <a:r>
              <a:rPr lang="en-US" sz="4000" b="1" dirty="0" smtClean="0">
                <a:solidFill>
                  <a:srgbClr val="FF0000"/>
                </a:solidFill>
                <a:latin typeface="Arial" panose="020B0604020202020204" pitchFamily="34" charset="0"/>
                <a:ea typeface="Arial-Rounded" pitchFamily="34" charset="0"/>
                <a:cs typeface="Arial" panose="020B0604020202020204" pitchFamily="34" charset="0"/>
              </a:rPr>
              <a:t> 112</a:t>
            </a:r>
            <a:endParaRPr lang="en-US" sz="4000" b="1" dirty="0">
              <a:solidFill>
                <a:srgbClr val="FF0000"/>
              </a:solidFill>
              <a:latin typeface="Arial" panose="020B0604020202020204" pitchFamily="34" charset="0"/>
              <a:ea typeface="Arial-Rounded" pitchFamily="34" charset="0"/>
              <a:cs typeface="Arial" panose="020B0604020202020204" pitchFamily="34" charset="0"/>
            </a:endParaRPr>
          </a:p>
        </p:txBody>
      </p:sp>
      <p:pic>
        <p:nvPicPr>
          <p:cNvPr id="22" name="图片 6">
            <a:extLst>
              <a:ext uri="{FF2B5EF4-FFF2-40B4-BE49-F238E27FC236}">
                <a16:creationId xmlns:a16="http://schemas.microsoft.com/office/drawing/2014/main" xmlns="" id="{F239F57B-F203-4AE3-AB1C-0AC06A6CC6BC}"/>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23732" y="5925505"/>
            <a:ext cx="12192000" cy="744715"/>
          </a:xfrm>
          <a:prstGeom prst="rect">
            <a:avLst/>
          </a:prstGeom>
        </p:spPr>
      </p:pic>
      <p:sp>
        <p:nvSpPr>
          <p:cNvPr id="20" name="TextBox 19"/>
          <p:cNvSpPr txBox="1"/>
          <p:nvPr/>
        </p:nvSpPr>
        <p:spPr>
          <a:xfrm>
            <a:off x="1694294" y="1378228"/>
            <a:ext cx="8299356" cy="800154"/>
          </a:xfrm>
          <a:prstGeom prst="rect">
            <a:avLst/>
          </a:prstGeom>
          <a:noFill/>
        </p:spPr>
        <p:txBody>
          <a:bodyPr wrap="square" lIns="121855" tIns="60928" rIns="121855" bIns="60928" rtlCol="0">
            <a:spAutoFit/>
          </a:bodyPr>
          <a:lstStyle/>
          <a:p>
            <a:pPr algn="ctr"/>
            <a:r>
              <a:rPr lang="en-US" sz="4400" b="1" dirty="0" smtClean="0">
                <a:solidFill>
                  <a:srgbClr val="0070C0"/>
                </a:solidFill>
                <a:latin typeface="Arial" panose="020B0604020202020204" pitchFamily="34" charset="0"/>
                <a:ea typeface="Arial-Rounded" pitchFamily="34" charset="0"/>
                <a:cs typeface="Arial" panose="020B0604020202020204" pitchFamily="34" charset="0"/>
              </a:rPr>
              <a:t>ĐỌC</a:t>
            </a:r>
            <a:endParaRPr lang="en-US" sz="4400" b="1" dirty="0">
              <a:solidFill>
                <a:srgbClr val="0070C0"/>
              </a:solidFill>
              <a:latin typeface="Arial" panose="020B0604020202020204" pitchFamily="34" charset="0"/>
              <a:ea typeface="Arial-Rounded" pitchFamily="34" charset="0"/>
              <a:cs typeface="Arial" panose="020B0604020202020204" pitchFamily="34" charset="0"/>
            </a:endParaRPr>
          </a:p>
        </p:txBody>
      </p:sp>
      <p:grpSp>
        <p:nvGrpSpPr>
          <p:cNvPr id="23" name="Group 22">
            <a:extLst>
              <a:ext uri="{FF2B5EF4-FFF2-40B4-BE49-F238E27FC236}">
                <a16:creationId xmlns:a16="http://schemas.microsoft.com/office/drawing/2014/main" xmlns="" id="{7A807A5E-B68A-410C-AB0D-1D86BD6E42C7}"/>
              </a:ext>
            </a:extLst>
          </p:cNvPr>
          <p:cNvGrpSpPr/>
          <p:nvPr/>
        </p:nvGrpSpPr>
        <p:grpSpPr>
          <a:xfrm>
            <a:off x="0" y="0"/>
            <a:ext cx="12192000" cy="368301"/>
            <a:chOff x="0" y="-127508"/>
            <a:chExt cx="12192000" cy="1361811"/>
          </a:xfrm>
        </p:grpSpPr>
        <p:sp>
          <p:nvSpPr>
            <p:cNvPr id="27" name="Rectangle: Top Corners Rounded 17">
              <a:extLst>
                <a:ext uri="{FF2B5EF4-FFF2-40B4-BE49-F238E27FC236}">
                  <a16:creationId xmlns:a16="http://schemas.microsoft.com/office/drawing/2014/main" xmlns=""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Top Corners Rounded 18">
              <a:extLst>
                <a:ext uri="{FF2B5EF4-FFF2-40B4-BE49-F238E27FC236}">
                  <a16:creationId xmlns:a16="http://schemas.microsoft.com/office/drawing/2014/main" xmlns=""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497456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t="16125"/>
          <a:stretch/>
        </p:blipFill>
        <p:spPr>
          <a:xfrm>
            <a:off x="105359" y="7654"/>
            <a:ext cx="12621595" cy="6858000"/>
          </a:xfrm>
          <a:prstGeom prst="rect">
            <a:avLst/>
          </a:prstGeom>
        </p:spPr>
      </p:pic>
      <p:sp>
        <p:nvSpPr>
          <p:cNvPr id="4" name="TextBox 3"/>
          <p:cNvSpPr txBox="1"/>
          <p:nvPr/>
        </p:nvSpPr>
        <p:spPr>
          <a:xfrm>
            <a:off x="3294462" y="912919"/>
            <a:ext cx="4816549" cy="5047471"/>
          </a:xfrm>
          <a:prstGeom prst="rect">
            <a:avLst/>
          </a:prstGeom>
          <a:noFill/>
        </p:spPr>
        <p:txBody>
          <a:bodyPr wrap="square" lIns="121855" tIns="60928" rIns="121855" bIns="60928" numCol="1" rtlCol="0">
            <a:spAutoFit/>
          </a:bodyPr>
          <a:lstStyle/>
          <a:p>
            <a:pPr indent="463550" algn="just"/>
            <a:r>
              <a:rPr lang="en-US" sz="2400" b="1" dirty="0" err="1">
                <a:latin typeface="Arial" panose="020B0604020202020204" pitchFamily="34" charset="0"/>
                <a:ea typeface="Arial-Rounded" panose="020B0500000000000000" pitchFamily="34" charset="0"/>
                <a:cs typeface="Arial" panose="020B0604020202020204" pitchFamily="34" charset="0"/>
              </a:rPr>
              <a:t>Mẹ</a:t>
            </a:r>
            <a:r>
              <a:rPr lang="en-US" sz="2400" b="1" dirty="0">
                <a:latin typeface="Arial" panose="020B0604020202020204" pitchFamily="34" charset="0"/>
                <a:ea typeface="Arial-Rounded" panose="020B0500000000000000" pitchFamily="34" charset="0"/>
                <a:cs typeface="Arial" panose="020B0604020202020204" pitchFamily="34" charset="0"/>
              </a:rPr>
              <a:t>, </a:t>
            </a:r>
            <a:r>
              <a:rPr lang="en-US" sz="2400" b="1" dirty="0" err="1" smtClean="0">
                <a:latin typeface="Arial" panose="020B0604020202020204" pitchFamily="34" charset="0"/>
                <a:ea typeface="Arial-Rounded" panose="020B0500000000000000" pitchFamily="34" charset="0"/>
                <a:cs typeface="Arial" panose="020B0604020202020204" pitchFamily="34" charset="0"/>
              </a:rPr>
              <a:t>mẹ</a:t>
            </a:r>
            <a:r>
              <a:rPr lang="en-US" sz="2400" b="1" dirty="0" smtClean="0">
                <a:latin typeface="Arial" panose="020B0604020202020204" pitchFamily="34" charset="0"/>
                <a:ea typeface="Arial-Rounded" panose="020B0500000000000000" pitchFamily="34" charset="0"/>
                <a:cs typeface="Arial" panose="020B0604020202020204" pitchFamily="34" charset="0"/>
              </a:rPr>
              <a:t> </a:t>
            </a:r>
            <a:r>
              <a:rPr lang="vi-VN" sz="2400" b="1" dirty="0" smtClean="0">
                <a:latin typeface="Arial" panose="020B0604020202020204" pitchFamily="34" charset="0"/>
                <a:ea typeface="Arial-Rounded" panose="020B0500000000000000" pitchFamily="34" charset="0"/>
                <a:cs typeface="Arial" panose="020B0604020202020204" pitchFamily="34" charset="0"/>
              </a:rPr>
              <a:t>ơ</a:t>
            </a:r>
            <a:r>
              <a:rPr lang="en-US" sz="2400" b="1" dirty="0" err="1">
                <a:latin typeface="Arial" panose="020B0604020202020204" pitchFamily="34" charset="0"/>
                <a:ea typeface="Arial-Rounded" panose="020B0500000000000000" pitchFamily="34" charset="0"/>
                <a:cs typeface="Arial" panose="020B0604020202020204" pitchFamily="34" charset="0"/>
              </a:rPr>
              <a:t>i</a:t>
            </a:r>
            <a:r>
              <a:rPr lang="en-US" sz="2400" b="1" dirty="0">
                <a:latin typeface="Arial" panose="020B0604020202020204" pitchFamily="34" charset="0"/>
                <a:ea typeface="Arial-Rounded" panose="020B0500000000000000" pitchFamily="34" charset="0"/>
                <a:cs typeface="Arial" panose="020B0604020202020204" pitchFamily="34" charset="0"/>
              </a:rPr>
              <a:t> </a:t>
            </a:r>
            <a:r>
              <a:rPr lang="en-US" sz="2400" b="1" dirty="0" err="1">
                <a:latin typeface="Arial" panose="020B0604020202020204" pitchFamily="34" charset="0"/>
                <a:ea typeface="Arial-Rounded" panose="020B0500000000000000" pitchFamily="34" charset="0"/>
                <a:cs typeface="Arial" panose="020B0604020202020204" pitchFamily="34" charset="0"/>
              </a:rPr>
              <a:t>em</a:t>
            </a:r>
            <a:r>
              <a:rPr lang="en-US" sz="2400" b="1" dirty="0">
                <a:latin typeface="Arial" panose="020B0604020202020204" pitchFamily="34" charset="0"/>
                <a:ea typeface="Arial-Rounded" panose="020B0500000000000000" pitchFamily="34" charset="0"/>
                <a:cs typeface="Arial" panose="020B0604020202020204" pitchFamily="34" charset="0"/>
              </a:rPr>
              <a:t> </a:t>
            </a:r>
            <a:r>
              <a:rPr lang="en-US" sz="2400" b="1" dirty="0" err="1" smtClean="0">
                <a:latin typeface="Arial" panose="020B0604020202020204" pitchFamily="34" charset="0"/>
                <a:ea typeface="Arial-Rounded" panose="020B0500000000000000" pitchFamily="34" charset="0"/>
                <a:cs typeface="Arial" panose="020B0604020202020204" pitchFamily="34" charset="0"/>
              </a:rPr>
              <a:t>bé</a:t>
            </a:r>
            <a:endParaRPr lang="en-US" sz="2400" b="1" dirty="0" smtClean="0">
              <a:latin typeface="Arial" panose="020B0604020202020204" pitchFamily="34" charset="0"/>
              <a:ea typeface="Arial-Rounded" panose="020B0500000000000000" pitchFamily="34" charset="0"/>
              <a:cs typeface="Arial" panose="020B0604020202020204" pitchFamily="34" charset="0"/>
            </a:endParaRPr>
          </a:p>
          <a:p>
            <a:pPr indent="463550" algn="just"/>
            <a:r>
              <a:rPr lang="en-US" sz="2400" b="1" dirty="0" err="1" smtClean="0">
                <a:latin typeface="Arial" panose="020B0604020202020204" pitchFamily="34" charset="0"/>
                <a:ea typeface="Arial-Rounded" panose="020B0500000000000000" pitchFamily="34" charset="0"/>
                <a:cs typeface="Arial" panose="020B0604020202020204" pitchFamily="34" charset="0"/>
              </a:rPr>
              <a:t>Từ</a:t>
            </a:r>
            <a:r>
              <a:rPr lang="en-US" sz="2400" b="1" dirty="0" smtClean="0">
                <a:latin typeface="Arial" panose="020B0604020202020204" pitchFamily="34" charset="0"/>
                <a:ea typeface="Arial-Rounded" panose="020B0500000000000000" pitchFamily="34" charset="0"/>
                <a:cs typeface="Arial" panose="020B0604020202020204" pitchFamily="34" charset="0"/>
              </a:rPr>
              <a:t> </a:t>
            </a:r>
            <a:r>
              <a:rPr lang="vi-VN" sz="2400" b="1" dirty="0" smtClean="0">
                <a:latin typeface="Arial" panose="020B0604020202020204" pitchFamily="34" charset="0"/>
                <a:ea typeface="Arial-Rounded" panose="020B0500000000000000" pitchFamily="34" charset="0"/>
                <a:cs typeface="Arial" panose="020B0604020202020204" pitchFamily="34" charset="0"/>
              </a:rPr>
              <a:t>đâ</a:t>
            </a:r>
            <a:r>
              <a:rPr lang="en-US" sz="2400" b="1" dirty="0" smtClean="0">
                <a:latin typeface="Arial" panose="020B0604020202020204" pitchFamily="34" charset="0"/>
                <a:ea typeface="Arial-Rounded" panose="020B0500000000000000" pitchFamily="34" charset="0"/>
                <a:cs typeface="Arial" panose="020B0604020202020204" pitchFamily="34" charset="0"/>
              </a:rPr>
              <a:t>u </a:t>
            </a:r>
            <a:r>
              <a:rPr lang="vi-VN" sz="2400" b="1" dirty="0" smtClean="0">
                <a:latin typeface="Arial" panose="020B0604020202020204" pitchFamily="34" charset="0"/>
                <a:ea typeface="Arial-Rounded" panose="020B0500000000000000" pitchFamily="34" charset="0"/>
                <a:cs typeface="Arial" panose="020B0604020202020204" pitchFamily="34" charset="0"/>
              </a:rPr>
              <a:t>đến</a:t>
            </a:r>
            <a:r>
              <a:rPr lang="en-US" sz="2400" b="1" dirty="0">
                <a:latin typeface="Arial" panose="020B0604020202020204" pitchFamily="34" charset="0"/>
                <a:ea typeface="Arial-Rounded" panose="020B0500000000000000" pitchFamily="34" charset="0"/>
                <a:cs typeface="Arial" panose="020B0604020202020204" pitchFamily="34" charset="0"/>
              </a:rPr>
              <a:t> </a:t>
            </a:r>
            <a:r>
              <a:rPr lang="en-US" sz="2400" b="1" dirty="0" err="1" smtClean="0">
                <a:latin typeface="Arial" panose="020B0604020202020204" pitchFamily="34" charset="0"/>
                <a:ea typeface="Arial-Rounded" panose="020B0500000000000000" pitchFamily="34" charset="0"/>
                <a:cs typeface="Arial" panose="020B0604020202020204" pitchFamily="34" charset="0"/>
              </a:rPr>
              <a:t>nhà</a:t>
            </a:r>
            <a:r>
              <a:rPr lang="en-US" sz="2400" b="1" dirty="0" smtClean="0">
                <a:latin typeface="Arial" panose="020B0604020202020204" pitchFamily="34" charset="0"/>
                <a:ea typeface="Arial-Rounded" panose="020B0500000000000000" pitchFamily="34" charset="0"/>
                <a:cs typeface="Arial" panose="020B0604020202020204" pitchFamily="34" charset="0"/>
              </a:rPr>
              <a:t> ta</a:t>
            </a:r>
          </a:p>
          <a:p>
            <a:pPr indent="463550" algn="just"/>
            <a:r>
              <a:rPr lang="en-US" sz="2400" b="1" dirty="0" err="1" smtClean="0">
                <a:latin typeface="Arial" panose="020B0604020202020204" pitchFamily="34" charset="0"/>
                <a:ea typeface="Arial-Rounded" panose="020B0500000000000000" pitchFamily="34" charset="0"/>
                <a:cs typeface="Arial" panose="020B0604020202020204" pitchFamily="34" charset="0"/>
              </a:rPr>
              <a:t>Nụ</a:t>
            </a:r>
            <a:r>
              <a:rPr lang="en-US" sz="2400" b="1" dirty="0" smtClean="0">
                <a:latin typeface="Arial" panose="020B0604020202020204" pitchFamily="34" charset="0"/>
                <a:ea typeface="Arial-Rounded" panose="020B0500000000000000" pitchFamily="34" charset="0"/>
                <a:cs typeface="Arial" panose="020B0604020202020204" pitchFamily="34" charset="0"/>
              </a:rPr>
              <a:t> c</a:t>
            </a:r>
            <a:r>
              <a:rPr lang="vi-VN" sz="2400" b="1" dirty="0" smtClean="0">
                <a:latin typeface="Arial" panose="020B0604020202020204" pitchFamily="34" charset="0"/>
                <a:ea typeface="Arial-Rounded" panose="020B0500000000000000" pitchFamily="34" charset="0"/>
                <a:cs typeface="Arial" panose="020B0604020202020204" pitchFamily="34" charset="0"/>
              </a:rPr>
              <a:t>ười</a:t>
            </a:r>
            <a:r>
              <a:rPr lang="en-US" sz="2400" b="1" dirty="0" smtClean="0">
                <a:latin typeface="Arial" panose="020B0604020202020204" pitchFamily="34" charset="0"/>
                <a:ea typeface="Arial-Rounded" panose="020B0500000000000000" pitchFamily="34" charset="0"/>
                <a:cs typeface="Arial" panose="020B0604020202020204" pitchFamily="34" charset="0"/>
              </a:rPr>
              <a:t> </a:t>
            </a:r>
            <a:r>
              <a:rPr lang="en-US" sz="2400" b="1" dirty="0" err="1" smtClean="0">
                <a:latin typeface="Arial" panose="020B0604020202020204" pitchFamily="34" charset="0"/>
                <a:ea typeface="Arial-Rounded" panose="020B0500000000000000" pitchFamily="34" charset="0"/>
                <a:cs typeface="Arial" panose="020B0604020202020204" pitchFamily="34" charset="0"/>
              </a:rPr>
              <a:t>nh</a:t>
            </a:r>
            <a:r>
              <a:rPr lang="vi-VN" sz="2400" b="1" dirty="0" smtClean="0">
                <a:latin typeface="Arial" panose="020B0604020202020204" pitchFamily="34" charset="0"/>
                <a:ea typeface="Arial-Rounded" panose="020B0500000000000000" pitchFamily="34" charset="0"/>
                <a:cs typeface="Arial" panose="020B0604020202020204" pitchFamily="34" charset="0"/>
              </a:rPr>
              <a:t>ư</a:t>
            </a:r>
            <a:r>
              <a:rPr lang="en-US" sz="2400" b="1" dirty="0">
                <a:latin typeface="Arial" panose="020B0604020202020204" pitchFamily="34" charset="0"/>
                <a:ea typeface="Arial-Rounded" panose="020B0500000000000000" pitchFamily="34" charset="0"/>
                <a:cs typeface="Arial" panose="020B0604020202020204" pitchFamily="34" charset="0"/>
              </a:rPr>
              <a:t> </a:t>
            </a:r>
            <a:r>
              <a:rPr lang="en-US" sz="2400" b="1" dirty="0" err="1">
                <a:latin typeface="Arial" panose="020B0604020202020204" pitchFamily="34" charset="0"/>
                <a:ea typeface="Arial-Rounded" panose="020B0500000000000000" pitchFamily="34" charset="0"/>
                <a:cs typeface="Arial" panose="020B0604020202020204" pitchFamily="34" charset="0"/>
              </a:rPr>
              <a:t>tia</a:t>
            </a:r>
            <a:r>
              <a:rPr lang="en-US" sz="2400" b="1" dirty="0">
                <a:latin typeface="Arial" panose="020B0604020202020204" pitchFamily="34" charset="0"/>
                <a:ea typeface="Arial-Rounded" panose="020B0500000000000000" pitchFamily="34" charset="0"/>
                <a:cs typeface="Arial" panose="020B0604020202020204" pitchFamily="34" charset="0"/>
              </a:rPr>
              <a:t> </a:t>
            </a:r>
            <a:r>
              <a:rPr lang="en-US" sz="2400" b="1" dirty="0" err="1" smtClean="0">
                <a:latin typeface="Arial" panose="020B0604020202020204" pitchFamily="34" charset="0"/>
                <a:ea typeface="Arial-Rounded" panose="020B0500000000000000" pitchFamily="34" charset="0"/>
                <a:cs typeface="Arial" panose="020B0604020202020204" pitchFamily="34" charset="0"/>
              </a:rPr>
              <a:t>nắng</a:t>
            </a:r>
            <a:endParaRPr lang="en-US" sz="2400" b="1" dirty="0" smtClean="0">
              <a:latin typeface="Arial" panose="020B0604020202020204" pitchFamily="34" charset="0"/>
              <a:ea typeface="Arial-Rounded" panose="020B0500000000000000" pitchFamily="34" charset="0"/>
              <a:cs typeface="Arial" panose="020B0604020202020204" pitchFamily="34" charset="0"/>
            </a:endParaRPr>
          </a:p>
          <a:p>
            <a:pPr indent="463550" algn="just"/>
            <a:r>
              <a:rPr lang="en-US" sz="2400" b="1" dirty="0" err="1" smtClean="0">
                <a:latin typeface="Arial" panose="020B0604020202020204" pitchFamily="34" charset="0"/>
                <a:ea typeface="Arial-Rounded" panose="020B0500000000000000" pitchFamily="34" charset="0"/>
                <a:cs typeface="Arial" panose="020B0604020202020204" pitchFamily="34" charset="0"/>
              </a:rPr>
              <a:t>Bàn</a:t>
            </a:r>
            <a:r>
              <a:rPr lang="en-US" sz="2400" b="1" dirty="0" smtClean="0">
                <a:latin typeface="Arial" panose="020B0604020202020204" pitchFamily="34" charset="0"/>
                <a:ea typeface="Arial-Rounded" panose="020B0500000000000000" pitchFamily="34" charset="0"/>
                <a:cs typeface="Arial" panose="020B0604020202020204" pitchFamily="34" charset="0"/>
              </a:rPr>
              <a:t> </a:t>
            </a:r>
            <a:r>
              <a:rPr lang="en-US" sz="2400" b="1" dirty="0" err="1" smtClean="0">
                <a:latin typeface="Arial" panose="020B0604020202020204" pitchFamily="34" charset="0"/>
                <a:ea typeface="Arial-Rounded" panose="020B0500000000000000" pitchFamily="34" charset="0"/>
                <a:cs typeface="Arial" panose="020B0604020202020204" pitchFamily="34" charset="0"/>
              </a:rPr>
              <a:t>tay</a:t>
            </a:r>
            <a:r>
              <a:rPr lang="en-US" sz="2400" b="1" dirty="0" smtClean="0">
                <a:latin typeface="Arial" panose="020B0604020202020204" pitchFamily="34" charset="0"/>
                <a:ea typeface="Arial-Rounded" panose="020B0500000000000000" pitchFamily="34" charset="0"/>
                <a:cs typeface="Arial" panose="020B0604020202020204" pitchFamily="34" charset="0"/>
              </a:rPr>
              <a:t> </a:t>
            </a:r>
            <a:r>
              <a:rPr lang="en-US" sz="2400" b="1" dirty="0" err="1" smtClean="0">
                <a:latin typeface="Arial" panose="020B0604020202020204" pitchFamily="34" charset="0"/>
                <a:ea typeface="Arial-Rounded" panose="020B0500000000000000" pitchFamily="34" charset="0"/>
                <a:cs typeface="Arial" panose="020B0604020202020204" pitchFamily="34" charset="0"/>
              </a:rPr>
              <a:t>nh</a:t>
            </a:r>
            <a:r>
              <a:rPr lang="vi-VN" sz="2400" b="1" dirty="0" smtClean="0">
                <a:latin typeface="Arial" panose="020B0604020202020204" pitchFamily="34" charset="0"/>
                <a:ea typeface="Arial-Rounded" panose="020B0500000000000000" pitchFamily="34" charset="0"/>
                <a:cs typeface="Arial" panose="020B0604020202020204" pitchFamily="34" charset="0"/>
              </a:rPr>
              <a:t>ư</a:t>
            </a:r>
            <a:r>
              <a:rPr lang="en-US" sz="2400" b="1" dirty="0">
                <a:latin typeface="Arial" panose="020B0604020202020204" pitchFamily="34" charset="0"/>
                <a:ea typeface="Arial-Rounded" panose="020B0500000000000000" pitchFamily="34" charset="0"/>
                <a:cs typeface="Arial" panose="020B0604020202020204" pitchFamily="34" charset="0"/>
              </a:rPr>
              <a:t> </a:t>
            </a:r>
            <a:r>
              <a:rPr lang="en-US" sz="2400" b="1" dirty="0" err="1" smtClean="0">
                <a:latin typeface="Arial" panose="020B0604020202020204" pitchFamily="34" charset="0"/>
                <a:ea typeface="Arial-Rounded" panose="020B0500000000000000" pitchFamily="34" charset="0"/>
                <a:cs typeface="Arial" panose="020B0604020202020204" pitchFamily="34" charset="0"/>
              </a:rPr>
              <a:t>nụ</a:t>
            </a:r>
            <a:r>
              <a:rPr lang="en-US" sz="2400" b="1" dirty="0" smtClean="0">
                <a:latin typeface="Arial" panose="020B0604020202020204" pitchFamily="34" charset="0"/>
                <a:ea typeface="Arial-Rounded" panose="020B0500000000000000" pitchFamily="34" charset="0"/>
                <a:cs typeface="Arial" panose="020B0604020202020204" pitchFamily="34" charset="0"/>
              </a:rPr>
              <a:t> </a:t>
            </a:r>
            <a:r>
              <a:rPr lang="en-US" sz="2400" b="1" dirty="0" err="1" smtClean="0">
                <a:latin typeface="Arial" panose="020B0604020202020204" pitchFamily="34" charset="0"/>
                <a:ea typeface="Arial-Rounded" panose="020B0500000000000000" pitchFamily="34" charset="0"/>
                <a:cs typeface="Arial" panose="020B0604020202020204" pitchFamily="34" charset="0"/>
              </a:rPr>
              <a:t>hoa</a:t>
            </a:r>
            <a:endParaRPr lang="en-US" sz="2400" b="1" dirty="0" smtClean="0">
              <a:latin typeface="Arial" panose="020B0604020202020204" pitchFamily="34" charset="0"/>
              <a:ea typeface="Arial-Rounded" panose="020B0500000000000000" pitchFamily="34" charset="0"/>
              <a:cs typeface="Arial" panose="020B0604020202020204" pitchFamily="34" charset="0"/>
            </a:endParaRPr>
          </a:p>
          <a:p>
            <a:pPr indent="463550" algn="just"/>
            <a:r>
              <a:rPr lang="en-US" sz="2400" b="1" dirty="0" smtClean="0">
                <a:latin typeface="Arial" panose="020B0604020202020204" pitchFamily="34" charset="0"/>
                <a:ea typeface="Arial-Rounded" panose="020B0500000000000000" pitchFamily="34" charset="0"/>
                <a:cs typeface="Arial" panose="020B0604020202020204" pitchFamily="34" charset="0"/>
              </a:rPr>
              <a:t>B</a:t>
            </a:r>
            <a:r>
              <a:rPr lang="vi-VN" sz="2400" b="1" dirty="0" smtClean="0">
                <a:latin typeface="Arial" panose="020B0604020202020204" pitchFamily="34" charset="0"/>
                <a:ea typeface="Arial-Rounded" panose="020B0500000000000000" pitchFamily="34" charset="0"/>
                <a:cs typeface="Arial" panose="020B0604020202020204" pitchFamily="34" charset="0"/>
              </a:rPr>
              <a:t>ước</a:t>
            </a:r>
            <a:r>
              <a:rPr lang="en-US" sz="2400" b="1" dirty="0">
                <a:latin typeface="Arial" panose="020B0604020202020204" pitchFamily="34" charset="0"/>
                <a:ea typeface="Arial-Rounded" panose="020B0500000000000000" pitchFamily="34" charset="0"/>
                <a:cs typeface="Arial" panose="020B0604020202020204" pitchFamily="34" charset="0"/>
              </a:rPr>
              <a:t> </a:t>
            </a:r>
            <a:r>
              <a:rPr lang="en-US" sz="2400" b="1" dirty="0" smtClean="0">
                <a:latin typeface="Arial" panose="020B0604020202020204" pitchFamily="34" charset="0"/>
                <a:ea typeface="Arial-Rounded" panose="020B0500000000000000" pitchFamily="34" charset="0"/>
                <a:cs typeface="Arial" panose="020B0604020202020204" pitchFamily="34" charset="0"/>
              </a:rPr>
              <a:t>chân </a:t>
            </a:r>
            <a:r>
              <a:rPr lang="vi-VN" sz="2400" b="1" dirty="0" smtClean="0">
                <a:latin typeface="Arial" panose="020B0604020202020204" pitchFamily="34" charset="0"/>
                <a:ea typeface="Arial-Rounded" panose="020B0500000000000000" pitchFamily="34" charset="0"/>
                <a:cs typeface="Arial" panose="020B0604020202020204" pitchFamily="34" charset="0"/>
              </a:rPr>
              <a:t>đ</a:t>
            </a:r>
            <a:r>
              <a:rPr lang="en-US" sz="2400" b="1" dirty="0">
                <a:latin typeface="Arial" panose="020B0604020202020204" pitchFamily="34" charset="0"/>
                <a:ea typeface="Arial-Rounded" panose="020B0500000000000000" pitchFamily="34" charset="0"/>
                <a:cs typeface="Arial" panose="020B0604020202020204" pitchFamily="34" charset="0"/>
              </a:rPr>
              <a:t>i</a:t>
            </a:r>
            <a:r>
              <a:rPr lang="en-US" sz="2400" b="1" dirty="0" smtClean="0">
                <a:latin typeface="Arial" panose="020B0604020202020204" pitchFamily="34" charset="0"/>
                <a:ea typeface="Arial-Rounded" panose="020B0500000000000000" pitchFamily="34" charset="0"/>
                <a:cs typeface="Arial" panose="020B0604020202020204" pitchFamily="34" charset="0"/>
              </a:rPr>
              <a:t> </a:t>
            </a:r>
            <a:r>
              <a:rPr lang="en-US" sz="2400" b="1" dirty="0">
                <a:latin typeface="Arial" panose="020B0604020202020204" pitchFamily="34" charset="0"/>
                <a:ea typeface="Arial-Rounded" panose="020B0500000000000000" pitchFamily="34" charset="0"/>
                <a:cs typeface="Arial" panose="020B0604020202020204" pitchFamily="34" charset="0"/>
              </a:rPr>
              <a:t>lẫm </a:t>
            </a:r>
            <a:r>
              <a:rPr lang="en-US" sz="2400" b="1" dirty="0" err="1" smtClean="0">
                <a:latin typeface="Arial" panose="020B0604020202020204" pitchFamily="34" charset="0"/>
                <a:ea typeface="Arial-Rounded" panose="020B0500000000000000" pitchFamily="34" charset="0"/>
                <a:cs typeface="Arial" panose="020B0604020202020204" pitchFamily="34" charset="0"/>
              </a:rPr>
              <a:t>chẫm</a:t>
            </a:r>
            <a:endParaRPr lang="en-US" sz="2400" b="1" dirty="0" smtClean="0">
              <a:latin typeface="Arial" panose="020B0604020202020204" pitchFamily="34" charset="0"/>
              <a:ea typeface="Arial-Rounded" panose="020B0500000000000000" pitchFamily="34" charset="0"/>
              <a:cs typeface="Arial" panose="020B0604020202020204" pitchFamily="34" charset="0"/>
            </a:endParaRPr>
          </a:p>
          <a:p>
            <a:pPr indent="463550" algn="just"/>
            <a:r>
              <a:rPr lang="en-US" sz="2400" b="1" dirty="0" err="1" smtClean="0">
                <a:latin typeface="Arial" panose="020B0604020202020204" pitchFamily="34" charset="0"/>
                <a:ea typeface="Arial-Rounded" panose="020B0500000000000000" pitchFamily="34" charset="0"/>
                <a:cs typeface="Arial" panose="020B0604020202020204" pitchFamily="34" charset="0"/>
              </a:rPr>
              <a:t>Tiếng</a:t>
            </a:r>
            <a:r>
              <a:rPr lang="en-US" sz="2400" b="1" dirty="0" smtClean="0">
                <a:latin typeface="Arial" panose="020B0604020202020204" pitchFamily="34" charset="0"/>
                <a:ea typeface="Arial-Rounded" panose="020B0500000000000000" pitchFamily="34" charset="0"/>
                <a:cs typeface="Arial" panose="020B0604020202020204" pitchFamily="34" charset="0"/>
              </a:rPr>
              <a:t> c</a:t>
            </a:r>
            <a:r>
              <a:rPr lang="vi-VN" sz="2400" b="1" dirty="0" smtClean="0">
                <a:latin typeface="Arial" panose="020B0604020202020204" pitchFamily="34" charset="0"/>
                <a:ea typeface="Arial-Rounded" panose="020B0500000000000000" pitchFamily="34" charset="0"/>
                <a:cs typeface="Arial" panose="020B0604020202020204" pitchFamily="34" charset="0"/>
              </a:rPr>
              <a:t>ười</a:t>
            </a:r>
            <a:r>
              <a:rPr lang="en-US" sz="2400" b="1" dirty="0">
                <a:latin typeface="Arial" panose="020B0604020202020204" pitchFamily="34" charset="0"/>
                <a:ea typeface="Arial-Rounded" panose="020B0500000000000000" pitchFamily="34" charset="0"/>
                <a:cs typeface="Arial" panose="020B0604020202020204" pitchFamily="34" charset="0"/>
              </a:rPr>
              <a:t> </a:t>
            </a:r>
            <a:r>
              <a:rPr lang="en-US" sz="2400" b="1" dirty="0" err="1">
                <a:latin typeface="Arial" panose="020B0604020202020204" pitchFamily="34" charset="0"/>
                <a:ea typeface="Arial-Rounded" panose="020B0500000000000000" pitchFamily="34" charset="0"/>
                <a:cs typeface="Arial" panose="020B0604020202020204" pitchFamily="34" charset="0"/>
              </a:rPr>
              <a:t>vang</a:t>
            </a:r>
            <a:r>
              <a:rPr lang="en-US" sz="2400" b="1" dirty="0">
                <a:latin typeface="Arial" panose="020B0604020202020204" pitchFamily="34" charset="0"/>
                <a:ea typeface="Arial-Rounded" panose="020B0500000000000000" pitchFamily="34" charset="0"/>
                <a:cs typeface="Arial" panose="020B0604020202020204" pitchFamily="34" charset="0"/>
              </a:rPr>
              <a:t> </a:t>
            </a:r>
            <a:r>
              <a:rPr lang="en-US" sz="2400" b="1" dirty="0" err="1">
                <a:latin typeface="Arial" panose="020B0604020202020204" pitchFamily="34" charset="0"/>
                <a:ea typeface="Arial-Rounded" panose="020B0500000000000000" pitchFamily="34" charset="0"/>
                <a:cs typeface="Arial" panose="020B0604020202020204" pitchFamily="34" charset="0"/>
              </a:rPr>
              <a:t>sân</a:t>
            </a:r>
            <a:r>
              <a:rPr lang="en-US" sz="2400" b="1" dirty="0">
                <a:latin typeface="Arial" panose="020B0604020202020204" pitchFamily="34" charset="0"/>
                <a:ea typeface="Arial-Rounded" panose="020B0500000000000000" pitchFamily="34" charset="0"/>
                <a:cs typeface="Arial" panose="020B0604020202020204" pitchFamily="34" charset="0"/>
              </a:rPr>
              <a:t> </a:t>
            </a:r>
            <a:r>
              <a:rPr lang="en-US" sz="2400" b="1" dirty="0" err="1" smtClean="0">
                <a:latin typeface="Arial" panose="020B0604020202020204" pitchFamily="34" charset="0"/>
                <a:ea typeface="Arial-Rounded" panose="020B0500000000000000" pitchFamily="34" charset="0"/>
                <a:cs typeface="Arial" panose="020B0604020202020204" pitchFamily="34" charset="0"/>
              </a:rPr>
              <a:t>nhà</a:t>
            </a:r>
            <a:r>
              <a:rPr lang="en-US" sz="2400" b="1" dirty="0" smtClean="0">
                <a:latin typeface="Arial" panose="020B0604020202020204" pitchFamily="34" charset="0"/>
                <a:ea typeface="Arial-Rounded" panose="020B0500000000000000" pitchFamily="34" charset="0"/>
                <a:cs typeface="Arial" panose="020B0604020202020204" pitchFamily="34" charset="0"/>
              </a:rPr>
              <a:t>?</a:t>
            </a:r>
          </a:p>
          <a:p>
            <a:pPr indent="463550" algn="just"/>
            <a:endParaRPr lang="en-US" sz="2400" b="1" dirty="0">
              <a:latin typeface="Arial" panose="020B0604020202020204" pitchFamily="34" charset="0"/>
              <a:ea typeface="Arial-Rounded" panose="020B0500000000000000" pitchFamily="34" charset="0"/>
              <a:cs typeface="Arial" panose="020B0604020202020204" pitchFamily="34" charset="0"/>
            </a:endParaRPr>
          </a:p>
          <a:p>
            <a:pPr indent="463550" algn="just"/>
            <a:r>
              <a:rPr lang="en-US" sz="2400" b="1" dirty="0">
                <a:latin typeface="Arial" panose="020B0604020202020204" pitchFamily="34" charset="0"/>
                <a:ea typeface="Arial-Rounded" panose="020B0500000000000000" pitchFamily="34" charset="0"/>
                <a:cs typeface="Arial" panose="020B0604020202020204" pitchFamily="34" charset="0"/>
              </a:rPr>
              <a:t>Hay </a:t>
            </a:r>
            <a:r>
              <a:rPr lang="en-US" sz="2400" b="1" dirty="0" err="1">
                <a:latin typeface="Arial" panose="020B0604020202020204" pitchFamily="34" charset="0"/>
                <a:ea typeface="Arial-Rounded" panose="020B0500000000000000" pitchFamily="34" charset="0"/>
                <a:cs typeface="Arial" panose="020B0604020202020204" pitchFamily="34" charset="0"/>
              </a:rPr>
              <a:t>bé</a:t>
            </a:r>
            <a:r>
              <a:rPr lang="en-US" sz="2400" b="1" dirty="0">
                <a:latin typeface="Arial" panose="020B0604020202020204" pitchFamily="34" charset="0"/>
                <a:ea typeface="Arial-Rounded" panose="020B0500000000000000" pitchFamily="34" charset="0"/>
                <a:cs typeface="Arial" panose="020B0604020202020204" pitchFamily="34" charset="0"/>
              </a:rPr>
              <a:t> </a:t>
            </a:r>
            <a:r>
              <a:rPr lang="en-US" sz="2400" b="1" dirty="0" err="1">
                <a:latin typeface="Arial" panose="020B0604020202020204" pitchFamily="34" charset="0"/>
                <a:ea typeface="Arial-Rounded" panose="020B0500000000000000" pitchFamily="34" charset="0"/>
                <a:cs typeface="Arial" panose="020B0604020202020204" pitchFamily="34" charset="0"/>
              </a:rPr>
              <a:t>từ</a:t>
            </a:r>
            <a:r>
              <a:rPr lang="en-US" sz="2400" b="1" dirty="0">
                <a:latin typeface="Arial" panose="020B0604020202020204" pitchFamily="34" charset="0"/>
                <a:ea typeface="Arial-Rounded" panose="020B0500000000000000" pitchFamily="34" charset="0"/>
                <a:cs typeface="Arial" panose="020B0604020202020204" pitchFamily="34" charset="0"/>
              </a:rPr>
              <a:t> </a:t>
            </a:r>
            <a:r>
              <a:rPr lang="en-US" sz="2400" b="1" dirty="0" err="1">
                <a:latin typeface="Arial" panose="020B0604020202020204" pitchFamily="34" charset="0"/>
                <a:ea typeface="Arial-Rounded" panose="020B0500000000000000" pitchFamily="34" charset="0"/>
                <a:cs typeface="Arial" panose="020B0604020202020204" pitchFamily="34" charset="0"/>
              </a:rPr>
              <a:t>sao</a:t>
            </a:r>
            <a:r>
              <a:rPr lang="en-US" sz="2400" b="1" dirty="0">
                <a:latin typeface="Arial" panose="020B0604020202020204" pitchFamily="34" charset="0"/>
                <a:ea typeface="Arial-Rounded" panose="020B0500000000000000" pitchFamily="34" charset="0"/>
                <a:cs typeface="Arial" panose="020B0604020202020204" pitchFamily="34" charset="0"/>
              </a:rPr>
              <a:t> </a:t>
            </a:r>
            <a:r>
              <a:rPr lang="en-US" sz="2400" b="1" dirty="0" err="1" smtClean="0">
                <a:latin typeface="Arial" panose="020B0604020202020204" pitchFamily="34" charset="0"/>
                <a:ea typeface="Arial-Rounded" panose="020B0500000000000000" pitchFamily="34" charset="0"/>
                <a:cs typeface="Arial" panose="020B0604020202020204" pitchFamily="34" charset="0"/>
              </a:rPr>
              <a:t>xuống</a:t>
            </a:r>
            <a:endParaRPr lang="en-US" sz="2400" b="1" dirty="0" smtClean="0">
              <a:latin typeface="Arial" panose="020B0604020202020204" pitchFamily="34" charset="0"/>
              <a:ea typeface="Arial-Rounded" panose="020B0500000000000000" pitchFamily="34" charset="0"/>
              <a:cs typeface="Arial" panose="020B0604020202020204" pitchFamily="34" charset="0"/>
            </a:endParaRPr>
          </a:p>
          <a:p>
            <a:pPr indent="463550" algn="just"/>
            <a:r>
              <a:rPr lang="en-US" sz="2400" b="1" dirty="0">
                <a:latin typeface="Arial" panose="020B0604020202020204" pitchFamily="34" charset="0"/>
                <a:ea typeface="Arial-Rounded" panose="020B0500000000000000" pitchFamily="34" charset="0"/>
                <a:cs typeface="Arial" panose="020B0604020202020204" pitchFamily="34" charset="0"/>
              </a:rPr>
              <a:t>Hay </a:t>
            </a:r>
            <a:r>
              <a:rPr lang="en-US" sz="2400" b="1" dirty="0" err="1">
                <a:latin typeface="Arial" panose="020B0604020202020204" pitchFamily="34" charset="0"/>
                <a:ea typeface="Arial-Rounded" panose="020B0500000000000000" pitchFamily="34" charset="0"/>
                <a:cs typeface="Arial" panose="020B0604020202020204" pitchFamily="34" charset="0"/>
              </a:rPr>
              <a:t>từ</a:t>
            </a:r>
            <a:r>
              <a:rPr lang="en-US" sz="2400" b="1" dirty="0">
                <a:latin typeface="Arial" panose="020B0604020202020204" pitchFamily="34" charset="0"/>
                <a:ea typeface="Arial-Rounded" panose="020B0500000000000000" pitchFamily="34" charset="0"/>
                <a:cs typeface="Arial" panose="020B0604020202020204" pitchFamily="34" charset="0"/>
              </a:rPr>
              <a:t> </a:t>
            </a:r>
            <a:r>
              <a:rPr lang="en-US" sz="2400" b="1" dirty="0" err="1" smtClean="0">
                <a:latin typeface="Arial" panose="020B0604020202020204" pitchFamily="34" charset="0"/>
                <a:ea typeface="Arial-Rounded" panose="020B0500000000000000" pitchFamily="34" charset="0"/>
                <a:cs typeface="Arial" panose="020B0604020202020204" pitchFamily="34" charset="0"/>
              </a:rPr>
              <a:t>biển</a:t>
            </a:r>
            <a:r>
              <a:rPr lang="en-US" sz="2400" b="1" dirty="0" smtClean="0">
                <a:latin typeface="Arial" panose="020B0604020202020204" pitchFamily="34" charset="0"/>
                <a:ea typeface="Arial-Rounded" panose="020B0500000000000000" pitchFamily="34" charset="0"/>
                <a:cs typeface="Arial" panose="020B0604020202020204" pitchFamily="34" charset="0"/>
              </a:rPr>
              <a:t> b</a:t>
            </a:r>
            <a:r>
              <a:rPr lang="vi-VN" sz="2400" b="1" dirty="0" smtClean="0">
                <a:latin typeface="Arial" panose="020B0604020202020204" pitchFamily="34" charset="0"/>
                <a:ea typeface="Arial-Rounded" panose="020B0500000000000000" pitchFamily="34" charset="0"/>
                <a:cs typeface="Arial" panose="020B0604020202020204" pitchFamily="34" charset="0"/>
              </a:rPr>
              <a:t>ước</a:t>
            </a:r>
            <a:r>
              <a:rPr lang="en-US" sz="2400" b="1" dirty="0">
                <a:latin typeface="Arial" panose="020B0604020202020204" pitchFamily="34" charset="0"/>
                <a:ea typeface="Arial-Rounded" panose="020B0500000000000000" pitchFamily="34" charset="0"/>
                <a:cs typeface="Arial" panose="020B0604020202020204" pitchFamily="34" charset="0"/>
              </a:rPr>
              <a:t> </a:t>
            </a:r>
            <a:r>
              <a:rPr lang="en-US" sz="2400" b="1" dirty="0" err="1" smtClean="0">
                <a:latin typeface="Arial" panose="020B0604020202020204" pitchFamily="34" charset="0"/>
                <a:ea typeface="Arial-Rounded" panose="020B0500000000000000" pitchFamily="34" charset="0"/>
                <a:cs typeface="Arial" panose="020B0604020202020204" pitchFamily="34" charset="0"/>
              </a:rPr>
              <a:t>lên</a:t>
            </a:r>
            <a:endParaRPr lang="en-US" sz="2400" b="1" dirty="0" smtClean="0">
              <a:latin typeface="Arial" panose="020B0604020202020204" pitchFamily="34" charset="0"/>
              <a:ea typeface="Arial-Rounded" panose="020B0500000000000000" pitchFamily="34" charset="0"/>
              <a:cs typeface="Arial" panose="020B0604020202020204" pitchFamily="34" charset="0"/>
            </a:endParaRPr>
          </a:p>
          <a:p>
            <a:pPr indent="463550" algn="just"/>
            <a:r>
              <a:rPr lang="en-US" sz="2400" b="1" dirty="0">
                <a:latin typeface="Arial" panose="020B0604020202020204" pitchFamily="34" charset="0"/>
                <a:ea typeface="Arial-Rounded" panose="020B0500000000000000" pitchFamily="34" charset="0"/>
                <a:cs typeface="Arial" panose="020B0604020202020204" pitchFamily="34" charset="0"/>
              </a:rPr>
              <a:t>Hay </a:t>
            </a:r>
            <a:r>
              <a:rPr lang="en-US" sz="2400" b="1" dirty="0" err="1">
                <a:latin typeface="Arial" panose="020B0604020202020204" pitchFamily="34" charset="0"/>
                <a:ea typeface="Arial-Rounded" panose="020B0500000000000000" pitchFamily="34" charset="0"/>
                <a:cs typeface="Arial" panose="020B0604020202020204" pitchFamily="34" charset="0"/>
              </a:rPr>
              <a:t>bé</a:t>
            </a:r>
            <a:r>
              <a:rPr lang="en-US" sz="2400" b="1" dirty="0">
                <a:latin typeface="Arial" panose="020B0604020202020204" pitchFamily="34" charset="0"/>
                <a:ea typeface="Arial-Rounded" panose="020B0500000000000000" pitchFamily="34" charset="0"/>
                <a:cs typeface="Arial" panose="020B0604020202020204" pitchFamily="34" charset="0"/>
              </a:rPr>
              <a:t> </a:t>
            </a:r>
            <a:r>
              <a:rPr lang="en-US" sz="2400" b="1" dirty="0" err="1">
                <a:latin typeface="Arial" panose="020B0604020202020204" pitchFamily="34" charset="0"/>
                <a:ea typeface="Arial-Rounded" panose="020B0500000000000000" pitchFamily="34" charset="0"/>
                <a:cs typeface="Arial" panose="020B0604020202020204" pitchFamily="34" charset="0"/>
              </a:rPr>
              <a:t>trong</a:t>
            </a:r>
            <a:r>
              <a:rPr lang="en-US" sz="2400" b="1" dirty="0">
                <a:latin typeface="Arial" panose="020B0604020202020204" pitchFamily="34" charset="0"/>
                <a:ea typeface="Arial-Rounded" panose="020B0500000000000000" pitchFamily="34" charset="0"/>
                <a:cs typeface="Arial" panose="020B0604020202020204" pitchFamily="34" charset="0"/>
              </a:rPr>
              <a:t> </a:t>
            </a:r>
            <a:r>
              <a:rPr lang="en-US" sz="2400" b="1" dirty="0" err="1">
                <a:latin typeface="Arial" panose="020B0604020202020204" pitchFamily="34" charset="0"/>
                <a:ea typeface="Arial-Rounded" panose="020B0500000000000000" pitchFamily="34" charset="0"/>
                <a:cs typeface="Arial" panose="020B0604020202020204" pitchFamily="34" charset="0"/>
              </a:rPr>
              <a:t>quả</a:t>
            </a:r>
            <a:r>
              <a:rPr lang="en-US" sz="2400" b="1" dirty="0">
                <a:latin typeface="Arial" panose="020B0604020202020204" pitchFamily="34" charset="0"/>
                <a:ea typeface="Arial-Rounded" panose="020B0500000000000000" pitchFamily="34" charset="0"/>
                <a:cs typeface="Arial" panose="020B0604020202020204" pitchFamily="34" charset="0"/>
              </a:rPr>
              <a:t> </a:t>
            </a:r>
            <a:r>
              <a:rPr lang="en-US" sz="2400" b="1" dirty="0" err="1" smtClean="0">
                <a:latin typeface="Arial" panose="020B0604020202020204" pitchFamily="34" charset="0"/>
                <a:ea typeface="Arial-Rounded" panose="020B0500000000000000" pitchFamily="34" charset="0"/>
                <a:cs typeface="Arial" panose="020B0604020202020204" pitchFamily="34" charset="0"/>
              </a:rPr>
              <a:t>nhãn</a:t>
            </a:r>
            <a:endParaRPr lang="en-US" sz="2400" b="1" dirty="0" smtClean="0">
              <a:latin typeface="Arial" panose="020B0604020202020204" pitchFamily="34" charset="0"/>
              <a:ea typeface="Arial-Rounded" panose="020B0500000000000000" pitchFamily="34" charset="0"/>
              <a:cs typeface="Arial" panose="020B0604020202020204" pitchFamily="34" charset="0"/>
            </a:endParaRPr>
          </a:p>
          <a:p>
            <a:pPr indent="463550" algn="just"/>
            <a:r>
              <a:rPr lang="en-US" sz="2400" b="1" dirty="0" err="1">
                <a:latin typeface="Arial" panose="020B0604020202020204" pitchFamily="34" charset="0"/>
                <a:ea typeface="Arial-Rounded" panose="020B0500000000000000" pitchFamily="34" charset="0"/>
                <a:cs typeface="Arial" panose="020B0604020202020204" pitchFamily="34" charset="0"/>
              </a:rPr>
              <a:t>Ông</a:t>
            </a:r>
            <a:r>
              <a:rPr lang="en-US" sz="2400" b="1" dirty="0">
                <a:latin typeface="Arial" panose="020B0604020202020204" pitchFamily="34" charset="0"/>
                <a:ea typeface="Arial-Rounded" panose="020B0500000000000000" pitchFamily="34" charset="0"/>
                <a:cs typeface="Arial" panose="020B0604020202020204" pitchFamily="34" charset="0"/>
              </a:rPr>
              <a:t> </a:t>
            </a:r>
            <a:r>
              <a:rPr lang="en-US" sz="2400" b="1" dirty="0" err="1">
                <a:latin typeface="Arial" panose="020B0604020202020204" pitchFamily="34" charset="0"/>
                <a:ea typeface="Arial-Rounded" panose="020B0500000000000000" pitchFamily="34" charset="0"/>
                <a:cs typeface="Arial" panose="020B0604020202020204" pitchFamily="34" charset="0"/>
              </a:rPr>
              <a:t>trồng</a:t>
            </a:r>
            <a:r>
              <a:rPr lang="en-US" sz="2400" b="1" dirty="0">
                <a:latin typeface="Arial" panose="020B0604020202020204" pitchFamily="34" charset="0"/>
                <a:ea typeface="Arial-Rounded" panose="020B0500000000000000" pitchFamily="34" charset="0"/>
                <a:cs typeface="Arial" panose="020B0604020202020204" pitchFamily="34" charset="0"/>
              </a:rPr>
              <a:t> </a:t>
            </a:r>
            <a:r>
              <a:rPr lang="en-US" sz="2400" b="1" dirty="0" err="1">
                <a:latin typeface="Arial" panose="020B0604020202020204" pitchFamily="34" charset="0"/>
                <a:ea typeface="Arial-Rounded" panose="020B0500000000000000" pitchFamily="34" charset="0"/>
                <a:cs typeface="Arial" panose="020B0604020202020204" pitchFamily="34" charset="0"/>
              </a:rPr>
              <a:t>cạnh</a:t>
            </a:r>
            <a:r>
              <a:rPr lang="en-US" sz="2400" b="1" dirty="0">
                <a:latin typeface="Arial" panose="020B0604020202020204" pitchFamily="34" charset="0"/>
                <a:ea typeface="Arial-Rounded" panose="020B0500000000000000" pitchFamily="34" charset="0"/>
                <a:cs typeface="Arial" panose="020B0604020202020204" pitchFamily="34" charset="0"/>
              </a:rPr>
              <a:t> </a:t>
            </a:r>
            <a:r>
              <a:rPr lang="en-US" sz="2400" b="1" dirty="0" err="1">
                <a:latin typeface="Arial" panose="020B0604020202020204" pitchFamily="34" charset="0"/>
                <a:ea typeface="Arial-Rounded" panose="020B0500000000000000" pitchFamily="34" charset="0"/>
                <a:cs typeface="Arial" panose="020B0604020202020204" pitchFamily="34" charset="0"/>
              </a:rPr>
              <a:t>hàng</a:t>
            </a:r>
            <a:r>
              <a:rPr lang="en-US" sz="2400" b="1" dirty="0">
                <a:latin typeface="Arial" panose="020B0604020202020204" pitchFamily="34" charset="0"/>
                <a:ea typeface="Arial-Rounded" panose="020B0500000000000000" pitchFamily="34" charset="0"/>
                <a:cs typeface="Arial" panose="020B0604020202020204" pitchFamily="34" charset="0"/>
              </a:rPr>
              <a:t> </a:t>
            </a:r>
            <a:r>
              <a:rPr lang="en-US" sz="2400" b="1" dirty="0" err="1" smtClean="0">
                <a:latin typeface="Arial" panose="020B0604020202020204" pitchFamily="34" charset="0"/>
                <a:ea typeface="Arial-Rounded" panose="020B0500000000000000" pitchFamily="34" charset="0"/>
                <a:cs typeface="Arial" panose="020B0604020202020204" pitchFamily="34" charset="0"/>
              </a:rPr>
              <a:t>hiên</a:t>
            </a:r>
            <a:r>
              <a:rPr lang="en-US" sz="2400" b="1" dirty="0" smtClean="0">
                <a:latin typeface="Arial" panose="020B0604020202020204" pitchFamily="34" charset="0"/>
                <a:ea typeface="Arial-Rounded" panose="020B0500000000000000" pitchFamily="34" charset="0"/>
                <a:cs typeface="Arial" panose="020B0604020202020204" pitchFamily="34" charset="0"/>
              </a:rPr>
              <a:t>?</a:t>
            </a:r>
          </a:p>
          <a:p>
            <a:pPr indent="463550" algn="just"/>
            <a:endParaRPr lang="en-US" sz="2800" b="1" dirty="0">
              <a:latin typeface="Arial" panose="020B0604020202020204" pitchFamily="34" charset="0"/>
              <a:ea typeface="Arial-Rounded" panose="020B0500000000000000" pitchFamily="34" charset="0"/>
              <a:cs typeface="Arial" panose="020B0604020202020204" pitchFamily="34" charset="0"/>
            </a:endParaRPr>
          </a:p>
          <a:p>
            <a:pPr indent="463550" algn="just"/>
            <a:endParaRPr lang="en-US" sz="2800" b="1" dirty="0" smtClean="0">
              <a:latin typeface="Arial" panose="020B0604020202020204" pitchFamily="34" charset="0"/>
              <a:ea typeface="Arial-Rounded" panose="020B0500000000000000" pitchFamily="34" charset="0"/>
              <a:cs typeface="Arial" panose="020B0604020202020204" pitchFamily="34" charset="0"/>
            </a:endParaRPr>
          </a:p>
        </p:txBody>
      </p:sp>
      <p:sp>
        <p:nvSpPr>
          <p:cNvPr id="8" name="TextBox 7"/>
          <p:cNvSpPr txBox="1"/>
          <p:nvPr/>
        </p:nvSpPr>
        <p:spPr>
          <a:xfrm>
            <a:off x="7531567" y="912919"/>
            <a:ext cx="4871453" cy="4308807"/>
          </a:xfrm>
          <a:prstGeom prst="rect">
            <a:avLst/>
          </a:prstGeom>
          <a:noFill/>
        </p:spPr>
        <p:txBody>
          <a:bodyPr wrap="square" lIns="121855" tIns="60928" rIns="121855" bIns="60928" numCol="1" rtlCol="0">
            <a:spAutoFit/>
          </a:bodyPr>
          <a:lstStyle/>
          <a:p>
            <a:pPr indent="463550" algn="just"/>
            <a:r>
              <a:rPr lang="en-US" sz="2400" b="1" dirty="0" smtClean="0">
                <a:latin typeface="Arial" panose="020B0604020202020204" pitchFamily="34" charset="0"/>
                <a:ea typeface="Arial-Rounded" panose="020B0500000000000000" pitchFamily="34" charset="0"/>
                <a:cs typeface="Arial" panose="020B0604020202020204" pitchFamily="34" charset="0"/>
              </a:rPr>
              <a:t>Hay </a:t>
            </a:r>
            <a:r>
              <a:rPr lang="en-US" sz="2400" b="1" dirty="0" err="1">
                <a:latin typeface="Arial" panose="020B0604020202020204" pitchFamily="34" charset="0"/>
                <a:ea typeface="Arial-Rounded" panose="020B0500000000000000" pitchFamily="34" charset="0"/>
                <a:cs typeface="Arial" panose="020B0604020202020204" pitchFamily="34" charset="0"/>
              </a:rPr>
              <a:t>bé</a:t>
            </a:r>
            <a:r>
              <a:rPr lang="en-US" sz="2400" b="1" dirty="0">
                <a:latin typeface="Arial" panose="020B0604020202020204" pitchFamily="34" charset="0"/>
                <a:ea typeface="Arial-Rounded" panose="020B0500000000000000" pitchFamily="34" charset="0"/>
                <a:cs typeface="Arial" panose="020B0604020202020204" pitchFamily="34" charset="0"/>
              </a:rPr>
              <a:t> </a:t>
            </a:r>
            <a:r>
              <a:rPr lang="en-US" sz="2400" b="1" dirty="0" err="1">
                <a:latin typeface="Arial" panose="020B0604020202020204" pitchFamily="34" charset="0"/>
                <a:ea typeface="Arial-Rounded" panose="020B0500000000000000" pitchFamily="34" charset="0"/>
                <a:cs typeface="Arial" panose="020B0604020202020204" pitchFamily="34" charset="0"/>
              </a:rPr>
              <a:t>theo</a:t>
            </a:r>
            <a:r>
              <a:rPr lang="en-US" sz="2400" b="1" dirty="0">
                <a:latin typeface="Arial" panose="020B0604020202020204" pitchFamily="34" charset="0"/>
                <a:ea typeface="Arial-Rounded" panose="020B0500000000000000" pitchFamily="34" charset="0"/>
                <a:cs typeface="Arial" panose="020B0604020202020204" pitchFamily="34" charset="0"/>
              </a:rPr>
              <a:t> c</a:t>
            </a:r>
            <a:r>
              <a:rPr lang="vi-VN" sz="2400" b="1" dirty="0">
                <a:latin typeface="Arial" panose="020B0604020202020204" pitchFamily="34" charset="0"/>
                <a:ea typeface="Arial-Rounded" panose="020B0500000000000000" pitchFamily="34" charset="0"/>
                <a:cs typeface="Arial" panose="020B0604020202020204" pitchFamily="34" charset="0"/>
              </a:rPr>
              <a:t>ơ</a:t>
            </a:r>
            <a:r>
              <a:rPr lang="en-US" sz="2400" b="1" dirty="0">
                <a:latin typeface="Arial" panose="020B0604020202020204" pitchFamily="34" charset="0"/>
                <a:ea typeface="Arial-Rounded" panose="020B0500000000000000" pitchFamily="34" charset="0"/>
                <a:cs typeface="Arial" panose="020B0604020202020204" pitchFamily="34" charset="0"/>
              </a:rPr>
              <a:t>n </a:t>
            </a:r>
            <a:r>
              <a:rPr lang="en-US" sz="2400" b="1" dirty="0" err="1">
                <a:latin typeface="Arial" panose="020B0604020202020204" pitchFamily="34" charset="0"/>
                <a:ea typeface="Arial-Rounded" panose="020B0500000000000000" pitchFamily="34" charset="0"/>
                <a:cs typeface="Arial" panose="020B0604020202020204" pitchFamily="34" charset="0"/>
              </a:rPr>
              <a:t>gió</a:t>
            </a:r>
            <a:endParaRPr lang="en-US" sz="2400" b="1" dirty="0">
              <a:latin typeface="Arial" panose="020B0604020202020204" pitchFamily="34" charset="0"/>
              <a:ea typeface="Arial-Rounded" panose="020B0500000000000000" pitchFamily="34" charset="0"/>
              <a:cs typeface="Arial" panose="020B0604020202020204" pitchFamily="34" charset="0"/>
            </a:endParaRPr>
          </a:p>
          <a:p>
            <a:pPr indent="463550" algn="just"/>
            <a:r>
              <a:rPr lang="en-US" sz="2400" b="1" dirty="0" err="1">
                <a:latin typeface="Arial" panose="020B0604020202020204" pitchFamily="34" charset="0"/>
                <a:ea typeface="Arial-Rounded" panose="020B0500000000000000" pitchFamily="34" charset="0"/>
                <a:cs typeface="Arial" panose="020B0604020202020204" pitchFamily="34" charset="0"/>
              </a:rPr>
              <a:t>Nằm</a:t>
            </a:r>
            <a:r>
              <a:rPr lang="en-US" sz="2400" b="1" dirty="0">
                <a:latin typeface="Arial" panose="020B0604020202020204" pitchFamily="34" charset="0"/>
                <a:ea typeface="Arial-Rounded" panose="020B0500000000000000" pitchFamily="34" charset="0"/>
                <a:cs typeface="Arial" panose="020B0604020202020204" pitchFamily="34" charset="0"/>
              </a:rPr>
              <a:t> </a:t>
            </a:r>
            <a:r>
              <a:rPr lang="en-US" sz="2400" b="1" dirty="0" err="1">
                <a:latin typeface="Arial" panose="020B0604020202020204" pitchFamily="34" charset="0"/>
                <a:ea typeface="Arial-Rounded" panose="020B0500000000000000" pitchFamily="34" charset="0"/>
                <a:cs typeface="Arial" panose="020B0604020202020204" pitchFamily="34" charset="0"/>
              </a:rPr>
              <a:t>cuộn</a:t>
            </a:r>
            <a:r>
              <a:rPr lang="en-US" sz="2400" b="1" dirty="0">
                <a:latin typeface="Arial" panose="020B0604020202020204" pitchFamily="34" charset="0"/>
                <a:ea typeface="Arial-Rounded" panose="020B0500000000000000" pitchFamily="34" charset="0"/>
                <a:cs typeface="Arial" panose="020B0604020202020204" pitchFamily="34" charset="0"/>
              </a:rPr>
              <a:t> </a:t>
            </a:r>
            <a:r>
              <a:rPr lang="en-US" sz="2400" b="1" dirty="0" err="1">
                <a:latin typeface="Arial" panose="020B0604020202020204" pitchFamily="34" charset="0"/>
                <a:ea typeface="Arial-Rounded" panose="020B0500000000000000" pitchFamily="34" charset="0"/>
                <a:cs typeface="Arial" panose="020B0604020202020204" pitchFamily="34" charset="0"/>
              </a:rPr>
              <a:t>tròn</a:t>
            </a:r>
            <a:r>
              <a:rPr lang="en-US" sz="2400" b="1" dirty="0">
                <a:latin typeface="Arial" panose="020B0604020202020204" pitchFamily="34" charset="0"/>
                <a:ea typeface="Arial-Rounded" panose="020B0500000000000000" pitchFamily="34" charset="0"/>
                <a:cs typeface="Arial" panose="020B0604020202020204" pitchFamily="34" charset="0"/>
              </a:rPr>
              <a:t> </a:t>
            </a:r>
            <a:r>
              <a:rPr lang="en-US" sz="2400" b="1" dirty="0" err="1">
                <a:latin typeface="Arial" panose="020B0604020202020204" pitchFamily="34" charset="0"/>
                <a:ea typeface="Arial-Rounded" panose="020B0500000000000000" pitchFamily="34" charset="0"/>
                <a:cs typeface="Arial" panose="020B0604020202020204" pitchFamily="34" charset="0"/>
              </a:rPr>
              <a:t>trong</a:t>
            </a:r>
            <a:r>
              <a:rPr lang="en-US" sz="2400" b="1" dirty="0">
                <a:latin typeface="Arial" panose="020B0604020202020204" pitchFamily="34" charset="0"/>
                <a:ea typeface="Arial-Rounded" panose="020B0500000000000000" pitchFamily="34" charset="0"/>
                <a:cs typeface="Arial" panose="020B0604020202020204" pitchFamily="34" charset="0"/>
              </a:rPr>
              <a:t> </a:t>
            </a:r>
            <a:r>
              <a:rPr lang="en-US" sz="2400" b="1" dirty="0" err="1">
                <a:latin typeface="Arial" panose="020B0604020202020204" pitchFamily="34" charset="0"/>
                <a:ea typeface="Arial-Rounded" panose="020B0500000000000000" pitchFamily="34" charset="0"/>
                <a:cs typeface="Arial" panose="020B0604020202020204" pitchFamily="34" charset="0"/>
              </a:rPr>
              <a:t>mây</a:t>
            </a:r>
            <a:endParaRPr lang="en-US" sz="2400" b="1" dirty="0">
              <a:latin typeface="Arial" panose="020B0604020202020204" pitchFamily="34" charset="0"/>
              <a:ea typeface="Arial-Rounded" panose="020B0500000000000000" pitchFamily="34" charset="0"/>
              <a:cs typeface="Arial" panose="020B0604020202020204" pitchFamily="34" charset="0"/>
            </a:endParaRPr>
          </a:p>
          <a:p>
            <a:pPr indent="463550" algn="just"/>
            <a:r>
              <a:rPr lang="en-US" sz="2400" b="1" dirty="0" err="1">
                <a:latin typeface="Arial" panose="020B0604020202020204" pitchFamily="34" charset="0"/>
                <a:ea typeface="Arial-Rounded" panose="020B0500000000000000" pitchFamily="34" charset="0"/>
                <a:cs typeface="Arial" panose="020B0604020202020204" pitchFamily="34" charset="0"/>
              </a:rPr>
              <a:t>Rồi</a:t>
            </a:r>
            <a:r>
              <a:rPr lang="en-US" sz="2400" b="1" dirty="0">
                <a:latin typeface="Arial" panose="020B0604020202020204" pitchFamily="34" charset="0"/>
                <a:ea typeface="Arial-Rounded" panose="020B0500000000000000" pitchFamily="34" charset="0"/>
                <a:cs typeface="Arial" panose="020B0604020202020204" pitchFamily="34" charset="0"/>
              </a:rPr>
              <a:t> </a:t>
            </a:r>
            <a:r>
              <a:rPr lang="en-US" sz="2400" b="1" dirty="0" err="1">
                <a:latin typeface="Arial" panose="020B0604020202020204" pitchFamily="34" charset="0"/>
                <a:ea typeface="Arial-Rounded" panose="020B0500000000000000" pitchFamily="34" charset="0"/>
                <a:cs typeface="Arial" panose="020B0604020202020204" pitchFamily="34" charset="0"/>
              </a:rPr>
              <a:t>biến</a:t>
            </a:r>
            <a:r>
              <a:rPr lang="en-US" sz="2400" b="1" dirty="0">
                <a:latin typeface="Arial" panose="020B0604020202020204" pitchFamily="34" charset="0"/>
                <a:ea typeface="Arial-Rounded" panose="020B0500000000000000" pitchFamily="34" charset="0"/>
                <a:cs typeface="Arial" panose="020B0604020202020204" pitchFamily="34" charset="0"/>
              </a:rPr>
              <a:t> </a:t>
            </a:r>
            <a:r>
              <a:rPr lang="en-US" sz="2400" b="1" dirty="0" err="1">
                <a:latin typeface="Arial" panose="020B0604020202020204" pitchFamily="34" charset="0"/>
                <a:ea typeface="Arial-Rounded" panose="020B0500000000000000" pitchFamily="34" charset="0"/>
                <a:cs typeface="Arial" panose="020B0604020202020204" pitchFamily="34" charset="0"/>
              </a:rPr>
              <a:t>thành</a:t>
            </a:r>
            <a:r>
              <a:rPr lang="en-US" sz="2400" b="1" dirty="0">
                <a:latin typeface="Arial" panose="020B0604020202020204" pitchFamily="34" charset="0"/>
                <a:ea typeface="Arial-Rounded" panose="020B0500000000000000" pitchFamily="34" charset="0"/>
                <a:cs typeface="Arial" panose="020B0604020202020204" pitchFamily="34" charset="0"/>
              </a:rPr>
              <a:t> </a:t>
            </a:r>
            <a:r>
              <a:rPr lang="en-US" sz="2400" b="1" dirty="0" err="1">
                <a:latin typeface="Arial" panose="020B0604020202020204" pitchFamily="34" charset="0"/>
                <a:ea typeface="Arial-Rounded" panose="020B0500000000000000" pitchFamily="34" charset="0"/>
                <a:cs typeface="Arial" panose="020B0604020202020204" pitchFamily="34" charset="0"/>
              </a:rPr>
              <a:t>giọt</a:t>
            </a:r>
            <a:r>
              <a:rPr lang="en-US" sz="2400" b="1" dirty="0">
                <a:latin typeface="Arial" panose="020B0604020202020204" pitchFamily="34" charset="0"/>
                <a:ea typeface="Arial-Rounded" panose="020B0500000000000000" pitchFamily="34" charset="0"/>
                <a:cs typeface="Arial" panose="020B0604020202020204" pitchFamily="34" charset="0"/>
              </a:rPr>
              <a:t> n</a:t>
            </a:r>
            <a:r>
              <a:rPr lang="vi-VN" sz="2400" b="1" dirty="0">
                <a:latin typeface="Arial" panose="020B0604020202020204" pitchFamily="34" charset="0"/>
                <a:ea typeface="Arial-Rounded" panose="020B0500000000000000" pitchFamily="34" charset="0"/>
                <a:cs typeface="Arial" panose="020B0604020202020204" pitchFamily="34" charset="0"/>
              </a:rPr>
              <a:t>ước</a:t>
            </a:r>
            <a:endParaRPr lang="en-US" sz="2400" b="1" dirty="0">
              <a:latin typeface="Arial" panose="020B0604020202020204" pitchFamily="34" charset="0"/>
              <a:ea typeface="Arial-Rounded" panose="020B0500000000000000" pitchFamily="34" charset="0"/>
              <a:cs typeface="Arial" panose="020B0604020202020204" pitchFamily="34" charset="0"/>
            </a:endParaRPr>
          </a:p>
          <a:p>
            <a:pPr indent="463550" algn="just"/>
            <a:r>
              <a:rPr lang="en-US" sz="2400" b="1" dirty="0">
                <a:latin typeface="Arial" panose="020B0604020202020204" pitchFamily="34" charset="0"/>
                <a:ea typeface="Arial-Rounded" panose="020B0500000000000000" pitchFamily="34" charset="0"/>
                <a:cs typeface="Arial" panose="020B0604020202020204" pitchFamily="34" charset="0"/>
              </a:rPr>
              <a:t>R</a:t>
            </a:r>
            <a:r>
              <a:rPr lang="vi-VN" sz="2400" b="1" dirty="0">
                <a:latin typeface="Arial" panose="020B0604020202020204" pitchFamily="34" charset="0"/>
                <a:ea typeface="Arial-Rounded" panose="020B0500000000000000" pitchFamily="34" charset="0"/>
                <a:cs typeface="Arial" panose="020B0604020202020204" pitchFamily="34" charset="0"/>
              </a:rPr>
              <a:t>ơ</a:t>
            </a:r>
            <a:r>
              <a:rPr lang="en-US" sz="2400" b="1" dirty="0" err="1">
                <a:latin typeface="Arial" panose="020B0604020202020204" pitchFamily="34" charset="0"/>
                <a:ea typeface="Arial-Rounded" panose="020B0500000000000000" pitchFamily="34" charset="0"/>
                <a:cs typeface="Arial" panose="020B0604020202020204" pitchFamily="34" charset="0"/>
              </a:rPr>
              <a:t>i</a:t>
            </a:r>
            <a:r>
              <a:rPr lang="en-US" sz="2400" b="1" dirty="0">
                <a:latin typeface="Arial" panose="020B0604020202020204" pitchFamily="34" charset="0"/>
                <a:ea typeface="Arial-Rounded" panose="020B0500000000000000" pitchFamily="34" charset="0"/>
                <a:cs typeface="Arial" panose="020B0604020202020204" pitchFamily="34" charset="0"/>
              </a:rPr>
              <a:t> </a:t>
            </a:r>
            <a:r>
              <a:rPr lang="en-US" sz="2400" b="1" dirty="0" err="1">
                <a:latin typeface="Arial" panose="020B0604020202020204" pitchFamily="34" charset="0"/>
                <a:ea typeface="Arial-Rounded" panose="020B0500000000000000" pitchFamily="34" charset="0"/>
                <a:cs typeface="Arial" panose="020B0604020202020204" pitchFamily="34" charset="0"/>
              </a:rPr>
              <a:t>xuống</a:t>
            </a:r>
            <a:r>
              <a:rPr lang="en-US" sz="2400" b="1" dirty="0">
                <a:latin typeface="Arial" panose="020B0604020202020204" pitchFamily="34" charset="0"/>
                <a:ea typeface="Arial-Rounded" panose="020B0500000000000000" pitchFamily="34" charset="0"/>
                <a:cs typeface="Arial" panose="020B0604020202020204" pitchFamily="34" charset="0"/>
              </a:rPr>
              <a:t> </a:t>
            </a:r>
            <a:r>
              <a:rPr lang="en-US" sz="2400" b="1" dirty="0" err="1">
                <a:latin typeface="Arial" panose="020B0604020202020204" pitchFamily="34" charset="0"/>
                <a:ea typeface="Arial-Rounded" panose="020B0500000000000000" pitchFamily="34" charset="0"/>
                <a:cs typeface="Arial" panose="020B0604020202020204" pitchFamily="34" charset="0"/>
              </a:rPr>
              <a:t>nhà</a:t>
            </a:r>
            <a:r>
              <a:rPr lang="en-US" sz="2400" b="1" dirty="0">
                <a:latin typeface="Arial" panose="020B0604020202020204" pitchFamily="34" charset="0"/>
                <a:ea typeface="Arial-Rounded" panose="020B0500000000000000" pitchFamily="34" charset="0"/>
                <a:cs typeface="Arial" panose="020B0604020202020204" pitchFamily="34" charset="0"/>
              </a:rPr>
              <a:t> </a:t>
            </a:r>
            <a:r>
              <a:rPr lang="en-US" sz="2400" b="1" dirty="0" err="1">
                <a:latin typeface="Arial" panose="020B0604020202020204" pitchFamily="34" charset="0"/>
                <a:ea typeface="Arial-Rounded" panose="020B0500000000000000" pitchFamily="34" charset="0"/>
                <a:cs typeface="Arial" panose="020B0604020202020204" pitchFamily="34" charset="0"/>
              </a:rPr>
              <a:t>mình</a:t>
            </a:r>
            <a:r>
              <a:rPr lang="en-US" sz="2400" b="1" dirty="0">
                <a:latin typeface="Arial" panose="020B0604020202020204" pitchFamily="34" charset="0"/>
                <a:ea typeface="Arial-Rounded" panose="020B0500000000000000" pitchFamily="34" charset="0"/>
                <a:cs typeface="Arial" panose="020B0604020202020204" pitchFamily="34" charset="0"/>
              </a:rPr>
              <a:t> </a:t>
            </a:r>
            <a:r>
              <a:rPr lang="vi-VN" sz="2400" b="1" dirty="0">
                <a:latin typeface="Arial" panose="020B0604020202020204" pitchFamily="34" charset="0"/>
                <a:ea typeface="Arial-Rounded" panose="020B0500000000000000" pitchFamily="34" charset="0"/>
                <a:cs typeface="Arial" panose="020B0604020202020204" pitchFamily="34" charset="0"/>
              </a:rPr>
              <a:t>đâ</a:t>
            </a:r>
            <a:r>
              <a:rPr lang="en-US" sz="2400" b="1" dirty="0">
                <a:latin typeface="Arial" panose="020B0604020202020204" pitchFamily="34" charset="0"/>
                <a:ea typeface="Arial-Rounded" panose="020B0500000000000000" pitchFamily="34" charset="0"/>
                <a:cs typeface="Arial" panose="020B0604020202020204" pitchFamily="34" charset="0"/>
              </a:rPr>
              <a:t>y?</a:t>
            </a:r>
          </a:p>
          <a:p>
            <a:pPr indent="463550" algn="just"/>
            <a:endParaRPr lang="en-US" sz="2400" b="1" dirty="0">
              <a:latin typeface="Arial" panose="020B0604020202020204" pitchFamily="34" charset="0"/>
              <a:ea typeface="Arial-Rounded" panose="020B0500000000000000" pitchFamily="34" charset="0"/>
              <a:cs typeface="Arial" panose="020B0604020202020204" pitchFamily="34" charset="0"/>
            </a:endParaRPr>
          </a:p>
          <a:p>
            <a:pPr indent="463550" algn="just"/>
            <a:r>
              <a:rPr lang="en-US" sz="2400" b="1" dirty="0" err="1">
                <a:latin typeface="Arial" panose="020B0604020202020204" pitchFamily="34" charset="0"/>
                <a:ea typeface="Arial-Rounded" panose="020B0500000000000000" pitchFamily="34" charset="0"/>
                <a:cs typeface="Arial" panose="020B0604020202020204" pitchFamily="34" charset="0"/>
              </a:rPr>
              <a:t>Mỗi</a:t>
            </a:r>
            <a:r>
              <a:rPr lang="en-US" sz="2400" b="1" dirty="0">
                <a:latin typeface="Arial" panose="020B0604020202020204" pitchFamily="34" charset="0"/>
                <a:ea typeface="Arial-Rounded" panose="020B0500000000000000" pitchFamily="34" charset="0"/>
                <a:cs typeface="Arial" panose="020B0604020202020204" pitchFamily="34" charset="0"/>
              </a:rPr>
              <a:t> </a:t>
            </a:r>
            <a:r>
              <a:rPr lang="en-US" sz="2400" b="1" dirty="0" err="1">
                <a:latin typeface="Arial" panose="020B0604020202020204" pitchFamily="34" charset="0"/>
                <a:ea typeface="Arial-Rounded" panose="020B0500000000000000" pitchFamily="34" charset="0"/>
                <a:cs typeface="Arial" panose="020B0604020202020204" pitchFamily="34" charset="0"/>
              </a:rPr>
              <a:t>sáng</a:t>
            </a:r>
            <a:r>
              <a:rPr lang="en-US" sz="2400" b="1" dirty="0">
                <a:latin typeface="Arial" panose="020B0604020202020204" pitchFamily="34" charset="0"/>
                <a:ea typeface="Arial-Rounded" panose="020B0500000000000000" pitchFamily="34" charset="0"/>
                <a:cs typeface="Arial" panose="020B0604020202020204" pitchFamily="34" charset="0"/>
              </a:rPr>
              <a:t> </a:t>
            </a:r>
            <a:r>
              <a:rPr lang="en-US" sz="2400" b="1" dirty="0" err="1">
                <a:latin typeface="Arial" panose="020B0604020202020204" pitchFamily="34" charset="0"/>
                <a:ea typeface="Arial-Rounded" panose="020B0500000000000000" pitchFamily="34" charset="0"/>
                <a:cs typeface="Arial" panose="020B0604020202020204" pitchFamily="34" charset="0"/>
              </a:rPr>
              <a:t>em</a:t>
            </a:r>
            <a:r>
              <a:rPr lang="en-US" sz="2400" b="1" dirty="0">
                <a:latin typeface="Arial" panose="020B0604020202020204" pitchFamily="34" charset="0"/>
                <a:ea typeface="Arial-Rounded" panose="020B0500000000000000" pitchFamily="34" charset="0"/>
                <a:cs typeface="Arial" panose="020B0604020202020204" pitchFamily="34" charset="0"/>
              </a:rPr>
              <a:t> </a:t>
            </a:r>
            <a:r>
              <a:rPr lang="en-US" sz="2400" b="1" dirty="0" err="1">
                <a:latin typeface="Arial" panose="020B0604020202020204" pitchFamily="34" charset="0"/>
                <a:ea typeface="Arial-Rounded" panose="020B0500000000000000" pitchFamily="34" charset="0"/>
                <a:cs typeface="Arial" panose="020B0604020202020204" pitchFamily="34" charset="0"/>
              </a:rPr>
              <a:t>thức</a:t>
            </a:r>
            <a:r>
              <a:rPr lang="en-US" sz="2400" b="1" dirty="0">
                <a:latin typeface="Arial" panose="020B0604020202020204" pitchFamily="34" charset="0"/>
                <a:ea typeface="Arial-Rounded" panose="020B0500000000000000" pitchFamily="34" charset="0"/>
                <a:cs typeface="Arial" panose="020B0604020202020204" pitchFamily="34" charset="0"/>
              </a:rPr>
              <a:t> </a:t>
            </a:r>
            <a:r>
              <a:rPr lang="en-US" sz="2400" b="1" dirty="0" err="1">
                <a:latin typeface="Arial" panose="020B0604020202020204" pitchFamily="34" charset="0"/>
                <a:ea typeface="Arial-Rounded" panose="020B0500000000000000" pitchFamily="34" charset="0"/>
                <a:cs typeface="Arial" panose="020B0604020202020204" pitchFamily="34" charset="0"/>
              </a:rPr>
              <a:t>giấc</a:t>
            </a:r>
            <a:endParaRPr lang="en-US" sz="2400" b="1" dirty="0">
              <a:latin typeface="Arial" panose="020B0604020202020204" pitchFamily="34" charset="0"/>
              <a:ea typeface="Arial-Rounded" panose="020B0500000000000000" pitchFamily="34" charset="0"/>
              <a:cs typeface="Arial" panose="020B0604020202020204" pitchFamily="34" charset="0"/>
            </a:endParaRPr>
          </a:p>
          <a:p>
            <a:pPr indent="463550" algn="just"/>
            <a:r>
              <a:rPr lang="en-US" sz="2400" b="1" dirty="0" err="1">
                <a:latin typeface="Arial" panose="020B0604020202020204" pitchFamily="34" charset="0"/>
                <a:ea typeface="Arial-Rounded" panose="020B0500000000000000" pitchFamily="34" charset="0"/>
                <a:cs typeface="Arial" panose="020B0604020202020204" pitchFamily="34" charset="0"/>
              </a:rPr>
              <a:t>Là</a:t>
            </a:r>
            <a:r>
              <a:rPr lang="en-US" sz="2400" b="1" dirty="0">
                <a:latin typeface="Arial" panose="020B0604020202020204" pitchFamily="34" charset="0"/>
                <a:ea typeface="Arial-Rounded" panose="020B0500000000000000" pitchFamily="34" charset="0"/>
                <a:cs typeface="Arial" panose="020B0604020202020204" pitchFamily="34" charset="0"/>
              </a:rPr>
              <a:t> </a:t>
            </a:r>
            <a:r>
              <a:rPr lang="en-US" sz="2400" b="1" dirty="0" err="1">
                <a:latin typeface="Arial" panose="020B0604020202020204" pitchFamily="34" charset="0"/>
                <a:ea typeface="Arial-Rounded" panose="020B0500000000000000" pitchFamily="34" charset="0"/>
                <a:cs typeface="Arial" panose="020B0604020202020204" pitchFamily="34" charset="0"/>
              </a:rPr>
              <a:t>nh</a:t>
            </a:r>
            <a:r>
              <a:rPr lang="vi-VN" sz="2400" b="1" dirty="0">
                <a:latin typeface="Arial" panose="020B0604020202020204" pitchFamily="34" charset="0"/>
                <a:ea typeface="Arial-Rounded" panose="020B0500000000000000" pitchFamily="34" charset="0"/>
                <a:cs typeface="Arial" panose="020B0604020202020204" pitchFamily="34" charset="0"/>
              </a:rPr>
              <a:t>ư</a:t>
            </a:r>
            <a:r>
              <a:rPr lang="en-US" sz="2400" b="1" dirty="0">
                <a:latin typeface="Arial" panose="020B0604020202020204" pitchFamily="34" charset="0"/>
                <a:ea typeface="Arial-Rounded" panose="020B0500000000000000" pitchFamily="34" charset="0"/>
                <a:cs typeface="Arial" panose="020B0604020202020204" pitchFamily="34" charset="0"/>
              </a:rPr>
              <a:t> </a:t>
            </a:r>
            <a:r>
              <a:rPr lang="en-US" sz="2400" b="1" dirty="0" err="1">
                <a:latin typeface="Arial" panose="020B0604020202020204" pitchFamily="34" charset="0"/>
                <a:ea typeface="Arial-Rounded" panose="020B0500000000000000" pitchFamily="34" charset="0"/>
                <a:cs typeface="Arial" panose="020B0604020202020204" pitchFamily="34" charset="0"/>
              </a:rPr>
              <a:t>thể</a:t>
            </a:r>
            <a:r>
              <a:rPr lang="en-US" sz="2400" b="1" dirty="0">
                <a:latin typeface="Arial" panose="020B0604020202020204" pitchFamily="34" charset="0"/>
                <a:ea typeface="Arial-Rounded" panose="020B0500000000000000" pitchFamily="34" charset="0"/>
                <a:cs typeface="Arial" panose="020B0604020202020204" pitchFamily="34" charset="0"/>
              </a:rPr>
              <a:t> </a:t>
            </a:r>
            <a:r>
              <a:rPr lang="en-US" sz="2400" b="1" dirty="0" err="1">
                <a:latin typeface="Arial" panose="020B0604020202020204" pitchFamily="34" charset="0"/>
                <a:ea typeface="Arial-Rounded" panose="020B0500000000000000" pitchFamily="34" charset="0"/>
                <a:cs typeface="Arial" panose="020B0604020202020204" pitchFamily="34" charset="0"/>
              </a:rPr>
              <a:t>mây</a:t>
            </a:r>
            <a:r>
              <a:rPr lang="en-US" sz="2400" b="1" dirty="0">
                <a:latin typeface="Arial" panose="020B0604020202020204" pitchFamily="34" charset="0"/>
                <a:ea typeface="Arial-Rounded" panose="020B0500000000000000" pitchFamily="34" charset="0"/>
                <a:cs typeface="Arial" panose="020B0604020202020204" pitchFamily="34" charset="0"/>
              </a:rPr>
              <a:t>, </a:t>
            </a:r>
            <a:r>
              <a:rPr lang="en-US" sz="2400" b="1" dirty="0" err="1">
                <a:latin typeface="Arial" panose="020B0604020202020204" pitchFamily="34" charset="0"/>
                <a:ea typeface="Arial-Rounded" panose="020B0500000000000000" pitchFamily="34" charset="0"/>
                <a:cs typeface="Arial" panose="020B0604020202020204" pitchFamily="34" charset="0"/>
              </a:rPr>
              <a:t>hoa</a:t>
            </a:r>
            <a:endParaRPr lang="en-US" sz="2400" b="1" dirty="0">
              <a:latin typeface="Arial" panose="020B0604020202020204" pitchFamily="34" charset="0"/>
              <a:ea typeface="Arial-Rounded" panose="020B0500000000000000" pitchFamily="34" charset="0"/>
              <a:cs typeface="Arial" panose="020B0604020202020204" pitchFamily="34" charset="0"/>
            </a:endParaRPr>
          </a:p>
          <a:p>
            <a:pPr indent="463550" algn="just"/>
            <a:r>
              <a:rPr lang="en-US" sz="2400" b="1" dirty="0" err="1">
                <a:latin typeface="Arial" panose="020B0604020202020204" pitchFamily="34" charset="0"/>
                <a:ea typeface="Arial-Rounded" panose="020B0500000000000000" pitchFamily="34" charset="0"/>
                <a:cs typeface="Arial" panose="020B0604020202020204" pitchFamily="34" charset="0"/>
              </a:rPr>
              <a:t>Cùng</a:t>
            </a:r>
            <a:r>
              <a:rPr lang="en-US" sz="2400" b="1" dirty="0">
                <a:latin typeface="Arial" panose="020B0604020202020204" pitchFamily="34" charset="0"/>
                <a:ea typeface="Arial-Rounded" panose="020B0500000000000000" pitchFamily="34" charset="0"/>
                <a:cs typeface="Arial" panose="020B0604020202020204" pitchFamily="34" charset="0"/>
              </a:rPr>
              <a:t> </a:t>
            </a:r>
            <a:r>
              <a:rPr lang="en-US" sz="2400" b="1" dirty="0" err="1">
                <a:latin typeface="Arial" panose="020B0604020202020204" pitchFamily="34" charset="0"/>
                <a:ea typeface="Arial-Rounded" panose="020B0500000000000000" pitchFamily="34" charset="0"/>
                <a:cs typeface="Arial" panose="020B0604020202020204" pitchFamily="34" charset="0"/>
              </a:rPr>
              <a:t>nắng</a:t>
            </a:r>
            <a:r>
              <a:rPr lang="en-US" sz="2400" b="1" dirty="0">
                <a:latin typeface="Arial" panose="020B0604020202020204" pitchFamily="34" charset="0"/>
                <a:ea typeface="Arial-Rounded" panose="020B0500000000000000" pitchFamily="34" charset="0"/>
                <a:cs typeface="Arial" panose="020B0604020202020204" pitchFamily="34" charset="0"/>
              </a:rPr>
              <a:t> </a:t>
            </a:r>
            <a:r>
              <a:rPr lang="en-US" sz="2400" b="1" dirty="0" err="1">
                <a:latin typeface="Arial" panose="020B0604020202020204" pitchFamily="34" charset="0"/>
                <a:ea typeface="Arial-Rounded" panose="020B0500000000000000" pitchFamily="34" charset="0"/>
                <a:cs typeface="Arial" panose="020B0604020202020204" pitchFamily="34" charset="0"/>
              </a:rPr>
              <a:t>vàng</a:t>
            </a:r>
            <a:r>
              <a:rPr lang="en-US" sz="2400" b="1" dirty="0">
                <a:latin typeface="Arial" panose="020B0604020202020204" pitchFamily="34" charset="0"/>
                <a:ea typeface="Arial-Rounded" panose="020B0500000000000000" pitchFamily="34" charset="0"/>
                <a:cs typeface="Arial" panose="020B0604020202020204" pitchFamily="34" charset="0"/>
              </a:rPr>
              <a:t> </a:t>
            </a:r>
            <a:r>
              <a:rPr lang="en-US" sz="2400" b="1" dirty="0" err="1">
                <a:latin typeface="Arial" panose="020B0604020202020204" pitchFamily="34" charset="0"/>
                <a:ea typeface="Arial-Rounded" panose="020B0500000000000000" pitchFamily="34" charset="0"/>
                <a:cs typeface="Arial" panose="020B0604020202020204" pitchFamily="34" charset="0"/>
              </a:rPr>
              <a:t>biển</a:t>
            </a:r>
            <a:r>
              <a:rPr lang="en-US" sz="2400" b="1" dirty="0">
                <a:latin typeface="Arial" panose="020B0604020202020204" pitchFamily="34" charset="0"/>
                <a:ea typeface="Arial-Rounded" panose="020B0500000000000000" pitchFamily="34" charset="0"/>
                <a:cs typeface="Arial" panose="020B0604020202020204" pitchFamily="34" charset="0"/>
              </a:rPr>
              <a:t> </a:t>
            </a:r>
            <a:r>
              <a:rPr lang="en-US" sz="2400" b="1" dirty="0" err="1">
                <a:latin typeface="Arial" panose="020B0604020202020204" pitchFamily="34" charset="0"/>
                <a:ea typeface="Arial-Rounded" panose="020B0500000000000000" pitchFamily="34" charset="0"/>
                <a:cs typeface="Arial" panose="020B0604020202020204" pitchFamily="34" charset="0"/>
              </a:rPr>
              <a:t>rộng</a:t>
            </a:r>
            <a:endParaRPr lang="en-US" sz="2400" b="1" dirty="0">
              <a:latin typeface="Arial" panose="020B0604020202020204" pitchFamily="34" charset="0"/>
              <a:ea typeface="Arial-Rounded" panose="020B0500000000000000" pitchFamily="34" charset="0"/>
              <a:cs typeface="Arial" panose="020B0604020202020204" pitchFamily="34" charset="0"/>
            </a:endParaRPr>
          </a:p>
          <a:p>
            <a:pPr indent="463550" algn="just"/>
            <a:r>
              <a:rPr lang="en-US" sz="2400" b="1" dirty="0" err="1">
                <a:latin typeface="Arial" panose="020B0604020202020204" pitchFamily="34" charset="0"/>
                <a:ea typeface="Arial-Rounded" panose="020B0500000000000000" pitchFamily="34" charset="0"/>
                <a:cs typeface="Arial" panose="020B0604020202020204" pitchFamily="34" charset="0"/>
              </a:rPr>
              <a:t>Mang</a:t>
            </a:r>
            <a:r>
              <a:rPr lang="en-US" sz="2400" b="1" dirty="0">
                <a:latin typeface="Arial" panose="020B0604020202020204" pitchFamily="34" charset="0"/>
                <a:ea typeface="Arial-Rounded" panose="020B0500000000000000" pitchFamily="34" charset="0"/>
                <a:cs typeface="Arial" panose="020B0604020202020204" pitchFamily="34" charset="0"/>
              </a:rPr>
              <a:t> </a:t>
            </a:r>
            <a:r>
              <a:rPr lang="en-US" sz="2400" b="1" dirty="0" err="1">
                <a:latin typeface="Arial" panose="020B0604020202020204" pitchFamily="34" charset="0"/>
                <a:ea typeface="Arial-Rounded" panose="020B0500000000000000" pitchFamily="34" charset="0"/>
                <a:cs typeface="Arial" panose="020B0604020202020204" pitchFamily="34" charset="0"/>
              </a:rPr>
              <a:t>yêu</a:t>
            </a:r>
            <a:r>
              <a:rPr lang="en-US" sz="2400" b="1" dirty="0">
                <a:latin typeface="Arial" panose="020B0604020202020204" pitchFamily="34" charset="0"/>
                <a:ea typeface="Arial-Rounded" panose="020B0500000000000000" pitchFamily="34" charset="0"/>
                <a:cs typeface="Arial" panose="020B0604020202020204" pitchFamily="34" charset="0"/>
              </a:rPr>
              <a:t> </a:t>
            </a:r>
            <a:r>
              <a:rPr lang="en-US" sz="2400" b="1" dirty="0" err="1">
                <a:latin typeface="Arial" panose="020B0604020202020204" pitchFamily="34" charset="0"/>
                <a:ea typeface="Arial-Rounded" panose="020B0500000000000000" pitchFamily="34" charset="0"/>
                <a:cs typeface="Arial" panose="020B0604020202020204" pitchFamily="34" charset="0"/>
              </a:rPr>
              <a:t>th</a:t>
            </a:r>
            <a:r>
              <a:rPr lang="vi-VN" sz="2400" b="1" dirty="0">
                <a:latin typeface="Arial" panose="020B0604020202020204" pitchFamily="34" charset="0"/>
                <a:ea typeface="Arial-Rounded" panose="020B0500000000000000" pitchFamily="34" charset="0"/>
                <a:cs typeface="Arial" panose="020B0604020202020204" pitchFamily="34" charset="0"/>
              </a:rPr>
              <a:t>ươn</a:t>
            </a:r>
            <a:r>
              <a:rPr lang="en-US" sz="2400" b="1" dirty="0">
                <a:latin typeface="Arial" panose="020B0604020202020204" pitchFamily="34" charset="0"/>
                <a:ea typeface="Arial-Rounded" panose="020B0500000000000000" pitchFamily="34" charset="0"/>
                <a:cs typeface="Arial" panose="020B0604020202020204" pitchFamily="34" charset="0"/>
              </a:rPr>
              <a:t>g </a:t>
            </a:r>
            <a:r>
              <a:rPr lang="en-US" sz="2400" b="1" dirty="0" err="1">
                <a:latin typeface="Arial" panose="020B0604020202020204" pitchFamily="34" charset="0"/>
                <a:ea typeface="Arial-Rounded" panose="020B0500000000000000" pitchFamily="34" charset="0"/>
                <a:cs typeface="Arial" panose="020B0604020202020204" pitchFamily="34" charset="0"/>
              </a:rPr>
              <a:t>vào</a:t>
            </a:r>
            <a:r>
              <a:rPr lang="en-US" sz="2400" b="1" dirty="0">
                <a:latin typeface="Arial" panose="020B0604020202020204" pitchFamily="34" charset="0"/>
                <a:ea typeface="Arial-Rounded" panose="020B0500000000000000" pitchFamily="34" charset="0"/>
                <a:cs typeface="Arial" panose="020B0604020202020204" pitchFamily="34" charset="0"/>
              </a:rPr>
              <a:t> </a:t>
            </a:r>
            <a:r>
              <a:rPr lang="en-US" sz="2400" b="1" dirty="0" err="1">
                <a:latin typeface="Arial" panose="020B0604020202020204" pitchFamily="34" charset="0"/>
                <a:ea typeface="Arial-Rounded" panose="020B0500000000000000" pitchFamily="34" charset="0"/>
                <a:cs typeface="Arial" panose="020B0604020202020204" pitchFamily="34" charset="0"/>
              </a:rPr>
              <a:t>nhà</a:t>
            </a:r>
            <a:r>
              <a:rPr lang="en-US" sz="2400" b="1" dirty="0" smtClean="0">
                <a:latin typeface="Arial" panose="020B0604020202020204" pitchFamily="34" charset="0"/>
                <a:ea typeface="Arial-Rounded" panose="020B0500000000000000" pitchFamily="34" charset="0"/>
                <a:cs typeface="Arial" panose="020B0604020202020204" pitchFamily="34" charset="0"/>
              </a:rPr>
              <a:t>.</a:t>
            </a:r>
          </a:p>
          <a:p>
            <a:pPr indent="463550" algn="just"/>
            <a:r>
              <a:rPr lang="en-US" sz="2400" b="1" i="1" dirty="0">
                <a:latin typeface="Arial" panose="020B0604020202020204" pitchFamily="34" charset="0"/>
                <a:ea typeface="Arial-Rounded" panose="020B0500000000000000" pitchFamily="34" charset="0"/>
                <a:cs typeface="Arial" panose="020B0604020202020204" pitchFamily="34" charset="0"/>
              </a:rPr>
              <a:t> </a:t>
            </a:r>
            <a:r>
              <a:rPr lang="en-US" sz="2400" b="1" i="1" dirty="0" smtClean="0">
                <a:latin typeface="Arial" panose="020B0604020202020204" pitchFamily="34" charset="0"/>
                <a:ea typeface="Arial-Rounded" panose="020B0500000000000000" pitchFamily="34" charset="0"/>
                <a:cs typeface="Arial" panose="020B0604020202020204" pitchFamily="34" charset="0"/>
              </a:rPr>
              <a:t>                  </a:t>
            </a:r>
            <a:r>
              <a:rPr lang="en-US" sz="2800" b="1" i="1" dirty="0" smtClean="0">
                <a:latin typeface="Arial" panose="020B0604020202020204" pitchFamily="34" charset="0"/>
                <a:ea typeface="Arial-Rounded" panose="020B0500000000000000" pitchFamily="34" charset="0"/>
                <a:cs typeface="Arial" panose="020B0604020202020204" pitchFamily="34" charset="0"/>
              </a:rPr>
              <a:t>(Minh Đăng)</a:t>
            </a:r>
            <a:endParaRPr lang="en-US" sz="2800" b="1" i="1" dirty="0">
              <a:latin typeface="Arial" panose="020B0604020202020204" pitchFamily="34" charset="0"/>
              <a:ea typeface="Arial-Rounded" panose="020B0500000000000000" pitchFamily="34" charset="0"/>
              <a:cs typeface="Arial" panose="020B0604020202020204" pitchFamily="34" charset="0"/>
            </a:endParaRPr>
          </a:p>
          <a:p>
            <a:pPr indent="463550" algn="just"/>
            <a:endParaRPr lang="en-US" sz="2800" b="1" dirty="0" smtClean="0">
              <a:latin typeface="Arial" panose="020B0604020202020204" pitchFamily="34" charset="0"/>
              <a:ea typeface="Arial-Rounded" panose="020B0500000000000000" pitchFamily="34" charset="0"/>
              <a:cs typeface="Arial" panose="020B0604020202020204" pitchFamily="34" charset="0"/>
            </a:endParaRPr>
          </a:p>
        </p:txBody>
      </p:sp>
      <p:sp>
        <p:nvSpPr>
          <p:cNvPr id="10" name="TextBox 9"/>
          <p:cNvSpPr txBox="1"/>
          <p:nvPr/>
        </p:nvSpPr>
        <p:spPr>
          <a:xfrm>
            <a:off x="3647526" y="351973"/>
            <a:ext cx="8755494" cy="507783"/>
          </a:xfrm>
          <a:prstGeom prst="rect">
            <a:avLst/>
          </a:prstGeom>
          <a:noFill/>
        </p:spPr>
        <p:txBody>
          <a:bodyPr wrap="square" lIns="91391" tIns="45696" rIns="91391" bIns="45696" rtlCol="0">
            <a:spAutoFit/>
          </a:bodyPr>
          <a:lstStyle/>
          <a:p>
            <a:pPr algn="ctr"/>
            <a:r>
              <a:rPr lang="en-US" sz="2700" b="1" dirty="0" smtClean="0">
                <a:solidFill>
                  <a:srgbClr val="FF6600"/>
                </a:solidFill>
                <a:latin typeface="Times New Roman" panose="02020603050405020304" pitchFamily="18" charset="0"/>
                <a:ea typeface="Arial-Rounded" panose="020B0500000000000000" pitchFamily="34" charset="0"/>
                <a:cs typeface="Times New Roman" panose="02020603050405020304" pitchFamily="18" charset="0"/>
              </a:rPr>
              <a:t>EM MANG VỀ YÊU THƯƠNG</a:t>
            </a:r>
            <a:endParaRPr lang="en-US" sz="2700" b="1" dirty="0">
              <a:solidFill>
                <a:srgbClr val="FF6600"/>
              </a:solidFill>
              <a:latin typeface="Times New Roman" panose="02020603050405020304" pitchFamily="18" charset="0"/>
              <a:ea typeface="Arial-Rounded" panose="020B0500000000000000" pitchFamily="34" charset="0"/>
              <a:cs typeface="Times New Roman" panose="02020603050405020304" pitchFamily="18" charset="0"/>
            </a:endParaRPr>
          </a:p>
        </p:txBody>
      </p:sp>
      <p:grpSp>
        <p:nvGrpSpPr>
          <p:cNvPr id="13" name="Group 12"/>
          <p:cNvGrpSpPr/>
          <p:nvPr/>
        </p:nvGrpSpPr>
        <p:grpSpPr>
          <a:xfrm>
            <a:off x="215186" y="198988"/>
            <a:ext cx="3217155" cy="2722208"/>
            <a:chOff x="-66856" y="198988"/>
            <a:chExt cx="3217155" cy="2722208"/>
          </a:xfrm>
        </p:grpSpPr>
        <p:pic>
          <p:nvPicPr>
            <p:cNvPr id="11" name="图片 39">
              <a:extLst>
                <a:ext uri="{FF2B5EF4-FFF2-40B4-BE49-F238E27FC236}">
                  <a16:creationId xmlns:a16="http://schemas.microsoft.com/office/drawing/2014/main" xmlns="" id="{B6A43CE9-BBC5-4E98-BF98-A297DCD6796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621860">
              <a:off x="-66856" y="198988"/>
              <a:ext cx="3217155" cy="2722208"/>
            </a:xfrm>
            <a:prstGeom prst="rect">
              <a:avLst/>
            </a:prstGeom>
          </p:spPr>
        </p:pic>
        <p:sp>
          <p:nvSpPr>
            <p:cNvPr id="12" name="TextBox 11"/>
            <p:cNvSpPr txBox="1"/>
            <p:nvPr/>
          </p:nvSpPr>
          <p:spPr>
            <a:xfrm rot="19815718">
              <a:off x="495466" y="848905"/>
              <a:ext cx="2429174" cy="646331"/>
            </a:xfrm>
            <a:prstGeom prst="rect">
              <a:avLst/>
            </a:prstGeom>
            <a:noFill/>
          </p:spPr>
          <p:txBody>
            <a:bodyPr wrap="square" rtlCol="0">
              <a:spAutoFit/>
            </a:bodyPr>
            <a:lstStyle/>
            <a:p>
              <a:r>
                <a:rPr lang="en-US" sz="3600" b="1" dirty="0" err="1" smtClean="0">
                  <a:solidFill>
                    <a:srgbClr val="FF0000"/>
                  </a:solidFill>
                  <a:latin typeface="Arial" panose="020B0604020202020204" pitchFamily="34" charset="0"/>
                  <a:ea typeface="Arial-Rounded" panose="020B0500000000000000" pitchFamily="34" charset="0"/>
                  <a:cs typeface="Arial" panose="020B0604020202020204" pitchFamily="34" charset="0"/>
                </a:rPr>
                <a:t>Đọc</a:t>
              </a:r>
              <a:r>
                <a:rPr lang="en-US" sz="3600" b="1" dirty="0" smtClean="0">
                  <a:solidFill>
                    <a:srgbClr val="FF0000"/>
                  </a:solidFill>
                  <a:latin typeface="Arial" panose="020B0604020202020204" pitchFamily="34" charset="0"/>
                  <a:ea typeface="Arial-Rounded" panose="020B0500000000000000" pitchFamily="34" charset="0"/>
                  <a:cs typeface="Arial" panose="020B0604020202020204" pitchFamily="34" charset="0"/>
                </a:rPr>
                <a:t> </a:t>
              </a:r>
              <a:r>
                <a:rPr lang="en-US" sz="3600" b="1" dirty="0" err="1" smtClean="0">
                  <a:solidFill>
                    <a:srgbClr val="FF0000"/>
                  </a:solidFill>
                  <a:latin typeface="Arial" panose="020B0604020202020204" pitchFamily="34" charset="0"/>
                  <a:ea typeface="Arial-Rounded" panose="020B0500000000000000" pitchFamily="34" charset="0"/>
                  <a:cs typeface="Arial" panose="020B0604020202020204" pitchFamily="34" charset="0"/>
                </a:rPr>
                <a:t>mẫu</a:t>
              </a:r>
              <a:endParaRPr lang="en-US" sz="3600" b="1" dirty="0">
                <a:solidFill>
                  <a:srgbClr val="FF0000"/>
                </a:solidFill>
                <a:latin typeface="Arial" panose="020B0604020202020204" pitchFamily="34" charset="0"/>
                <a:ea typeface="Arial-Rounded" panose="020B0500000000000000" pitchFamily="34" charset="0"/>
                <a:cs typeface="Arial" panose="020B0604020202020204" pitchFamily="34" charset="0"/>
              </a:endParaRPr>
            </a:p>
          </p:txBody>
        </p:sp>
      </p:grpSp>
    </p:spTree>
    <p:extLst>
      <p:ext uri="{BB962C8B-B14F-4D97-AF65-F5344CB8AC3E}">
        <p14:creationId xmlns:p14="http://schemas.microsoft.com/office/powerpoint/2010/main" val="5216441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ircle(in)">
                                      <p:cBhvr>
                                        <p:cTn id="10" dur="2000"/>
                                        <p:tgtEl>
                                          <p:spTgt spid="8"/>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circle(in)">
                                      <p:cBhvr>
                                        <p:cTn id="13"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图片 3" descr="图片包含 室内, 物体&#10;&#10;描述已自动生成">
            <a:extLst>
              <a:ext uri="{FF2B5EF4-FFF2-40B4-BE49-F238E27FC236}">
                <a16:creationId xmlns="" xmlns:a16="http://schemas.microsoft.com/office/drawing/2014/main" id="{76DE78DD-ADEF-4012-809E-66E68885B8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286573"/>
            <a:ext cx="11067263" cy="7830373"/>
          </a:xfrm>
          <a:prstGeom prst="rect">
            <a:avLst/>
          </a:prstGeom>
        </p:spPr>
      </p:pic>
      <p:pic>
        <p:nvPicPr>
          <p:cNvPr id="5" name="PA_图片 3">
            <a:extLst>
              <a:ext uri="{FF2B5EF4-FFF2-40B4-BE49-F238E27FC236}">
                <a16:creationId xmlns="" xmlns:a16="http://schemas.microsoft.com/office/drawing/2014/main" id="{5B74BE9E-C78D-4DEC-B03F-FC27DD50910A}"/>
              </a:ext>
            </a:extLst>
          </p:cNvPr>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684908" y="2787187"/>
            <a:ext cx="4601708" cy="4601708"/>
          </a:xfrm>
          <a:prstGeom prst="rect">
            <a:avLst/>
          </a:prstGeom>
        </p:spPr>
      </p:pic>
      <p:pic>
        <p:nvPicPr>
          <p:cNvPr id="6" name="图片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03214" y="823985"/>
            <a:ext cx="4123385" cy="6034015"/>
          </a:xfrm>
          <a:prstGeom prst="rect">
            <a:avLst/>
          </a:prstGeom>
        </p:spPr>
      </p:pic>
      <p:sp>
        <p:nvSpPr>
          <p:cNvPr id="7" name="Rounded Rectangle 6"/>
          <p:cNvSpPr/>
          <p:nvPr/>
        </p:nvSpPr>
        <p:spPr>
          <a:xfrm>
            <a:off x="4042796" y="1316691"/>
            <a:ext cx="4496120" cy="630014"/>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21716">
              <a:defRPr/>
            </a:pPr>
            <a:r>
              <a:rPr lang="en-US" sz="3600" b="1" dirty="0" err="1">
                <a:solidFill>
                  <a:srgbClr val="FF0000"/>
                </a:solidFill>
                <a:latin typeface="Arial" panose="020B0604020202020204" pitchFamily="34" charset="0"/>
                <a:ea typeface="Arial-Rounded" panose="020B0500000000000000" pitchFamily="34" charset="0"/>
                <a:cs typeface="Arial" panose="020B0604020202020204" pitchFamily="34" charset="0"/>
              </a:rPr>
              <a:t>Luyện</a:t>
            </a:r>
            <a:r>
              <a:rPr lang="en-US" sz="3600" b="1" dirty="0">
                <a:solidFill>
                  <a:srgbClr val="FF0000"/>
                </a:solidFill>
                <a:latin typeface="Arial" panose="020B0604020202020204" pitchFamily="34" charset="0"/>
                <a:ea typeface="Arial-Rounded" panose="020B0500000000000000" pitchFamily="34" charset="0"/>
                <a:cs typeface="Arial" panose="020B0604020202020204" pitchFamily="34" charset="0"/>
              </a:rPr>
              <a:t> </a:t>
            </a:r>
            <a:r>
              <a:rPr lang="en-US" sz="3600" b="1" dirty="0" err="1">
                <a:solidFill>
                  <a:srgbClr val="FF0000"/>
                </a:solidFill>
                <a:latin typeface="Arial" panose="020B0604020202020204" pitchFamily="34" charset="0"/>
                <a:ea typeface="Arial-Rounded" panose="020B0500000000000000" pitchFamily="34" charset="0"/>
                <a:cs typeface="Arial" panose="020B0604020202020204" pitchFamily="34" charset="0"/>
              </a:rPr>
              <a:t>đọc</a:t>
            </a:r>
            <a:r>
              <a:rPr lang="en-US" sz="3600" b="1" dirty="0">
                <a:solidFill>
                  <a:srgbClr val="FF0000"/>
                </a:solidFill>
                <a:latin typeface="Arial" panose="020B0604020202020204" pitchFamily="34" charset="0"/>
                <a:ea typeface="Arial-Rounded" panose="020B0500000000000000" pitchFamily="34" charset="0"/>
                <a:cs typeface="Arial" panose="020B0604020202020204" pitchFamily="34" charset="0"/>
              </a:rPr>
              <a:t> </a:t>
            </a:r>
            <a:r>
              <a:rPr lang="en-US" sz="3600" b="1" dirty="0" err="1">
                <a:solidFill>
                  <a:srgbClr val="FF0000"/>
                </a:solidFill>
                <a:latin typeface="Arial" panose="020B0604020202020204" pitchFamily="34" charset="0"/>
                <a:ea typeface="Arial-Rounded" panose="020B0500000000000000" pitchFamily="34" charset="0"/>
                <a:cs typeface="Arial" panose="020B0604020202020204" pitchFamily="34" charset="0"/>
              </a:rPr>
              <a:t>từ</a:t>
            </a:r>
            <a:r>
              <a:rPr lang="en-US" sz="3600" b="1" dirty="0">
                <a:solidFill>
                  <a:srgbClr val="FF0000"/>
                </a:solidFill>
                <a:latin typeface="Arial" panose="020B0604020202020204" pitchFamily="34" charset="0"/>
                <a:ea typeface="Arial-Rounded" panose="020B0500000000000000" pitchFamily="34" charset="0"/>
                <a:cs typeface="Arial" panose="020B0604020202020204" pitchFamily="34" charset="0"/>
              </a:rPr>
              <a:t> </a:t>
            </a:r>
            <a:r>
              <a:rPr lang="en-US" sz="3600" b="1" dirty="0" err="1">
                <a:solidFill>
                  <a:srgbClr val="FF0000"/>
                </a:solidFill>
                <a:latin typeface="Arial" panose="020B0604020202020204" pitchFamily="34" charset="0"/>
                <a:ea typeface="Arial-Rounded" panose="020B0500000000000000" pitchFamily="34" charset="0"/>
                <a:cs typeface="Arial" panose="020B0604020202020204" pitchFamily="34" charset="0"/>
              </a:rPr>
              <a:t>khó</a:t>
            </a:r>
            <a:endParaRPr lang="en-US" sz="3600" b="1" dirty="0">
              <a:solidFill>
                <a:srgbClr val="FF0000"/>
              </a:solidFill>
              <a:latin typeface="Arial" panose="020B0604020202020204" pitchFamily="34" charset="0"/>
              <a:ea typeface="Arial-Rounded" panose="020B0500000000000000" pitchFamily="34" charset="0"/>
              <a:cs typeface="Arial" panose="020B0604020202020204" pitchFamily="34" charset="0"/>
            </a:endParaRPr>
          </a:p>
        </p:txBody>
      </p:sp>
      <p:sp>
        <p:nvSpPr>
          <p:cNvPr id="8" name="TextBox 7"/>
          <p:cNvSpPr txBox="1"/>
          <p:nvPr/>
        </p:nvSpPr>
        <p:spPr>
          <a:xfrm>
            <a:off x="5026235" y="1971781"/>
            <a:ext cx="3150983" cy="3416320"/>
          </a:xfrm>
          <a:prstGeom prst="rect">
            <a:avLst/>
          </a:prstGeom>
          <a:noFill/>
        </p:spPr>
        <p:txBody>
          <a:bodyPr wrap="square" rtlCol="0">
            <a:spAutoFit/>
          </a:bodyPr>
          <a:lstStyle/>
          <a:p>
            <a:pPr>
              <a:lnSpc>
                <a:spcPct val="150000"/>
              </a:lnSpc>
            </a:pPr>
            <a:r>
              <a:rPr lang="vi-VN" sz="3600" b="1" dirty="0">
                <a:latin typeface="Arial" panose="020B0604020202020204" pitchFamily="34" charset="0"/>
                <a:cs typeface="Arial" panose="020B0604020202020204" pitchFamily="34" charset="0"/>
              </a:rPr>
              <a:t>nụ </a:t>
            </a:r>
            <a:r>
              <a:rPr lang="vi-VN" sz="3600" b="1" dirty="0" smtClean="0">
                <a:latin typeface="Arial" panose="020B0604020202020204" pitchFamily="34" charset="0"/>
                <a:cs typeface="Arial" panose="020B0604020202020204" pitchFamily="34" charset="0"/>
              </a:rPr>
              <a:t>hoa</a:t>
            </a:r>
          </a:p>
          <a:p>
            <a:pPr>
              <a:lnSpc>
                <a:spcPct val="150000"/>
              </a:lnSpc>
            </a:pPr>
            <a:r>
              <a:rPr lang="vi-VN" sz="3600" b="1" dirty="0" smtClean="0">
                <a:latin typeface="Arial" panose="020B0604020202020204" pitchFamily="34" charset="0"/>
                <a:cs typeface="Arial" panose="020B0604020202020204" pitchFamily="34" charset="0"/>
              </a:rPr>
              <a:t>lẫm chẫm </a:t>
            </a:r>
          </a:p>
          <a:p>
            <a:pPr>
              <a:lnSpc>
                <a:spcPct val="150000"/>
              </a:lnSpc>
            </a:pPr>
            <a:r>
              <a:rPr lang="vi-VN" sz="3600" b="1" dirty="0" smtClean="0">
                <a:latin typeface="Arial" panose="020B0604020202020204" pitchFamily="34" charset="0"/>
                <a:cs typeface="Arial" panose="020B0604020202020204" pitchFamily="34" charset="0"/>
              </a:rPr>
              <a:t>giọt nước</a:t>
            </a:r>
          </a:p>
          <a:p>
            <a:pPr>
              <a:lnSpc>
                <a:spcPct val="150000"/>
              </a:lnSpc>
            </a:pPr>
            <a:r>
              <a:rPr lang="vi-VN" sz="3600" b="1" dirty="0" smtClean="0">
                <a:latin typeface="Arial" panose="020B0604020202020204" pitchFamily="34" charset="0"/>
                <a:cs typeface="Arial" panose="020B0604020202020204" pitchFamily="34" charset="0"/>
              </a:rPr>
              <a:t>cuộn </a:t>
            </a:r>
            <a:r>
              <a:rPr lang="vi-VN" sz="3600" b="1" dirty="0">
                <a:latin typeface="Arial" panose="020B0604020202020204" pitchFamily="34" charset="0"/>
                <a:cs typeface="Arial" panose="020B0604020202020204" pitchFamily="34" charset="0"/>
              </a:rPr>
              <a:t>tròn</a:t>
            </a:r>
          </a:p>
        </p:txBody>
      </p:sp>
    </p:spTree>
    <p:extLst>
      <p:ext uri="{BB962C8B-B14F-4D97-AF65-F5344CB8AC3E}">
        <p14:creationId xmlns:p14="http://schemas.microsoft.com/office/powerpoint/2010/main" val="2566588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circle(in)">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1" cy="6858001"/>
          </a:xfrm>
          <a:prstGeom prst="rect">
            <a:avLst/>
          </a:prstGeom>
        </p:spPr>
      </p:pic>
      <p:sp>
        <p:nvSpPr>
          <p:cNvPr id="4" name="TextBox 3"/>
          <p:cNvSpPr txBox="1"/>
          <p:nvPr/>
        </p:nvSpPr>
        <p:spPr>
          <a:xfrm>
            <a:off x="-63801" y="1391388"/>
            <a:ext cx="4816549" cy="4924360"/>
          </a:xfrm>
          <a:prstGeom prst="rect">
            <a:avLst/>
          </a:prstGeom>
          <a:noFill/>
        </p:spPr>
        <p:txBody>
          <a:bodyPr wrap="square" lIns="121855" tIns="60928" rIns="121855" bIns="60928" numCol="1" rtlCol="0">
            <a:spAutoFit/>
          </a:bodyPr>
          <a:lstStyle/>
          <a:p>
            <a:pPr indent="463550" algn="just"/>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Mẹ</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smtClean="0">
                <a:solidFill>
                  <a:srgbClr val="002060"/>
                </a:solidFill>
                <a:latin typeface="Arial" panose="020B0604020202020204" pitchFamily="34" charset="0"/>
                <a:ea typeface="Arial-Rounded" panose="020B0500000000000000" pitchFamily="34" charset="0"/>
                <a:cs typeface="Arial" panose="020B0604020202020204" pitchFamily="34" charset="0"/>
              </a:rPr>
              <a:t>mẹ</a:t>
            </a:r>
            <a:r>
              <a:rPr lang="en-US" sz="24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vi-VN" sz="24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ơ</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i</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em</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smtClean="0">
                <a:solidFill>
                  <a:srgbClr val="002060"/>
                </a:solidFill>
                <a:latin typeface="Arial" panose="020B0604020202020204" pitchFamily="34" charset="0"/>
                <a:ea typeface="Arial-Rounded" panose="020B0500000000000000" pitchFamily="34" charset="0"/>
                <a:cs typeface="Arial" panose="020B0604020202020204" pitchFamily="34" charset="0"/>
              </a:rPr>
              <a:t>bé</a:t>
            </a:r>
            <a:endParaRPr lang="en-US" sz="2400" b="1" dirty="0" smtClean="0">
              <a:solidFill>
                <a:srgbClr val="002060"/>
              </a:solidFill>
              <a:latin typeface="Arial" panose="020B0604020202020204" pitchFamily="34" charset="0"/>
              <a:ea typeface="Arial-Rounded" panose="020B0500000000000000" pitchFamily="34" charset="0"/>
              <a:cs typeface="Arial" panose="020B0604020202020204" pitchFamily="34" charset="0"/>
            </a:endParaRPr>
          </a:p>
          <a:p>
            <a:pPr indent="463550" algn="just"/>
            <a:r>
              <a:rPr lang="en-US" sz="2400" b="1" dirty="0" err="1" smtClean="0">
                <a:solidFill>
                  <a:srgbClr val="002060"/>
                </a:solidFill>
                <a:latin typeface="Arial" panose="020B0604020202020204" pitchFamily="34" charset="0"/>
                <a:ea typeface="Arial-Rounded" panose="020B0500000000000000" pitchFamily="34" charset="0"/>
                <a:cs typeface="Arial" panose="020B0604020202020204" pitchFamily="34" charset="0"/>
              </a:rPr>
              <a:t>Từ</a:t>
            </a:r>
            <a:r>
              <a:rPr lang="en-US" sz="24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vi-VN" sz="24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đâ</a:t>
            </a:r>
            <a:r>
              <a:rPr lang="en-US" sz="24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u </a:t>
            </a:r>
            <a:r>
              <a:rPr lang="vi-VN" sz="24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đến</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smtClean="0">
                <a:solidFill>
                  <a:srgbClr val="002060"/>
                </a:solidFill>
                <a:latin typeface="Arial" panose="020B0604020202020204" pitchFamily="34" charset="0"/>
                <a:ea typeface="Arial-Rounded" panose="020B0500000000000000" pitchFamily="34" charset="0"/>
                <a:cs typeface="Arial" panose="020B0604020202020204" pitchFamily="34" charset="0"/>
              </a:rPr>
              <a:t>nhà</a:t>
            </a:r>
            <a:r>
              <a:rPr lang="en-US" sz="24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 ta</a:t>
            </a:r>
          </a:p>
          <a:p>
            <a:pPr indent="463550" algn="just"/>
            <a:r>
              <a:rPr lang="en-US" sz="2400" b="1" dirty="0" err="1" smtClean="0">
                <a:solidFill>
                  <a:srgbClr val="002060"/>
                </a:solidFill>
                <a:latin typeface="Arial" panose="020B0604020202020204" pitchFamily="34" charset="0"/>
                <a:ea typeface="Arial-Rounded" panose="020B0500000000000000" pitchFamily="34" charset="0"/>
                <a:cs typeface="Arial" panose="020B0604020202020204" pitchFamily="34" charset="0"/>
              </a:rPr>
              <a:t>Nụ</a:t>
            </a:r>
            <a:r>
              <a:rPr lang="en-US" sz="24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 c</a:t>
            </a:r>
            <a:r>
              <a:rPr lang="vi-VN" sz="24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ười</a:t>
            </a:r>
            <a:r>
              <a:rPr lang="en-US" sz="24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smtClean="0">
                <a:solidFill>
                  <a:srgbClr val="002060"/>
                </a:solidFill>
                <a:latin typeface="Arial" panose="020B0604020202020204" pitchFamily="34" charset="0"/>
                <a:ea typeface="Arial-Rounded" panose="020B0500000000000000" pitchFamily="34" charset="0"/>
                <a:cs typeface="Arial" panose="020B0604020202020204" pitchFamily="34" charset="0"/>
              </a:rPr>
              <a:t>nh</a:t>
            </a:r>
            <a:r>
              <a:rPr lang="vi-VN" sz="24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ư</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tia</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smtClean="0">
                <a:solidFill>
                  <a:srgbClr val="002060"/>
                </a:solidFill>
                <a:latin typeface="Arial" panose="020B0604020202020204" pitchFamily="34" charset="0"/>
                <a:ea typeface="Arial-Rounded" panose="020B0500000000000000" pitchFamily="34" charset="0"/>
                <a:cs typeface="Arial" panose="020B0604020202020204" pitchFamily="34" charset="0"/>
              </a:rPr>
              <a:t>nắng</a:t>
            </a:r>
            <a:endParaRPr lang="en-US" sz="2400" b="1" dirty="0" smtClean="0">
              <a:solidFill>
                <a:srgbClr val="002060"/>
              </a:solidFill>
              <a:latin typeface="Arial" panose="020B0604020202020204" pitchFamily="34" charset="0"/>
              <a:ea typeface="Arial-Rounded" panose="020B0500000000000000" pitchFamily="34" charset="0"/>
              <a:cs typeface="Arial" panose="020B0604020202020204" pitchFamily="34" charset="0"/>
            </a:endParaRPr>
          </a:p>
          <a:p>
            <a:pPr indent="463550" algn="just"/>
            <a:r>
              <a:rPr lang="en-US" sz="2400" b="1" dirty="0" err="1" smtClean="0">
                <a:solidFill>
                  <a:srgbClr val="002060"/>
                </a:solidFill>
                <a:latin typeface="Arial" panose="020B0604020202020204" pitchFamily="34" charset="0"/>
                <a:ea typeface="Arial-Rounded" panose="020B0500000000000000" pitchFamily="34" charset="0"/>
                <a:cs typeface="Arial" panose="020B0604020202020204" pitchFamily="34" charset="0"/>
              </a:rPr>
              <a:t>Bàn</a:t>
            </a:r>
            <a:r>
              <a:rPr lang="en-US" sz="24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smtClean="0">
                <a:solidFill>
                  <a:srgbClr val="002060"/>
                </a:solidFill>
                <a:latin typeface="Arial" panose="020B0604020202020204" pitchFamily="34" charset="0"/>
                <a:ea typeface="Arial-Rounded" panose="020B0500000000000000" pitchFamily="34" charset="0"/>
                <a:cs typeface="Arial" panose="020B0604020202020204" pitchFamily="34" charset="0"/>
              </a:rPr>
              <a:t>tay</a:t>
            </a:r>
            <a:r>
              <a:rPr lang="en-US" sz="24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smtClean="0">
                <a:solidFill>
                  <a:srgbClr val="002060"/>
                </a:solidFill>
                <a:latin typeface="Arial" panose="020B0604020202020204" pitchFamily="34" charset="0"/>
                <a:ea typeface="Arial-Rounded" panose="020B0500000000000000" pitchFamily="34" charset="0"/>
                <a:cs typeface="Arial" panose="020B0604020202020204" pitchFamily="34" charset="0"/>
              </a:rPr>
              <a:t>nh</a:t>
            </a:r>
            <a:r>
              <a:rPr lang="vi-VN" sz="24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ư</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smtClean="0">
                <a:solidFill>
                  <a:srgbClr val="002060"/>
                </a:solidFill>
                <a:latin typeface="Arial" panose="020B0604020202020204" pitchFamily="34" charset="0"/>
                <a:ea typeface="Arial-Rounded" panose="020B0500000000000000" pitchFamily="34" charset="0"/>
                <a:cs typeface="Arial" panose="020B0604020202020204" pitchFamily="34" charset="0"/>
              </a:rPr>
              <a:t>nụ</a:t>
            </a:r>
            <a:r>
              <a:rPr lang="en-US" sz="24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smtClean="0">
                <a:solidFill>
                  <a:srgbClr val="002060"/>
                </a:solidFill>
                <a:latin typeface="Arial" panose="020B0604020202020204" pitchFamily="34" charset="0"/>
                <a:ea typeface="Arial-Rounded" panose="020B0500000000000000" pitchFamily="34" charset="0"/>
                <a:cs typeface="Arial" panose="020B0604020202020204" pitchFamily="34" charset="0"/>
              </a:rPr>
              <a:t>hoa</a:t>
            </a:r>
            <a:endParaRPr lang="en-US" sz="2400" b="1" dirty="0" smtClean="0">
              <a:solidFill>
                <a:srgbClr val="002060"/>
              </a:solidFill>
              <a:latin typeface="Arial" panose="020B0604020202020204" pitchFamily="34" charset="0"/>
              <a:ea typeface="Arial-Rounded" panose="020B0500000000000000" pitchFamily="34" charset="0"/>
              <a:cs typeface="Arial" panose="020B0604020202020204" pitchFamily="34" charset="0"/>
            </a:endParaRPr>
          </a:p>
          <a:p>
            <a:pPr indent="463550" algn="just"/>
            <a:r>
              <a:rPr lang="en-US" sz="24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B</a:t>
            </a:r>
            <a:r>
              <a:rPr lang="vi-VN" sz="24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ước</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chân </a:t>
            </a:r>
            <a:r>
              <a:rPr lang="vi-VN" sz="24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đ</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i</a:t>
            </a:r>
            <a:r>
              <a:rPr lang="en-US" sz="24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lẫm </a:t>
            </a:r>
            <a:r>
              <a:rPr lang="en-US" sz="2400" b="1" dirty="0" err="1" smtClean="0">
                <a:solidFill>
                  <a:srgbClr val="002060"/>
                </a:solidFill>
                <a:latin typeface="Arial" panose="020B0604020202020204" pitchFamily="34" charset="0"/>
                <a:ea typeface="Arial-Rounded" panose="020B0500000000000000" pitchFamily="34" charset="0"/>
                <a:cs typeface="Arial" panose="020B0604020202020204" pitchFamily="34" charset="0"/>
              </a:rPr>
              <a:t>chẫm</a:t>
            </a:r>
            <a:endParaRPr lang="en-US" sz="2400" b="1" dirty="0" smtClean="0">
              <a:solidFill>
                <a:srgbClr val="002060"/>
              </a:solidFill>
              <a:latin typeface="Arial" panose="020B0604020202020204" pitchFamily="34" charset="0"/>
              <a:ea typeface="Arial-Rounded" panose="020B0500000000000000" pitchFamily="34" charset="0"/>
              <a:cs typeface="Arial" panose="020B0604020202020204" pitchFamily="34" charset="0"/>
            </a:endParaRPr>
          </a:p>
          <a:p>
            <a:pPr indent="463550" algn="just"/>
            <a:r>
              <a:rPr lang="en-US" sz="2400" b="1" dirty="0" err="1" smtClean="0">
                <a:solidFill>
                  <a:srgbClr val="002060"/>
                </a:solidFill>
                <a:latin typeface="Arial" panose="020B0604020202020204" pitchFamily="34" charset="0"/>
                <a:ea typeface="Arial-Rounded" panose="020B0500000000000000" pitchFamily="34" charset="0"/>
                <a:cs typeface="Arial" panose="020B0604020202020204" pitchFamily="34" charset="0"/>
              </a:rPr>
              <a:t>Tiếng</a:t>
            </a:r>
            <a:r>
              <a:rPr lang="en-US" sz="24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 c</a:t>
            </a:r>
            <a:r>
              <a:rPr lang="vi-VN" sz="24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ười</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vang</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sân</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smtClean="0">
                <a:solidFill>
                  <a:srgbClr val="002060"/>
                </a:solidFill>
                <a:latin typeface="Arial" panose="020B0604020202020204" pitchFamily="34" charset="0"/>
                <a:ea typeface="Arial-Rounded" panose="020B0500000000000000" pitchFamily="34" charset="0"/>
                <a:cs typeface="Arial" panose="020B0604020202020204" pitchFamily="34" charset="0"/>
              </a:rPr>
              <a:t>nhà</a:t>
            </a:r>
            <a:r>
              <a:rPr lang="en-US" sz="24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a:t>
            </a:r>
          </a:p>
          <a:p>
            <a:pPr indent="463550" algn="just"/>
            <a:endPar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endParaRPr>
          </a:p>
          <a:p>
            <a:pPr indent="463550" algn="just"/>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Hay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bé</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từ</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sao</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smtClean="0">
                <a:solidFill>
                  <a:srgbClr val="002060"/>
                </a:solidFill>
                <a:latin typeface="Arial" panose="020B0604020202020204" pitchFamily="34" charset="0"/>
                <a:ea typeface="Arial-Rounded" panose="020B0500000000000000" pitchFamily="34" charset="0"/>
                <a:cs typeface="Arial" panose="020B0604020202020204" pitchFamily="34" charset="0"/>
              </a:rPr>
              <a:t>xuống</a:t>
            </a:r>
            <a:endParaRPr lang="en-US" sz="2400" b="1" dirty="0" smtClean="0">
              <a:solidFill>
                <a:srgbClr val="002060"/>
              </a:solidFill>
              <a:latin typeface="Arial" panose="020B0604020202020204" pitchFamily="34" charset="0"/>
              <a:ea typeface="Arial-Rounded" panose="020B0500000000000000" pitchFamily="34" charset="0"/>
              <a:cs typeface="Arial" panose="020B0604020202020204" pitchFamily="34" charset="0"/>
            </a:endParaRPr>
          </a:p>
          <a:p>
            <a:pPr indent="463550" algn="just"/>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Hay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từ</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smtClean="0">
                <a:solidFill>
                  <a:srgbClr val="002060"/>
                </a:solidFill>
                <a:latin typeface="Arial" panose="020B0604020202020204" pitchFamily="34" charset="0"/>
                <a:ea typeface="Arial-Rounded" panose="020B0500000000000000" pitchFamily="34" charset="0"/>
                <a:cs typeface="Arial" panose="020B0604020202020204" pitchFamily="34" charset="0"/>
              </a:rPr>
              <a:t>biển</a:t>
            </a:r>
            <a:r>
              <a:rPr lang="en-US" sz="24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 b</a:t>
            </a:r>
            <a:r>
              <a:rPr lang="vi-VN" sz="24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ước</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smtClean="0">
                <a:solidFill>
                  <a:srgbClr val="002060"/>
                </a:solidFill>
                <a:latin typeface="Arial" panose="020B0604020202020204" pitchFamily="34" charset="0"/>
                <a:ea typeface="Arial-Rounded" panose="020B0500000000000000" pitchFamily="34" charset="0"/>
                <a:cs typeface="Arial" panose="020B0604020202020204" pitchFamily="34" charset="0"/>
              </a:rPr>
              <a:t>lên</a:t>
            </a:r>
            <a:endParaRPr lang="en-US" sz="2400" b="1" dirty="0" smtClean="0">
              <a:solidFill>
                <a:srgbClr val="002060"/>
              </a:solidFill>
              <a:latin typeface="Arial" panose="020B0604020202020204" pitchFamily="34" charset="0"/>
              <a:ea typeface="Arial-Rounded" panose="020B0500000000000000" pitchFamily="34" charset="0"/>
              <a:cs typeface="Arial" panose="020B0604020202020204" pitchFamily="34" charset="0"/>
            </a:endParaRPr>
          </a:p>
          <a:p>
            <a:pPr indent="463550" algn="just"/>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Hay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bé</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trong</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quả</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smtClean="0">
                <a:solidFill>
                  <a:srgbClr val="002060"/>
                </a:solidFill>
                <a:latin typeface="Arial" panose="020B0604020202020204" pitchFamily="34" charset="0"/>
                <a:ea typeface="Arial-Rounded" panose="020B0500000000000000" pitchFamily="34" charset="0"/>
                <a:cs typeface="Arial" panose="020B0604020202020204" pitchFamily="34" charset="0"/>
              </a:rPr>
              <a:t>nhãn</a:t>
            </a:r>
            <a:endParaRPr lang="en-US" sz="2400" b="1" dirty="0" smtClean="0">
              <a:solidFill>
                <a:srgbClr val="002060"/>
              </a:solidFill>
              <a:latin typeface="Arial" panose="020B0604020202020204" pitchFamily="34" charset="0"/>
              <a:ea typeface="Arial-Rounded" panose="020B0500000000000000" pitchFamily="34" charset="0"/>
              <a:cs typeface="Arial" panose="020B0604020202020204" pitchFamily="34" charset="0"/>
            </a:endParaRPr>
          </a:p>
          <a:p>
            <a:pPr indent="463550" algn="just"/>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Ông</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trồng</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cạnh</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hàng</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smtClean="0">
                <a:solidFill>
                  <a:srgbClr val="002060"/>
                </a:solidFill>
                <a:latin typeface="Arial" panose="020B0604020202020204" pitchFamily="34" charset="0"/>
                <a:ea typeface="Arial-Rounded" panose="020B0500000000000000" pitchFamily="34" charset="0"/>
                <a:cs typeface="Arial" panose="020B0604020202020204" pitchFamily="34" charset="0"/>
              </a:rPr>
              <a:t>hiên</a:t>
            </a:r>
            <a:r>
              <a:rPr lang="en-US" sz="24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a:t>
            </a:r>
          </a:p>
          <a:p>
            <a:pPr indent="463550" algn="just"/>
            <a:endPar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endParaRPr>
          </a:p>
          <a:p>
            <a:pPr indent="463550" algn="just"/>
            <a:endParaRPr lang="en-US" sz="2400" b="1" dirty="0" smtClean="0">
              <a:solidFill>
                <a:srgbClr val="002060"/>
              </a:solidFill>
              <a:latin typeface="Arial" panose="020B0604020202020204" pitchFamily="34" charset="0"/>
              <a:ea typeface="Arial-Rounded" panose="020B0500000000000000" pitchFamily="34" charset="0"/>
              <a:cs typeface="Arial" panose="020B0604020202020204" pitchFamily="34" charset="0"/>
            </a:endParaRPr>
          </a:p>
        </p:txBody>
      </p:sp>
      <p:sp>
        <p:nvSpPr>
          <p:cNvPr id="8" name="TextBox 7"/>
          <p:cNvSpPr txBox="1"/>
          <p:nvPr/>
        </p:nvSpPr>
        <p:spPr>
          <a:xfrm>
            <a:off x="3948216" y="1391388"/>
            <a:ext cx="4816549" cy="4555029"/>
          </a:xfrm>
          <a:prstGeom prst="rect">
            <a:avLst/>
          </a:prstGeom>
          <a:noFill/>
        </p:spPr>
        <p:txBody>
          <a:bodyPr wrap="square" lIns="121855" tIns="60928" rIns="121855" bIns="60928" numCol="1" rtlCol="0">
            <a:spAutoFit/>
          </a:bodyPr>
          <a:lstStyle/>
          <a:p>
            <a:pPr indent="463550" algn="just"/>
            <a:r>
              <a:rPr lang="en-US" sz="24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Hay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bé</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theo</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c</a:t>
            </a:r>
            <a:r>
              <a:rPr lang="vi-VN"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ơ</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n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gió</a:t>
            </a:r>
            <a:endPar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endParaRPr>
          </a:p>
          <a:p>
            <a:pPr indent="463550" algn="just"/>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Nằm</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cuộn</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tròn</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trong</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mây</a:t>
            </a:r>
            <a:endPar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endParaRPr>
          </a:p>
          <a:p>
            <a:pPr indent="463550" algn="just"/>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Rồi</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biến</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thành</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giọt</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n</a:t>
            </a:r>
            <a:r>
              <a:rPr lang="vi-VN"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ước</a:t>
            </a:r>
            <a:endPar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endParaRPr>
          </a:p>
          <a:p>
            <a:pPr indent="463550" algn="just"/>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R</a:t>
            </a:r>
            <a:r>
              <a:rPr lang="vi-VN"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ơ</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i</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xuống</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nhà</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mình</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vi-VN"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đâ</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y?</a:t>
            </a:r>
          </a:p>
          <a:p>
            <a:pPr indent="463550" algn="just"/>
            <a:endPar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endParaRPr>
          </a:p>
          <a:p>
            <a:pPr indent="463550" algn="just"/>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Mỗi</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sáng</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em</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thức</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giấc</a:t>
            </a:r>
            <a:endPar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endParaRPr>
          </a:p>
          <a:p>
            <a:pPr indent="463550" algn="just"/>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Là</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nh</a:t>
            </a:r>
            <a:r>
              <a:rPr lang="vi-VN"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ư</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thể</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mây</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hoa</a:t>
            </a:r>
            <a:endPar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endParaRPr>
          </a:p>
          <a:p>
            <a:pPr indent="463550" algn="just"/>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Cùng</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nắng</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vàng</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biển</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rộng</a:t>
            </a:r>
            <a:endPar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endParaRPr>
          </a:p>
          <a:p>
            <a:pPr indent="463550" algn="just"/>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Mang</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yêu</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th</a:t>
            </a:r>
            <a:r>
              <a:rPr lang="vi-VN"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ươn</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g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vào</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nhà</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a:t>
            </a:r>
          </a:p>
          <a:p>
            <a:pPr indent="463550" algn="just"/>
            <a:endPar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endParaRPr>
          </a:p>
          <a:p>
            <a:pPr indent="463550" algn="r"/>
            <a:r>
              <a:rPr lang="en-US" sz="2400" b="1" i="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(Minh </a:t>
            </a:r>
            <a:r>
              <a:rPr lang="en-US" sz="2400" b="1" i="1" dirty="0" err="1" smtClean="0">
                <a:solidFill>
                  <a:srgbClr val="002060"/>
                </a:solidFill>
                <a:latin typeface="Arial" panose="020B0604020202020204" pitchFamily="34" charset="0"/>
                <a:ea typeface="Arial-Rounded" panose="020B0500000000000000" pitchFamily="34" charset="0"/>
                <a:cs typeface="Arial" panose="020B0604020202020204" pitchFamily="34" charset="0"/>
              </a:rPr>
              <a:t>Đăng</a:t>
            </a:r>
            <a:r>
              <a:rPr lang="en-US" sz="2400" b="1" i="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a:t>
            </a:r>
            <a:endParaRPr lang="en-US" sz="2400" b="1" i="1" dirty="0">
              <a:solidFill>
                <a:srgbClr val="002060"/>
              </a:solidFill>
              <a:latin typeface="Arial" panose="020B0604020202020204" pitchFamily="34" charset="0"/>
              <a:ea typeface="Arial-Rounded" panose="020B0500000000000000" pitchFamily="34" charset="0"/>
              <a:cs typeface="Arial" panose="020B0604020202020204" pitchFamily="34" charset="0"/>
            </a:endParaRPr>
          </a:p>
          <a:p>
            <a:pPr indent="463550" algn="just"/>
            <a:endParaRPr lang="en-US" sz="2400" b="1" dirty="0" smtClean="0">
              <a:solidFill>
                <a:srgbClr val="002060"/>
              </a:solidFill>
              <a:latin typeface="Arial" panose="020B0604020202020204" pitchFamily="34" charset="0"/>
              <a:ea typeface="Arial-Rounded" panose="020B0500000000000000" pitchFamily="34" charset="0"/>
              <a:cs typeface="Arial" panose="020B0604020202020204" pitchFamily="34" charset="0"/>
            </a:endParaRPr>
          </a:p>
        </p:txBody>
      </p:sp>
      <p:sp>
        <p:nvSpPr>
          <p:cNvPr id="10" name="TextBox 9"/>
          <p:cNvSpPr txBox="1"/>
          <p:nvPr/>
        </p:nvSpPr>
        <p:spPr>
          <a:xfrm>
            <a:off x="609574" y="558253"/>
            <a:ext cx="8755494" cy="584727"/>
          </a:xfrm>
          <a:prstGeom prst="rect">
            <a:avLst/>
          </a:prstGeom>
          <a:noFill/>
        </p:spPr>
        <p:txBody>
          <a:bodyPr wrap="square" lIns="91391" tIns="45696" rIns="91391" bIns="45696" rtlCol="0">
            <a:spAutoFit/>
          </a:bodyPr>
          <a:lstStyle/>
          <a:p>
            <a:pPr algn="ctr"/>
            <a:r>
              <a:rPr lang="en-US" sz="3200" b="1" dirty="0" smtClean="0">
                <a:solidFill>
                  <a:srgbClr val="FF6600"/>
                </a:solidFill>
                <a:latin typeface="Arial" panose="020B0604020202020204" pitchFamily="34" charset="0"/>
                <a:ea typeface="Arial-Rounded" panose="020B0500000000000000" pitchFamily="34" charset="0"/>
                <a:cs typeface="Arial" panose="020B0604020202020204" pitchFamily="34" charset="0"/>
              </a:rPr>
              <a:t>EM MANG VỀ YÊU THƯƠNG</a:t>
            </a:r>
            <a:endParaRPr lang="en-US" sz="3200" b="1" dirty="0">
              <a:solidFill>
                <a:srgbClr val="FF6600"/>
              </a:solidFill>
              <a:latin typeface="Arial" panose="020B0604020202020204" pitchFamily="34" charset="0"/>
              <a:ea typeface="Arial-Rounded" panose="020B0500000000000000" pitchFamily="34" charset="0"/>
              <a:cs typeface="Arial" panose="020B0604020202020204" pitchFamily="34" charset="0"/>
            </a:endParaRPr>
          </a:p>
        </p:txBody>
      </p:sp>
      <p:sp>
        <p:nvSpPr>
          <p:cNvPr id="12" name="TextBox 11"/>
          <p:cNvSpPr txBox="1"/>
          <p:nvPr/>
        </p:nvSpPr>
        <p:spPr>
          <a:xfrm>
            <a:off x="8608249" y="1084333"/>
            <a:ext cx="2832942" cy="646331"/>
          </a:xfrm>
          <a:prstGeom prst="rect">
            <a:avLst/>
          </a:prstGeom>
          <a:noFill/>
        </p:spPr>
        <p:txBody>
          <a:bodyPr wrap="square" rtlCol="0">
            <a:spAutoFit/>
          </a:bodyPr>
          <a:lstStyle/>
          <a:p>
            <a:r>
              <a:rPr lang="en-US" sz="3600" b="1" dirty="0" err="1" smtClean="0">
                <a:solidFill>
                  <a:srgbClr val="002060"/>
                </a:solidFill>
                <a:latin typeface="Arial" panose="020B0604020202020204" pitchFamily="34" charset="0"/>
                <a:ea typeface="Arial-Rounded" panose="020B0500000000000000" pitchFamily="34" charset="0"/>
                <a:cs typeface="Arial" panose="020B0604020202020204" pitchFamily="34" charset="0"/>
              </a:rPr>
              <a:t>Đọc</a:t>
            </a:r>
            <a:r>
              <a:rPr lang="en-US" sz="36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600" b="1" dirty="0" err="1" smtClean="0">
                <a:solidFill>
                  <a:srgbClr val="002060"/>
                </a:solidFill>
                <a:latin typeface="Arial" panose="020B0604020202020204" pitchFamily="34" charset="0"/>
                <a:ea typeface="Arial-Rounded" panose="020B0500000000000000" pitchFamily="34" charset="0"/>
                <a:cs typeface="Arial" panose="020B0604020202020204" pitchFamily="34" charset="0"/>
              </a:rPr>
              <a:t>nối</a:t>
            </a:r>
            <a:r>
              <a:rPr lang="en-US" sz="36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600" b="1" dirty="0" err="1" smtClean="0">
                <a:solidFill>
                  <a:srgbClr val="002060"/>
                </a:solidFill>
                <a:latin typeface="Arial" panose="020B0604020202020204" pitchFamily="34" charset="0"/>
                <a:ea typeface="Arial-Rounded" panose="020B0500000000000000" pitchFamily="34" charset="0"/>
                <a:cs typeface="Arial" panose="020B0604020202020204" pitchFamily="34" charset="0"/>
              </a:rPr>
              <a:t>tiếp</a:t>
            </a:r>
            <a:endParaRPr lang="en-US" sz="3600" b="1" dirty="0">
              <a:solidFill>
                <a:srgbClr val="002060"/>
              </a:solidFill>
              <a:latin typeface="Arial" panose="020B0604020202020204" pitchFamily="34" charset="0"/>
              <a:ea typeface="Arial-Rounded" panose="020B0500000000000000" pitchFamily="34" charset="0"/>
              <a:cs typeface="Arial" panose="020B0604020202020204" pitchFamily="34" charset="0"/>
            </a:endParaRPr>
          </a:p>
        </p:txBody>
      </p:sp>
      <p:cxnSp>
        <p:nvCxnSpPr>
          <p:cNvPr id="9" name="Straight Connector 8"/>
          <p:cNvCxnSpPr/>
          <p:nvPr/>
        </p:nvCxnSpPr>
        <p:spPr>
          <a:xfrm>
            <a:off x="2467216" y="2552287"/>
            <a:ext cx="1041106" cy="0"/>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4" name="Straight Connector 13"/>
          <p:cNvCxnSpPr/>
          <p:nvPr/>
        </p:nvCxnSpPr>
        <p:spPr>
          <a:xfrm>
            <a:off x="5180114" y="2552287"/>
            <a:ext cx="1299855" cy="0"/>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5" name="Straight Connector 14"/>
          <p:cNvCxnSpPr/>
          <p:nvPr/>
        </p:nvCxnSpPr>
        <p:spPr>
          <a:xfrm>
            <a:off x="2571390" y="3245171"/>
            <a:ext cx="1272832" cy="0"/>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6" name="Straight Connector 15"/>
          <p:cNvCxnSpPr/>
          <p:nvPr/>
        </p:nvCxnSpPr>
        <p:spPr>
          <a:xfrm>
            <a:off x="5428920" y="4758733"/>
            <a:ext cx="1507294" cy="0"/>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pic>
        <p:nvPicPr>
          <p:cNvPr id="1026" name="Picture 2" descr="Ghim trên người"/>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4889" b="94667" l="0" r="98222">
                        <a14:foregroundMark x1="6222" y1="46222" x2="32444" y2="61333"/>
                        <a14:foregroundMark x1="80889" y1="37778" x2="91111" y2="45333"/>
                        <a14:foregroundMark x1="55111" y1="29778" x2="60000" y2="31556"/>
                      </a14:backgroundRemoval>
                    </a14:imgEffect>
                  </a14:imgLayer>
                </a14:imgProps>
              </a:ext>
              <a:ext uri="{28A0092B-C50C-407E-A947-70E740481C1C}">
                <a14:useLocalDpi xmlns:a14="http://schemas.microsoft.com/office/drawing/2010/main" val="0"/>
              </a:ext>
            </a:extLst>
          </a:blip>
          <a:srcRect/>
          <a:stretch>
            <a:fillRect/>
          </a:stretch>
        </p:blipFill>
        <p:spPr bwMode="auto">
          <a:xfrm>
            <a:off x="9365068" y="4267917"/>
            <a:ext cx="2848050" cy="2848050"/>
          </a:xfrm>
          <a:prstGeom prst="rect">
            <a:avLst/>
          </a:prstGeom>
          <a:noFill/>
          <a:extLst>
            <a:ext uri="{909E8E84-426E-40DD-AFC4-6F175D3DCCD1}">
              <a14:hiddenFill xmlns:a14="http://schemas.microsoft.com/office/drawing/2010/main">
                <a:solidFill>
                  <a:srgbClr val="FFFFFF"/>
                </a:solidFill>
              </a14:hiddenFill>
            </a:ext>
          </a:extLst>
        </p:spPr>
      </p:pic>
      <p:sp>
        <p:nvSpPr>
          <p:cNvPr id="13" name="Oval 12">
            <a:extLst>
              <a:ext uri="{FF2B5EF4-FFF2-40B4-BE49-F238E27FC236}">
                <a16:creationId xmlns="" xmlns:a16="http://schemas.microsoft.com/office/drawing/2014/main" id="{61BFA7C8-D0F8-4195-8D8D-4D5E4D0A399B}"/>
              </a:ext>
            </a:extLst>
          </p:cNvPr>
          <p:cNvSpPr/>
          <p:nvPr/>
        </p:nvSpPr>
        <p:spPr>
          <a:xfrm>
            <a:off x="-21117" y="1407498"/>
            <a:ext cx="457200" cy="45720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latin typeface="Arial" panose="020B0604020202020204" pitchFamily="34" charset="0"/>
                <a:cs typeface="Arial" panose="020B0604020202020204" pitchFamily="34" charset="0"/>
              </a:rPr>
              <a:t>1</a:t>
            </a:r>
          </a:p>
        </p:txBody>
      </p:sp>
      <p:sp>
        <p:nvSpPr>
          <p:cNvPr id="18" name="Oval 17">
            <a:extLst>
              <a:ext uri="{FF2B5EF4-FFF2-40B4-BE49-F238E27FC236}">
                <a16:creationId xmlns="" xmlns:a16="http://schemas.microsoft.com/office/drawing/2014/main" id="{61BFA7C8-D0F8-4195-8D8D-4D5E4D0A399B}"/>
              </a:ext>
            </a:extLst>
          </p:cNvPr>
          <p:cNvSpPr/>
          <p:nvPr/>
        </p:nvSpPr>
        <p:spPr>
          <a:xfrm>
            <a:off x="18661" y="4020656"/>
            <a:ext cx="457200" cy="45720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FF0000"/>
                </a:solidFill>
                <a:latin typeface="Arial" panose="020B0604020202020204" pitchFamily="34" charset="0"/>
                <a:cs typeface="Arial" panose="020B0604020202020204" pitchFamily="34" charset="0"/>
              </a:rPr>
              <a:t>2</a:t>
            </a:r>
            <a:endParaRPr lang="en-US" sz="2400" b="1" dirty="0">
              <a:solidFill>
                <a:srgbClr val="FF0000"/>
              </a:solidFill>
              <a:latin typeface="Arial" panose="020B0604020202020204" pitchFamily="34" charset="0"/>
              <a:cs typeface="Arial" panose="020B0604020202020204" pitchFamily="34" charset="0"/>
            </a:endParaRPr>
          </a:p>
        </p:txBody>
      </p:sp>
      <p:sp>
        <p:nvSpPr>
          <p:cNvPr id="19" name="Oval 18">
            <a:extLst>
              <a:ext uri="{FF2B5EF4-FFF2-40B4-BE49-F238E27FC236}">
                <a16:creationId xmlns="" xmlns:a16="http://schemas.microsoft.com/office/drawing/2014/main" id="{61BFA7C8-D0F8-4195-8D8D-4D5E4D0A399B}"/>
              </a:ext>
            </a:extLst>
          </p:cNvPr>
          <p:cNvSpPr/>
          <p:nvPr/>
        </p:nvSpPr>
        <p:spPr>
          <a:xfrm>
            <a:off x="3948216" y="1454200"/>
            <a:ext cx="457200" cy="45720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latin typeface="Arial" panose="020B0604020202020204" pitchFamily="34" charset="0"/>
                <a:cs typeface="Arial" panose="020B0604020202020204" pitchFamily="34" charset="0"/>
              </a:rPr>
              <a:t>3</a:t>
            </a:r>
          </a:p>
        </p:txBody>
      </p:sp>
      <p:sp>
        <p:nvSpPr>
          <p:cNvPr id="20" name="Oval 19">
            <a:extLst>
              <a:ext uri="{FF2B5EF4-FFF2-40B4-BE49-F238E27FC236}">
                <a16:creationId xmlns="" xmlns:a16="http://schemas.microsoft.com/office/drawing/2014/main" id="{61BFA7C8-D0F8-4195-8D8D-4D5E4D0A399B}"/>
              </a:ext>
            </a:extLst>
          </p:cNvPr>
          <p:cNvSpPr/>
          <p:nvPr/>
        </p:nvSpPr>
        <p:spPr>
          <a:xfrm>
            <a:off x="3948216" y="3258404"/>
            <a:ext cx="457200" cy="45720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latin typeface="Arial" panose="020B0604020202020204" pitchFamily="34" charset="0"/>
                <a:cs typeface="Arial" panose="020B0604020202020204" pitchFamily="34" charset="0"/>
              </a:rPr>
              <a:t>4</a:t>
            </a:r>
          </a:p>
        </p:txBody>
      </p:sp>
    </p:spTree>
    <p:extLst>
      <p:ext uri="{BB962C8B-B14F-4D97-AF65-F5344CB8AC3E}">
        <p14:creationId xmlns:p14="http://schemas.microsoft.com/office/powerpoint/2010/main" val="5755974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ircle(in)">
                                      <p:cBhvr>
                                        <p:cTn id="10" dur="2000"/>
                                        <p:tgtEl>
                                          <p:spTgt spid="8"/>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circle(in)">
                                      <p:cBhvr>
                                        <p:cTn id="13" dur="20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9"/>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20"/>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left)">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wipe(left)">
                                      <p:cBhvr>
                                        <p:cTn id="44" dur="500"/>
                                        <p:tgtEl>
                                          <p:spTgt spid="14"/>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wipe(left)">
                                      <p:cBhvr>
                                        <p:cTn id="4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10" grpId="0"/>
      <p:bldP spid="13" grpId="0" animBg="1"/>
      <p:bldP spid="18" grpId="0" animBg="1"/>
      <p:bldP spid="19" grpId="0" animBg="1"/>
      <p:bldP spid="2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3948068" y="553103"/>
            <a:ext cx="4064000" cy="630014"/>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300" b="1" dirty="0" err="1" smtClean="0">
                <a:solidFill>
                  <a:schemeClr val="bg1"/>
                </a:solidFill>
                <a:latin typeface="Arial" panose="020B0604020202020204" pitchFamily="34" charset="0"/>
                <a:ea typeface="Arial-Rounded" panose="020B0500000000000000" pitchFamily="34" charset="0"/>
                <a:cs typeface="Arial" panose="020B0604020202020204" pitchFamily="34" charset="0"/>
              </a:rPr>
              <a:t>Giải</a:t>
            </a:r>
            <a:r>
              <a:rPr lang="en-US" sz="3300" b="1" dirty="0" smtClean="0">
                <a:solidFill>
                  <a:schemeClr val="bg1"/>
                </a:solidFill>
                <a:latin typeface="Arial" panose="020B0604020202020204" pitchFamily="34" charset="0"/>
                <a:ea typeface="Arial-Rounded" panose="020B0500000000000000" pitchFamily="34" charset="0"/>
                <a:cs typeface="Arial" panose="020B0604020202020204" pitchFamily="34" charset="0"/>
              </a:rPr>
              <a:t> </a:t>
            </a:r>
            <a:r>
              <a:rPr lang="en-US" sz="3300" b="1" dirty="0" err="1" smtClean="0">
                <a:solidFill>
                  <a:schemeClr val="bg1"/>
                </a:solidFill>
                <a:latin typeface="Arial" panose="020B0604020202020204" pitchFamily="34" charset="0"/>
                <a:ea typeface="Arial-Rounded" panose="020B0500000000000000" pitchFamily="34" charset="0"/>
                <a:cs typeface="Arial" panose="020B0604020202020204" pitchFamily="34" charset="0"/>
              </a:rPr>
              <a:t>nghĩa</a:t>
            </a:r>
            <a:r>
              <a:rPr lang="en-US" sz="3300" b="1" dirty="0" smtClean="0">
                <a:solidFill>
                  <a:schemeClr val="bg1"/>
                </a:solidFill>
                <a:latin typeface="Arial" panose="020B0604020202020204" pitchFamily="34" charset="0"/>
                <a:ea typeface="Arial-Rounded" panose="020B0500000000000000" pitchFamily="34" charset="0"/>
                <a:cs typeface="Arial" panose="020B0604020202020204" pitchFamily="34" charset="0"/>
              </a:rPr>
              <a:t> </a:t>
            </a:r>
            <a:r>
              <a:rPr lang="en-US" sz="3300" b="1" dirty="0" err="1" smtClean="0">
                <a:solidFill>
                  <a:schemeClr val="bg1"/>
                </a:solidFill>
                <a:latin typeface="Arial" panose="020B0604020202020204" pitchFamily="34" charset="0"/>
                <a:ea typeface="Arial-Rounded" panose="020B0500000000000000" pitchFamily="34" charset="0"/>
                <a:cs typeface="Arial" panose="020B0604020202020204" pitchFamily="34" charset="0"/>
              </a:rPr>
              <a:t>từ</a:t>
            </a:r>
            <a:endParaRPr lang="en-US" sz="3300" b="1" dirty="0">
              <a:solidFill>
                <a:schemeClr val="bg1"/>
              </a:solidFill>
              <a:latin typeface="Arial" panose="020B0604020202020204" pitchFamily="34" charset="0"/>
              <a:ea typeface="Arial-Rounded" panose="020B0500000000000000" pitchFamily="34" charset="0"/>
              <a:cs typeface="Arial" panose="020B0604020202020204" pitchFamily="34" charset="0"/>
            </a:endParaRPr>
          </a:p>
        </p:txBody>
      </p:sp>
      <p:pic>
        <p:nvPicPr>
          <p:cNvPr id="12" name="图片 6">
            <a:extLst>
              <a:ext uri="{FF2B5EF4-FFF2-40B4-BE49-F238E27FC236}">
                <a16:creationId xmlns:a16="http://schemas.microsoft.com/office/drawing/2014/main" xmlns="" id="{F239F57B-F203-4AE3-AB1C-0AC06A6CC6BC}"/>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0" y="6108700"/>
            <a:ext cx="12192000" cy="744715"/>
          </a:xfrm>
          <a:prstGeom prst="rect">
            <a:avLst/>
          </a:prstGeom>
        </p:spPr>
      </p:pic>
      <p:grpSp>
        <p:nvGrpSpPr>
          <p:cNvPr id="13" name="Group 12">
            <a:extLst>
              <a:ext uri="{FF2B5EF4-FFF2-40B4-BE49-F238E27FC236}">
                <a16:creationId xmlns:a16="http://schemas.microsoft.com/office/drawing/2014/main" xmlns="" id="{7A807A5E-B68A-410C-AB0D-1D86BD6E42C7}"/>
              </a:ext>
            </a:extLst>
          </p:cNvPr>
          <p:cNvGrpSpPr/>
          <p:nvPr/>
        </p:nvGrpSpPr>
        <p:grpSpPr>
          <a:xfrm>
            <a:off x="0" y="0"/>
            <a:ext cx="12192000" cy="368301"/>
            <a:chOff x="0" y="-127508"/>
            <a:chExt cx="12192000" cy="1361811"/>
          </a:xfrm>
        </p:grpSpPr>
        <p:sp>
          <p:nvSpPr>
            <p:cNvPr id="14" name="Rectangle: Top Corners Rounded 17">
              <a:extLst>
                <a:ext uri="{FF2B5EF4-FFF2-40B4-BE49-F238E27FC236}">
                  <a16:creationId xmlns:a16="http://schemas.microsoft.com/office/drawing/2014/main" xmlns=""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5" name="Rectangle: Top Corners Rounded 18">
              <a:extLst>
                <a:ext uri="{FF2B5EF4-FFF2-40B4-BE49-F238E27FC236}">
                  <a16:creationId xmlns:a16="http://schemas.microsoft.com/office/drawing/2014/main" xmlns=""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sp>
        <p:nvSpPr>
          <p:cNvPr id="16" name="TextBox 15"/>
          <p:cNvSpPr txBox="1"/>
          <p:nvPr/>
        </p:nvSpPr>
        <p:spPr>
          <a:xfrm>
            <a:off x="348799" y="5956298"/>
            <a:ext cx="11940969" cy="646331"/>
          </a:xfrm>
          <a:prstGeom prst="rect">
            <a:avLst/>
          </a:prstGeom>
          <a:noFill/>
        </p:spPr>
        <p:txBody>
          <a:bodyPr wrap="square" rtlCol="0">
            <a:spAutoFit/>
          </a:bodyPr>
          <a:lstStyle/>
          <a:p>
            <a:pPr marL="0" marR="0" lvl="0" indent="0" defTabSz="91313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smtClean="0">
                <a:ln>
                  <a:noFill/>
                </a:ln>
                <a:solidFill>
                  <a:srgbClr val="FF0000"/>
                </a:solidFill>
                <a:effectLst/>
                <a:uLnTx/>
                <a:uFillTx/>
                <a:latin typeface="Arial" panose="020B0604020202020204" pitchFamily="34" charset="0"/>
                <a:ea typeface="Arial-Rounded" panose="020B0500000000000000" pitchFamily="34" charset="0"/>
                <a:cs typeface="Arial" panose="020B0604020202020204" pitchFamily="34" charset="0"/>
              </a:rPr>
              <a:t>Lẫm</a:t>
            </a:r>
            <a:r>
              <a:rPr kumimoji="0" lang="en-US" sz="3600" b="1" i="0" u="none" strike="noStrike" kern="1200" cap="none" spc="0" normalizeH="0" noProof="0" dirty="0" smtClean="0">
                <a:ln>
                  <a:noFill/>
                </a:ln>
                <a:solidFill>
                  <a:srgbClr val="FF000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3600" b="1" i="0" u="none" strike="noStrike" kern="1200" cap="none" spc="0" normalizeH="0" noProof="0" dirty="0" err="1" smtClean="0">
                <a:ln>
                  <a:noFill/>
                </a:ln>
                <a:solidFill>
                  <a:srgbClr val="FF0000"/>
                </a:solidFill>
                <a:effectLst/>
                <a:uLnTx/>
                <a:uFillTx/>
                <a:latin typeface="Arial" panose="020B0604020202020204" pitchFamily="34" charset="0"/>
                <a:ea typeface="Arial-Rounded" panose="020B0500000000000000" pitchFamily="34" charset="0"/>
                <a:cs typeface="Arial" panose="020B0604020202020204" pitchFamily="34" charset="0"/>
              </a:rPr>
              <a:t>chẫm</a:t>
            </a:r>
            <a:r>
              <a:rPr lang="en-US" sz="3600" b="1" dirty="0" smtClean="0">
                <a:solidFill>
                  <a:srgbClr val="FF0000"/>
                </a:solidFill>
                <a:latin typeface="Arial" panose="020B0604020202020204" pitchFamily="34" charset="0"/>
                <a:ea typeface="Arial-Rounded" panose="020B0500000000000000" pitchFamily="34" charset="0"/>
                <a:cs typeface="Arial" panose="020B0604020202020204" pitchFamily="34" charset="0"/>
              </a:rPr>
              <a:t>:</a:t>
            </a:r>
            <a:endParaRPr kumimoji="0" lang="en-US" altLang="vi-VN" sz="2800" b="1" i="0" u="none" strike="noStrike" kern="1200" cap="none" spc="0" normalizeH="0" baseline="0" noProof="0" dirty="0">
              <a:ln>
                <a:noFill/>
              </a:ln>
              <a:solidFill>
                <a:srgbClr val="FF0000"/>
              </a:solidFill>
              <a:effectLst/>
              <a:uLnTx/>
              <a:uFillTx/>
              <a:latin typeface="Arial" panose="020B0604020202020204" pitchFamily="34" charset="0"/>
              <a:ea typeface="Arial-Rounded" panose="020B0500000000000000" pitchFamily="34" charset="0"/>
              <a:cs typeface="Arial" panose="020B0604020202020204" pitchFamily="34" charset="0"/>
              <a:sym typeface="+mn-lt"/>
            </a:endParaRPr>
          </a:p>
        </p:txBody>
      </p:sp>
      <p:pic>
        <p:nvPicPr>
          <p:cNvPr id="2050" name="Picture 2" descr="Giúp bé tập đi – cột mốc quan trọng trong đời trẻ"/>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33906" y="1236405"/>
            <a:ext cx="7724185" cy="4634511"/>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376219" y="6017854"/>
            <a:ext cx="11940969" cy="584775"/>
          </a:xfrm>
          <a:prstGeom prst="rect">
            <a:avLst/>
          </a:prstGeom>
          <a:noFill/>
        </p:spPr>
        <p:txBody>
          <a:bodyPr wrap="square" rtlCol="0">
            <a:spAutoFit/>
          </a:bodyPr>
          <a:lstStyle/>
          <a:p>
            <a:pPr marL="0" marR="0" lvl="0" indent="0" algn="ctr" defTabSz="913130" rtl="0" eaLnBrk="1" fontAlgn="base" latinLnBrk="0" hangingPunct="1">
              <a:lnSpc>
                <a:spcPct val="100000"/>
              </a:lnSpc>
              <a:spcBef>
                <a:spcPct val="0"/>
              </a:spcBef>
              <a:spcAft>
                <a:spcPct val="0"/>
              </a:spcAft>
              <a:buClrTx/>
              <a:buSzTx/>
              <a:buFontTx/>
              <a:buNone/>
              <a:tabLst/>
              <a:defRPr/>
            </a:pPr>
            <a:r>
              <a:rPr kumimoji="0" lang="en-US" altLang="vi-VN" sz="3200" b="1" i="0" u="none" strike="noStrike" kern="1200" cap="none" spc="0" normalizeH="0" noProof="0" dirty="0" smtClean="0">
                <a:ln>
                  <a:noFill/>
                </a:ln>
                <a:solidFill>
                  <a:srgbClr val="FF000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altLang="vi-VN" sz="3200" b="1" i="0" u="none" strike="noStrike" kern="1200" cap="none" spc="0" normalizeH="0" baseline="0" noProof="0" dirty="0" smtClean="0">
                <a:ln>
                  <a:noFill/>
                </a:ln>
                <a:solidFill>
                  <a:srgbClr val="FF0000"/>
                </a:solidFill>
                <a:effectLst/>
                <a:uLnTx/>
                <a:uFillTx/>
                <a:latin typeface="Arial" panose="020B0604020202020204" pitchFamily="34" charset="0"/>
                <a:ea typeface="Arial-Rounded" panose="020B0500000000000000" pitchFamily="34" charset="0"/>
                <a:cs typeface="Arial" panose="020B0604020202020204" pitchFamily="34" charset="0"/>
              </a:rPr>
              <a:t>từ</a:t>
            </a:r>
            <a:r>
              <a:rPr kumimoji="0" lang="en-US" altLang="vi-VN" sz="3200" b="1" i="0" u="none" strike="noStrike" kern="1200" cap="none" spc="0" normalizeH="0" noProof="0" dirty="0" smtClean="0">
                <a:ln>
                  <a:noFill/>
                </a:ln>
                <a:solidFill>
                  <a:srgbClr val="FF0000"/>
                </a:solidFill>
                <a:effectLst/>
                <a:uLnTx/>
                <a:uFillTx/>
                <a:latin typeface="Arial" panose="020B0604020202020204" pitchFamily="34" charset="0"/>
                <a:ea typeface="Arial-Rounded" panose="020B0500000000000000" pitchFamily="34" charset="0"/>
                <a:cs typeface="Arial" panose="020B0604020202020204" pitchFamily="34" charset="0"/>
              </a:rPr>
              <a:t> tả dáng đi chưa vững của em bé mới biết đi.</a:t>
            </a:r>
            <a:endParaRPr kumimoji="0" lang="en-US" altLang="vi-VN" sz="2800" b="1" i="0" u="none" strike="noStrike" kern="1200" cap="none" spc="0" normalizeH="0" baseline="0" noProof="0" dirty="0">
              <a:ln>
                <a:noFill/>
              </a:ln>
              <a:solidFill>
                <a:srgbClr val="FF0000"/>
              </a:solidFill>
              <a:effectLst/>
              <a:uLnTx/>
              <a:uFillTx/>
              <a:latin typeface="Arial" panose="020B0604020202020204" pitchFamily="34" charset="0"/>
              <a:ea typeface="Arial-Rounded" panose="020B0500000000000000" pitchFamily="34" charset="0"/>
              <a:cs typeface="Arial" panose="020B0604020202020204" pitchFamily="34" charset="0"/>
              <a:sym typeface="+mn-lt"/>
            </a:endParaRPr>
          </a:p>
        </p:txBody>
      </p:sp>
    </p:spTree>
    <p:extLst>
      <p:ext uri="{BB962C8B-B14F-4D97-AF65-F5344CB8AC3E}">
        <p14:creationId xmlns:p14="http://schemas.microsoft.com/office/powerpoint/2010/main" val="40491585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arn(inVertical)">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additive="base">
                                        <p:cTn id="12" dur="500" fill="hold"/>
                                        <p:tgtEl>
                                          <p:spTgt spid="16"/>
                                        </p:tgtEl>
                                        <p:attrNameLst>
                                          <p:attrName>ppt_x</p:attrName>
                                        </p:attrNameLst>
                                      </p:cBhvr>
                                      <p:tavLst>
                                        <p:tav tm="0">
                                          <p:val>
                                            <p:strVal val="#ppt_x"/>
                                          </p:val>
                                        </p:tav>
                                        <p:tav tm="100000">
                                          <p:val>
                                            <p:strVal val="#ppt_x"/>
                                          </p:val>
                                        </p:tav>
                                      </p:tavLst>
                                    </p:anim>
                                    <p:anim calcmode="lin" valueType="num">
                                      <p:cBhvr additive="base">
                                        <p:cTn id="13"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83040" y="3768659"/>
            <a:ext cx="3510231" cy="3517280"/>
          </a:xfrm>
          <a:prstGeom prst="rect">
            <a:avLst/>
          </a:prstGeom>
        </p:spPr>
      </p:pic>
      <p:sp>
        <p:nvSpPr>
          <p:cNvPr id="5" name="TextBox 4"/>
          <p:cNvSpPr txBox="1"/>
          <p:nvPr/>
        </p:nvSpPr>
        <p:spPr>
          <a:xfrm>
            <a:off x="2505233" y="1008463"/>
            <a:ext cx="7181533" cy="4841069"/>
          </a:xfrm>
          <a:prstGeom prst="rect">
            <a:avLst/>
          </a:prstGeom>
          <a:noFill/>
        </p:spPr>
        <p:txBody>
          <a:bodyPr wrap="square" lIns="121855" tIns="60928" rIns="121855" bIns="60928" numCol="1" rtlCol="0">
            <a:spAutoFit/>
          </a:bodyPr>
          <a:lstStyle/>
          <a:p>
            <a:pPr indent="463550" algn="just">
              <a:lnSpc>
                <a:spcPct val="130000"/>
              </a:lnSpc>
            </a:pPr>
            <a:r>
              <a:rPr lang="en-US" sz="40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Mẹ</a:t>
            </a:r>
            <a:r>
              <a:rPr lang="en-US" sz="40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4000" b="1" dirty="0" err="1" smtClean="0">
                <a:solidFill>
                  <a:srgbClr val="002060"/>
                </a:solidFill>
                <a:latin typeface="Arial" panose="020B0604020202020204" pitchFamily="34" charset="0"/>
                <a:ea typeface="Arial-Rounded" panose="020B0500000000000000" pitchFamily="34" charset="0"/>
                <a:cs typeface="Arial" panose="020B0604020202020204" pitchFamily="34" charset="0"/>
              </a:rPr>
              <a:t>mẹ</a:t>
            </a:r>
            <a:r>
              <a:rPr lang="en-US" sz="40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vi-VN" sz="40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ơ</a:t>
            </a:r>
            <a:r>
              <a:rPr lang="en-US" sz="40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i</a:t>
            </a:r>
            <a:r>
              <a:rPr lang="en-US" sz="40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40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em</a:t>
            </a:r>
            <a:r>
              <a:rPr lang="en-US" sz="40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4000" b="1" dirty="0" err="1" smtClean="0">
                <a:solidFill>
                  <a:srgbClr val="002060"/>
                </a:solidFill>
                <a:latin typeface="Arial" panose="020B0604020202020204" pitchFamily="34" charset="0"/>
                <a:ea typeface="Arial-Rounded" panose="020B0500000000000000" pitchFamily="34" charset="0"/>
                <a:cs typeface="Arial" panose="020B0604020202020204" pitchFamily="34" charset="0"/>
              </a:rPr>
              <a:t>bé</a:t>
            </a:r>
            <a:endParaRPr lang="en-US" sz="4000" b="1" dirty="0" smtClean="0">
              <a:solidFill>
                <a:srgbClr val="002060"/>
              </a:solidFill>
              <a:latin typeface="Arial" panose="020B0604020202020204" pitchFamily="34" charset="0"/>
              <a:ea typeface="Arial-Rounded" panose="020B0500000000000000" pitchFamily="34" charset="0"/>
              <a:cs typeface="Arial" panose="020B0604020202020204" pitchFamily="34" charset="0"/>
            </a:endParaRPr>
          </a:p>
          <a:p>
            <a:pPr indent="463550" algn="just">
              <a:lnSpc>
                <a:spcPct val="130000"/>
              </a:lnSpc>
            </a:pPr>
            <a:r>
              <a:rPr lang="en-US" sz="4000" b="1" dirty="0" err="1" smtClean="0">
                <a:solidFill>
                  <a:srgbClr val="002060"/>
                </a:solidFill>
                <a:latin typeface="Arial" panose="020B0604020202020204" pitchFamily="34" charset="0"/>
                <a:ea typeface="Arial-Rounded" panose="020B0500000000000000" pitchFamily="34" charset="0"/>
                <a:cs typeface="Arial" panose="020B0604020202020204" pitchFamily="34" charset="0"/>
              </a:rPr>
              <a:t>Từ</a:t>
            </a:r>
            <a:r>
              <a:rPr lang="en-US" sz="40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vi-VN" sz="40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đâ</a:t>
            </a:r>
            <a:r>
              <a:rPr lang="en-US" sz="40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u </a:t>
            </a:r>
            <a:r>
              <a:rPr lang="vi-VN" sz="40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đến</a:t>
            </a:r>
            <a:r>
              <a:rPr lang="en-US" sz="40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4000" b="1" dirty="0" err="1" smtClean="0">
                <a:solidFill>
                  <a:srgbClr val="002060"/>
                </a:solidFill>
                <a:latin typeface="Arial" panose="020B0604020202020204" pitchFamily="34" charset="0"/>
                <a:ea typeface="Arial-Rounded" panose="020B0500000000000000" pitchFamily="34" charset="0"/>
                <a:cs typeface="Arial" panose="020B0604020202020204" pitchFamily="34" charset="0"/>
              </a:rPr>
              <a:t>nhà</a:t>
            </a:r>
            <a:r>
              <a:rPr lang="en-US" sz="40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 ta</a:t>
            </a:r>
          </a:p>
          <a:p>
            <a:pPr indent="463550" algn="just">
              <a:lnSpc>
                <a:spcPct val="130000"/>
              </a:lnSpc>
            </a:pPr>
            <a:r>
              <a:rPr lang="en-US" sz="4000" b="1" dirty="0" err="1" smtClean="0">
                <a:solidFill>
                  <a:srgbClr val="002060"/>
                </a:solidFill>
                <a:latin typeface="Arial" panose="020B0604020202020204" pitchFamily="34" charset="0"/>
                <a:ea typeface="Arial-Rounded" panose="020B0500000000000000" pitchFamily="34" charset="0"/>
                <a:cs typeface="Arial" panose="020B0604020202020204" pitchFamily="34" charset="0"/>
              </a:rPr>
              <a:t>Nụ</a:t>
            </a:r>
            <a:r>
              <a:rPr lang="en-US" sz="40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 c</a:t>
            </a:r>
            <a:r>
              <a:rPr lang="vi-VN" sz="40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ười</a:t>
            </a:r>
            <a:r>
              <a:rPr lang="en-US" sz="40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4000" b="1" dirty="0" err="1" smtClean="0">
                <a:solidFill>
                  <a:srgbClr val="002060"/>
                </a:solidFill>
                <a:latin typeface="Arial" panose="020B0604020202020204" pitchFamily="34" charset="0"/>
                <a:ea typeface="Arial-Rounded" panose="020B0500000000000000" pitchFamily="34" charset="0"/>
                <a:cs typeface="Arial" panose="020B0604020202020204" pitchFamily="34" charset="0"/>
              </a:rPr>
              <a:t>nh</a:t>
            </a:r>
            <a:r>
              <a:rPr lang="vi-VN" sz="40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ư</a:t>
            </a:r>
            <a:r>
              <a:rPr lang="en-US" sz="40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40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tia</a:t>
            </a:r>
            <a:r>
              <a:rPr lang="en-US" sz="40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4000" b="1" dirty="0" err="1" smtClean="0">
                <a:solidFill>
                  <a:srgbClr val="002060"/>
                </a:solidFill>
                <a:latin typeface="Arial" panose="020B0604020202020204" pitchFamily="34" charset="0"/>
                <a:ea typeface="Arial-Rounded" panose="020B0500000000000000" pitchFamily="34" charset="0"/>
                <a:cs typeface="Arial" panose="020B0604020202020204" pitchFamily="34" charset="0"/>
              </a:rPr>
              <a:t>nắng</a:t>
            </a:r>
            <a:endParaRPr lang="en-US" sz="4000" b="1" dirty="0" smtClean="0">
              <a:solidFill>
                <a:srgbClr val="002060"/>
              </a:solidFill>
              <a:latin typeface="Arial" panose="020B0604020202020204" pitchFamily="34" charset="0"/>
              <a:ea typeface="Arial-Rounded" panose="020B0500000000000000" pitchFamily="34" charset="0"/>
              <a:cs typeface="Arial" panose="020B0604020202020204" pitchFamily="34" charset="0"/>
            </a:endParaRPr>
          </a:p>
          <a:p>
            <a:pPr indent="463550" algn="just">
              <a:lnSpc>
                <a:spcPct val="130000"/>
              </a:lnSpc>
            </a:pPr>
            <a:r>
              <a:rPr lang="en-US" sz="4000" b="1" dirty="0" err="1" smtClean="0">
                <a:solidFill>
                  <a:srgbClr val="002060"/>
                </a:solidFill>
                <a:latin typeface="Arial" panose="020B0604020202020204" pitchFamily="34" charset="0"/>
                <a:ea typeface="Arial-Rounded" panose="020B0500000000000000" pitchFamily="34" charset="0"/>
                <a:cs typeface="Arial" panose="020B0604020202020204" pitchFamily="34" charset="0"/>
              </a:rPr>
              <a:t>Bàn</a:t>
            </a:r>
            <a:r>
              <a:rPr lang="en-US" sz="40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4000" b="1" dirty="0" err="1" smtClean="0">
                <a:solidFill>
                  <a:srgbClr val="002060"/>
                </a:solidFill>
                <a:latin typeface="Arial" panose="020B0604020202020204" pitchFamily="34" charset="0"/>
                <a:ea typeface="Arial-Rounded" panose="020B0500000000000000" pitchFamily="34" charset="0"/>
                <a:cs typeface="Arial" panose="020B0604020202020204" pitchFamily="34" charset="0"/>
              </a:rPr>
              <a:t>tay</a:t>
            </a:r>
            <a:r>
              <a:rPr lang="en-US" sz="40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4000" b="1" dirty="0" err="1" smtClean="0">
                <a:solidFill>
                  <a:srgbClr val="002060"/>
                </a:solidFill>
                <a:latin typeface="Arial" panose="020B0604020202020204" pitchFamily="34" charset="0"/>
                <a:ea typeface="Arial-Rounded" panose="020B0500000000000000" pitchFamily="34" charset="0"/>
                <a:cs typeface="Arial" panose="020B0604020202020204" pitchFamily="34" charset="0"/>
              </a:rPr>
              <a:t>nh</a:t>
            </a:r>
            <a:r>
              <a:rPr lang="vi-VN" sz="40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ư</a:t>
            </a:r>
            <a:r>
              <a:rPr lang="en-US" sz="40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4000" b="1" dirty="0" err="1" smtClean="0">
                <a:solidFill>
                  <a:srgbClr val="002060"/>
                </a:solidFill>
                <a:latin typeface="Arial" panose="020B0604020202020204" pitchFamily="34" charset="0"/>
                <a:ea typeface="Arial-Rounded" panose="020B0500000000000000" pitchFamily="34" charset="0"/>
                <a:cs typeface="Arial" panose="020B0604020202020204" pitchFamily="34" charset="0"/>
              </a:rPr>
              <a:t>nụ</a:t>
            </a:r>
            <a:r>
              <a:rPr lang="en-US" sz="40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4000" b="1" dirty="0" err="1" smtClean="0">
                <a:solidFill>
                  <a:srgbClr val="002060"/>
                </a:solidFill>
                <a:latin typeface="Arial" panose="020B0604020202020204" pitchFamily="34" charset="0"/>
                <a:ea typeface="Arial-Rounded" panose="020B0500000000000000" pitchFamily="34" charset="0"/>
                <a:cs typeface="Arial" panose="020B0604020202020204" pitchFamily="34" charset="0"/>
              </a:rPr>
              <a:t>hoa</a:t>
            </a:r>
            <a:endParaRPr lang="en-US" sz="4000" b="1" dirty="0" smtClean="0">
              <a:solidFill>
                <a:srgbClr val="002060"/>
              </a:solidFill>
              <a:latin typeface="Arial" panose="020B0604020202020204" pitchFamily="34" charset="0"/>
              <a:ea typeface="Arial-Rounded" panose="020B0500000000000000" pitchFamily="34" charset="0"/>
              <a:cs typeface="Arial" panose="020B0604020202020204" pitchFamily="34" charset="0"/>
            </a:endParaRPr>
          </a:p>
          <a:p>
            <a:pPr indent="463550" algn="just">
              <a:lnSpc>
                <a:spcPct val="130000"/>
              </a:lnSpc>
            </a:pPr>
            <a:r>
              <a:rPr lang="en-US" sz="40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B</a:t>
            </a:r>
            <a:r>
              <a:rPr lang="vi-VN" sz="40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ước</a:t>
            </a:r>
            <a:r>
              <a:rPr lang="en-US" sz="40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4000" b="1" dirty="0" err="1" smtClean="0">
                <a:solidFill>
                  <a:srgbClr val="002060"/>
                </a:solidFill>
                <a:latin typeface="Arial" panose="020B0604020202020204" pitchFamily="34" charset="0"/>
                <a:ea typeface="Arial-Rounded" panose="020B0500000000000000" pitchFamily="34" charset="0"/>
                <a:cs typeface="Arial" panose="020B0604020202020204" pitchFamily="34" charset="0"/>
              </a:rPr>
              <a:t>chân</a:t>
            </a:r>
            <a:r>
              <a:rPr lang="en-US" sz="40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vi-VN" sz="40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đ</a:t>
            </a:r>
            <a:r>
              <a:rPr lang="en-US" sz="4000" b="1" dirty="0" err="1" smtClean="0">
                <a:solidFill>
                  <a:srgbClr val="002060"/>
                </a:solidFill>
                <a:latin typeface="Arial" panose="020B0604020202020204" pitchFamily="34" charset="0"/>
                <a:ea typeface="Arial-Rounded" panose="020B0500000000000000" pitchFamily="34" charset="0"/>
                <a:cs typeface="Arial" panose="020B0604020202020204" pitchFamily="34" charset="0"/>
              </a:rPr>
              <a:t>i</a:t>
            </a:r>
            <a:r>
              <a:rPr lang="en-US" sz="40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40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lẫm</a:t>
            </a:r>
            <a:r>
              <a:rPr lang="en-US" sz="40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4000" b="1" dirty="0" err="1" smtClean="0">
                <a:solidFill>
                  <a:srgbClr val="002060"/>
                </a:solidFill>
                <a:latin typeface="Arial" panose="020B0604020202020204" pitchFamily="34" charset="0"/>
                <a:ea typeface="Arial-Rounded" panose="020B0500000000000000" pitchFamily="34" charset="0"/>
                <a:cs typeface="Arial" panose="020B0604020202020204" pitchFamily="34" charset="0"/>
              </a:rPr>
              <a:t>chẫm</a:t>
            </a:r>
            <a:endParaRPr lang="en-US" sz="4000" b="1" dirty="0" smtClean="0">
              <a:solidFill>
                <a:srgbClr val="002060"/>
              </a:solidFill>
              <a:latin typeface="Arial" panose="020B0604020202020204" pitchFamily="34" charset="0"/>
              <a:ea typeface="Arial-Rounded" panose="020B0500000000000000" pitchFamily="34" charset="0"/>
              <a:cs typeface="Arial" panose="020B0604020202020204" pitchFamily="34" charset="0"/>
            </a:endParaRPr>
          </a:p>
          <a:p>
            <a:pPr indent="463550" algn="just">
              <a:lnSpc>
                <a:spcPct val="130000"/>
              </a:lnSpc>
            </a:pPr>
            <a:r>
              <a:rPr lang="en-US" sz="4000" b="1" dirty="0" err="1" smtClean="0">
                <a:solidFill>
                  <a:srgbClr val="002060"/>
                </a:solidFill>
                <a:latin typeface="Arial" panose="020B0604020202020204" pitchFamily="34" charset="0"/>
                <a:ea typeface="Arial-Rounded" panose="020B0500000000000000" pitchFamily="34" charset="0"/>
                <a:cs typeface="Arial" panose="020B0604020202020204" pitchFamily="34" charset="0"/>
              </a:rPr>
              <a:t>Tiếng</a:t>
            </a:r>
            <a:r>
              <a:rPr lang="en-US" sz="40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 c</a:t>
            </a:r>
            <a:r>
              <a:rPr lang="vi-VN" sz="40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ười</a:t>
            </a:r>
            <a:r>
              <a:rPr lang="en-US" sz="40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40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vang</a:t>
            </a:r>
            <a:r>
              <a:rPr lang="en-US" sz="40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40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sân</a:t>
            </a:r>
            <a:r>
              <a:rPr lang="en-US" sz="40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4000" b="1" dirty="0" err="1" smtClean="0">
                <a:solidFill>
                  <a:srgbClr val="002060"/>
                </a:solidFill>
                <a:latin typeface="Arial" panose="020B0604020202020204" pitchFamily="34" charset="0"/>
                <a:ea typeface="Arial-Rounded" panose="020B0500000000000000" pitchFamily="34" charset="0"/>
                <a:cs typeface="Arial" panose="020B0604020202020204" pitchFamily="34" charset="0"/>
              </a:rPr>
              <a:t>nhà</a:t>
            </a:r>
            <a:r>
              <a:rPr lang="en-US" sz="4000" b="1"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a:t>
            </a:r>
          </a:p>
        </p:txBody>
      </p:sp>
      <p:cxnSp>
        <p:nvCxnSpPr>
          <p:cNvPr id="6" name="Straight Connector 5"/>
          <p:cNvCxnSpPr/>
          <p:nvPr/>
        </p:nvCxnSpPr>
        <p:spPr>
          <a:xfrm flipV="1">
            <a:off x="3854657" y="1222240"/>
            <a:ext cx="264347" cy="679322"/>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9" name="Straight Connector 8"/>
          <p:cNvCxnSpPr/>
          <p:nvPr/>
        </p:nvCxnSpPr>
        <p:spPr>
          <a:xfrm flipV="1">
            <a:off x="6955656" y="1235601"/>
            <a:ext cx="264347" cy="679322"/>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1" name="Straight Connector 10"/>
          <p:cNvCxnSpPr/>
          <p:nvPr/>
        </p:nvCxnSpPr>
        <p:spPr>
          <a:xfrm flipV="1">
            <a:off x="5048522" y="2767619"/>
            <a:ext cx="264347" cy="679322"/>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2" name="Straight Connector 11"/>
          <p:cNvCxnSpPr/>
          <p:nvPr/>
        </p:nvCxnSpPr>
        <p:spPr>
          <a:xfrm flipV="1">
            <a:off x="8292870" y="2767619"/>
            <a:ext cx="264347" cy="679322"/>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3" name="Straight Connector 12"/>
          <p:cNvCxnSpPr/>
          <p:nvPr/>
        </p:nvCxnSpPr>
        <p:spPr>
          <a:xfrm flipV="1">
            <a:off x="4827714" y="3552239"/>
            <a:ext cx="264347" cy="679322"/>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4" name="Straight Connector 13"/>
          <p:cNvCxnSpPr/>
          <p:nvPr/>
        </p:nvCxnSpPr>
        <p:spPr>
          <a:xfrm flipV="1">
            <a:off x="7993726" y="3563434"/>
            <a:ext cx="264347" cy="679322"/>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5" name="Straight Connector 14"/>
          <p:cNvCxnSpPr/>
          <p:nvPr/>
        </p:nvCxnSpPr>
        <p:spPr>
          <a:xfrm flipV="1">
            <a:off x="5797267" y="4331034"/>
            <a:ext cx="264347" cy="679322"/>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6" name="Straight Connector 15"/>
          <p:cNvCxnSpPr/>
          <p:nvPr/>
        </p:nvCxnSpPr>
        <p:spPr>
          <a:xfrm flipV="1">
            <a:off x="5711963" y="5090283"/>
            <a:ext cx="264347" cy="679322"/>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7" name="Straight Connector 16"/>
          <p:cNvCxnSpPr/>
          <p:nvPr/>
        </p:nvCxnSpPr>
        <p:spPr>
          <a:xfrm flipV="1">
            <a:off x="9456078" y="5187638"/>
            <a:ext cx="264347" cy="679322"/>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8" name="Straight Connector 17"/>
          <p:cNvCxnSpPr/>
          <p:nvPr/>
        </p:nvCxnSpPr>
        <p:spPr>
          <a:xfrm flipV="1">
            <a:off x="9355101" y="5164999"/>
            <a:ext cx="264347" cy="679322"/>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9" name="Straight Connector 18"/>
          <p:cNvCxnSpPr/>
          <p:nvPr/>
        </p:nvCxnSpPr>
        <p:spPr>
          <a:xfrm flipV="1">
            <a:off x="8918693" y="4400401"/>
            <a:ext cx="264347" cy="679322"/>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20" name="Straight Connector 19"/>
          <p:cNvCxnSpPr/>
          <p:nvPr/>
        </p:nvCxnSpPr>
        <p:spPr>
          <a:xfrm flipV="1">
            <a:off x="7540873" y="1979714"/>
            <a:ext cx="264347" cy="679322"/>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sp>
        <p:nvSpPr>
          <p:cNvPr id="21" name="Oval 20">
            <a:extLst>
              <a:ext uri="{FF2B5EF4-FFF2-40B4-BE49-F238E27FC236}">
                <a16:creationId xmlns="" xmlns:a16="http://schemas.microsoft.com/office/drawing/2014/main" id="{61BFA7C8-D0F8-4195-8D8D-4D5E4D0A399B}"/>
              </a:ext>
            </a:extLst>
          </p:cNvPr>
          <p:cNvSpPr/>
          <p:nvPr/>
        </p:nvSpPr>
        <p:spPr>
          <a:xfrm>
            <a:off x="2494145" y="1263523"/>
            <a:ext cx="457200" cy="45720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0000"/>
                </a:solidFill>
                <a:latin typeface="Arial" panose="020B0604020202020204" pitchFamily="34" charset="0"/>
                <a:cs typeface="Arial" panose="020B0604020202020204" pitchFamily="34" charset="0"/>
              </a:rPr>
              <a:t>1</a:t>
            </a:r>
          </a:p>
        </p:txBody>
      </p:sp>
    </p:spTree>
    <p:extLst>
      <p:ext uri="{BB962C8B-B14F-4D97-AF65-F5344CB8AC3E}">
        <p14:creationId xmlns:p14="http://schemas.microsoft.com/office/powerpoint/2010/main" val="4161256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ipe(up)">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up)">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up)">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up)">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up)">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wipe(up)">
                                      <p:cBhvr>
                                        <p:cTn id="47" dur="500"/>
                                        <p:tgtEl>
                                          <p:spTgt spid="15"/>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nodeType="click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wipe(up)">
                                      <p:cBhvr>
                                        <p:cTn id="52" dur="500"/>
                                        <p:tgtEl>
                                          <p:spTgt spid="19"/>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nodeType="click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up)">
                                      <p:cBhvr>
                                        <p:cTn id="57" dur="500"/>
                                        <p:tgtEl>
                                          <p:spTgt spid="16"/>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1" fill="hold" nodeType="click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wipe(up)">
                                      <p:cBhvr>
                                        <p:cTn id="62" dur="500"/>
                                        <p:tgtEl>
                                          <p:spTgt spid="17"/>
                                        </p:tgtEl>
                                      </p:cBhvr>
                                    </p:animEffect>
                                  </p:childTnLst>
                                </p:cTn>
                              </p:par>
                              <p:par>
                                <p:cTn id="63" presetID="22" presetClass="entr" presetSubtype="1" fill="hold" nodeType="withEffect">
                                  <p:stCondLst>
                                    <p:cond delay="0"/>
                                  </p:stCondLst>
                                  <p:childTnLst>
                                    <p:set>
                                      <p:cBhvr>
                                        <p:cTn id="64" dur="1" fill="hold">
                                          <p:stCondLst>
                                            <p:cond delay="0"/>
                                          </p:stCondLst>
                                        </p:cTn>
                                        <p:tgtEl>
                                          <p:spTgt spid="18"/>
                                        </p:tgtEl>
                                        <p:attrNameLst>
                                          <p:attrName>style.visibility</p:attrName>
                                        </p:attrNameLst>
                                      </p:cBhvr>
                                      <p:to>
                                        <p:strVal val="visible"/>
                                      </p:to>
                                    </p:set>
                                    <p:animEffect transition="in" filter="wipe(up)">
                                      <p:cBhvr>
                                        <p:cTn id="65" dur="500"/>
                                        <p:tgtEl>
                                          <p:spTgt spid="18"/>
                                        </p:tgtEl>
                                      </p:cBhvr>
                                    </p:animEffec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grpId="0" nodeType="clickEffect">
                                  <p:stCondLst>
                                    <p:cond delay="0"/>
                                  </p:stCondLst>
                                  <p:childTnLst>
                                    <p:set>
                                      <p:cBhvr>
                                        <p:cTn id="69"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1"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PA" val="v3.2.0"/>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ags/tag3.xml><?xml version="1.0" encoding="utf-8"?>
<p:tagLst xmlns:a="http://schemas.openxmlformats.org/drawingml/2006/main" xmlns:r="http://schemas.openxmlformats.org/officeDocument/2006/relationships" xmlns:p="http://schemas.openxmlformats.org/presentationml/2006/main">
  <p:tag name="PA" val="v3.2.0"/>
</p:tagLst>
</file>

<file path=ppt/tags/tag4.xml><?xml version="1.0" encoding="utf-8"?>
<p:tagLst xmlns:a="http://schemas.openxmlformats.org/drawingml/2006/main" xmlns:r="http://schemas.openxmlformats.org/officeDocument/2006/relationships" xmlns:p="http://schemas.openxmlformats.org/presentationml/2006/main">
  <p:tag name="PA" val="v3.2.0"/>
</p:tagLst>
</file>

<file path=ppt/tags/tag5.xml><?xml version="1.0" encoding="utf-8"?>
<p:tagLst xmlns:a="http://schemas.openxmlformats.org/drawingml/2006/main" xmlns:r="http://schemas.openxmlformats.org/officeDocument/2006/relationships" xmlns:p="http://schemas.openxmlformats.org/presentationml/2006/main">
  <p:tag name="PA" val="v3.2.0"/>
</p:tagLst>
</file>

<file path=ppt/tags/tag6.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5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3294</TotalTime>
  <Words>1618</Words>
  <Application>Microsoft Office PowerPoint</Application>
  <PresentationFormat>Widescreen</PresentationFormat>
  <Paragraphs>266</Paragraphs>
  <Slides>29</Slides>
  <Notes>19</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29</vt:i4>
      </vt:variant>
    </vt:vector>
  </HeadingPairs>
  <TitlesOfParts>
    <vt:vector size="39" baseType="lpstr">
      <vt:lpstr>Arial</vt:lpstr>
      <vt:lpstr>Arial-Rounded</vt:lpstr>
      <vt:lpstr>Calibri</vt:lpstr>
      <vt:lpstr>Calibri Light</vt:lpstr>
      <vt:lpstr>Cambria</vt:lpstr>
      <vt:lpstr>Times New Roman</vt:lpstr>
      <vt:lpstr>等线</vt:lpstr>
      <vt:lpstr>Office Theme</vt:lpstr>
      <vt:lpstr>1_Office Theme</vt:lpstr>
      <vt:lpstr>5_Office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My PC</cp:lastModifiedBy>
  <cp:revision>124</cp:revision>
  <dcterms:created xsi:type="dcterms:W3CDTF">2021-06-17T09:40:01Z</dcterms:created>
  <dcterms:modified xsi:type="dcterms:W3CDTF">2022-12-03T10:06:17Z</dcterms:modified>
</cp:coreProperties>
</file>