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5"/>
  </p:notesMasterIdLst>
  <p:sldIdLst>
    <p:sldId id="324" r:id="rId2"/>
    <p:sldId id="289" r:id="rId3"/>
    <p:sldId id="290" r:id="rId4"/>
    <p:sldId id="291" r:id="rId5"/>
    <p:sldId id="292" r:id="rId6"/>
    <p:sldId id="293" r:id="rId7"/>
    <p:sldId id="308" r:id="rId8"/>
    <p:sldId id="258" r:id="rId9"/>
    <p:sldId id="309" r:id="rId10"/>
    <p:sldId id="325" r:id="rId11"/>
    <p:sldId id="311" r:id="rId12"/>
    <p:sldId id="310" r:id="rId13"/>
    <p:sldId id="313" r:id="rId14"/>
    <p:sldId id="318" r:id="rId15"/>
    <p:sldId id="319" r:id="rId16"/>
    <p:sldId id="314" r:id="rId17"/>
    <p:sldId id="328" r:id="rId18"/>
    <p:sldId id="315" r:id="rId19"/>
    <p:sldId id="316" r:id="rId20"/>
    <p:sldId id="317" r:id="rId21"/>
    <p:sldId id="320" r:id="rId22"/>
    <p:sldId id="327" r:id="rId23"/>
    <p:sldId id="304" r:id="rId24"/>
    <p:sldId id="302" r:id="rId25"/>
    <p:sldId id="321" r:id="rId26"/>
    <p:sldId id="312" r:id="rId27"/>
    <p:sldId id="268" r:id="rId28"/>
    <p:sldId id="322" r:id="rId29"/>
    <p:sldId id="323" r:id="rId30"/>
    <p:sldId id="307" r:id="rId31"/>
    <p:sldId id="389" r:id="rId32"/>
    <p:sldId id="286" r:id="rId33"/>
    <p:sldId id="38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o" initials="H" lastIdx="1" clrIdx="0">
    <p:extLst>
      <p:ext uri="{19B8F6BF-5375-455C-9EA6-DF929625EA0E}">
        <p15:presenceInfo xmlns:p15="http://schemas.microsoft.com/office/powerpoint/2012/main" userId="Hel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5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8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6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2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7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9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7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8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8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0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g"/><Relationship Id="rId7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19.wdp"/><Relationship Id="rId4" Type="http://schemas.openxmlformats.org/officeDocument/2006/relationships/image" Target="../media/image37.png"/><Relationship Id="rId9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2.jpeg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3" Type="http://schemas.openxmlformats.org/officeDocument/2006/relationships/image" Target="../media/image8.png"/><Relationship Id="rId21" Type="http://schemas.openxmlformats.org/officeDocument/2006/relationships/image" Target="../media/image15.png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23" Type="http://schemas.openxmlformats.org/officeDocument/2006/relationships/image" Target="../media/image16.gif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openxmlformats.org/officeDocument/2006/relationships/slide" Target="slide6.xml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710787" y="1911111"/>
            <a:ext cx="8065946" cy="311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03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36385" y="27498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554966" y="314743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16006" y="1176822"/>
            <a:ext cx="8511988" cy="117243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188537" y="2784955"/>
            <a:ext cx="5639457" cy="1254474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C8104F-FFFA-418E-B9FC-4CA34B654A41}"/>
              </a:ext>
            </a:extLst>
          </p:cNvPr>
          <p:cNvSpPr txBox="1"/>
          <p:nvPr/>
        </p:nvSpPr>
        <p:spPr>
          <a:xfrm>
            <a:off x="940640" y="181723"/>
            <a:ext cx="7166978" cy="628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44492" y="693313"/>
            <a:ext cx="8159275" cy="596353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(Theo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Bản ghi Mới">
            <a:hlinkClick r:id="" action="ppaction://media"/>
            <a:extLst>
              <a:ext uri="{FF2B5EF4-FFF2-40B4-BE49-F238E27FC236}">
                <a16:creationId xmlns:a16="http://schemas.microsoft.com/office/drawing/2014/main" id="{4C3BAAF2-E946-45E0-9E94-490057624B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1372" y="2082537"/>
            <a:ext cx="458002" cy="458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1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C8104F-FFFA-418E-B9FC-4CA34B654A41}"/>
              </a:ext>
            </a:extLst>
          </p:cNvPr>
          <p:cNvSpPr txBox="1"/>
          <p:nvPr/>
        </p:nvSpPr>
        <p:spPr>
          <a:xfrm>
            <a:off x="3142539" y="181723"/>
            <a:ext cx="2763181" cy="628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44492" y="693313"/>
            <a:ext cx="8159275" cy="596353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indent="272143" algn="just"/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(Theo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2C517-BEE8-44CF-A3EC-DEF319B07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" y="850678"/>
            <a:ext cx="292402" cy="207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1F2FF-5AE6-4E86-ABC3-1DA6D33A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" y="4036799"/>
            <a:ext cx="292402" cy="207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248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C8104F-FFFA-418E-B9FC-4CA34B654A41}"/>
              </a:ext>
            </a:extLst>
          </p:cNvPr>
          <p:cNvSpPr txBox="1"/>
          <p:nvPr/>
        </p:nvSpPr>
        <p:spPr>
          <a:xfrm>
            <a:off x="940640" y="181723"/>
            <a:ext cx="7166978" cy="628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71386" y="813629"/>
            <a:ext cx="8159275" cy="403108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2C517-BEE8-44CF-A3EC-DEF319B07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6" y="967619"/>
            <a:ext cx="306627" cy="21731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400383" y="696009"/>
            <a:ext cx="13378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7084" y="4553496"/>
            <a:ext cx="4611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alt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endParaRPr lang="en-US" altLang="vi-VN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2" descr="Hoa hồng tỉ muộ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23" y="4545117"/>
            <a:ext cx="1642541" cy="158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24" y="4558564"/>
            <a:ext cx="1683548" cy="155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7CF3F9-5FC0-4B2C-8B9F-1895C5BA4889}"/>
              </a:ext>
            </a:extLst>
          </p:cNvPr>
          <p:cNvCxnSpPr/>
          <p:nvPr/>
        </p:nvCxnSpPr>
        <p:spPr>
          <a:xfrm>
            <a:off x="1246476" y="2581455"/>
            <a:ext cx="1082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49AB7CF-EF7F-4621-BB69-09D5C2E5593B}"/>
              </a:ext>
            </a:extLst>
          </p:cNvPr>
          <p:cNvSpPr txBox="1">
            <a:spLocks/>
          </p:cNvSpPr>
          <p:nvPr/>
        </p:nvSpPr>
        <p:spPr>
          <a:xfrm>
            <a:off x="534871" y="4473667"/>
            <a:ext cx="7242696" cy="732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choàng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dang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10E0B3-AAD5-4DE1-9F24-D59D07BE46BE}"/>
              </a:ext>
            </a:extLst>
          </p:cNvPr>
          <p:cNvCxnSpPr/>
          <p:nvPr/>
        </p:nvCxnSpPr>
        <p:spPr>
          <a:xfrm>
            <a:off x="3415849" y="2581455"/>
            <a:ext cx="1310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28A7469-1E13-40F0-BAD8-58F94462B72C}"/>
              </a:ext>
            </a:extLst>
          </p:cNvPr>
          <p:cNvSpPr txBox="1">
            <a:spLocks/>
          </p:cNvSpPr>
          <p:nvPr/>
        </p:nvSpPr>
        <p:spPr>
          <a:xfrm>
            <a:off x="628231" y="4440013"/>
            <a:ext cx="7242696" cy="732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Cười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rúc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rích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6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  <p:bldP spid="12" grpId="2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8B71E2-8F36-4B87-AB0D-D5DBC68E3B91}"/>
              </a:ext>
            </a:extLst>
          </p:cNvPr>
          <p:cNvSpPr/>
          <p:nvPr/>
        </p:nvSpPr>
        <p:spPr>
          <a:xfrm>
            <a:off x="322729" y="1122054"/>
            <a:ext cx="8404412" cy="1535401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>
            <a:cxnSpLocks/>
          </p:cNvCxnSpPr>
          <p:nvPr/>
        </p:nvCxnSpPr>
        <p:spPr>
          <a:xfrm flipH="1">
            <a:off x="1805064" y="2184871"/>
            <a:ext cx="69354" cy="39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>
            <a:cxnSpLocks/>
          </p:cNvCxnSpPr>
          <p:nvPr/>
        </p:nvCxnSpPr>
        <p:spPr>
          <a:xfrm flipH="1">
            <a:off x="7286586" y="1429979"/>
            <a:ext cx="69354" cy="39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>
            <a:cxnSpLocks/>
          </p:cNvCxnSpPr>
          <p:nvPr/>
        </p:nvCxnSpPr>
        <p:spPr>
          <a:xfrm flipH="1">
            <a:off x="2780702" y="1429979"/>
            <a:ext cx="83918" cy="39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8520963" y="2172820"/>
            <a:ext cx="109346" cy="405326"/>
            <a:chOff x="2823107" y="5037677"/>
            <a:chExt cx="203076" cy="53949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D9738B-63C9-43EF-A363-6E1672ABADC9}"/>
                </a:ext>
              </a:extLst>
            </p:cNvPr>
            <p:cNvCxnSpPr/>
            <p:nvPr/>
          </p:nvCxnSpPr>
          <p:spPr>
            <a:xfrm flipH="1">
              <a:off x="2823107" y="5053718"/>
              <a:ext cx="122865" cy="523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AD9738B-63C9-43EF-A363-6E1672ABADC9}"/>
                </a:ext>
              </a:extLst>
            </p:cNvPr>
            <p:cNvCxnSpPr/>
            <p:nvPr/>
          </p:nvCxnSpPr>
          <p:spPr>
            <a:xfrm flipH="1">
              <a:off x="2903318" y="5037677"/>
              <a:ext cx="122865" cy="523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23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C8104F-FFFA-418E-B9FC-4CA34B654A41}"/>
              </a:ext>
            </a:extLst>
          </p:cNvPr>
          <p:cNvSpPr txBox="1"/>
          <p:nvPr/>
        </p:nvSpPr>
        <p:spPr>
          <a:xfrm>
            <a:off x="2559595" y="124432"/>
            <a:ext cx="3677794" cy="79673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44492" y="845983"/>
            <a:ext cx="8159275" cy="522487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indent="272143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2143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72143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2143"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2C517-BEE8-44CF-A3EC-DEF319B0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1025361"/>
            <a:ext cx="412639" cy="29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069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92362" y="611652"/>
            <a:ext cx="8159275" cy="4529169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algn="just">
              <a:lnSpc>
                <a:spcPct val="110000"/>
              </a:lnSpc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1F2FF-5AE6-4E86-ABC3-1DA6D33A22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9" y="792384"/>
            <a:ext cx="395770" cy="29682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278939" y="4969750"/>
            <a:ext cx="979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55F5E4E-B22F-4BE2-9306-B9822334812D}"/>
              </a:ext>
            </a:extLst>
          </p:cNvPr>
          <p:cNvSpPr/>
          <p:nvPr/>
        </p:nvSpPr>
        <p:spPr>
          <a:xfrm>
            <a:off x="740259" y="5321553"/>
            <a:ext cx="702836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9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9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vi-VN" sz="29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8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07215" y="484089"/>
            <a:ext cx="8159275" cy="1583748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10000"/>
              </a:lnSpc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897" y="1789945"/>
            <a:ext cx="7536206" cy="1038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/>
          <p:nvPr/>
        </p:nvCxnSpPr>
        <p:spPr>
          <a:xfrm flipH="1">
            <a:off x="4760822" y="1926452"/>
            <a:ext cx="57317" cy="325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941530" y="2423140"/>
            <a:ext cx="104211" cy="368478"/>
            <a:chOff x="2823107" y="5037677"/>
            <a:chExt cx="203076" cy="539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D9738B-63C9-43EF-A363-6E1672ABADC9}"/>
                </a:ext>
              </a:extLst>
            </p:cNvPr>
            <p:cNvCxnSpPr/>
            <p:nvPr/>
          </p:nvCxnSpPr>
          <p:spPr>
            <a:xfrm flipH="1">
              <a:off x="2823107" y="5053718"/>
              <a:ext cx="122865" cy="523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D9738B-63C9-43EF-A363-6E1672ABADC9}"/>
                </a:ext>
              </a:extLst>
            </p:cNvPr>
            <p:cNvCxnSpPr/>
            <p:nvPr/>
          </p:nvCxnSpPr>
          <p:spPr>
            <a:xfrm flipH="1">
              <a:off x="2903318" y="5037677"/>
              <a:ext cx="122865" cy="523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/>
          <p:nvPr/>
        </p:nvCxnSpPr>
        <p:spPr>
          <a:xfrm flipH="1">
            <a:off x="2368455" y="612639"/>
            <a:ext cx="69354" cy="432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/>
          <p:nvPr/>
        </p:nvCxnSpPr>
        <p:spPr>
          <a:xfrm flipH="1">
            <a:off x="5395900" y="634496"/>
            <a:ext cx="63049" cy="432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D9738B-63C9-43EF-A363-6E1672ABADC9}"/>
              </a:ext>
            </a:extLst>
          </p:cNvPr>
          <p:cNvCxnSpPr/>
          <p:nvPr/>
        </p:nvCxnSpPr>
        <p:spPr>
          <a:xfrm flipH="1">
            <a:off x="2684563" y="1093331"/>
            <a:ext cx="69354" cy="39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305892" y="1131750"/>
            <a:ext cx="102385" cy="357523"/>
            <a:chOff x="5336781" y="3715846"/>
            <a:chExt cx="181381" cy="52344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D9738B-63C9-43EF-A363-6E1672ABADC9}"/>
                </a:ext>
              </a:extLst>
            </p:cNvPr>
            <p:cNvCxnSpPr/>
            <p:nvPr/>
          </p:nvCxnSpPr>
          <p:spPr>
            <a:xfrm flipH="1">
              <a:off x="5395297" y="3715846"/>
              <a:ext cx="122865" cy="523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D9738B-63C9-43EF-A363-6E1672ABADC9}"/>
                </a:ext>
              </a:extLst>
            </p:cNvPr>
            <p:cNvCxnSpPr/>
            <p:nvPr/>
          </p:nvCxnSpPr>
          <p:spPr>
            <a:xfrm flipH="1">
              <a:off x="5336781" y="3715846"/>
              <a:ext cx="122865" cy="523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92362" y="1614114"/>
            <a:ext cx="8159275" cy="4529169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algn="just">
              <a:lnSpc>
                <a:spcPct val="110000"/>
              </a:lnSpc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51F2FF-5AE6-4E86-ABC3-1DA6D33A22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9" y="1779332"/>
            <a:ext cx="384674" cy="288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6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1AA20D-C370-473A-96A0-6746B28BCCCA}"/>
              </a:ext>
            </a:extLst>
          </p:cNvPr>
          <p:cNvSpPr txBox="1"/>
          <p:nvPr/>
        </p:nvSpPr>
        <p:spPr>
          <a:xfrm>
            <a:off x="3142539" y="181723"/>
            <a:ext cx="2763181" cy="628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04EBF-4631-4944-9932-596221113062}"/>
              </a:ext>
            </a:extLst>
          </p:cNvPr>
          <p:cNvSpPr txBox="1"/>
          <p:nvPr/>
        </p:nvSpPr>
        <p:spPr>
          <a:xfrm>
            <a:off x="444492" y="693313"/>
            <a:ext cx="8159275" cy="596353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indent="272143" algn="just"/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(Theo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9081E-803B-4C7A-A896-F4B48F759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" y="850678"/>
            <a:ext cx="292402" cy="207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99DF82-691E-4489-BCAB-23A1F1DB7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" y="4036799"/>
            <a:ext cx="292402" cy="207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79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463535" y="888422"/>
            <a:ext cx="2868706" cy="650793"/>
            <a:chOff x="369343" y="617893"/>
            <a:chExt cx="1613647" cy="4880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69343" y="621239"/>
              <a:ext cx="904113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2421166" y="610979"/>
            <a:ext cx="6259300" cy="8852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UTM Cookies" panose="02040603050506020204" pitchFamily="18" charset="0"/>
              </a:rPr>
              <a:t>SỰ TÍCH HOA TỈ MUỘI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67191" y="2921168"/>
            <a:ext cx="64186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6000" b="1" spc="800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6000" b="1" spc="800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800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6000" b="1" spc="800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800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6000" b="1" spc="800" dirty="0">
              <a:solidFill>
                <a:srgbClr val="00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53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2877084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804602" y="5612273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46530" y="5612273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7539" y="5603439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99469" y="5603439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95399" y="529740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6530" y="3529163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0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620916" y="1218465"/>
            <a:ext cx="8159275" cy="574809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2C517-BEE8-44CF-A3EC-DEF319B07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8" y="1383137"/>
            <a:ext cx="393603" cy="27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714738" y="309050"/>
            <a:ext cx="7554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54479" y="2509621"/>
            <a:ext cx="5196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06354" y="2935420"/>
            <a:ext cx="2807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021522" y="3789450"/>
            <a:ext cx="52469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1522" y="4654308"/>
            <a:ext cx="4438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942559" y="6342625"/>
            <a:ext cx="4574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88DD9C-141A-4709-9AE8-FDA278DFF073}"/>
              </a:ext>
            </a:extLst>
          </p:cNvPr>
          <p:cNvCxnSpPr>
            <a:cxnSpLocks/>
          </p:cNvCxnSpPr>
          <p:nvPr/>
        </p:nvCxnSpPr>
        <p:spPr>
          <a:xfrm>
            <a:off x="8121184" y="2079315"/>
            <a:ext cx="479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026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599938" y="1633631"/>
            <a:ext cx="8159275" cy="4425872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algn="just">
              <a:lnSpc>
                <a:spcPct val="12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1F2FF-5AE6-4E86-ABC3-1DA6D33A22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5" y="1791904"/>
            <a:ext cx="344722" cy="327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0DC49-0F4D-4994-8FCF-87A1AEC9FB6C}"/>
              </a:ext>
            </a:extLst>
          </p:cNvPr>
          <p:cNvSpPr txBox="1"/>
          <p:nvPr/>
        </p:nvSpPr>
        <p:spPr>
          <a:xfrm>
            <a:off x="705513" y="516875"/>
            <a:ext cx="7692390" cy="10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43524" y="2079285"/>
            <a:ext cx="3055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2FA4BB-37EA-438B-9C12-30462D4F3AF2}"/>
              </a:ext>
            </a:extLst>
          </p:cNvPr>
          <p:cNvCxnSpPr/>
          <p:nvPr/>
        </p:nvCxnSpPr>
        <p:spPr>
          <a:xfrm>
            <a:off x="836602" y="2564727"/>
            <a:ext cx="10708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74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6C620C-C8C4-4755-BE67-F5A33BD289DD}"/>
              </a:ext>
            </a:extLst>
          </p:cNvPr>
          <p:cNvSpPr txBox="1"/>
          <p:nvPr/>
        </p:nvSpPr>
        <p:spPr>
          <a:xfrm>
            <a:off x="485180" y="1216064"/>
            <a:ext cx="8159275" cy="4425872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indent="272143" algn="just">
              <a:lnSpc>
                <a:spcPct val="120000"/>
              </a:lnSpc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indent="272143" algn="just">
              <a:lnSpc>
                <a:spcPct val="12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1F2FF-5AE6-4E86-ABC3-1DA6D33A22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8" y="1440753"/>
            <a:ext cx="325624" cy="2442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9785" y="496305"/>
            <a:ext cx="7867445" cy="719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63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63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727493" y="3527335"/>
            <a:ext cx="1101665" cy="1799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952658" y="3850841"/>
            <a:ext cx="941727" cy="1538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835181" y="4057290"/>
            <a:ext cx="806806" cy="1317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599999" y="4258848"/>
            <a:ext cx="707160" cy="1155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412773" y="4486614"/>
            <a:ext cx="616350" cy="1006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323541" y="4264196"/>
            <a:ext cx="700612" cy="1144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779795" y="4373838"/>
            <a:ext cx="613763" cy="1002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193447" y="4569006"/>
            <a:ext cx="613763" cy="1002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547867" y="4816311"/>
            <a:ext cx="613763" cy="1002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053840" y="4630871"/>
            <a:ext cx="613763" cy="1002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646931" y="4802824"/>
            <a:ext cx="613763" cy="1002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7513974" y="3192659"/>
            <a:ext cx="1643131" cy="244465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76804" y="328478"/>
            <a:ext cx="7890023" cy="719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80" y="1121963"/>
            <a:ext cx="2216334" cy="919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16248" y="1092630"/>
            <a:ext cx="2216334" cy="919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2974" y="1097064"/>
            <a:ext cx="4571505" cy="919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-0.82327 0.0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63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510433" y="494556"/>
            <a:ext cx="8123133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668" y="1775737"/>
            <a:ext cx="786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551" y="3007927"/>
            <a:ext cx="786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668" y="4240117"/>
            <a:ext cx="786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47928" y="612198"/>
            <a:ext cx="3995871" cy="6768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 err="1">
                <a:solidFill>
                  <a:schemeClr val="bg1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800" b="1" dirty="0">
                <a:solidFill>
                  <a:schemeClr val="bg1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5" y="3146612"/>
            <a:ext cx="8607419" cy="2190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311" y="3146612"/>
            <a:ext cx="8607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045" y="2336153"/>
            <a:ext cx="827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9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3614E0-A435-4B83-9E93-7E5CEA154876}"/>
              </a:ext>
            </a:extLst>
          </p:cNvPr>
          <p:cNvSpPr txBox="1"/>
          <p:nvPr/>
        </p:nvSpPr>
        <p:spPr>
          <a:xfrm>
            <a:off x="3142539" y="154829"/>
            <a:ext cx="2763181" cy="628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4B8F5-E47C-41FD-9FF7-3756438DB6B3}"/>
              </a:ext>
            </a:extLst>
          </p:cNvPr>
          <p:cNvSpPr txBox="1"/>
          <p:nvPr/>
        </p:nvSpPr>
        <p:spPr>
          <a:xfrm>
            <a:off x="444492" y="666419"/>
            <a:ext cx="8159275" cy="596353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1428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2143"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pPr indent="272143" algn="just"/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(Theo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7E8C08-C34E-4B6C-A411-B91D883DB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" y="823784"/>
            <a:ext cx="292402" cy="207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73B3E-102B-4A8C-B7BA-BC4FFB054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3" y="4009905"/>
            <a:ext cx="292402" cy="207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580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2349" y="1382234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402767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616CE-9631-4398-BED2-52B2BB547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260167" y="451564"/>
            <a:ext cx="2077883" cy="188266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490228" y="2112821"/>
            <a:ext cx="7631796" cy="71543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B66A-1474-4AC1-B8EA-4B5BE03610B5}"/>
              </a:ext>
            </a:extLst>
          </p:cNvPr>
          <p:cNvSpPr txBox="1"/>
          <p:nvPr/>
        </p:nvSpPr>
        <p:spPr>
          <a:xfrm>
            <a:off x="3355142" y="507248"/>
            <a:ext cx="4184022" cy="10237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vi-VN" sz="5700" b="1" dirty="0">
                <a:solidFill>
                  <a:schemeClr val="bg1"/>
                </a:solidFill>
                <a:latin typeface="UTM Cookies" panose="02040603050506020204" pitchFamily="18" charset="0"/>
              </a:rPr>
              <a:t>LUYỆN TẬP</a:t>
            </a:r>
            <a:endParaRPr lang="en-US" sz="5700" b="1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2F1FF4-A107-4BBC-9731-06745AC174AE}"/>
              </a:ext>
            </a:extLst>
          </p:cNvPr>
          <p:cNvGrpSpPr/>
          <p:nvPr/>
        </p:nvGrpSpPr>
        <p:grpSpPr>
          <a:xfrm>
            <a:off x="364423" y="2895411"/>
            <a:ext cx="1682799" cy="971507"/>
            <a:chOff x="777906" y="2185316"/>
            <a:chExt cx="1310486" cy="728630"/>
          </a:xfrm>
        </p:grpSpPr>
        <p:pic>
          <p:nvPicPr>
            <p:cNvPr id="205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2A6F7DC-5A1B-4747-874C-A0BACDB81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2F6E10-0B3B-4DD5-AEB0-119E03290575}"/>
                </a:ext>
              </a:extLst>
            </p:cNvPr>
            <p:cNvSpPr txBox="1"/>
            <p:nvPr/>
          </p:nvSpPr>
          <p:spPr>
            <a:xfrm>
              <a:off x="913222" y="2410223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12787F-6606-46A0-B813-FF8888D96346}"/>
              </a:ext>
            </a:extLst>
          </p:cNvPr>
          <p:cNvGrpSpPr/>
          <p:nvPr/>
        </p:nvGrpSpPr>
        <p:grpSpPr>
          <a:xfrm>
            <a:off x="619311" y="4320825"/>
            <a:ext cx="1544749" cy="971507"/>
            <a:chOff x="777906" y="2185316"/>
            <a:chExt cx="1389021" cy="728630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B21E8D2-2F88-4CD7-B1F3-6FD272E19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081448-281B-42D2-AAE4-22CB41CE49B2}"/>
                </a:ext>
              </a:extLst>
            </p:cNvPr>
            <p:cNvSpPr txBox="1"/>
            <p:nvPr/>
          </p:nvSpPr>
          <p:spPr>
            <a:xfrm>
              <a:off x="1119259" y="2361210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D0762E-1239-44D3-BBAF-73B00517D354}"/>
              </a:ext>
            </a:extLst>
          </p:cNvPr>
          <p:cNvGrpSpPr/>
          <p:nvPr/>
        </p:nvGrpSpPr>
        <p:grpSpPr>
          <a:xfrm>
            <a:off x="2669979" y="2943246"/>
            <a:ext cx="1553814" cy="971507"/>
            <a:chOff x="777906" y="2185316"/>
            <a:chExt cx="1310486" cy="728630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9566653-385B-4A41-8F34-C0A1B85BA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244AC2-B6E8-44B1-84A4-BDE59E49368F}"/>
                </a:ext>
              </a:extLst>
            </p:cNvPr>
            <p:cNvSpPr txBox="1"/>
            <p:nvPr/>
          </p:nvSpPr>
          <p:spPr>
            <a:xfrm>
              <a:off x="1017147" y="2389268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70FBB7-FF34-47BE-8BA6-F2EFD19C7BB9}"/>
              </a:ext>
            </a:extLst>
          </p:cNvPr>
          <p:cNvGrpSpPr/>
          <p:nvPr/>
        </p:nvGrpSpPr>
        <p:grpSpPr>
          <a:xfrm>
            <a:off x="2566429" y="4236614"/>
            <a:ext cx="1553814" cy="971507"/>
            <a:chOff x="777906" y="2185316"/>
            <a:chExt cx="1310486" cy="728630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9ED79A2-4098-4192-A72A-55FC2F7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78E7E5-52C5-4C96-B5EF-FFB589F78E8D}"/>
                </a:ext>
              </a:extLst>
            </p:cNvPr>
            <p:cNvSpPr txBox="1"/>
            <p:nvPr/>
          </p:nvSpPr>
          <p:spPr>
            <a:xfrm>
              <a:off x="1040724" y="2372782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73829-F1AE-4217-9407-9DD01F031167}"/>
              </a:ext>
            </a:extLst>
          </p:cNvPr>
          <p:cNvGrpSpPr/>
          <p:nvPr/>
        </p:nvGrpSpPr>
        <p:grpSpPr>
          <a:xfrm>
            <a:off x="4832902" y="2916549"/>
            <a:ext cx="1809945" cy="971507"/>
            <a:chOff x="777906" y="2185316"/>
            <a:chExt cx="1310486" cy="728630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4FB98AD-4E79-4AA0-95C7-8FE81E949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B39245-61B8-410E-A49B-9A5C4A4FB09B}"/>
                </a:ext>
              </a:extLst>
            </p:cNvPr>
            <p:cNvSpPr txBox="1"/>
            <p:nvPr/>
          </p:nvSpPr>
          <p:spPr>
            <a:xfrm>
              <a:off x="913222" y="2410223"/>
              <a:ext cx="1175170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2542F9-A9E4-49F8-A80E-194FEC77FBE5}"/>
              </a:ext>
            </a:extLst>
          </p:cNvPr>
          <p:cNvGrpSpPr/>
          <p:nvPr/>
        </p:nvGrpSpPr>
        <p:grpSpPr>
          <a:xfrm>
            <a:off x="4877568" y="4227785"/>
            <a:ext cx="1242197" cy="971507"/>
            <a:chOff x="777906" y="2185316"/>
            <a:chExt cx="1374237" cy="728630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20AA4EC-7C23-424E-99CE-D4DD8BC4D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4A8667-8171-419A-8E2B-6A8EE014702B}"/>
                </a:ext>
              </a:extLst>
            </p:cNvPr>
            <p:cNvSpPr txBox="1"/>
            <p:nvPr/>
          </p:nvSpPr>
          <p:spPr>
            <a:xfrm>
              <a:off x="1104475" y="2360881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C4D466-5B3E-4829-84EB-29BBC75DF3EB}"/>
              </a:ext>
            </a:extLst>
          </p:cNvPr>
          <p:cNvGrpSpPr/>
          <p:nvPr/>
        </p:nvGrpSpPr>
        <p:grpSpPr>
          <a:xfrm>
            <a:off x="7167887" y="4173685"/>
            <a:ext cx="1535315" cy="971507"/>
            <a:chOff x="777906" y="2185316"/>
            <a:chExt cx="1310486" cy="728630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02007EA8-11CB-45AB-A062-B8F1417E2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A3BCDF-7E4C-4A62-98FF-1431843A5ADA}"/>
                </a:ext>
              </a:extLst>
            </p:cNvPr>
            <p:cNvSpPr txBox="1"/>
            <p:nvPr/>
          </p:nvSpPr>
          <p:spPr>
            <a:xfrm>
              <a:off x="913222" y="2410223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gật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755345-9B28-464F-8726-F5004511A348}"/>
              </a:ext>
            </a:extLst>
          </p:cNvPr>
          <p:cNvGrpSpPr/>
          <p:nvPr/>
        </p:nvGrpSpPr>
        <p:grpSpPr>
          <a:xfrm>
            <a:off x="7295700" y="2949226"/>
            <a:ext cx="1483877" cy="971507"/>
            <a:chOff x="777906" y="2185316"/>
            <a:chExt cx="1351778" cy="728630"/>
          </a:xfrm>
        </p:grpSpPr>
        <p:pic>
          <p:nvPicPr>
            <p:cNvPr id="2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333F9E4-FBCB-4831-90EC-2EC929F54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A18A09-7CF2-478E-B3D5-2E59A75EAEA1}"/>
                </a:ext>
              </a:extLst>
            </p:cNvPr>
            <p:cNvSpPr txBox="1"/>
            <p:nvPr/>
          </p:nvSpPr>
          <p:spPr>
            <a:xfrm>
              <a:off x="1082016" y="2394920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cõng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B60579B-7177-44F4-8996-C98319900838}"/>
              </a:ext>
            </a:extLst>
          </p:cNvPr>
          <p:cNvSpPr txBox="1"/>
          <p:nvPr/>
        </p:nvSpPr>
        <p:spPr>
          <a:xfrm>
            <a:off x="989073" y="5234620"/>
            <a:ext cx="3361811" cy="1135548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20000"/>
              </a:lnSpc>
              <a:buAutoNum type="alphaL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AutoNum type="alphaL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1906" y="3755008"/>
            <a:ext cx="330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8278" y="3874782"/>
            <a:ext cx="33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4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572970" y="311607"/>
            <a:ext cx="7990469" cy="71543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2F1FF4-A107-4BBC-9731-06745AC174AE}"/>
              </a:ext>
            </a:extLst>
          </p:cNvPr>
          <p:cNvGrpSpPr/>
          <p:nvPr/>
        </p:nvGrpSpPr>
        <p:grpSpPr>
          <a:xfrm>
            <a:off x="451994" y="4439181"/>
            <a:ext cx="1655574" cy="855217"/>
            <a:chOff x="777906" y="2185316"/>
            <a:chExt cx="1310486" cy="728630"/>
          </a:xfrm>
        </p:grpSpPr>
        <p:pic>
          <p:nvPicPr>
            <p:cNvPr id="205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2A6F7DC-5A1B-4747-874C-A0BACDB81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2F6E10-0B3B-4DD5-AEB0-119E03290575}"/>
                </a:ext>
              </a:extLst>
            </p:cNvPr>
            <p:cNvSpPr txBox="1"/>
            <p:nvPr/>
          </p:nvSpPr>
          <p:spPr>
            <a:xfrm>
              <a:off x="942493" y="2342935"/>
              <a:ext cx="1047668" cy="503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12787F-6606-46A0-B813-FF8888D96346}"/>
              </a:ext>
            </a:extLst>
          </p:cNvPr>
          <p:cNvGrpSpPr/>
          <p:nvPr/>
        </p:nvGrpSpPr>
        <p:grpSpPr>
          <a:xfrm>
            <a:off x="660609" y="5446813"/>
            <a:ext cx="1238344" cy="752904"/>
            <a:chOff x="777906" y="2185316"/>
            <a:chExt cx="1389021" cy="728630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B21E8D2-2F88-4CD7-B1F3-6FD272E19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081448-281B-42D2-AAE4-22CB41CE49B2}"/>
                </a:ext>
              </a:extLst>
            </p:cNvPr>
            <p:cNvSpPr txBox="1"/>
            <p:nvPr/>
          </p:nvSpPr>
          <p:spPr>
            <a:xfrm>
              <a:off x="1119259" y="2361210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D0762E-1239-44D3-BBAF-73B00517D354}"/>
              </a:ext>
            </a:extLst>
          </p:cNvPr>
          <p:cNvGrpSpPr/>
          <p:nvPr/>
        </p:nvGrpSpPr>
        <p:grpSpPr>
          <a:xfrm>
            <a:off x="2757698" y="4525256"/>
            <a:ext cx="1369500" cy="703881"/>
            <a:chOff x="777906" y="2328166"/>
            <a:chExt cx="1310486" cy="585779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9566653-385B-4A41-8F34-C0A1B85BA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28166"/>
              <a:ext cx="1310486" cy="5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244AC2-B6E8-44B1-84A4-BDE59E49368F}"/>
                </a:ext>
              </a:extLst>
            </p:cNvPr>
            <p:cNvSpPr txBox="1"/>
            <p:nvPr/>
          </p:nvSpPr>
          <p:spPr>
            <a:xfrm>
              <a:off x="1017147" y="2389268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70FBB7-FF34-47BE-8BA6-F2EFD19C7BB9}"/>
              </a:ext>
            </a:extLst>
          </p:cNvPr>
          <p:cNvGrpSpPr/>
          <p:nvPr/>
        </p:nvGrpSpPr>
        <p:grpSpPr>
          <a:xfrm>
            <a:off x="2499104" y="5278131"/>
            <a:ext cx="1369500" cy="971507"/>
            <a:chOff x="777906" y="2185316"/>
            <a:chExt cx="1310486" cy="728630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9ED79A2-4098-4192-A72A-55FC2F7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78E7E5-52C5-4C96-B5EF-FFB589F78E8D}"/>
                </a:ext>
              </a:extLst>
            </p:cNvPr>
            <p:cNvSpPr txBox="1"/>
            <p:nvPr/>
          </p:nvSpPr>
          <p:spPr>
            <a:xfrm>
              <a:off x="1040724" y="2372782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73829-F1AE-4217-9407-9DD01F031167}"/>
              </a:ext>
            </a:extLst>
          </p:cNvPr>
          <p:cNvGrpSpPr/>
          <p:nvPr/>
        </p:nvGrpSpPr>
        <p:grpSpPr>
          <a:xfrm>
            <a:off x="4939720" y="4484191"/>
            <a:ext cx="1655573" cy="855217"/>
            <a:chOff x="777906" y="2299444"/>
            <a:chExt cx="1310486" cy="614501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4FB98AD-4E79-4AA0-95C7-8FE81E949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299444"/>
              <a:ext cx="1310486" cy="6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B39245-61B8-410E-A49B-9A5C4A4FB09B}"/>
                </a:ext>
              </a:extLst>
            </p:cNvPr>
            <p:cNvSpPr txBox="1"/>
            <p:nvPr/>
          </p:nvSpPr>
          <p:spPr>
            <a:xfrm>
              <a:off x="854695" y="2448648"/>
              <a:ext cx="1175170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2542F9-A9E4-49F8-A80E-194FEC77FBE5}"/>
              </a:ext>
            </a:extLst>
          </p:cNvPr>
          <p:cNvGrpSpPr/>
          <p:nvPr/>
        </p:nvGrpSpPr>
        <p:grpSpPr>
          <a:xfrm>
            <a:off x="4813667" y="5549343"/>
            <a:ext cx="914069" cy="671631"/>
            <a:chOff x="777906" y="2185316"/>
            <a:chExt cx="1310486" cy="728630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20AA4EC-7C23-424E-99CE-D4DD8BC4D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4A8667-8171-419A-8E2B-6A8EE014702B}"/>
                </a:ext>
              </a:extLst>
            </p:cNvPr>
            <p:cNvSpPr txBox="1"/>
            <p:nvPr/>
          </p:nvSpPr>
          <p:spPr>
            <a:xfrm>
              <a:off x="978453" y="2227330"/>
              <a:ext cx="1047667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C4D466-5B3E-4829-84EB-29BBC75DF3EB}"/>
              </a:ext>
            </a:extLst>
          </p:cNvPr>
          <p:cNvGrpSpPr/>
          <p:nvPr/>
        </p:nvGrpSpPr>
        <p:grpSpPr>
          <a:xfrm>
            <a:off x="6268325" y="5450281"/>
            <a:ext cx="1630246" cy="749436"/>
            <a:chOff x="777906" y="2185316"/>
            <a:chExt cx="1310486" cy="728630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02007EA8-11CB-45AB-A062-B8F1417E2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A3BCDF-7E4C-4A62-98FF-1431843A5ADA}"/>
                </a:ext>
              </a:extLst>
            </p:cNvPr>
            <p:cNvSpPr txBox="1"/>
            <p:nvPr/>
          </p:nvSpPr>
          <p:spPr>
            <a:xfrm>
              <a:off x="953659" y="2334236"/>
              <a:ext cx="958979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gật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755345-9B28-464F-8726-F5004511A348}"/>
              </a:ext>
            </a:extLst>
          </p:cNvPr>
          <p:cNvGrpSpPr/>
          <p:nvPr/>
        </p:nvGrpSpPr>
        <p:grpSpPr>
          <a:xfrm>
            <a:off x="7083448" y="4520074"/>
            <a:ext cx="1186493" cy="819335"/>
            <a:chOff x="777906" y="2311414"/>
            <a:chExt cx="1351778" cy="602532"/>
          </a:xfrm>
        </p:grpSpPr>
        <p:pic>
          <p:nvPicPr>
            <p:cNvPr id="2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333F9E4-FBCB-4831-90EC-2EC929F54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11414"/>
              <a:ext cx="1310486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A18A09-7CF2-478E-B3D5-2E59A75EAEA1}"/>
                </a:ext>
              </a:extLst>
            </p:cNvPr>
            <p:cNvSpPr txBox="1"/>
            <p:nvPr/>
          </p:nvSpPr>
          <p:spPr>
            <a:xfrm>
              <a:off x="1082016" y="2394920"/>
              <a:ext cx="10476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cõng</a:t>
              </a:r>
              <a:endPara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4D25BDB-9D5C-4B96-AEAB-03E393E40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75848"/>
              </p:ext>
            </p:extLst>
          </p:nvPr>
        </p:nvGraphicFramePr>
        <p:xfrm>
          <a:off x="324238" y="1212601"/>
          <a:ext cx="8487934" cy="2893612"/>
        </p:xfrm>
        <a:graphic>
          <a:graphicData uri="http://schemas.openxmlformats.org/drawingml/2006/table">
            <a:tbl>
              <a:tblPr firstRow="1" bandRow="1"/>
              <a:tblGrid>
                <a:gridCol w="4243967">
                  <a:extLst>
                    <a:ext uri="{9D8B030D-6E8A-4147-A177-3AD203B41FA5}">
                      <a16:colId xmlns:a16="http://schemas.microsoft.com/office/drawing/2014/main" val="1932317368"/>
                    </a:ext>
                  </a:extLst>
                </a:gridCol>
                <a:gridCol w="4243967">
                  <a:extLst>
                    <a:ext uri="{9D8B030D-6E8A-4147-A177-3AD203B41FA5}">
                      <a16:colId xmlns:a16="http://schemas.microsoft.com/office/drawing/2014/main" val="3740580887"/>
                    </a:ext>
                  </a:extLst>
                </a:gridCol>
              </a:tblGrid>
              <a:tr h="8692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:a16="http://schemas.microsoft.com/office/drawing/2014/main" val="334577617"/>
                  </a:ext>
                </a:extLst>
              </a:tr>
              <a:tr h="2024320">
                <a:tc>
                  <a:txBody>
                    <a:bodyPr/>
                    <a:lstStyle/>
                    <a:p>
                      <a:endParaRPr lang="en-US" sz="1900" dirty="0">
                        <a:latin typeface="UTM Avo" panose="02040603050506020204" pitchFamily="18" charset="0"/>
                      </a:endParaRPr>
                    </a:p>
                  </a:txBody>
                  <a:tcPr marL="162560" marR="162560" marT="60960" marB="6096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UTM Avo" panose="02040603050506020204" pitchFamily="18" charset="0"/>
                      </a:endParaRPr>
                    </a:p>
                  </a:txBody>
                  <a:tcPr marL="162560" marR="162560" marT="60960" marB="60960"/>
                </a:tc>
                <a:extLst>
                  <a:ext uri="{0D108BD9-81ED-4DB2-BD59-A6C34878D82A}">
                    <a16:rowId xmlns:a16="http://schemas.microsoft.com/office/drawing/2014/main" val="1035214557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4DBBBBF6-CB08-4799-B3C2-DEF52A55C30D}"/>
              </a:ext>
            </a:extLst>
          </p:cNvPr>
          <p:cNvSpPr txBox="1"/>
          <p:nvPr/>
        </p:nvSpPr>
        <p:spPr>
          <a:xfrm>
            <a:off x="451994" y="4242233"/>
            <a:ext cx="7224382" cy="628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46042 -0.35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1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022E-16 L -0.4908 -0.35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9" y="-17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-0.02708 L -0.19306 -0.324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148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40104 -0.349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45868 -0.328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-164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44861 -0.32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164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48177 -0.335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0" y="-1678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24861 -0.35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3459680" y="322094"/>
            <a:ext cx="5714034" cy="64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95399" y="529740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3" y="4822266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95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3381632" y="5209656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ạ!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53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725" y="587920"/>
            <a:ext cx="8770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491" t="36472" r="24913" b="18304"/>
          <a:stretch/>
        </p:blipFill>
        <p:spPr>
          <a:xfrm>
            <a:off x="7125333" y="2035073"/>
            <a:ext cx="2018667" cy="2176259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7CCBACF-E8AA-496F-A505-175171506421}"/>
              </a:ext>
            </a:extLst>
          </p:cNvPr>
          <p:cNvSpPr/>
          <p:nvPr/>
        </p:nvSpPr>
        <p:spPr>
          <a:xfrm>
            <a:off x="315218" y="4211332"/>
            <a:ext cx="6555645" cy="10241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6E606C9-16FF-4C05-AA98-1CBDF47B4521}"/>
              </a:ext>
            </a:extLst>
          </p:cNvPr>
          <p:cNvSpPr/>
          <p:nvPr/>
        </p:nvSpPr>
        <p:spPr>
          <a:xfrm>
            <a:off x="355963" y="1639021"/>
            <a:ext cx="6474155" cy="10241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FBA5A7DE-C936-479B-83FC-BDA3A33CC394}"/>
              </a:ext>
            </a:extLst>
          </p:cNvPr>
          <p:cNvSpPr/>
          <p:nvPr/>
        </p:nvSpPr>
        <p:spPr>
          <a:xfrm>
            <a:off x="355963" y="2916947"/>
            <a:ext cx="6474155" cy="10241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36385" y="27498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554966" y="314743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16006" y="1176822"/>
            <a:ext cx="8511988" cy="117243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188537" y="2784955"/>
            <a:ext cx="5639457" cy="1254474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2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37" y="-1041165"/>
            <a:ext cx="9548738" cy="6704415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584357" y="1446525"/>
            <a:ext cx="1476310" cy="1249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45537" y="1803653"/>
            <a:ext cx="8652925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182" y="4838941"/>
            <a:ext cx="2119109" cy="1659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476192" y="133905"/>
            <a:ext cx="1420423" cy="2109538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73" y="359282"/>
            <a:ext cx="2105318" cy="10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505"/>
            <a:ext cx="9144000" cy="6856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9A7F-AC37-4998-8924-E552B7866C2B}"/>
              </a:ext>
            </a:extLst>
          </p:cNvPr>
          <p:cNvSpPr txBox="1"/>
          <p:nvPr/>
        </p:nvSpPr>
        <p:spPr>
          <a:xfrm>
            <a:off x="402435" y="241554"/>
            <a:ext cx="722569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6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12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8EE2D-FC73-4B3E-A260-169353214F7F}"/>
              </a:ext>
            </a:extLst>
          </p:cNvPr>
          <p:cNvSpPr txBox="1"/>
          <p:nvPr/>
        </p:nvSpPr>
        <p:spPr>
          <a:xfrm>
            <a:off x="3122613" y="897467"/>
            <a:ext cx="1152463" cy="58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Toán</a:t>
            </a:r>
            <a:endParaRPr lang="en-US" sz="319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402435" y="1461180"/>
            <a:ext cx="759288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Điểm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đoạn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thẳng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đường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thẳng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đường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6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03699" y="-17779"/>
            <a:ext cx="0" cy="676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554835" y="2096715"/>
            <a:ext cx="744048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cong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ba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điểm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thẳng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hàng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(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tiết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1 – tr.98)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837109" y="3075872"/>
            <a:ext cx="4924796" cy="2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2333051" y="3332404"/>
            <a:ext cx="273158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Tiếng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Việt</a:t>
            </a:r>
            <a:endParaRPr lang="en-US" sz="319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1083072" y="3962809"/>
            <a:ext cx="60656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Đọc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: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Sự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tích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hoa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tỉ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muội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(tr.109)</a:t>
            </a:r>
          </a:p>
        </p:txBody>
      </p:sp>
    </p:spTree>
    <p:extLst>
      <p:ext uri="{BB962C8B-B14F-4D97-AF65-F5344CB8AC3E}">
        <p14:creationId xmlns:p14="http://schemas.microsoft.com/office/powerpoint/2010/main" val="340615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5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43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1183153" y="6323841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3004645" y="6203681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7" action="ppaction://hlinksldjump"/>
          </p:cNvPr>
          <p:cNvSpPr/>
          <p:nvPr/>
        </p:nvSpPr>
        <p:spPr>
          <a:xfrm>
            <a:off x="5631841" y="6179557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6919259" y="6467937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1600203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414874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6096003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294378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4190510" y="4099759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33402" y="6388884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174879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4436642" y="5788861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800069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612139" y="6413006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4809255" y="6515858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21" y="2388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26" y="53340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05" y="2388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835" y="53340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15" y="99060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8422168" y="5688472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85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7849426" y="5599642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409104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722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32794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0235" y="-103743"/>
            <a:ext cx="7036685" cy="2826661"/>
            <a:chOff x="2734234" y="-103743"/>
            <a:chExt cx="7036685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/>
          </p:blipFill>
          <p:spPr bwMode="auto">
            <a:xfrm>
              <a:off x="2734234" y="-103743"/>
              <a:ext cx="7036685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852150" y="635190"/>
              <a:ext cx="6800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82366" y="1175849"/>
              <a:ext cx="2431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Ô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82450" y="1662248"/>
              <a:ext cx="1983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ráp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62327" y="1239893"/>
              <a:ext cx="3363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62327" y="1698169"/>
              <a:ext cx="3347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đuổi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28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1372" y="3395319"/>
            <a:ext cx="3025370" cy="350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7785379" y="5545681"/>
            <a:ext cx="1409020" cy="118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21" y="3285618"/>
            <a:ext cx="2346960" cy="27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1302027" y="-160010"/>
            <a:ext cx="6349349" cy="310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508638" y="4356654"/>
            <a:ext cx="4707754" cy="250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1601" y="541663"/>
            <a:ext cx="6473191" cy="170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AutoNum type="alphaUcPeriod"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	C.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AutoNum type="alphaUcPeriod"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D.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7105" y="5316584"/>
            <a:ext cx="22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Lưỡi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liềm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8" y="603053"/>
            <a:ext cx="1947465" cy="14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1BDE-6F3B-44E1-9B62-1DAEC99F7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7" t="5051" r="7657" b="12774"/>
          <a:stretch/>
        </p:blipFill>
        <p:spPr>
          <a:xfrm>
            <a:off x="2470484" y="496184"/>
            <a:ext cx="6617369" cy="5814471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48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4125" y="706676"/>
            <a:ext cx="7806803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24384" y="739674"/>
            <a:ext cx="909552" cy="5847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7175" y="1466199"/>
            <a:ext cx="8556544" cy="3441978"/>
            <a:chOff x="3641819" y="56683"/>
            <a:chExt cx="10039458" cy="2950718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409746" y="890653"/>
            <a:ext cx="1835913" cy="646332"/>
            <a:chOff x="369343" y="617893"/>
            <a:chExt cx="1613647" cy="4847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2474954" y="651762"/>
            <a:ext cx="6023588" cy="8852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SỰ TÍCH HOA TỈ MUỘI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B7BB09-1292-403C-B270-1C1D197B4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46" y="2689412"/>
            <a:ext cx="8492207" cy="383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8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3390</TotalTime>
  <Words>2659</Words>
  <Application>Microsoft Office PowerPoint</Application>
  <PresentationFormat>On-screen Show (4:3)</PresentationFormat>
  <Paragraphs>188</Paragraphs>
  <Slides>33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HP001 4 hàng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duong thai</cp:lastModifiedBy>
  <cp:revision>119</cp:revision>
  <dcterms:created xsi:type="dcterms:W3CDTF">2021-06-17T09:40:01Z</dcterms:created>
  <dcterms:modified xsi:type="dcterms:W3CDTF">2022-12-04T15:00:28Z</dcterms:modified>
</cp:coreProperties>
</file>