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56" r:id="rId2"/>
    <p:sldId id="257" r:id="rId3"/>
    <p:sldId id="258" r:id="rId4"/>
    <p:sldId id="265" r:id="rId5"/>
    <p:sldId id="262" r:id="rId6"/>
    <p:sldId id="259" r:id="rId7"/>
    <p:sldId id="260" r:id="rId8"/>
    <p:sldId id="261" r:id="rId9"/>
    <p:sldId id="263" r:id="rId10"/>
    <p:sldId id="264" r:id="rId11"/>
    <p:sldId id="269" r:id="rId12"/>
    <p:sldId id="266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7600"/>
    <a:srgbClr val="E6E6E6"/>
    <a:srgbClr val="FFC301"/>
    <a:srgbClr val="D7621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943" autoAdjust="0"/>
    <p:restoredTop sz="94660"/>
  </p:normalViewPr>
  <p:slideViewPr>
    <p:cSldViewPr snapToGrid="0">
      <p:cViewPr varScale="1">
        <p:scale>
          <a:sx n="69" d="100"/>
          <a:sy n="69" d="100"/>
        </p:scale>
        <p:origin x="474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29D922E-E37F-406C-86D0-2CBEC09BD0EF}" type="datetimeFigureOut">
              <a:rPr lang="en-US" smtClean="0"/>
              <a:t>12/4/2022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125E40E-CCDB-418D-8FD7-617CC822BC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67607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GV </a:t>
            </a:r>
            <a:r>
              <a:rPr lang="en-US" dirty="0" err="1"/>
              <a:t>cho</a:t>
            </a:r>
            <a:r>
              <a:rPr lang="en-US" dirty="0"/>
              <a:t> HS </a:t>
            </a:r>
            <a:r>
              <a:rPr lang="en-US" dirty="0" err="1"/>
              <a:t>quán</a:t>
            </a:r>
            <a:r>
              <a:rPr lang="en-US" dirty="0"/>
              <a:t> </a:t>
            </a:r>
            <a:r>
              <a:rPr lang="en-US" dirty="0" err="1"/>
              <a:t>sát</a:t>
            </a:r>
            <a:r>
              <a:rPr lang="en-US" dirty="0"/>
              <a:t> </a:t>
            </a:r>
            <a:r>
              <a:rPr lang="en-US" dirty="0" err="1"/>
              <a:t>hình</a:t>
            </a:r>
            <a:r>
              <a:rPr lang="en-US" dirty="0"/>
              <a:t> </a:t>
            </a:r>
            <a:r>
              <a:rPr lang="en-US" dirty="0" err="1"/>
              <a:t>trước</a:t>
            </a:r>
            <a:r>
              <a:rPr lang="en-US" dirty="0"/>
              <a:t>, </a:t>
            </a:r>
            <a:r>
              <a:rPr lang="en-US" dirty="0" err="1"/>
              <a:t>sau</a:t>
            </a:r>
            <a:r>
              <a:rPr lang="en-US" dirty="0"/>
              <a:t> </a:t>
            </a:r>
            <a:r>
              <a:rPr lang="en-US" dirty="0" err="1"/>
              <a:t>đó</a:t>
            </a:r>
            <a:r>
              <a:rPr lang="en-US" dirty="0"/>
              <a:t> </a:t>
            </a:r>
            <a:r>
              <a:rPr lang="en-US" dirty="0" err="1"/>
              <a:t>cho</a:t>
            </a:r>
            <a:r>
              <a:rPr lang="en-US" dirty="0"/>
              <a:t> </a:t>
            </a:r>
            <a:r>
              <a:rPr lang="en-US" dirty="0" err="1"/>
              <a:t>hs</a:t>
            </a:r>
            <a:r>
              <a:rPr lang="en-US" dirty="0"/>
              <a:t> </a:t>
            </a:r>
            <a:r>
              <a:rPr lang="en-US" dirty="0" err="1"/>
              <a:t>nhận</a:t>
            </a:r>
            <a:r>
              <a:rPr lang="en-US" dirty="0"/>
              <a:t> </a:t>
            </a:r>
            <a:r>
              <a:rPr lang="en-US" dirty="0" err="1"/>
              <a:t>xét</a:t>
            </a:r>
            <a:r>
              <a:rPr lang="en-US" dirty="0"/>
              <a:t> </a:t>
            </a:r>
            <a:r>
              <a:rPr lang="en-US" dirty="0" err="1"/>
              <a:t>về</a:t>
            </a:r>
            <a:r>
              <a:rPr lang="en-US" dirty="0"/>
              <a:t> </a:t>
            </a:r>
            <a:r>
              <a:rPr lang="en-US" dirty="0" err="1"/>
              <a:t>cầu</a:t>
            </a:r>
            <a:r>
              <a:rPr lang="en-US" dirty="0"/>
              <a:t> thang </a:t>
            </a:r>
            <a:r>
              <a:rPr lang="en-US" dirty="0" err="1"/>
              <a:t>lên</a:t>
            </a:r>
            <a:r>
              <a:rPr lang="en-US" dirty="0"/>
              <a:t> </a:t>
            </a:r>
            <a:r>
              <a:rPr lang="en-US" dirty="0" err="1"/>
              <a:t>Thác</a:t>
            </a:r>
            <a:r>
              <a:rPr lang="en-US" dirty="0"/>
              <a:t> </a:t>
            </a:r>
            <a:r>
              <a:rPr lang="en-US" dirty="0" err="1"/>
              <a:t>Bạc</a:t>
            </a:r>
            <a:r>
              <a:rPr lang="en-US" dirty="0"/>
              <a:t> =&gt; </a:t>
            </a:r>
            <a:r>
              <a:rPr lang="en-US" dirty="0" err="1"/>
              <a:t>đường</a:t>
            </a:r>
            <a:r>
              <a:rPr lang="en-US" dirty="0"/>
              <a:t> </a:t>
            </a:r>
            <a:r>
              <a:rPr lang="en-US" dirty="0" err="1"/>
              <a:t>gấp</a:t>
            </a:r>
            <a:r>
              <a:rPr lang="en-US" dirty="0"/>
              <a:t> </a:t>
            </a:r>
            <a:r>
              <a:rPr lang="en-US" dirty="0" err="1"/>
              <a:t>khúc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125E40E-CCDB-418D-8FD7-617CC822BCDC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244225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GV </a:t>
            </a:r>
            <a:r>
              <a:rPr lang="en-US" dirty="0" err="1"/>
              <a:t>cho</a:t>
            </a:r>
            <a:r>
              <a:rPr lang="en-US" dirty="0"/>
              <a:t> HS </a:t>
            </a:r>
            <a:r>
              <a:rPr lang="en-US" dirty="0" err="1"/>
              <a:t>quan</a:t>
            </a:r>
            <a:r>
              <a:rPr lang="en-US" dirty="0"/>
              <a:t> </a:t>
            </a:r>
            <a:r>
              <a:rPr lang="en-US" dirty="0" err="1"/>
              <a:t>sát</a:t>
            </a:r>
            <a:r>
              <a:rPr lang="en-US" dirty="0"/>
              <a:t> </a:t>
            </a:r>
            <a:r>
              <a:rPr lang="en-US" dirty="0" err="1"/>
              <a:t>đường</a:t>
            </a:r>
            <a:r>
              <a:rPr lang="en-US" dirty="0"/>
              <a:t> </a:t>
            </a:r>
            <a:r>
              <a:rPr lang="en-US" dirty="0" err="1"/>
              <a:t>gấp</a:t>
            </a:r>
            <a:r>
              <a:rPr lang="en-US" dirty="0"/>
              <a:t> </a:t>
            </a:r>
            <a:r>
              <a:rPr lang="en-US" dirty="0" err="1"/>
              <a:t>khúc</a:t>
            </a:r>
            <a:r>
              <a:rPr lang="en-US" dirty="0"/>
              <a:t> </a:t>
            </a:r>
            <a:r>
              <a:rPr lang="en-US" dirty="0" err="1"/>
              <a:t>và</a:t>
            </a:r>
            <a:r>
              <a:rPr lang="en-US" dirty="0"/>
              <a:t> </a:t>
            </a:r>
            <a:r>
              <a:rPr lang="en-US" dirty="0" err="1"/>
              <a:t>nêu</a:t>
            </a:r>
            <a:r>
              <a:rPr lang="en-US" dirty="0"/>
              <a:t> </a:t>
            </a:r>
            <a:r>
              <a:rPr lang="en-US" dirty="0" err="1"/>
              <a:t>nhận</a:t>
            </a:r>
            <a:r>
              <a:rPr lang="en-US" dirty="0"/>
              <a:t> </a:t>
            </a:r>
            <a:r>
              <a:rPr lang="en-US" dirty="0" err="1"/>
              <a:t>xét</a:t>
            </a:r>
            <a:r>
              <a:rPr lang="en-US" dirty="0"/>
              <a:t>. GV </a:t>
            </a:r>
            <a:r>
              <a:rPr lang="en-US" dirty="0" err="1"/>
              <a:t>có</a:t>
            </a:r>
            <a:r>
              <a:rPr lang="en-US" dirty="0"/>
              <a:t> </a:t>
            </a:r>
            <a:r>
              <a:rPr lang="en-US" dirty="0" err="1"/>
              <a:t>thể</a:t>
            </a:r>
            <a:r>
              <a:rPr lang="en-US" dirty="0"/>
              <a:t> </a:t>
            </a:r>
            <a:r>
              <a:rPr lang="en-US" dirty="0" err="1"/>
              <a:t>gợi</a:t>
            </a:r>
            <a:r>
              <a:rPr lang="en-US" dirty="0"/>
              <a:t> ý qua </a:t>
            </a:r>
            <a:r>
              <a:rPr lang="en-US" dirty="0" err="1"/>
              <a:t>các</a:t>
            </a:r>
            <a:r>
              <a:rPr lang="en-US" dirty="0"/>
              <a:t> </a:t>
            </a:r>
            <a:r>
              <a:rPr lang="en-US" dirty="0" err="1"/>
              <a:t>câu</a:t>
            </a:r>
            <a:r>
              <a:rPr lang="en-US" dirty="0"/>
              <a:t> </a:t>
            </a:r>
            <a:r>
              <a:rPr lang="en-US" dirty="0" err="1"/>
              <a:t>hỏi</a:t>
            </a:r>
            <a:r>
              <a:rPr lang="en-US" dirty="0"/>
              <a:t>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125E40E-CCDB-418D-8FD7-617CC822BCDC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377713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GV </a:t>
            </a:r>
            <a:r>
              <a:rPr lang="en-US" dirty="0" err="1"/>
              <a:t>cho</a:t>
            </a:r>
            <a:r>
              <a:rPr lang="en-US" dirty="0"/>
              <a:t> HS </a:t>
            </a:r>
            <a:r>
              <a:rPr lang="en-US" dirty="0" err="1"/>
              <a:t>nhận</a:t>
            </a:r>
            <a:r>
              <a:rPr lang="en-US" dirty="0"/>
              <a:t> </a:t>
            </a:r>
            <a:r>
              <a:rPr lang="en-US" dirty="0" err="1"/>
              <a:t>xét</a:t>
            </a:r>
            <a:r>
              <a:rPr lang="en-US" dirty="0"/>
              <a:t> </a:t>
            </a:r>
            <a:r>
              <a:rPr lang="en-US" dirty="0" err="1"/>
              <a:t>về</a:t>
            </a:r>
            <a:r>
              <a:rPr lang="en-US" dirty="0"/>
              <a:t> </a:t>
            </a:r>
            <a:r>
              <a:rPr lang="en-US" dirty="0" err="1"/>
              <a:t>đặc</a:t>
            </a:r>
            <a:r>
              <a:rPr lang="en-US" dirty="0"/>
              <a:t> </a:t>
            </a:r>
            <a:r>
              <a:rPr lang="en-US" dirty="0" err="1"/>
              <a:t>điển</a:t>
            </a:r>
            <a:r>
              <a:rPr lang="en-US" dirty="0"/>
              <a:t> </a:t>
            </a:r>
            <a:r>
              <a:rPr lang="en-US" dirty="0" err="1"/>
              <a:t>chung</a:t>
            </a:r>
            <a:r>
              <a:rPr lang="en-US" dirty="0"/>
              <a:t> </a:t>
            </a:r>
            <a:r>
              <a:rPr lang="en-US" dirty="0" err="1"/>
              <a:t>của</a:t>
            </a:r>
            <a:r>
              <a:rPr lang="en-US" dirty="0"/>
              <a:t> </a:t>
            </a:r>
            <a:r>
              <a:rPr lang="en-US" dirty="0" err="1"/>
              <a:t>các</a:t>
            </a:r>
            <a:r>
              <a:rPr lang="en-US" dirty="0"/>
              <a:t> </a:t>
            </a:r>
            <a:r>
              <a:rPr lang="en-US" dirty="0" err="1"/>
              <a:t>hình</a:t>
            </a:r>
            <a:r>
              <a:rPr lang="en-US" dirty="0"/>
              <a:t>. =&gt; </a:t>
            </a:r>
            <a:r>
              <a:rPr lang="en-US" dirty="0" err="1"/>
              <a:t>hình</a:t>
            </a:r>
            <a:r>
              <a:rPr lang="en-US" dirty="0"/>
              <a:t> </a:t>
            </a:r>
            <a:r>
              <a:rPr lang="en-US" dirty="0" err="1"/>
              <a:t>tứ</a:t>
            </a:r>
            <a:r>
              <a:rPr lang="en-US" dirty="0"/>
              <a:t> </a:t>
            </a:r>
            <a:r>
              <a:rPr lang="en-US" dirty="0" err="1"/>
              <a:t>giác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125E40E-CCDB-418D-8FD7-617CC822BCDC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798024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125E40E-CCDB-418D-8FD7-617CC822BCDC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363780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Click </a:t>
            </a:r>
            <a:r>
              <a:rPr lang="en-US" dirty="0" err="1"/>
              <a:t>vao</a:t>
            </a:r>
            <a:r>
              <a:rPr lang="en-US" dirty="0"/>
              <a:t> </a:t>
            </a:r>
            <a:r>
              <a:rPr lang="en-US" dirty="0" err="1"/>
              <a:t>từng</a:t>
            </a:r>
            <a:r>
              <a:rPr lang="en-US" dirty="0"/>
              <a:t> </a:t>
            </a:r>
            <a:r>
              <a:rPr lang="en-US" dirty="0" err="1"/>
              <a:t>hình</a:t>
            </a:r>
            <a:r>
              <a:rPr lang="en-US" dirty="0"/>
              <a:t> </a:t>
            </a:r>
            <a:r>
              <a:rPr lang="en-US" dirty="0" err="1"/>
              <a:t>để</a:t>
            </a:r>
            <a:r>
              <a:rPr lang="en-US" dirty="0"/>
              <a:t> </a:t>
            </a:r>
            <a:r>
              <a:rPr lang="en-US" dirty="0" err="1"/>
              <a:t>xem</a:t>
            </a:r>
            <a:r>
              <a:rPr lang="en-US" dirty="0"/>
              <a:t> </a:t>
            </a:r>
            <a:r>
              <a:rPr lang="en-US" dirty="0" err="1"/>
              <a:t>đáp</a:t>
            </a:r>
            <a:r>
              <a:rPr lang="en-US" dirty="0"/>
              <a:t> </a:t>
            </a:r>
            <a:r>
              <a:rPr lang="en-US" dirty="0" err="1"/>
              <a:t>án</a:t>
            </a:r>
            <a:r>
              <a:rPr lang="en-US" dirty="0"/>
              <a:t>.</a:t>
            </a:r>
          </a:p>
          <a:p>
            <a:r>
              <a:rPr lang="en-US" dirty="0"/>
              <a:t>GV </a:t>
            </a:r>
            <a:r>
              <a:rPr lang="en-US" dirty="0" err="1"/>
              <a:t>hỏi</a:t>
            </a:r>
            <a:r>
              <a:rPr lang="en-US" dirty="0"/>
              <a:t> </a:t>
            </a:r>
            <a:r>
              <a:rPr lang="en-US" dirty="0" err="1"/>
              <a:t>vì</a:t>
            </a:r>
            <a:r>
              <a:rPr lang="en-US" dirty="0"/>
              <a:t> </a:t>
            </a:r>
            <a:r>
              <a:rPr lang="en-US" dirty="0" err="1"/>
              <a:t>sao</a:t>
            </a:r>
            <a:r>
              <a:rPr lang="en-US" dirty="0"/>
              <a:t> 2 </a:t>
            </a:r>
            <a:r>
              <a:rPr lang="en-US" dirty="0" err="1"/>
              <a:t>hình</a:t>
            </a:r>
            <a:r>
              <a:rPr lang="en-US" dirty="0"/>
              <a:t> </a:t>
            </a:r>
            <a:r>
              <a:rPr lang="en-US" dirty="0" err="1"/>
              <a:t>trên</a:t>
            </a:r>
            <a:r>
              <a:rPr lang="en-US" dirty="0"/>
              <a:t> k </a:t>
            </a:r>
            <a:r>
              <a:rPr lang="en-US" dirty="0" err="1"/>
              <a:t>phải</a:t>
            </a:r>
            <a:r>
              <a:rPr lang="en-US" dirty="0"/>
              <a:t> </a:t>
            </a:r>
            <a:r>
              <a:rPr lang="en-US" dirty="0" err="1"/>
              <a:t>hình</a:t>
            </a:r>
            <a:r>
              <a:rPr lang="en-US" dirty="0"/>
              <a:t> </a:t>
            </a:r>
            <a:r>
              <a:rPr lang="en-US" dirty="0" err="1"/>
              <a:t>tứ</a:t>
            </a:r>
            <a:r>
              <a:rPr lang="en-US" dirty="0"/>
              <a:t> </a:t>
            </a:r>
            <a:r>
              <a:rPr lang="en-US" dirty="0" err="1"/>
              <a:t>giác</a:t>
            </a:r>
            <a:r>
              <a:rPr lang="en-US" dirty="0"/>
              <a:t>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125E40E-CCDB-418D-8FD7-617CC822BCDC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994147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125E40E-CCDB-418D-8FD7-617CC822BCDC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955688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976140-567E-412A-9450-DF8B304B155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570AF23-D14F-4DB4-8177-A9C3B05282B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9CA4E61-619B-4985-B8B2-181F21DD05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9239CC-D358-4E40-B145-843852C2FDA3}" type="datetimeFigureOut">
              <a:rPr lang="en-US" smtClean="0"/>
              <a:t>12/4/2022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DF3B896-F3E1-4724-9B11-E185B99D32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7D9BB91-E1CC-4BF0-86DB-B68B2AAB4F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B717DC-D455-47A2-A261-43DDE25CE3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38222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A2736E-6B16-4359-98C8-39D101591A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F2A0F38-4BCF-4C61-A533-25F38ADB099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61D88CA-E948-4FA8-9DBA-F488AB48A6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9239CC-D358-4E40-B145-843852C2FDA3}" type="datetimeFigureOut">
              <a:rPr lang="en-US" smtClean="0"/>
              <a:t>12/4/2022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CE2692-C769-476E-8BE8-89637FD31E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80D131B-5036-4452-9FB0-6C39C83274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B717DC-D455-47A2-A261-43DDE25CE3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13154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F4A1B3D-098D-4294-BC68-B2CD6FD9717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EA9B055-41B3-4C07-BE79-EAB9B01FED1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08C1C98-E102-40DA-A38D-02890BA6F9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9239CC-D358-4E40-B145-843852C2FDA3}" type="datetimeFigureOut">
              <a:rPr lang="en-US" smtClean="0"/>
              <a:t>12/4/2022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F8E890B-07CC-4C03-8F7A-169851A199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0D739DA-16F2-40AA-A8D7-D1859FCF5B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B717DC-D455-47A2-A261-43DDE25CE3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65991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70C009-DF87-4EB8-8BD2-AEBD9E35E6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5360F75-864F-4A40-B242-D3132AC8665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18DA356-97A3-4FFB-B80E-C35C16B69C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9239CC-D358-4E40-B145-843852C2FDA3}" type="datetimeFigureOut">
              <a:rPr lang="en-US" smtClean="0"/>
              <a:t>12/4/2022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2F6D07E-1CBD-4727-8948-2B455DC71E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54C5D29-2D61-4C67-A915-3962F8A4BC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B717DC-D455-47A2-A261-43DDE25CE3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51174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9ECAFF-C52D-4504-8D6E-DACE933980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764CAE6-0DCD-46FB-B424-163314AE82A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5BA2AB6-228B-4A44-B855-1070801B6E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9239CC-D358-4E40-B145-843852C2FDA3}" type="datetimeFigureOut">
              <a:rPr lang="en-US" smtClean="0"/>
              <a:t>12/4/2022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698F435-A2D8-43B7-89DA-D8D18D926E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186ADF4-8060-4F6E-B434-86C65DB431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B717DC-D455-47A2-A261-43DDE25CE3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30121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AC4C1A-C33C-4EDE-BA20-FFF64968C1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4B2F9C0-C2DC-4971-8644-3F80CBB384D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232EB29-0C3A-44B7-95DB-E41AB36604C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78B5F12-2D9A-4F10-AAD2-1CF158ACC8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9239CC-D358-4E40-B145-843852C2FDA3}" type="datetimeFigureOut">
              <a:rPr lang="en-US" smtClean="0"/>
              <a:t>12/4/2022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4C7C22D-E873-420A-ABD8-7D70D94A18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328D1A7-84C2-4BB6-8DB4-9405FB4DE7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B717DC-D455-47A2-A261-43DDE25CE3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42641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E64F5F-7DEC-4CEA-B011-4BE5A5B8B1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523D67B-7C61-4ADE-9D4F-BC27E28FF6A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6650BB6-4008-4267-BB2D-423DA4FD56D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771B308-47FA-4524-8A1B-20826460DAB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166F9F1-D177-4F6D-B683-78E1D6802DE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796E11B-DE3B-4938-83CD-FDE5C9CBD9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9239CC-D358-4E40-B145-843852C2FDA3}" type="datetimeFigureOut">
              <a:rPr lang="en-US" smtClean="0"/>
              <a:t>12/4/2022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231FFCE-1702-42B4-B205-420A791260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E34D4DF-6550-4122-85A8-8D7E84A917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B717DC-D455-47A2-A261-43DDE25CE3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59566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ADC2F0-670F-4560-B24B-33BDBA3DC8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27CCDF3-2166-476E-93F9-14140C8F1E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9239CC-D358-4E40-B145-843852C2FDA3}" type="datetimeFigureOut">
              <a:rPr lang="en-US" smtClean="0"/>
              <a:t>12/4/2022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B238942-D6C0-4518-8187-C254D23B99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2F9908A-831E-42FA-818A-DCEB19E3C2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B717DC-D455-47A2-A261-43DDE25CE3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69371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80F1C6A-9A0F-4585-9249-60D870EEC3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9239CC-D358-4E40-B145-843852C2FDA3}" type="datetimeFigureOut">
              <a:rPr lang="en-US" smtClean="0"/>
              <a:t>12/4/2022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FEF40FE-EF57-4ECC-BCA5-EB82655E26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F0682AB-8C3D-4EBD-ACBF-C4BCBCDE82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B717DC-D455-47A2-A261-43DDE25CE3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19152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49A699-03FD-45E2-8384-3B97EC3789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7FAEFD5-803D-44AE-9357-1CBDCC16BB4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8BBAA60-9C03-488E-BD97-5D8652DF523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13DEFF5-F8F5-47BF-AA16-04DD24B6A5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9239CC-D358-4E40-B145-843852C2FDA3}" type="datetimeFigureOut">
              <a:rPr lang="en-US" smtClean="0"/>
              <a:t>12/4/2022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AB72E53-AB57-445E-8BF2-E3457D4FFE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68F7078-43EF-4155-B116-8F21BBFDA5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B717DC-D455-47A2-A261-43DDE25CE3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22047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05A9D5-F54D-49E8-8560-45F78D2A0B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31C5D8E-CC4E-450B-9CB1-A88587555B8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D96186C-315F-48AB-9667-1DFF23DA5F7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8D9A1A5-1DCC-451F-937F-19D956B32E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9239CC-D358-4E40-B145-843852C2FDA3}" type="datetimeFigureOut">
              <a:rPr lang="en-US" smtClean="0"/>
              <a:t>12/4/2022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41CC482-2CD1-4529-9E41-451A3FE8DB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BD4880B-A366-4AB1-892A-0492423407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B717DC-D455-47A2-A261-43DDE25CE3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80256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3D12017-9018-4D4B-B9EE-36CF517A00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D59ECB6-2CA6-41CF-9102-A726D48C431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E83F572-6373-427C-A89D-E3C0A8D1FEF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9239CC-D358-4E40-B145-843852C2FDA3}" type="datetimeFigureOut">
              <a:rPr lang="en-US" smtClean="0"/>
              <a:t>12/4/2022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7C5D787-D982-44AB-8272-AD445C054AA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187F465-EF28-46D2-B70B-5DA2AC60732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B717DC-D455-47A2-A261-43DDE25CE3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17452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microsoft.com/office/2007/relationships/hdphoto" Target="../media/hdphoto1.wdp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microsoft.com/office/2007/relationships/hdphoto" Target="../media/hdphoto1.wdp"/><Relationship Id="rId7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microsoft.com/office/2007/relationships/hdphoto" Target="../media/hdphoto2.wdp"/><Relationship Id="rId5" Type="http://schemas.openxmlformats.org/officeDocument/2006/relationships/image" Target="../media/image4.png"/><Relationship Id="rId4" Type="http://schemas.openxmlformats.org/officeDocument/2006/relationships/image" Target="../media/image2.png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microsoft.com/office/2007/relationships/hdphoto" Target="../media/hdphoto1.wdp"/><Relationship Id="rId7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microsoft.com/office/2007/relationships/hdphoto" Target="../media/hdphoto2.wdp"/><Relationship Id="rId5" Type="http://schemas.openxmlformats.org/officeDocument/2006/relationships/image" Target="../media/image4.pn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g"/><Relationship Id="rId3" Type="http://schemas.openxmlformats.org/officeDocument/2006/relationships/image" Target="../media/image1.png"/><Relationship Id="rId7" Type="http://schemas.microsoft.com/office/2007/relationships/hdphoto" Target="../media/hdphoto3.wdp"/><Relationship Id="rId12" Type="http://schemas.microsoft.com/office/2007/relationships/hdphoto" Target="../media/hdphoto5.wdp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11" Type="http://schemas.openxmlformats.org/officeDocument/2006/relationships/image" Target="../media/image10.png"/><Relationship Id="rId5" Type="http://schemas.openxmlformats.org/officeDocument/2006/relationships/image" Target="../media/image2.png"/><Relationship Id="rId10" Type="http://schemas.microsoft.com/office/2007/relationships/hdphoto" Target="../media/hdphoto4.wdp"/><Relationship Id="rId4" Type="http://schemas.microsoft.com/office/2007/relationships/hdphoto" Target="../media/hdphoto1.wdp"/><Relationship Id="rId9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microsoft.com/office/2007/relationships/hdphoto" Target="../media/hdphoto1.wdp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1.png"/><Relationship Id="rId7" Type="http://schemas.microsoft.com/office/2007/relationships/hdphoto" Target="../media/hdphoto6.wdp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2.png"/><Relationship Id="rId4" Type="http://schemas.microsoft.com/office/2007/relationships/hdphoto" Target="../media/hdphoto1.wdp"/><Relationship Id="rId9" Type="http://schemas.microsoft.com/office/2007/relationships/hdphoto" Target="../media/hdphoto7.wdp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microsoft.com/office/2007/relationships/hdphoto" Target="../media/hdphoto8.wdp"/><Relationship Id="rId5" Type="http://schemas.openxmlformats.org/officeDocument/2006/relationships/image" Target="../media/image13.png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2.png"/><Relationship Id="rId4" Type="http://schemas.microsoft.com/office/2007/relationships/hdphoto" Target="../media/hdphoto1.wdp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microsoft.com/office/2007/relationships/hdphoto" Target="../media/hdphoto8.wdp"/><Relationship Id="rId5" Type="http://schemas.openxmlformats.org/officeDocument/2006/relationships/image" Target="../media/image13.png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audio" Target="../media/audio1.wav"/><Relationship Id="rId7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microsoft.com/office/2007/relationships/hdphoto" Target="../media/hdphoto1.wdp"/><Relationship Id="rId5" Type="http://schemas.openxmlformats.org/officeDocument/2006/relationships/image" Target="../media/image1.png"/><Relationship Id="rId4" Type="http://schemas.openxmlformats.org/officeDocument/2006/relationships/audio" Target="../media/audio2.wav"/><Relationship Id="rId9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6A985934-4C0B-47FE-9263-F1822EE27FC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>
                        <a14:foregroundMark x1="7321" y1="97656" x2="94436" y2="97917"/>
                        <a14:foregroundMark x1="4539" y1="1823" x2="97950" y2="1823"/>
                        <a14:foregroundMark x1="1318" y1="2865" x2="4246" y2="1302"/>
                        <a14:foregroundMark x1="586" y1="98438" x2="11713" y2="98698"/>
                        <a14:backgroundMark x1="1464" y1="5469" x2="97804" y2="9896"/>
                        <a14:backgroundMark x1="98829" y1="13281" x2="96193" y2="85417"/>
                        <a14:backgroundMark x1="96193" y1="85417" x2="9224" y2="87500"/>
                        <a14:backgroundMark x1="9224" y1="87500" x2="5271" y2="12240"/>
                        <a14:backgroundMark x1="5710" y1="12760" x2="83748" y2="35156"/>
                        <a14:backgroundMark x1="3514" y1="68229" x2="6442" y2="89583"/>
                        <a14:backgroundMark x1="21523" y1="41667" x2="59297" y2="69792"/>
                        <a14:backgroundMark x1="82723" y1="34635" x2="98243" y2="51302"/>
                        <a14:backgroundMark x1="18009" y1="32292" x2="35286" y2="41406"/>
                        <a14:backgroundMark x1="14934" y1="46615" x2="36457" y2="70573"/>
                      </a14:backgroundRemoval>
                    </a14:imgEffect>
                  </a14:imgLayer>
                </a14:imgProps>
              </a:ext>
            </a:extLst>
          </a:blip>
          <a:srcRect t="94227"/>
          <a:stretch/>
        </p:blipFill>
        <p:spPr>
          <a:xfrm>
            <a:off x="0" y="6460136"/>
            <a:ext cx="12192000" cy="397864"/>
          </a:xfrm>
          <a:prstGeom prst="rect">
            <a:avLst/>
          </a:prstGeom>
        </p:spPr>
      </p:pic>
      <p:pic>
        <p:nvPicPr>
          <p:cNvPr id="6" name="图片 7">
            <a:extLst>
              <a:ext uri="{FF2B5EF4-FFF2-40B4-BE49-F238E27FC236}">
                <a16:creationId xmlns:a16="http://schemas.microsoft.com/office/drawing/2014/main" id="{789A4B02-83E1-41DE-9367-4E1357B51606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87206" t="51297" r="-1170" b="-4757"/>
          <a:stretch/>
        </p:blipFill>
        <p:spPr>
          <a:xfrm rot="19619480" flipH="1">
            <a:off x="313834" y="2047684"/>
            <a:ext cx="1586549" cy="2047231"/>
          </a:xfrm>
          <a:prstGeom prst="rect">
            <a:avLst/>
          </a:prstGeom>
        </p:spPr>
      </p:pic>
      <p:pic>
        <p:nvPicPr>
          <p:cNvPr id="9" name="图片 7">
            <a:extLst>
              <a:ext uri="{FF2B5EF4-FFF2-40B4-BE49-F238E27FC236}">
                <a16:creationId xmlns:a16="http://schemas.microsoft.com/office/drawing/2014/main" id="{452D41F7-37DD-4577-B0F3-59D5EF80A2D5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63893" r="85748"/>
          <a:stretch/>
        </p:blipFill>
        <p:spPr>
          <a:xfrm rot="17758331">
            <a:off x="10140119" y="4865029"/>
            <a:ext cx="1772966" cy="1514004"/>
          </a:xfrm>
          <a:prstGeom prst="rect">
            <a:avLst/>
          </a:prstGeom>
        </p:spPr>
      </p:pic>
      <p:grpSp>
        <p:nvGrpSpPr>
          <p:cNvPr id="13" name="Group 12">
            <a:extLst>
              <a:ext uri="{FF2B5EF4-FFF2-40B4-BE49-F238E27FC236}">
                <a16:creationId xmlns:a16="http://schemas.microsoft.com/office/drawing/2014/main" id="{E7482738-8A4E-4318-A281-B84DF3A63472}"/>
              </a:ext>
            </a:extLst>
          </p:cNvPr>
          <p:cNvGrpSpPr/>
          <p:nvPr/>
        </p:nvGrpSpPr>
        <p:grpSpPr>
          <a:xfrm>
            <a:off x="1762275" y="-37467"/>
            <a:ext cx="10197496" cy="2018182"/>
            <a:chOff x="2180216" y="1968007"/>
            <a:chExt cx="6699183" cy="2018182"/>
          </a:xfrm>
        </p:grpSpPr>
        <p:sp>
          <p:nvSpPr>
            <p:cNvPr id="14" name="Rounded Rectangle 10">
              <a:extLst>
                <a:ext uri="{FF2B5EF4-FFF2-40B4-BE49-F238E27FC236}">
                  <a16:creationId xmlns:a16="http://schemas.microsoft.com/office/drawing/2014/main" id="{9B696CF3-5945-429D-B7B1-B06D4DEE7172}"/>
                </a:ext>
              </a:extLst>
            </p:cNvPr>
            <p:cNvSpPr/>
            <p:nvPr/>
          </p:nvSpPr>
          <p:spPr>
            <a:xfrm>
              <a:off x="2180216" y="2210248"/>
              <a:ext cx="6699183" cy="1775941"/>
            </a:xfrm>
            <a:prstGeom prst="roundRect">
              <a:avLst/>
            </a:prstGeom>
            <a:solidFill>
              <a:srgbClr val="FF99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5" name="Rounded Rectangle 11">
              <a:extLst>
                <a:ext uri="{FF2B5EF4-FFF2-40B4-BE49-F238E27FC236}">
                  <a16:creationId xmlns:a16="http://schemas.microsoft.com/office/drawing/2014/main" id="{16A8BBFB-787F-4989-98A2-E64D56717F3C}"/>
                </a:ext>
              </a:extLst>
            </p:cNvPr>
            <p:cNvSpPr/>
            <p:nvPr/>
          </p:nvSpPr>
          <p:spPr>
            <a:xfrm>
              <a:off x="2252630" y="2397582"/>
              <a:ext cx="6554356" cy="1490613"/>
            </a:xfrm>
            <a:prstGeom prst="round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6" name="Rounded Rectangle 12">
              <a:extLst>
                <a:ext uri="{FF2B5EF4-FFF2-40B4-BE49-F238E27FC236}">
                  <a16:creationId xmlns:a16="http://schemas.microsoft.com/office/drawing/2014/main" id="{9FA89992-3387-4CA2-AABC-0C659C1F854D}"/>
                </a:ext>
              </a:extLst>
            </p:cNvPr>
            <p:cNvSpPr/>
            <p:nvPr/>
          </p:nvSpPr>
          <p:spPr>
            <a:xfrm>
              <a:off x="3274407" y="1974972"/>
              <a:ext cx="105430" cy="522188"/>
            </a:xfrm>
            <a:prstGeom prst="roundRect">
              <a:avLst/>
            </a:prstGeom>
            <a:scene3d>
              <a:camera prst="orthographicFront"/>
              <a:lightRig rig="threePt" dir="t"/>
            </a:scene3d>
            <a:sp3d>
              <a:bevelT prst="convex"/>
            </a:sp3d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7" name="Rounded Rectangle 13">
              <a:extLst>
                <a:ext uri="{FF2B5EF4-FFF2-40B4-BE49-F238E27FC236}">
                  <a16:creationId xmlns:a16="http://schemas.microsoft.com/office/drawing/2014/main" id="{A6FBD9BA-FFB1-4570-90B7-1210A228C527}"/>
                </a:ext>
              </a:extLst>
            </p:cNvPr>
            <p:cNvSpPr/>
            <p:nvPr/>
          </p:nvSpPr>
          <p:spPr>
            <a:xfrm>
              <a:off x="7874390" y="1968007"/>
              <a:ext cx="105430" cy="522188"/>
            </a:xfrm>
            <a:prstGeom prst="roundRect">
              <a:avLst/>
            </a:prstGeom>
            <a:scene3d>
              <a:camera prst="orthographicFront"/>
              <a:lightRig rig="threePt" dir="t"/>
            </a:scene3d>
            <a:sp3d>
              <a:bevelT prst="convex"/>
            </a:sp3d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18" name="Picture 17">
            <a:extLst>
              <a:ext uri="{FF2B5EF4-FFF2-40B4-BE49-F238E27FC236}">
                <a16:creationId xmlns:a16="http://schemas.microsoft.com/office/drawing/2014/main" id="{92A35051-3591-44E6-BBDC-45D9D8903FCE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44582"/>
          <a:stretch/>
        </p:blipFill>
        <p:spPr>
          <a:xfrm>
            <a:off x="0" y="-237679"/>
            <a:ext cx="2329970" cy="2017012"/>
          </a:xfrm>
          <a:prstGeom prst="rect">
            <a:avLst/>
          </a:prstGeom>
        </p:spPr>
      </p:pic>
      <p:sp>
        <p:nvSpPr>
          <p:cNvPr id="19" name="文本框 22">
            <a:extLst>
              <a:ext uri="{FF2B5EF4-FFF2-40B4-BE49-F238E27FC236}">
                <a16:creationId xmlns:a16="http://schemas.microsoft.com/office/drawing/2014/main" id="{31AD9DFE-2B78-4FA7-820E-BFAF89626BE3}"/>
              </a:ext>
            </a:extLst>
          </p:cNvPr>
          <p:cNvSpPr txBox="1"/>
          <p:nvPr/>
        </p:nvSpPr>
        <p:spPr>
          <a:xfrm>
            <a:off x="3882167" y="2796596"/>
            <a:ext cx="558351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5400" err="1">
                <a:solidFill>
                  <a:srgbClr val="FF0000"/>
                </a:solidFill>
                <a:latin typeface="Arial" panose="020B0604020202020204" pitchFamily="34" charset="0"/>
                <a:ea typeface="思源黑体 CN Bold" panose="020B0800000000000000" pitchFamily="34" charset="-122"/>
                <a:cs typeface="Arial" panose="020B0604020202020204" pitchFamily="34" charset="0"/>
              </a:rPr>
              <a:t>Tiết</a:t>
            </a:r>
            <a:r>
              <a:rPr lang="en-US" altLang="zh-CN" sz="5400">
                <a:solidFill>
                  <a:srgbClr val="FF0000"/>
                </a:solidFill>
                <a:latin typeface="Arial" panose="020B0604020202020204" pitchFamily="34" charset="0"/>
                <a:ea typeface="思源黑体 CN Bold" panose="020B0800000000000000" pitchFamily="34" charset="-122"/>
                <a:cs typeface="Arial" panose="020B0604020202020204" pitchFamily="34" charset="0"/>
              </a:rPr>
              <a:t> </a:t>
            </a:r>
            <a:r>
              <a:rPr lang="en-US" altLang="zh-CN" sz="5400" smtClean="0">
                <a:solidFill>
                  <a:srgbClr val="FF0000"/>
                </a:solidFill>
                <a:latin typeface="Arial" panose="020B0604020202020204" pitchFamily="34" charset="0"/>
                <a:ea typeface="思源黑体 CN Bold" panose="020B0800000000000000" pitchFamily="34" charset="-122"/>
                <a:cs typeface="Arial" panose="020B0604020202020204" pitchFamily="34" charset="0"/>
              </a:rPr>
              <a:t>1 – trang 102</a:t>
            </a:r>
            <a:endParaRPr lang="zh-CN" altLang="en-US" sz="5400" dirty="0">
              <a:solidFill>
                <a:srgbClr val="FF0000"/>
              </a:solidFill>
              <a:latin typeface="Arial" panose="020B0604020202020204" pitchFamily="34" charset="0"/>
              <a:ea typeface="思源黑体 CN Bold" panose="020B0800000000000000" pitchFamily="34" charset="-122"/>
              <a:cs typeface="Arial" panose="020B0604020202020204" pitchFamily="34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3ED38B83-FB61-4342-B8C1-8105D9734574}"/>
              </a:ext>
            </a:extLst>
          </p:cNvPr>
          <p:cNvSpPr txBox="1"/>
          <p:nvPr/>
        </p:nvSpPr>
        <p:spPr>
          <a:xfrm>
            <a:off x="265644" y="326498"/>
            <a:ext cx="19030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3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26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03DF0E51-5E3E-4B54-B407-22D8E4AD08DF}"/>
              </a:ext>
            </a:extLst>
          </p:cNvPr>
          <p:cNvSpPr txBox="1"/>
          <p:nvPr/>
        </p:nvSpPr>
        <p:spPr>
          <a:xfrm>
            <a:off x="2168740" y="450213"/>
            <a:ext cx="941324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rgbClr val="249024"/>
                </a:solidFill>
                <a:effectLst>
                  <a:reflection blurRad="6350" stA="55000" endA="300" endPos="45500" dir="5400000" sy="-100000" algn="bl" rotWithShape="0"/>
                </a:effectLst>
                <a:latin typeface="Arial" panose="020B0604020202020204" pitchFamily="34" charset="0"/>
                <a:cs typeface="Arial" panose="020B0604020202020204" pitchFamily="34" charset="0"/>
              </a:rPr>
              <a:t>ĐƯỜNG </a:t>
            </a:r>
            <a:r>
              <a:rPr lang="en-US" sz="4000" b="1">
                <a:solidFill>
                  <a:srgbClr val="249024"/>
                </a:solidFill>
                <a:effectLst>
                  <a:reflection blurRad="6350" stA="55000" endA="300" endPos="45500" dir="5400000" sy="-100000" algn="bl" rotWithShape="0"/>
                </a:effectLst>
                <a:latin typeface="Arial" panose="020B0604020202020204" pitchFamily="34" charset="0"/>
                <a:cs typeface="Arial" panose="020B0604020202020204" pitchFamily="34" charset="0"/>
              </a:rPr>
              <a:t>GẤP </a:t>
            </a:r>
            <a:r>
              <a:rPr lang="en-US" sz="4000" b="1" smtClean="0">
                <a:solidFill>
                  <a:srgbClr val="249024"/>
                </a:solidFill>
                <a:effectLst>
                  <a:reflection blurRad="6350" stA="55000" endA="300" endPos="45500" dir="5400000" sy="-100000" algn="bl" rotWithShape="0"/>
                </a:effectLst>
                <a:latin typeface="Arial" panose="020B0604020202020204" pitchFamily="34" charset="0"/>
                <a:cs typeface="Arial" panose="020B0604020202020204" pitchFamily="34" charset="0"/>
              </a:rPr>
              <a:t>KHÚC.</a:t>
            </a:r>
            <a:endParaRPr lang="en-US" sz="4000" b="1" dirty="0">
              <a:solidFill>
                <a:srgbClr val="249024"/>
              </a:solidFill>
              <a:effectLst>
                <a:reflection blurRad="6350" stA="55000" endA="300" endPos="45500" dir="5400000" sy="-100000" algn="bl" rotWithShape="0"/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4000" b="1" dirty="0">
                <a:solidFill>
                  <a:srgbClr val="249024"/>
                </a:solidFill>
                <a:effectLst>
                  <a:reflection blurRad="6350" stA="55000" endA="300" endPos="45500" dir="5400000" sy="-100000" algn="bl" rotWithShape="0"/>
                </a:effectLst>
                <a:latin typeface="Arial" panose="020B0604020202020204" pitchFamily="34" charset="0"/>
                <a:cs typeface="Arial" panose="020B0604020202020204" pitchFamily="34" charset="0"/>
              </a:rPr>
              <a:t>HÌNH TỨ GIÁC</a:t>
            </a:r>
          </a:p>
        </p:txBody>
      </p:sp>
      <p:pic>
        <p:nvPicPr>
          <p:cNvPr id="22" name="图片 7">
            <a:extLst>
              <a:ext uri="{FF2B5EF4-FFF2-40B4-BE49-F238E27FC236}">
                <a16:creationId xmlns:a16="http://schemas.microsoft.com/office/drawing/2014/main" id="{AC84ED0C-71D2-4BDA-92D7-6A97FE8A4575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87905" t="48165" r="-1170" b="-4757"/>
          <a:stretch/>
        </p:blipFill>
        <p:spPr>
          <a:xfrm flipH="1">
            <a:off x="6861023" y="5084596"/>
            <a:ext cx="1790699" cy="1964650"/>
          </a:xfrm>
          <a:prstGeom prst="rect">
            <a:avLst/>
          </a:prstGeom>
        </p:spPr>
      </p:pic>
      <p:pic>
        <p:nvPicPr>
          <p:cNvPr id="23" name="图片 7">
            <a:extLst>
              <a:ext uri="{FF2B5EF4-FFF2-40B4-BE49-F238E27FC236}">
                <a16:creationId xmlns:a16="http://schemas.microsoft.com/office/drawing/2014/main" id="{7E21CC16-F51F-4939-8C94-2C27ECED9926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50546" t="472" r="34513" b="63484"/>
          <a:stretch/>
        </p:blipFill>
        <p:spPr>
          <a:xfrm flipH="1">
            <a:off x="3320745" y="5536438"/>
            <a:ext cx="2133601" cy="1734797"/>
          </a:xfrm>
          <a:prstGeom prst="rect">
            <a:avLst/>
          </a:prstGeom>
        </p:spPr>
      </p:pic>
      <p:pic>
        <p:nvPicPr>
          <p:cNvPr id="24" name="图片 7">
            <a:extLst>
              <a:ext uri="{FF2B5EF4-FFF2-40B4-BE49-F238E27FC236}">
                <a16:creationId xmlns:a16="http://schemas.microsoft.com/office/drawing/2014/main" id="{A13EFF7A-6323-4973-A8E1-72DD661D1256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6162" t="5712" r="64708" b="50189"/>
          <a:stretch/>
        </p:blipFill>
        <p:spPr>
          <a:xfrm flipH="1">
            <a:off x="33565" y="4570265"/>
            <a:ext cx="3190554" cy="2478981"/>
          </a:xfrm>
          <a:prstGeom prst="rect">
            <a:avLst/>
          </a:prstGeom>
        </p:spPr>
      </p:pic>
      <p:pic>
        <p:nvPicPr>
          <p:cNvPr id="25" name="图片 7">
            <a:extLst>
              <a:ext uri="{FF2B5EF4-FFF2-40B4-BE49-F238E27FC236}">
                <a16:creationId xmlns:a16="http://schemas.microsoft.com/office/drawing/2014/main" id="{0104D1AD-19B3-47C1-A370-A7225A567C01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73209" t="11266" r="10549" b="48066"/>
          <a:stretch/>
        </p:blipFill>
        <p:spPr>
          <a:xfrm rot="14945965" flipH="1">
            <a:off x="10107324" y="1836005"/>
            <a:ext cx="2351823" cy="19848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27788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E7DD87F2-E893-4A1B-A28B-27D2DAD77677}"/>
              </a:ext>
            </a:extLst>
          </p:cNvPr>
          <p:cNvGrpSpPr/>
          <p:nvPr/>
        </p:nvGrpSpPr>
        <p:grpSpPr>
          <a:xfrm>
            <a:off x="-219865" y="5141755"/>
            <a:ext cx="12411865" cy="2355392"/>
            <a:chOff x="-219865" y="5141755"/>
            <a:chExt cx="12411865" cy="2355392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B532E675-E676-45E8-84C0-75428F084EC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0" b="100000" l="0" r="100000">
                          <a14:foregroundMark x1="7321" y1="97656" x2="94436" y2="97917"/>
                          <a14:foregroundMark x1="4539" y1="1823" x2="97950" y2="1823"/>
                          <a14:foregroundMark x1="1318" y1="2865" x2="4246" y2="1302"/>
                          <a14:foregroundMark x1="586" y1="98438" x2="11713" y2="98698"/>
                          <a14:backgroundMark x1="1464" y1="5469" x2="97804" y2="9896"/>
                          <a14:backgroundMark x1="98829" y1="13281" x2="96193" y2="85417"/>
                          <a14:backgroundMark x1="96193" y1="85417" x2="9224" y2="87500"/>
                          <a14:backgroundMark x1="9224" y1="87500" x2="5271" y2="12240"/>
                          <a14:backgroundMark x1="5710" y1="12760" x2="83748" y2="35156"/>
                          <a14:backgroundMark x1="3514" y1="68229" x2="6442" y2="89583"/>
                          <a14:backgroundMark x1="21523" y1="41667" x2="59297" y2="69792"/>
                          <a14:backgroundMark x1="82723" y1="34635" x2="98243" y2="51302"/>
                          <a14:backgroundMark x1="18009" y1="32292" x2="35286" y2="41406"/>
                          <a14:backgroundMark x1="14934" y1="46615" x2="36457" y2="70573"/>
                        </a14:backgroundRemoval>
                      </a14:imgEffect>
                    </a14:imgLayer>
                  </a14:imgProps>
                </a:ext>
              </a:extLst>
            </a:blip>
            <a:srcRect t="94227"/>
            <a:stretch/>
          </p:blipFill>
          <p:spPr>
            <a:xfrm>
              <a:off x="0" y="6460136"/>
              <a:ext cx="12192000" cy="397864"/>
            </a:xfrm>
            <a:prstGeom prst="rect">
              <a:avLst/>
            </a:prstGeom>
          </p:spPr>
        </p:pic>
        <p:pic>
          <p:nvPicPr>
            <p:cNvPr id="5" name="图片 2">
              <a:extLst>
                <a:ext uri="{FF2B5EF4-FFF2-40B4-BE49-F238E27FC236}">
                  <a16:creationId xmlns:a16="http://schemas.microsoft.com/office/drawing/2014/main" id="{C1DC8928-E538-49BA-954D-7AABF032BB6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18913" r="62396" b="49205"/>
            <a:stretch/>
          </p:blipFill>
          <p:spPr>
            <a:xfrm rot="3299304">
              <a:off x="-318811" y="5240701"/>
              <a:ext cx="2355392" cy="2157500"/>
            </a:xfrm>
            <a:prstGeom prst="rect">
              <a:avLst/>
            </a:prstGeom>
          </p:spPr>
        </p:pic>
        <p:pic>
          <p:nvPicPr>
            <p:cNvPr id="6" name="图片 7">
              <a:extLst>
                <a:ext uri="{FF2B5EF4-FFF2-40B4-BE49-F238E27FC236}">
                  <a16:creationId xmlns:a16="http://schemas.microsoft.com/office/drawing/2014/main" id="{9D546607-4C78-4B62-A009-4169E75D467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18913" r="62396" b="72843"/>
            <a:stretch/>
          </p:blipFill>
          <p:spPr>
            <a:xfrm flipH="1">
              <a:off x="7132132" y="6022518"/>
              <a:ext cx="1699938" cy="832494"/>
            </a:xfrm>
            <a:prstGeom prst="rect">
              <a:avLst/>
            </a:prstGeom>
          </p:spPr>
        </p:pic>
        <p:pic>
          <p:nvPicPr>
            <p:cNvPr id="9" name="图片 7">
              <a:extLst>
                <a:ext uri="{FF2B5EF4-FFF2-40B4-BE49-F238E27FC236}">
                  <a16:creationId xmlns:a16="http://schemas.microsoft.com/office/drawing/2014/main" id="{3C3A4903-840E-406C-90CB-197A2CE9DBA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t="63893" r="85748"/>
            <a:stretch/>
          </p:blipFill>
          <p:spPr>
            <a:xfrm rot="17758331">
              <a:off x="11244476" y="5792447"/>
              <a:ext cx="859187" cy="733693"/>
            </a:xfrm>
            <a:prstGeom prst="rect">
              <a:avLst/>
            </a:prstGeom>
          </p:spPr>
        </p:pic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id="{D123ACCC-4B89-4A7B-A8A7-69FE42CD444D}"/>
              </a:ext>
            </a:extLst>
          </p:cNvPr>
          <p:cNvGrpSpPr/>
          <p:nvPr/>
        </p:nvGrpSpPr>
        <p:grpSpPr>
          <a:xfrm>
            <a:off x="0" y="-1"/>
            <a:ext cx="12333834" cy="1454069"/>
            <a:chOff x="0" y="-1"/>
            <a:chExt cx="12333834" cy="1454069"/>
          </a:xfrm>
        </p:grpSpPr>
        <p:pic>
          <p:nvPicPr>
            <p:cNvPr id="19" name="Picture 18">
              <a:extLst>
                <a:ext uri="{FF2B5EF4-FFF2-40B4-BE49-F238E27FC236}">
                  <a16:creationId xmlns:a16="http://schemas.microsoft.com/office/drawing/2014/main" id="{C72A5402-B61A-459C-80C6-F133D10149F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0" b="100000" l="0" r="100000">
                          <a14:foregroundMark x1="7321" y1="97656" x2="94436" y2="97917"/>
                          <a14:foregroundMark x1="4539" y1="1823" x2="97950" y2="1823"/>
                          <a14:foregroundMark x1="1318" y1="2865" x2="4246" y2="1302"/>
                          <a14:foregroundMark x1="586" y1="98438" x2="11713" y2="98698"/>
                          <a14:backgroundMark x1="1464" y1="5469" x2="97804" y2="9896"/>
                          <a14:backgroundMark x1="98829" y1="13281" x2="96193" y2="85417"/>
                          <a14:backgroundMark x1="96193" y1="85417" x2="9224" y2="87500"/>
                          <a14:backgroundMark x1="9224" y1="87500" x2="5271" y2="12240"/>
                          <a14:backgroundMark x1="5710" y1="12760" x2="83748" y2="35156"/>
                          <a14:backgroundMark x1="3514" y1="68229" x2="6442" y2="89583"/>
                          <a14:backgroundMark x1="21523" y1="41667" x2="59297" y2="69792"/>
                          <a14:backgroundMark x1="82723" y1="34635" x2="98243" y2="51302"/>
                          <a14:backgroundMark x1="18009" y1="32292" x2="35286" y2="41406"/>
                          <a14:backgroundMark x1="14934" y1="46615" x2="36457" y2="70573"/>
                        </a14:backgroundRemoval>
                      </a14:imgEffect>
                    </a14:imgLayer>
                  </a14:imgProps>
                </a:ext>
              </a:extLst>
            </a:blip>
            <a:srcRect t="94227"/>
            <a:stretch/>
          </p:blipFill>
          <p:spPr>
            <a:xfrm rot="10800000">
              <a:off x="0" y="0"/>
              <a:ext cx="12192000" cy="397864"/>
            </a:xfrm>
            <a:prstGeom prst="rect">
              <a:avLst/>
            </a:prstGeom>
          </p:spPr>
        </p:pic>
        <p:pic>
          <p:nvPicPr>
            <p:cNvPr id="20" name="图片 2">
              <a:extLst>
                <a:ext uri="{FF2B5EF4-FFF2-40B4-BE49-F238E27FC236}">
                  <a16:creationId xmlns:a16="http://schemas.microsoft.com/office/drawing/2014/main" id="{2EDFEA16-7C1A-4593-B8BA-15768C29122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18913" t="-5528" r="62396" b="71295"/>
            <a:stretch/>
          </p:blipFill>
          <p:spPr>
            <a:xfrm rot="10800000">
              <a:off x="9978442" y="-1"/>
              <a:ext cx="2355392" cy="1454069"/>
            </a:xfrm>
            <a:prstGeom prst="rect">
              <a:avLst/>
            </a:prstGeom>
          </p:spPr>
        </p:pic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89BEDF02-B80A-41A6-BB88-A7AA72D329DC}"/>
              </a:ext>
            </a:extLst>
          </p:cNvPr>
          <p:cNvGrpSpPr/>
          <p:nvPr/>
        </p:nvGrpSpPr>
        <p:grpSpPr>
          <a:xfrm>
            <a:off x="166646" y="422233"/>
            <a:ext cx="8215354" cy="609600"/>
            <a:chOff x="481252" y="1865894"/>
            <a:chExt cx="8215354" cy="609600"/>
          </a:xfrm>
        </p:grpSpPr>
        <p:sp>
          <p:nvSpPr>
            <p:cNvPr id="11" name="Rounded Rectangle 2">
              <a:extLst>
                <a:ext uri="{FF2B5EF4-FFF2-40B4-BE49-F238E27FC236}">
                  <a16:creationId xmlns:a16="http://schemas.microsoft.com/office/drawing/2014/main" id="{4B309C1A-9E9B-42E3-9100-6EB401124675}"/>
                </a:ext>
              </a:extLst>
            </p:cNvPr>
            <p:cNvSpPr/>
            <p:nvPr/>
          </p:nvSpPr>
          <p:spPr>
            <a:xfrm>
              <a:off x="1090852" y="1942094"/>
              <a:ext cx="7605754" cy="533400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3200" b="1" dirty="0" err="1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Tính</a:t>
              </a:r>
              <a:r>
                <a:rPr lang="en-US" sz="3200" b="1" dirty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3200" b="1" dirty="0" err="1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độ</a:t>
              </a:r>
              <a:r>
                <a:rPr lang="en-US" sz="3200" b="1" dirty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3200" b="1" dirty="0" err="1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dài</a:t>
              </a:r>
              <a:r>
                <a:rPr lang="en-US" sz="3200" b="1" dirty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3200" b="1" dirty="0" err="1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đường</a:t>
              </a:r>
              <a:r>
                <a:rPr lang="en-US" sz="3200" b="1" dirty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3200" b="1" dirty="0" err="1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gấp</a:t>
              </a:r>
              <a:r>
                <a:rPr lang="en-US" sz="3200" b="1" dirty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3200" b="1" dirty="0" err="1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khúc</a:t>
              </a:r>
              <a:r>
                <a:rPr lang="en-US" sz="3200" b="1" dirty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 ABCD.</a:t>
              </a:r>
            </a:p>
          </p:txBody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1A64062C-EE2F-4E80-94D0-048EE8956E68}"/>
                </a:ext>
              </a:extLst>
            </p:cNvPr>
            <p:cNvSpPr/>
            <p:nvPr/>
          </p:nvSpPr>
          <p:spPr>
            <a:xfrm>
              <a:off x="481252" y="1865894"/>
              <a:ext cx="609600" cy="609600"/>
            </a:xfrm>
            <a:prstGeom prst="ellipse">
              <a:avLst/>
            </a:prstGeom>
            <a:solidFill>
              <a:srgbClr val="002060"/>
            </a:solidFill>
            <a:ln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000" b="1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3</a:t>
              </a:r>
            </a:p>
          </p:txBody>
        </p:sp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EF712AD4-2839-4A7A-A741-EB96A0FA0D3C}"/>
              </a:ext>
            </a:extLst>
          </p:cNvPr>
          <p:cNvGrpSpPr/>
          <p:nvPr/>
        </p:nvGrpSpPr>
        <p:grpSpPr>
          <a:xfrm>
            <a:off x="3738482" y="941932"/>
            <a:ext cx="7333579" cy="2360235"/>
            <a:chOff x="1580073" y="1245570"/>
            <a:chExt cx="7333579" cy="2360235"/>
          </a:xfrm>
        </p:grpSpPr>
        <p:grpSp>
          <p:nvGrpSpPr>
            <p:cNvPr id="17" name="Group 16">
              <a:extLst>
                <a:ext uri="{FF2B5EF4-FFF2-40B4-BE49-F238E27FC236}">
                  <a16:creationId xmlns:a16="http://schemas.microsoft.com/office/drawing/2014/main" id="{130411A9-FB28-4CCF-A11C-5BBA55FB7B79}"/>
                </a:ext>
              </a:extLst>
            </p:cNvPr>
            <p:cNvGrpSpPr/>
            <p:nvPr/>
          </p:nvGrpSpPr>
          <p:grpSpPr>
            <a:xfrm>
              <a:off x="1580073" y="1245570"/>
              <a:ext cx="7333579" cy="2360235"/>
              <a:chOff x="1903923" y="786910"/>
              <a:chExt cx="7333579" cy="2360235"/>
            </a:xfrm>
          </p:grpSpPr>
          <p:grpSp>
            <p:nvGrpSpPr>
              <p:cNvPr id="14" name="Group 13">
                <a:extLst>
                  <a:ext uri="{FF2B5EF4-FFF2-40B4-BE49-F238E27FC236}">
                    <a16:creationId xmlns:a16="http://schemas.microsoft.com/office/drawing/2014/main" id="{0BB22CAB-649D-4A77-A47E-D8F5B50C9E95}"/>
                  </a:ext>
                </a:extLst>
              </p:cNvPr>
              <p:cNvGrpSpPr/>
              <p:nvPr/>
            </p:nvGrpSpPr>
            <p:grpSpPr>
              <a:xfrm>
                <a:off x="2424268" y="1255512"/>
                <a:ext cx="6331676" cy="1419280"/>
                <a:chOff x="2424268" y="1255512"/>
                <a:chExt cx="6331676" cy="1419280"/>
              </a:xfrm>
            </p:grpSpPr>
            <p:grpSp>
              <p:nvGrpSpPr>
                <p:cNvPr id="13" name="Group 12">
                  <a:extLst>
                    <a:ext uri="{FF2B5EF4-FFF2-40B4-BE49-F238E27FC236}">
                      <a16:creationId xmlns:a16="http://schemas.microsoft.com/office/drawing/2014/main" id="{288A48BF-462F-4F69-8869-55D37D3751A1}"/>
                    </a:ext>
                  </a:extLst>
                </p:cNvPr>
                <p:cNvGrpSpPr/>
                <p:nvPr/>
              </p:nvGrpSpPr>
              <p:grpSpPr>
                <a:xfrm>
                  <a:off x="2467827" y="1951286"/>
                  <a:ext cx="6288117" cy="664914"/>
                  <a:chOff x="2467827" y="1951286"/>
                  <a:chExt cx="6288117" cy="664914"/>
                </a:xfrm>
              </p:grpSpPr>
              <p:cxnSp>
                <p:nvCxnSpPr>
                  <p:cNvPr id="8" name="Straight Connector 7">
                    <a:extLst>
                      <a:ext uri="{FF2B5EF4-FFF2-40B4-BE49-F238E27FC236}">
                        <a16:creationId xmlns:a16="http://schemas.microsoft.com/office/drawing/2014/main" id="{9A212799-A259-462C-AA55-1EAD9EF5CE4B}"/>
                      </a:ext>
                    </a:extLst>
                  </p:cNvPr>
                  <p:cNvCxnSpPr/>
                  <p:nvPr/>
                </p:nvCxnSpPr>
                <p:spPr>
                  <a:xfrm>
                    <a:off x="2467827" y="2616200"/>
                    <a:ext cx="2700000" cy="0"/>
                  </a:xfrm>
                  <a:prstGeom prst="line">
                    <a:avLst/>
                  </a:prstGeom>
                  <a:ln w="28575">
                    <a:solidFill>
                      <a:srgbClr val="00206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5" name="Straight Connector 14">
                    <a:extLst>
                      <a:ext uri="{FF2B5EF4-FFF2-40B4-BE49-F238E27FC236}">
                        <a16:creationId xmlns:a16="http://schemas.microsoft.com/office/drawing/2014/main" id="{4414F3C0-549C-446A-8540-C789AECE8810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rot="-2280000">
                    <a:off x="4938879" y="1951286"/>
                    <a:ext cx="2160000" cy="0"/>
                  </a:xfrm>
                  <a:prstGeom prst="line">
                    <a:avLst/>
                  </a:prstGeom>
                  <a:ln w="28575">
                    <a:solidFill>
                      <a:srgbClr val="00206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6" name="Straight Connector 15">
                    <a:extLst>
                      <a:ext uri="{FF2B5EF4-FFF2-40B4-BE49-F238E27FC236}">
                        <a16:creationId xmlns:a16="http://schemas.microsoft.com/office/drawing/2014/main" id="{11770B06-5860-490D-88A0-5C25805D2F74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rot="2400000">
                    <a:off x="6595944" y="1980581"/>
                    <a:ext cx="2160000" cy="0"/>
                  </a:xfrm>
                  <a:prstGeom prst="line">
                    <a:avLst/>
                  </a:prstGeom>
                  <a:ln w="28575">
                    <a:solidFill>
                      <a:srgbClr val="00206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sp>
              <p:nvSpPr>
                <p:cNvPr id="18" name="Oval 17">
                  <a:extLst>
                    <a:ext uri="{FF2B5EF4-FFF2-40B4-BE49-F238E27FC236}">
                      <a16:creationId xmlns:a16="http://schemas.microsoft.com/office/drawing/2014/main" id="{9364DB7A-5140-4ED9-A589-7E9B4F0FC596}"/>
                    </a:ext>
                  </a:extLst>
                </p:cNvPr>
                <p:cNvSpPr/>
                <p:nvPr/>
              </p:nvSpPr>
              <p:spPr>
                <a:xfrm>
                  <a:off x="2424268" y="2572642"/>
                  <a:ext cx="87115" cy="87115"/>
                </a:xfrm>
                <a:prstGeom prst="ellipse">
                  <a:avLst/>
                </a:prstGeom>
                <a:solidFill>
                  <a:srgbClr val="002060"/>
                </a:solidFill>
                <a:ln>
                  <a:solidFill>
                    <a:srgbClr val="00206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21" name="Oval 20">
                  <a:extLst>
                    <a:ext uri="{FF2B5EF4-FFF2-40B4-BE49-F238E27FC236}">
                      <a16:creationId xmlns:a16="http://schemas.microsoft.com/office/drawing/2014/main" id="{A2B22FB0-1B88-4744-B06D-E380A0B8A741}"/>
                    </a:ext>
                  </a:extLst>
                </p:cNvPr>
                <p:cNvSpPr/>
                <p:nvPr/>
              </p:nvSpPr>
              <p:spPr>
                <a:xfrm>
                  <a:off x="5124269" y="2572642"/>
                  <a:ext cx="87115" cy="87115"/>
                </a:xfrm>
                <a:prstGeom prst="ellipse">
                  <a:avLst/>
                </a:prstGeom>
                <a:solidFill>
                  <a:srgbClr val="002060"/>
                </a:solidFill>
                <a:ln>
                  <a:solidFill>
                    <a:srgbClr val="00206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22" name="Oval 21">
                  <a:extLst>
                    <a:ext uri="{FF2B5EF4-FFF2-40B4-BE49-F238E27FC236}">
                      <a16:creationId xmlns:a16="http://schemas.microsoft.com/office/drawing/2014/main" id="{EEE1D419-7380-4345-A814-934B30A74EF8}"/>
                    </a:ext>
                  </a:extLst>
                </p:cNvPr>
                <p:cNvSpPr/>
                <p:nvPr/>
              </p:nvSpPr>
              <p:spPr>
                <a:xfrm>
                  <a:off x="8431596" y="2587677"/>
                  <a:ext cx="87115" cy="87115"/>
                </a:xfrm>
                <a:prstGeom prst="ellipse">
                  <a:avLst/>
                </a:prstGeom>
                <a:solidFill>
                  <a:srgbClr val="002060"/>
                </a:solidFill>
                <a:ln>
                  <a:solidFill>
                    <a:srgbClr val="00206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23" name="Oval 22">
                  <a:extLst>
                    <a:ext uri="{FF2B5EF4-FFF2-40B4-BE49-F238E27FC236}">
                      <a16:creationId xmlns:a16="http://schemas.microsoft.com/office/drawing/2014/main" id="{82329524-0E4D-417B-9470-FB04B7EAE0C4}"/>
                    </a:ext>
                  </a:extLst>
                </p:cNvPr>
                <p:cNvSpPr/>
                <p:nvPr/>
              </p:nvSpPr>
              <p:spPr>
                <a:xfrm>
                  <a:off x="6810955" y="1255512"/>
                  <a:ext cx="87115" cy="87115"/>
                </a:xfrm>
                <a:prstGeom prst="ellipse">
                  <a:avLst/>
                </a:prstGeom>
                <a:solidFill>
                  <a:srgbClr val="002060"/>
                </a:solidFill>
                <a:ln>
                  <a:solidFill>
                    <a:srgbClr val="00206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sp>
            <p:nvSpPr>
              <p:cNvPr id="24" name="Rounded Rectangle 2">
                <a:extLst>
                  <a:ext uri="{FF2B5EF4-FFF2-40B4-BE49-F238E27FC236}">
                    <a16:creationId xmlns:a16="http://schemas.microsoft.com/office/drawing/2014/main" id="{DC3D695A-3100-4CB6-9CC5-5584650315B8}"/>
                  </a:ext>
                </a:extLst>
              </p:cNvPr>
              <p:cNvSpPr/>
              <p:nvPr/>
            </p:nvSpPr>
            <p:spPr>
              <a:xfrm>
                <a:off x="1903923" y="2276373"/>
                <a:ext cx="734230" cy="533400"/>
              </a:xfrm>
              <a:prstGeom prst="round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US" sz="3200" b="1" dirty="0">
                    <a:solidFill>
                      <a:srgbClr val="002060"/>
                    </a:solidFill>
                    <a:latin typeface="Arial" pitchFamily="34" charset="0"/>
                    <a:cs typeface="Arial" pitchFamily="34" charset="0"/>
                  </a:rPr>
                  <a:t>A</a:t>
                </a:r>
              </a:p>
            </p:txBody>
          </p:sp>
          <p:sp>
            <p:nvSpPr>
              <p:cNvPr id="25" name="Rounded Rectangle 2">
                <a:extLst>
                  <a:ext uri="{FF2B5EF4-FFF2-40B4-BE49-F238E27FC236}">
                    <a16:creationId xmlns:a16="http://schemas.microsoft.com/office/drawing/2014/main" id="{51F664FF-DD85-40EF-8466-A181F7AA5EF4}"/>
                  </a:ext>
                </a:extLst>
              </p:cNvPr>
              <p:cNvSpPr/>
              <p:nvPr/>
            </p:nvSpPr>
            <p:spPr>
              <a:xfrm>
                <a:off x="4928655" y="2613745"/>
                <a:ext cx="734230" cy="533400"/>
              </a:xfrm>
              <a:prstGeom prst="round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US" sz="3200" b="1" dirty="0">
                    <a:solidFill>
                      <a:srgbClr val="002060"/>
                    </a:solidFill>
                    <a:latin typeface="Arial" pitchFamily="34" charset="0"/>
                    <a:cs typeface="Arial" pitchFamily="34" charset="0"/>
                  </a:rPr>
                  <a:t>B</a:t>
                </a:r>
              </a:p>
            </p:txBody>
          </p:sp>
          <p:sp>
            <p:nvSpPr>
              <p:cNvPr id="26" name="Rounded Rectangle 2">
                <a:extLst>
                  <a:ext uri="{FF2B5EF4-FFF2-40B4-BE49-F238E27FC236}">
                    <a16:creationId xmlns:a16="http://schemas.microsoft.com/office/drawing/2014/main" id="{43782788-6D8C-4D7A-ADB2-9D557029A5B5}"/>
                  </a:ext>
                </a:extLst>
              </p:cNvPr>
              <p:cNvSpPr/>
              <p:nvPr/>
            </p:nvSpPr>
            <p:spPr>
              <a:xfrm>
                <a:off x="6585256" y="786910"/>
                <a:ext cx="734230" cy="533400"/>
              </a:xfrm>
              <a:prstGeom prst="round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US" sz="3200" b="1" dirty="0">
                    <a:solidFill>
                      <a:srgbClr val="002060"/>
                    </a:solidFill>
                    <a:latin typeface="Arial" pitchFamily="34" charset="0"/>
                    <a:cs typeface="Arial" pitchFamily="34" charset="0"/>
                  </a:rPr>
                  <a:t>C</a:t>
                </a:r>
              </a:p>
            </p:txBody>
          </p:sp>
          <p:sp>
            <p:nvSpPr>
              <p:cNvPr id="27" name="Rounded Rectangle 2">
                <a:extLst>
                  <a:ext uri="{FF2B5EF4-FFF2-40B4-BE49-F238E27FC236}">
                    <a16:creationId xmlns:a16="http://schemas.microsoft.com/office/drawing/2014/main" id="{033BC7BB-E349-464B-9080-1C02F04C5CBB}"/>
                  </a:ext>
                </a:extLst>
              </p:cNvPr>
              <p:cNvSpPr/>
              <p:nvPr/>
            </p:nvSpPr>
            <p:spPr>
              <a:xfrm>
                <a:off x="8503272" y="2364534"/>
                <a:ext cx="734230" cy="533400"/>
              </a:xfrm>
              <a:prstGeom prst="round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US" sz="3200" b="1" dirty="0">
                    <a:solidFill>
                      <a:srgbClr val="002060"/>
                    </a:solidFill>
                    <a:latin typeface="Arial" pitchFamily="34" charset="0"/>
                    <a:cs typeface="Arial" pitchFamily="34" charset="0"/>
                  </a:rPr>
                  <a:t>D</a:t>
                </a:r>
              </a:p>
            </p:txBody>
          </p:sp>
        </p:grp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251AFD27-1537-4535-9E1A-42B4707F8476}"/>
                </a:ext>
              </a:extLst>
            </p:cNvPr>
            <p:cNvSpPr txBox="1"/>
            <p:nvPr/>
          </p:nvSpPr>
          <p:spPr>
            <a:xfrm>
              <a:off x="2819129" y="2333879"/>
              <a:ext cx="1505518" cy="73975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32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5 cm</a:t>
              </a:r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31C55CEE-739B-45F2-B62E-C48DB8CE4E8A}"/>
                </a:ext>
              </a:extLst>
            </p:cNvPr>
            <p:cNvSpPr txBox="1"/>
            <p:nvPr/>
          </p:nvSpPr>
          <p:spPr>
            <a:xfrm rot="19310740">
              <a:off x="4590482" y="1633661"/>
              <a:ext cx="1505518" cy="73975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32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4 cm</a:t>
              </a:r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23A73C0A-494C-4C48-A6C9-09D389F1AA45}"/>
                </a:ext>
              </a:extLst>
            </p:cNvPr>
            <p:cNvSpPr txBox="1"/>
            <p:nvPr/>
          </p:nvSpPr>
          <p:spPr>
            <a:xfrm rot="2442779">
              <a:off x="7152448" y="1959708"/>
              <a:ext cx="1505518" cy="73975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32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4 cm</a:t>
              </a:r>
            </a:p>
          </p:txBody>
        </p:sp>
      </p:grpSp>
      <p:grpSp>
        <p:nvGrpSpPr>
          <p:cNvPr id="48" name="Group 47">
            <a:extLst>
              <a:ext uri="{FF2B5EF4-FFF2-40B4-BE49-F238E27FC236}">
                <a16:creationId xmlns:a16="http://schemas.microsoft.com/office/drawing/2014/main" id="{B50F006E-44D0-4BA0-975C-BBCBA31EC1CF}"/>
              </a:ext>
            </a:extLst>
          </p:cNvPr>
          <p:cNvGrpSpPr/>
          <p:nvPr/>
        </p:nvGrpSpPr>
        <p:grpSpPr>
          <a:xfrm>
            <a:off x="1571155" y="3579737"/>
            <a:ext cx="9380501" cy="2877409"/>
            <a:chOff x="1571155" y="3579737"/>
            <a:chExt cx="9380501" cy="2877409"/>
          </a:xfrm>
        </p:grpSpPr>
        <p:sp>
          <p:nvSpPr>
            <p:cNvPr id="32" name="Rectangle: Rounded Corners 31">
              <a:extLst>
                <a:ext uri="{FF2B5EF4-FFF2-40B4-BE49-F238E27FC236}">
                  <a16:creationId xmlns:a16="http://schemas.microsoft.com/office/drawing/2014/main" id="{8F649FFB-A5D7-4241-BB7B-7FCD2F3AE1C9}"/>
                </a:ext>
              </a:extLst>
            </p:cNvPr>
            <p:cNvSpPr/>
            <p:nvPr/>
          </p:nvSpPr>
          <p:spPr>
            <a:xfrm>
              <a:off x="1571155" y="3579737"/>
              <a:ext cx="9380501" cy="2877409"/>
            </a:xfrm>
            <a:prstGeom prst="roundRect">
              <a:avLst/>
            </a:prstGeom>
            <a:noFill/>
            <a:ln w="38100">
              <a:solidFill>
                <a:schemeClr val="accent6">
                  <a:lumMod val="50000"/>
                </a:schemeClr>
              </a:solidFill>
              <a:prstDash val="lgDashDot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Rounded Rectangle 2">
              <a:extLst>
                <a:ext uri="{FF2B5EF4-FFF2-40B4-BE49-F238E27FC236}">
                  <a16:creationId xmlns:a16="http://schemas.microsoft.com/office/drawing/2014/main" id="{B3580FE8-715A-4786-9550-00DC87CC6619}"/>
                </a:ext>
              </a:extLst>
            </p:cNvPr>
            <p:cNvSpPr/>
            <p:nvPr/>
          </p:nvSpPr>
          <p:spPr>
            <a:xfrm>
              <a:off x="2362147" y="3743790"/>
              <a:ext cx="7797260" cy="2338749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40000"/>
                </a:lnSpc>
              </a:pPr>
              <a:r>
                <a:rPr lang="en-US" sz="3200" b="1" dirty="0" err="1">
                  <a:solidFill>
                    <a:srgbClr val="007600"/>
                  </a:solidFill>
                  <a:latin typeface="Arial" pitchFamily="34" charset="0"/>
                  <a:cs typeface="Arial" pitchFamily="34" charset="0"/>
                </a:rPr>
                <a:t>Bài</a:t>
              </a:r>
              <a:r>
                <a:rPr lang="en-US" sz="3200" b="1" dirty="0">
                  <a:solidFill>
                    <a:srgbClr val="007600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3200" b="1" dirty="0" err="1">
                  <a:solidFill>
                    <a:srgbClr val="007600"/>
                  </a:solidFill>
                  <a:latin typeface="Arial" pitchFamily="34" charset="0"/>
                  <a:cs typeface="Arial" pitchFamily="34" charset="0"/>
                </a:rPr>
                <a:t>giải</a:t>
              </a:r>
              <a:endParaRPr lang="en-US" sz="3200" b="1" dirty="0">
                <a:solidFill>
                  <a:srgbClr val="007600"/>
                </a:solidFill>
                <a:latin typeface="Arial" pitchFamily="34" charset="0"/>
                <a:cs typeface="Arial" pitchFamily="34" charset="0"/>
              </a:endParaRPr>
            </a:p>
            <a:p>
              <a:pPr algn="ctr">
                <a:lnSpc>
                  <a:spcPct val="140000"/>
                </a:lnSpc>
              </a:pPr>
              <a:r>
                <a:rPr lang="en-US" sz="3200" b="1" dirty="0" err="1">
                  <a:solidFill>
                    <a:srgbClr val="007600"/>
                  </a:solidFill>
                  <a:latin typeface="Arial" pitchFamily="34" charset="0"/>
                  <a:cs typeface="Arial" pitchFamily="34" charset="0"/>
                </a:rPr>
                <a:t>Độ</a:t>
              </a:r>
              <a:r>
                <a:rPr lang="en-US" sz="3200" b="1" dirty="0">
                  <a:solidFill>
                    <a:srgbClr val="007600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3200" b="1" dirty="0" err="1">
                  <a:solidFill>
                    <a:srgbClr val="007600"/>
                  </a:solidFill>
                  <a:latin typeface="Arial" pitchFamily="34" charset="0"/>
                  <a:cs typeface="Arial" pitchFamily="34" charset="0"/>
                </a:rPr>
                <a:t>dài</a:t>
              </a:r>
              <a:r>
                <a:rPr lang="en-US" sz="3200" b="1" dirty="0">
                  <a:solidFill>
                    <a:srgbClr val="007600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3200" b="1" dirty="0" err="1">
                  <a:solidFill>
                    <a:srgbClr val="007600"/>
                  </a:solidFill>
                  <a:latin typeface="Arial" pitchFamily="34" charset="0"/>
                  <a:cs typeface="Arial" pitchFamily="34" charset="0"/>
                </a:rPr>
                <a:t>đường</a:t>
              </a:r>
              <a:r>
                <a:rPr lang="en-US" sz="3200" b="1" dirty="0">
                  <a:solidFill>
                    <a:srgbClr val="007600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3200" b="1" dirty="0" err="1">
                  <a:solidFill>
                    <a:srgbClr val="007600"/>
                  </a:solidFill>
                  <a:latin typeface="Arial" pitchFamily="34" charset="0"/>
                  <a:cs typeface="Arial" pitchFamily="34" charset="0"/>
                </a:rPr>
                <a:t>gấp</a:t>
              </a:r>
              <a:r>
                <a:rPr lang="en-US" sz="3200" b="1" dirty="0">
                  <a:solidFill>
                    <a:srgbClr val="007600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3200" b="1" dirty="0" err="1">
                  <a:solidFill>
                    <a:srgbClr val="007600"/>
                  </a:solidFill>
                  <a:latin typeface="Arial" pitchFamily="34" charset="0"/>
                  <a:cs typeface="Arial" pitchFamily="34" charset="0"/>
                </a:rPr>
                <a:t>khúc</a:t>
              </a:r>
              <a:r>
                <a:rPr lang="en-US" sz="3200" b="1" dirty="0">
                  <a:solidFill>
                    <a:srgbClr val="007600"/>
                  </a:solidFill>
                  <a:latin typeface="Arial" pitchFamily="34" charset="0"/>
                  <a:cs typeface="Arial" pitchFamily="34" charset="0"/>
                </a:rPr>
                <a:t> ABCD </a:t>
              </a:r>
              <a:r>
                <a:rPr lang="en-US" sz="3200" b="1" dirty="0" err="1">
                  <a:solidFill>
                    <a:srgbClr val="007600"/>
                  </a:solidFill>
                  <a:latin typeface="Arial" pitchFamily="34" charset="0"/>
                  <a:cs typeface="Arial" pitchFamily="34" charset="0"/>
                </a:rPr>
                <a:t>là</a:t>
              </a:r>
              <a:r>
                <a:rPr lang="en-US" sz="3200" b="1" dirty="0">
                  <a:solidFill>
                    <a:srgbClr val="007600"/>
                  </a:solidFill>
                  <a:latin typeface="Arial" pitchFamily="34" charset="0"/>
                  <a:cs typeface="Arial" pitchFamily="34" charset="0"/>
                </a:rPr>
                <a:t>:</a:t>
              </a:r>
            </a:p>
            <a:p>
              <a:pPr algn="ctr">
                <a:lnSpc>
                  <a:spcPct val="140000"/>
                </a:lnSpc>
              </a:pPr>
              <a:r>
                <a:rPr lang="en-US" sz="3200" b="1" dirty="0">
                  <a:solidFill>
                    <a:srgbClr val="007600"/>
                  </a:solidFill>
                  <a:latin typeface="Arial" pitchFamily="34" charset="0"/>
                  <a:cs typeface="Arial" pitchFamily="34" charset="0"/>
                </a:rPr>
                <a:t>    +	      +	 = 	    cm</a:t>
              </a:r>
            </a:p>
            <a:p>
              <a:pPr algn="ctr">
                <a:lnSpc>
                  <a:spcPct val="140000"/>
                </a:lnSpc>
              </a:pPr>
              <a:r>
                <a:rPr lang="en-US" sz="3200" b="1" smtClean="0">
                  <a:solidFill>
                    <a:srgbClr val="007600"/>
                  </a:solidFill>
                  <a:latin typeface="Arial" pitchFamily="34" charset="0"/>
                  <a:cs typeface="Arial" pitchFamily="34" charset="0"/>
                </a:rPr>
                <a:t>                                  Đáp </a:t>
              </a:r>
              <a:r>
                <a:rPr lang="en-US" sz="3200" b="1" dirty="0" err="1">
                  <a:solidFill>
                    <a:srgbClr val="007600"/>
                  </a:solidFill>
                  <a:latin typeface="Arial" pitchFamily="34" charset="0"/>
                  <a:cs typeface="Arial" pitchFamily="34" charset="0"/>
                </a:rPr>
                <a:t>số</a:t>
              </a:r>
              <a:r>
                <a:rPr lang="en-US" sz="3200" b="1" dirty="0">
                  <a:solidFill>
                    <a:srgbClr val="007600"/>
                  </a:solidFill>
                  <a:latin typeface="Arial" pitchFamily="34" charset="0"/>
                  <a:cs typeface="Arial" pitchFamily="34" charset="0"/>
                </a:rPr>
                <a:t>:</a:t>
              </a:r>
              <a:r>
                <a:rPr lang="en-US" sz="3200" b="1">
                  <a:solidFill>
                    <a:srgbClr val="007600"/>
                  </a:solidFill>
                  <a:latin typeface="Arial" pitchFamily="34" charset="0"/>
                  <a:cs typeface="Arial" pitchFamily="34" charset="0"/>
                </a:rPr>
                <a:t>	</a:t>
              </a:r>
              <a:r>
                <a:rPr lang="en-US" sz="3200" b="1" smtClean="0">
                  <a:solidFill>
                    <a:srgbClr val="007600"/>
                  </a:solidFill>
                  <a:latin typeface="Arial" pitchFamily="34" charset="0"/>
                  <a:cs typeface="Arial" pitchFamily="34" charset="0"/>
                </a:rPr>
                <a:t>     cm</a:t>
              </a:r>
              <a:endParaRPr lang="en-US" sz="3200" b="1" dirty="0">
                <a:solidFill>
                  <a:srgbClr val="007600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36" name="Rounded Rectangle 11">
            <a:extLst>
              <a:ext uri="{FF2B5EF4-FFF2-40B4-BE49-F238E27FC236}">
                <a16:creationId xmlns:a16="http://schemas.microsoft.com/office/drawing/2014/main" id="{242C789A-C42E-4A2A-8E5B-2A47085D6AF0}"/>
              </a:ext>
            </a:extLst>
          </p:cNvPr>
          <p:cNvSpPr/>
          <p:nvPr/>
        </p:nvSpPr>
        <p:spPr>
          <a:xfrm>
            <a:off x="3590993" y="4975780"/>
            <a:ext cx="733666" cy="65582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5</a:t>
            </a:r>
          </a:p>
        </p:txBody>
      </p:sp>
      <p:sp>
        <p:nvSpPr>
          <p:cNvPr id="39" name="Rounded Rectangle 18">
            <a:extLst>
              <a:ext uri="{FF2B5EF4-FFF2-40B4-BE49-F238E27FC236}">
                <a16:creationId xmlns:a16="http://schemas.microsoft.com/office/drawing/2014/main" id="{EF46B253-0EF7-43D1-ACBC-E8EBEE548CCD}"/>
              </a:ext>
            </a:extLst>
          </p:cNvPr>
          <p:cNvSpPr/>
          <p:nvPr/>
        </p:nvSpPr>
        <p:spPr>
          <a:xfrm>
            <a:off x="3637847" y="4994798"/>
            <a:ext cx="643438" cy="617784"/>
          </a:xfrm>
          <a:prstGeom prst="roundRect">
            <a:avLst/>
          </a:prstGeom>
          <a:noFill/>
          <a:ln w="1905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?</a:t>
            </a:r>
          </a:p>
        </p:txBody>
      </p:sp>
      <p:sp>
        <p:nvSpPr>
          <p:cNvPr id="44" name="Rounded Rectangle 18">
            <a:extLst>
              <a:ext uri="{FF2B5EF4-FFF2-40B4-BE49-F238E27FC236}">
                <a16:creationId xmlns:a16="http://schemas.microsoft.com/office/drawing/2014/main" id="{AE902E82-8868-4583-AE7F-3B6F9247E789}"/>
              </a:ext>
            </a:extLst>
          </p:cNvPr>
          <p:cNvSpPr/>
          <p:nvPr/>
        </p:nvSpPr>
        <p:spPr>
          <a:xfrm>
            <a:off x="4743403" y="5013816"/>
            <a:ext cx="643438" cy="617784"/>
          </a:xfrm>
          <a:prstGeom prst="roundRect">
            <a:avLst/>
          </a:prstGeom>
          <a:noFill/>
          <a:ln w="1905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?</a:t>
            </a:r>
          </a:p>
        </p:txBody>
      </p:sp>
      <p:sp>
        <p:nvSpPr>
          <p:cNvPr id="45" name="Rounded Rectangle 18">
            <a:extLst>
              <a:ext uri="{FF2B5EF4-FFF2-40B4-BE49-F238E27FC236}">
                <a16:creationId xmlns:a16="http://schemas.microsoft.com/office/drawing/2014/main" id="{F24313D4-C2F7-4043-93B6-F39815270389}"/>
              </a:ext>
            </a:extLst>
          </p:cNvPr>
          <p:cNvSpPr/>
          <p:nvPr/>
        </p:nvSpPr>
        <p:spPr>
          <a:xfrm>
            <a:off x="5939058" y="5013816"/>
            <a:ext cx="643438" cy="617784"/>
          </a:xfrm>
          <a:prstGeom prst="roundRect">
            <a:avLst/>
          </a:prstGeom>
          <a:noFill/>
          <a:ln w="1905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?</a:t>
            </a:r>
          </a:p>
        </p:txBody>
      </p:sp>
      <p:sp>
        <p:nvSpPr>
          <p:cNvPr id="46" name="Rounded Rectangle 18">
            <a:extLst>
              <a:ext uri="{FF2B5EF4-FFF2-40B4-BE49-F238E27FC236}">
                <a16:creationId xmlns:a16="http://schemas.microsoft.com/office/drawing/2014/main" id="{06DC9C59-F003-42BC-9C45-01833675D84A}"/>
              </a:ext>
            </a:extLst>
          </p:cNvPr>
          <p:cNvSpPr/>
          <p:nvPr/>
        </p:nvSpPr>
        <p:spPr>
          <a:xfrm>
            <a:off x="7210000" y="5013816"/>
            <a:ext cx="643438" cy="617784"/>
          </a:xfrm>
          <a:prstGeom prst="roundRect">
            <a:avLst/>
          </a:prstGeom>
          <a:noFill/>
          <a:ln w="1905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?</a:t>
            </a:r>
          </a:p>
        </p:txBody>
      </p:sp>
      <p:sp>
        <p:nvSpPr>
          <p:cNvPr id="47" name="Rounded Rectangle 18">
            <a:extLst>
              <a:ext uri="{FF2B5EF4-FFF2-40B4-BE49-F238E27FC236}">
                <a16:creationId xmlns:a16="http://schemas.microsoft.com/office/drawing/2014/main" id="{02847C9F-CA03-4A68-BE4B-1153723B6DB8}"/>
              </a:ext>
            </a:extLst>
          </p:cNvPr>
          <p:cNvSpPr/>
          <p:nvPr/>
        </p:nvSpPr>
        <p:spPr>
          <a:xfrm>
            <a:off x="8288558" y="5643320"/>
            <a:ext cx="643438" cy="617784"/>
          </a:xfrm>
          <a:prstGeom prst="roundRect">
            <a:avLst/>
          </a:prstGeom>
          <a:noFill/>
          <a:ln w="1905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?</a:t>
            </a:r>
          </a:p>
        </p:txBody>
      </p:sp>
      <p:sp>
        <p:nvSpPr>
          <p:cNvPr id="49" name="Rounded Rectangle 11">
            <a:extLst>
              <a:ext uri="{FF2B5EF4-FFF2-40B4-BE49-F238E27FC236}">
                <a16:creationId xmlns:a16="http://schemas.microsoft.com/office/drawing/2014/main" id="{CF46E486-C56A-41B6-BC24-01B3B1B0B246}"/>
              </a:ext>
            </a:extLst>
          </p:cNvPr>
          <p:cNvSpPr/>
          <p:nvPr/>
        </p:nvSpPr>
        <p:spPr>
          <a:xfrm>
            <a:off x="4689613" y="4962235"/>
            <a:ext cx="733666" cy="65582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4</a:t>
            </a:r>
          </a:p>
        </p:txBody>
      </p:sp>
      <p:sp>
        <p:nvSpPr>
          <p:cNvPr id="50" name="Rounded Rectangle 11">
            <a:extLst>
              <a:ext uri="{FF2B5EF4-FFF2-40B4-BE49-F238E27FC236}">
                <a16:creationId xmlns:a16="http://schemas.microsoft.com/office/drawing/2014/main" id="{D4FC1593-DA49-4A0D-AD48-929E174C2394}"/>
              </a:ext>
            </a:extLst>
          </p:cNvPr>
          <p:cNvSpPr/>
          <p:nvPr/>
        </p:nvSpPr>
        <p:spPr>
          <a:xfrm>
            <a:off x="5893944" y="4975780"/>
            <a:ext cx="733666" cy="65582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4</a:t>
            </a:r>
          </a:p>
        </p:txBody>
      </p:sp>
      <p:sp>
        <p:nvSpPr>
          <p:cNvPr id="51" name="Rounded Rectangle 11">
            <a:extLst>
              <a:ext uri="{FF2B5EF4-FFF2-40B4-BE49-F238E27FC236}">
                <a16:creationId xmlns:a16="http://schemas.microsoft.com/office/drawing/2014/main" id="{1D4ABCA4-B17C-4F4F-957C-18C215E5F816}"/>
              </a:ext>
            </a:extLst>
          </p:cNvPr>
          <p:cNvSpPr/>
          <p:nvPr/>
        </p:nvSpPr>
        <p:spPr>
          <a:xfrm>
            <a:off x="7164886" y="4992294"/>
            <a:ext cx="733666" cy="65582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13</a:t>
            </a:r>
          </a:p>
        </p:txBody>
      </p:sp>
      <p:sp>
        <p:nvSpPr>
          <p:cNvPr id="52" name="Rounded Rectangle 11">
            <a:extLst>
              <a:ext uri="{FF2B5EF4-FFF2-40B4-BE49-F238E27FC236}">
                <a16:creationId xmlns:a16="http://schemas.microsoft.com/office/drawing/2014/main" id="{3E27EDBF-DA79-451E-B65B-7FD9BCF6E52E}"/>
              </a:ext>
            </a:extLst>
          </p:cNvPr>
          <p:cNvSpPr/>
          <p:nvPr/>
        </p:nvSpPr>
        <p:spPr>
          <a:xfrm>
            <a:off x="8098404" y="5611930"/>
            <a:ext cx="733666" cy="65582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13</a:t>
            </a:r>
          </a:p>
        </p:txBody>
      </p:sp>
    </p:spTree>
    <p:extLst>
      <p:ext uri="{BB962C8B-B14F-4D97-AF65-F5344CB8AC3E}">
        <p14:creationId xmlns:p14="http://schemas.microsoft.com/office/powerpoint/2010/main" val="29231103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4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/>
      <p:bldP spid="39" grpId="0" animBg="1"/>
      <p:bldP spid="39" grpId="1" animBg="1"/>
      <p:bldP spid="44" grpId="0" animBg="1"/>
      <p:bldP spid="44" grpId="1" animBg="1"/>
      <p:bldP spid="45" grpId="0" animBg="1"/>
      <p:bldP spid="45" grpId="1" animBg="1"/>
      <p:bldP spid="46" grpId="0" animBg="1"/>
      <p:bldP spid="46" grpId="1" animBg="1"/>
      <p:bldP spid="47" grpId="0" animBg="1"/>
      <p:bldP spid="47" grpId="1" animBg="1"/>
      <p:bldP spid="49" grpId="0"/>
      <p:bldP spid="50" grpId="0"/>
      <p:bldP spid="51" grpId="0"/>
      <p:bldP spid="5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E7DD87F2-E893-4A1B-A28B-27D2DAD77677}"/>
              </a:ext>
            </a:extLst>
          </p:cNvPr>
          <p:cNvGrpSpPr/>
          <p:nvPr/>
        </p:nvGrpSpPr>
        <p:grpSpPr>
          <a:xfrm>
            <a:off x="-102302" y="5726723"/>
            <a:ext cx="12294302" cy="1517081"/>
            <a:chOff x="-102302" y="5726723"/>
            <a:chExt cx="12294302" cy="1517081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B532E675-E676-45E8-84C0-75428F084EC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0" b="100000" l="0" r="100000">
                          <a14:foregroundMark x1="7321" y1="97656" x2="94436" y2="97917"/>
                          <a14:foregroundMark x1="4539" y1="1823" x2="97950" y2="1823"/>
                          <a14:foregroundMark x1="1318" y1="2865" x2="4246" y2="1302"/>
                          <a14:foregroundMark x1="586" y1="98438" x2="11713" y2="98698"/>
                          <a14:backgroundMark x1="1464" y1="5469" x2="97804" y2="9896"/>
                          <a14:backgroundMark x1="98829" y1="13281" x2="96193" y2="85417"/>
                          <a14:backgroundMark x1="96193" y1="85417" x2="9224" y2="87500"/>
                          <a14:backgroundMark x1="9224" y1="87500" x2="5271" y2="12240"/>
                          <a14:backgroundMark x1="5710" y1="12760" x2="83748" y2="35156"/>
                          <a14:backgroundMark x1="3514" y1="68229" x2="6442" y2="89583"/>
                          <a14:backgroundMark x1="21523" y1="41667" x2="59297" y2="69792"/>
                          <a14:backgroundMark x1="82723" y1="34635" x2="98243" y2="51302"/>
                          <a14:backgroundMark x1="18009" y1="32292" x2="35286" y2="41406"/>
                          <a14:backgroundMark x1="14934" y1="46615" x2="36457" y2="70573"/>
                        </a14:backgroundRemoval>
                      </a14:imgEffect>
                    </a14:imgLayer>
                  </a14:imgProps>
                </a:ext>
              </a:extLst>
            </a:blip>
            <a:srcRect t="94227"/>
            <a:stretch/>
          </p:blipFill>
          <p:spPr>
            <a:xfrm>
              <a:off x="0" y="6460136"/>
              <a:ext cx="12192000" cy="397864"/>
            </a:xfrm>
            <a:prstGeom prst="rect">
              <a:avLst/>
            </a:prstGeom>
          </p:spPr>
        </p:pic>
        <p:pic>
          <p:nvPicPr>
            <p:cNvPr id="5" name="图片 2">
              <a:extLst>
                <a:ext uri="{FF2B5EF4-FFF2-40B4-BE49-F238E27FC236}">
                  <a16:creationId xmlns:a16="http://schemas.microsoft.com/office/drawing/2014/main" id="{C1DC8928-E538-49BA-954D-7AABF032BB6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18913" r="62396" b="49205"/>
            <a:stretch/>
          </p:blipFill>
          <p:spPr>
            <a:xfrm rot="3299304">
              <a:off x="-166032" y="5790453"/>
              <a:ext cx="1517081" cy="1389621"/>
            </a:xfrm>
            <a:prstGeom prst="rect">
              <a:avLst/>
            </a:prstGeom>
          </p:spPr>
        </p:pic>
        <p:pic>
          <p:nvPicPr>
            <p:cNvPr id="6" name="图片 7">
              <a:extLst>
                <a:ext uri="{FF2B5EF4-FFF2-40B4-BE49-F238E27FC236}">
                  <a16:creationId xmlns:a16="http://schemas.microsoft.com/office/drawing/2014/main" id="{9D546607-4C78-4B62-A009-4169E75D467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18913" r="62396" b="72843"/>
            <a:stretch/>
          </p:blipFill>
          <p:spPr>
            <a:xfrm flipH="1">
              <a:off x="7132132" y="6022518"/>
              <a:ext cx="1699938" cy="832494"/>
            </a:xfrm>
            <a:prstGeom prst="rect">
              <a:avLst/>
            </a:prstGeom>
          </p:spPr>
        </p:pic>
        <p:pic>
          <p:nvPicPr>
            <p:cNvPr id="9" name="图片 7">
              <a:extLst>
                <a:ext uri="{FF2B5EF4-FFF2-40B4-BE49-F238E27FC236}">
                  <a16:creationId xmlns:a16="http://schemas.microsoft.com/office/drawing/2014/main" id="{3C3A4903-840E-406C-90CB-197A2CE9DBA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t="63893" r="85748"/>
            <a:stretch/>
          </p:blipFill>
          <p:spPr>
            <a:xfrm rot="17758331">
              <a:off x="11244476" y="5792447"/>
              <a:ext cx="859187" cy="733693"/>
            </a:xfrm>
            <a:prstGeom prst="rect">
              <a:avLst/>
            </a:prstGeom>
          </p:spPr>
        </p:pic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id="{D123ACCC-4B89-4A7B-A8A7-69FE42CD444D}"/>
              </a:ext>
            </a:extLst>
          </p:cNvPr>
          <p:cNvGrpSpPr/>
          <p:nvPr/>
        </p:nvGrpSpPr>
        <p:grpSpPr>
          <a:xfrm>
            <a:off x="0" y="-1"/>
            <a:ext cx="12333834" cy="1454069"/>
            <a:chOff x="0" y="-1"/>
            <a:chExt cx="12333834" cy="1454069"/>
          </a:xfrm>
        </p:grpSpPr>
        <p:pic>
          <p:nvPicPr>
            <p:cNvPr id="19" name="Picture 18">
              <a:extLst>
                <a:ext uri="{FF2B5EF4-FFF2-40B4-BE49-F238E27FC236}">
                  <a16:creationId xmlns:a16="http://schemas.microsoft.com/office/drawing/2014/main" id="{C72A5402-B61A-459C-80C6-F133D10149F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0" b="100000" l="0" r="100000">
                          <a14:foregroundMark x1="7321" y1="97656" x2="94436" y2="97917"/>
                          <a14:foregroundMark x1="4539" y1="1823" x2="97950" y2="1823"/>
                          <a14:foregroundMark x1="1318" y1="2865" x2="4246" y2="1302"/>
                          <a14:foregroundMark x1="586" y1="98438" x2="11713" y2="98698"/>
                          <a14:backgroundMark x1="1464" y1="5469" x2="97804" y2="9896"/>
                          <a14:backgroundMark x1="98829" y1="13281" x2="96193" y2="85417"/>
                          <a14:backgroundMark x1="96193" y1="85417" x2="9224" y2="87500"/>
                          <a14:backgroundMark x1="9224" y1="87500" x2="5271" y2="12240"/>
                          <a14:backgroundMark x1="5710" y1="12760" x2="83748" y2="35156"/>
                          <a14:backgroundMark x1="3514" y1="68229" x2="6442" y2="89583"/>
                          <a14:backgroundMark x1="21523" y1="41667" x2="59297" y2="69792"/>
                          <a14:backgroundMark x1="82723" y1="34635" x2="98243" y2="51302"/>
                          <a14:backgroundMark x1="18009" y1="32292" x2="35286" y2="41406"/>
                          <a14:backgroundMark x1="14934" y1="46615" x2="36457" y2="70573"/>
                        </a14:backgroundRemoval>
                      </a14:imgEffect>
                    </a14:imgLayer>
                  </a14:imgProps>
                </a:ext>
              </a:extLst>
            </a:blip>
            <a:srcRect t="94227"/>
            <a:stretch/>
          </p:blipFill>
          <p:spPr>
            <a:xfrm rot="10800000">
              <a:off x="0" y="0"/>
              <a:ext cx="12192000" cy="397864"/>
            </a:xfrm>
            <a:prstGeom prst="rect">
              <a:avLst/>
            </a:prstGeom>
          </p:spPr>
        </p:pic>
        <p:pic>
          <p:nvPicPr>
            <p:cNvPr id="20" name="图片 2">
              <a:extLst>
                <a:ext uri="{FF2B5EF4-FFF2-40B4-BE49-F238E27FC236}">
                  <a16:creationId xmlns:a16="http://schemas.microsoft.com/office/drawing/2014/main" id="{2EDFEA16-7C1A-4593-B8BA-15768C29122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18913" t="-5528" r="62396" b="71295"/>
            <a:stretch/>
          </p:blipFill>
          <p:spPr>
            <a:xfrm rot="10800000">
              <a:off x="9978442" y="-1"/>
              <a:ext cx="2355392" cy="1454069"/>
            </a:xfrm>
            <a:prstGeom prst="rect">
              <a:avLst/>
            </a:prstGeom>
          </p:spPr>
        </p:pic>
      </p:grpSp>
      <p:sp>
        <p:nvSpPr>
          <p:cNvPr id="11" name="文本框 22">
            <a:extLst>
              <a:ext uri="{FF2B5EF4-FFF2-40B4-BE49-F238E27FC236}">
                <a16:creationId xmlns:a16="http://schemas.microsoft.com/office/drawing/2014/main" id="{B56ED462-3CF4-4537-B797-9C3CBCE9FBD8}"/>
              </a:ext>
            </a:extLst>
          </p:cNvPr>
          <p:cNvSpPr txBox="1"/>
          <p:nvPr/>
        </p:nvSpPr>
        <p:spPr>
          <a:xfrm>
            <a:off x="4003964" y="146654"/>
            <a:ext cx="586817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5400" smtClean="0">
                <a:solidFill>
                  <a:srgbClr val="FF0000"/>
                </a:solidFill>
                <a:latin typeface="Arial" panose="020B0604020202020204" pitchFamily="34" charset="0"/>
                <a:ea typeface="思源黑体 CN Bold" panose="020B0800000000000000" pitchFamily="34" charset="-122"/>
                <a:cs typeface="Arial" panose="020B0604020202020204" pitchFamily="34" charset="0"/>
              </a:rPr>
              <a:t>Yêu cầu cần đạt</a:t>
            </a:r>
            <a:endParaRPr lang="zh-CN" altLang="en-US" sz="5400" dirty="0">
              <a:solidFill>
                <a:srgbClr val="FF0000"/>
              </a:solidFill>
              <a:latin typeface="Arial" panose="020B0604020202020204" pitchFamily="34" charset="0"/>
              <a:ea typeface="思源黑体 CN Bold" panose="020B0800000000000000" pitchFamily="34" charset="-122"/>
              <a:cs typeface="Arial" panose="020B0604020202020204" pitchFamily="34" charset="0"/>
            </a:endParaRPr>
          </a:p>
        </p:txBody>
      </p:sp>
      <p:grpSp>
        <p:nvGrpSpPr>
          <p:cNvPr id="32" name="Group 31">
            <a:extLst>
              <a:ext uri="{FF2B5EF4-FFF2-40B4-BE49-F238E27FC236}">
                <a16:creationId xmlns:a16="http://schemas.microsoft.com/office/drawing/2014/main" id="{2F33250E-394A-43E4-BC5A-FE2EDF2A3496}"/>
              </a:ext>
            </a:extLst>
          </p:cNvPr>
          <p:cNvGrpSpPr/>
          <p:nvPr/>
        </p:nvGrpSpPr>
        <p:grpSpPr>
          <a:xfrm>
            <a:off x="156811" y="844077"/>
            <a:ext cx="12177023" cy="1749189"/>
            <a:chOff x="263110" y="810540"/>
            <a:chExt cx="12177023" cy="1749189"/>
          </a:xfrm>
        </p:grpSpPr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1C89AF87-50F6-4272-84C9-91FDC37F04DD}"/>
                </a:ext>
              </a:extLst>
            </p:cNvPr>
            <p:cNvGrpSpPr/>
            <p:nvPr/>
          </p:nvGrpSpPr>
          <p:grpSpPr>
            <a:xfrm>
              <a:off x="263110" y="810540"/>
              <a:ext cx="1631306" cy="1376748"/>
              <a:chOff x="1326142" y="875879"/>
              <a:chExt cx="1631306" cy="1376748"/>
            </a:xfrm>
          </p:grpSpPr>
          <p:pic>
            <p:nvPicPr>
              <p:cNvPr id="10" name="图片 7">
                <a:extLst>
                  <a:ext uri="{FF2B5EF4-FFF2-40B4-BE49-F238E27FC236}">
                    <a16:creationId xmlns:a16="http://schemas.microsoft.com/office/drawing/2014/main" id="{8FEF3121-719E-4A23-A755-E64D62DF3998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 l="73209" t="11266" r="10549" b="48066"/>
              <a:stretch/>
            </p:blipFill>
            <p:spPr>
              <a:xfrm rot="20705450" flipH="1">
                <a:off x="1326142" y="875879"/>
                <a:ext cx="1631306" cy="1376748"/>
              </a:xfrm>
              <a:prstGeom prst="rect">
                <a:avLst/>
              </a:prstGeom>
            </p:spPr>
          </p:pic>
          <p:pic>
            <p:nvPicPr>
              <p:cNvPr id="16" name="Picture 15">
                <a:extLst>
                  <a:ext uri="{FF2B5EF4-FFF2-40B4-BE49-F238E27FC236}">
                    <a16:creationId xmlns:a16="http://schemas.microsoft.com/office/drawing/2014/main" id="{65D00A0E-245D-409A-87AB-B86974890004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5" cstate="hqprint"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backgroundRemoval t="32500" b="81650" l="2250" r="94050">
                            <a14:foregroundMark x1="14650" y1="36500" x2="14200" y2="48000"/>
                            <a14:foregroundMark x1="50450" y1="37300" x2="52000" y2="45200"/>
                            <a14:foregroundMark x1="69550" y1="39600" x2="70300" y2="50450"/>
                            <a14:foregroundMark x1="84550" y1="37750" x2="83000" y2="45050"/>
                            <a14:foregroundMark x1="85500" y1="61350" x2="90750" y2="71700"/>
                            <a14:foregroundMark x1="63350" y1="65350" x2="69400" y2="70950"/>
                            <a14:foregroundMark x1="47850" y1="65800" x2="44250" y2="76850"/>
                            <a14:foregroundMark x1="35100" y1="61950" x2="30300" y2="76500"/>
                            <a14:foregroundMark x1="14950" y1="64100" x2="10000" y2="72500"/>
                            <a14:foregroundMark x1="17450" y1="69700" x2="18050" y2="75900"/>
                            <a14:foregroundMark x1="18550" y1="59950" x2="17000" y2="64750"/>
                            <a14:foregroundMark x1="26600" y1="60700" x2="33900" y2="59150"/>
                            <a14:foregroundMark x1="25650" y1="67050" x2="27650" y2="67200"/>
                            <a14:foregroundMark x1="51100" y1="45500" x2="52300" y2="52350"/>
                            <a14:foregroundMark x1="81950" y1="38550" x2="87050" y2="36350"/>
                            <a14:foregroundMark x1="81800" y1="37750" x2="84550" y2="36850"/>
                            <a14:foregroundMark x1="91400" y1="44450" x2="90300" y2="52800"/>
                            <a14:foregroundMark x1="80850" y1="51700" x2="82700" y2="54500"/>
                            <a14:foregroundMark x1="73250" y1="65500" x2="69700" y2="74950"/>
                            <a14:foregroundMark x1="86850" y1="35850" x2="89050" y2="35450"/>
                            <a14:foregroundMark x1="29200" y1="35050" x2="31950" y2="35550"/>
                            <a14:foregroundMark x1="37900" y1="65000" x2="36050" y2="69650"/>
                            <a14:foregroundMark x1="42950" y1="52350" x2="44550" y2="53650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4883" t="32423" r="79841" b="43971"/>
              <a:stretch/>
            </p:blipFill>
            <p:spPr>
              <a:xfrm>
                <a:off x="2087690" y="1518911"/>
                <a:ext cx="453492" cy="700781"/>
              </a:xfrm>
              <a:prstGeom prst="rect">
                <a:avLst/>
              </a:prstGeom>
            </p:spPr>
          </p:pic>
        </p:grp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A3B0BE70-EC05-46AE-ADE9-B3CFEB2FA9AC}"/>
                </a:ext>
              </a:extLst>
            </p:cNvPr>
            <p:cNvSpPr txBox="1"/>
            <p:nvPr/>
          </p:nvSpPr>
          <p:spPr>
            <a:xfrm>
              <a:off x="1743354" y="990069"/>
              <a:ext cx="10696779" cy="156966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32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Nhận</a:t>
              </a:r>
              <a:r>
                <a:rPr lang="en-US" sz="32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2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biết</a:t>
              </a:r>
              <a:r>
                <a:rPr lang="en-US" sz="32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2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được</a:t>
              </a:r>
              <a:r>
                <a:rPr lang="en-US" sz="32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2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đường</a:t>
              </a:r>
              <a:r>
                <a:rPr lang="en-US" sz="32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2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gấp</a:t>
              </a:r>
              <a:r>
                <a:rPr lang="en-US" sz="32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2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khúc</a:t>
              </a:r>
              <a:r>
                <a:rPr lang="en-US" sz="32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2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thông</a:t>
              </a:r>
              <a:r>
                <a:rPr lang="en-US" sz="32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qua </a:t>
              </a:r>
              <a:r>
                <a:rPr lang="en-US" sz="32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hình</a:t>
              </a:r>
              <a:r>
                <a:rPr lang="en-US" sz="32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2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ảnh</a:t>
              </a:r>
              <a:r>
                <a:rPr lang="en-US" sz="32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200" b="1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trực</a:t>
              </a:r>
              <a:r>
                <a:rPr lang="en-US" sz="3200" b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200" b="1" smtClean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quan.</a:t>
              </a:r>
              <a:endPara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5" name="Group 34">
            <a:extLst>
              <a:ext uri="{FF2B5EF4-FFF2-40B4-BE49-F238E27FC236}">
                <a16:creationId xmlns:a16="http://schemas.microsoft.com/office/drawing/2014/main" id="{01EDB119-C50B-4496-9295-B4B6346F2FA6}"/>
              </a:ext>
            </a:extLst>
          </p:cNvPr>
          <p:cNvGrpSpPr/>
          <p:nvPr/>
        </p:nvGrpSpPr>
        <p:grpSpPr>
          <a:xfrm>
            <a:off x="322949" y="4271501"/>
            <a:ext cx="11351120" cy="1797395"/>
            <a:chOff x="270266" y="3439486"/>
            <a:chExt cx="11351120" cy="1797395"/>
          </a:xfrm>
        </p:grpSpPr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8E1F062D-4ABB-4345-8377-F6CA3666B233}"/>
                </a:ext>
              </a:extLst>
            </p:cNvPr>
            <p:cNvGrpSpPr/>
            <p:nvPr/>
          </p:nvGrpSpPr>
          <p:grpSpPr>
            <a:xfrm>
              <a:off x="270266" y="3439486"/>
              <a:ext cx="1631306" cy="1376748"/>
              <a:chOff x="959507" y="4676471"/>
              <a:chExt cx="1631306" cy="1376748"/>
            </a:xfrm>
          </p:grpSpPr>
          <p:pic>
            <p:nvPicPr>
              <p:cNvPr id="14" name="Picture 13">
                <a:extLst>
                  <a:ext uri="{FF2B5EF4-FFF2-40B4-BE49-F238E27FC236}">
                    <a16:creationId xmlns:a16="http://schemas.microsoft.com/office/drawing/2014/main" id="{F3F909A9-C7E9-47A6-A65E-AF9BB8A4E291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7" cstate="hqprint"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backgroundRemoval t="32500" b="81650" l="2250" r="94050">
                            <a14:foregroundMark x1="14650" y1="36500" x2="14200" y2="48000"/>
                            <a14:foregroundMark x1="50450" y1="37300" x2="52000" y2="45200"/>
                            <a14:foregroundMark x1="69550" y1="39600" x2="70300" y2="50450"/>
                            <a14:foregroundMark x1="84550" y1="37750" x2="83000" y2="45050"/>
                            <a14:foregroundMark x1="85500" y1="61350" x2="90750" y2="71700"/>
                            <a14:foregroundMark x1="63350" y1="65350" x2="69400" y2="70950"/>
                            <a14:foregroundMark x1="47850" y1="65800" x2="44250" y2="76850"/>
                            <a14:foregroundMark x1="35100" y1="61950" x2="30300" y2="76500"/>
                            <a14:foregroundMark x1="14950" y1="64100" x2="10000" y2="72500"/>
                            <a14:foregroundMark x1="17450" y1="69700" x2="18050" y2="75900"/>
                            <a14:foregroundMark x1="18550" y1="59950" x2="17000" y2="64750"/>
                            <a14:foregroundMark x1="26600" y1="60700" x2="33900" y2="59150"/>
                            <a14:foregroundMark x1="25650" y1="67050" x2="27650" y2="67200"/>
                            <a14:foregroundMark x1="51100" y1="45500" x2="52300" y2="52350"/>
                            <a14:foregroundMark x1="81950" y1="38550" x2="87050" y2="36350"/>
                            <a14:foregroundMark x1="81800" y1="37750" x2="84550" y2="36850"/>
                            <a14:foregroundMark x1="91400" y1="44450" x2="90300" y2="52800"/>
                            <a14:foregroundMark x1="80850" y1="51700" x2="82700" y2="54500"/>
                            <a14:foregroundMark x1="73250" y1="65500" x2="69700" y2="74950"/>
                            <a14:foregroundMark x1="86850" y1="35850" x2="89050" y2="35450"/>
                            <a14:foregroundMark x1="29200" y1="35050" x2="31950" y2="35550"/>
                            <a14:foregroundMark x1="37900" y1="65000" x2="36050" y2="69650"/>
                            <a14:foregroundMark x1="42950" y1="52350" x2="44550" y2="53650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9560" t="34263" r="42765" b="44382"/>
              <a:stretch/>
            </p:blipFill>
            <p:spPr>
              <a:xfrm>
                <a:off x="1775160" y="5394419"/>
                <a:ext cx="531057" cy="641635"/>
              </a:xfrm>
              <a:prstGeom prst="rect">
                <a:avLst/>
              </a:prstGeom>
            </p:spPr>
          </p:pic>
          <p:pic>
            <p:nvPicPr>
              <p:cNvPr id="21" name="图片 7">
                <a:extLst>
                  <a:ext uri="{FF2B5EF4-FFF2-40B4-BE49-F238E27FC236}">
                    <a16:creationId xmlns:a16="http://schemas.microsoft.com/office/drawing/2014/main" id="{E77987B4-2564-4DC1-ACFC-EA91D16A95D2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 l="73209" t="11266" r="10549" b="48066"/>
              <a:stretch/>
            </p:blipFill>
            <p:spPr>
              <a:xfrm rot="20705450" flipH="1">
                <a:off x="959507" y="4676471"/>
                <a:ext cx="1631306" cy="1376748"/>
              </a:xfrm>
              <a:prstGeom prst="rect">
                <a:avLst/>
              </a:prstGeom>
            </p:spPr>
          </p:pic>
        </p:grp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5B94EECD-5373-4521-A7AD-726F3DD47365}"/>
                </a:ext>
              </a:extLst>
            </p:cNvPr>
            <p:cNvSpPr txBox="1"/>
            <p:nvPr/>
          </p:nvSpPr>
          <p:spPr>
            <a:xfrm>
              <a:off x="1829867" y="3667221"/>
              <a:ext cx="9791519" cy="156966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3200" b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Nhận dạng được hình tứ giác thông qua việc sử dụng đồ dùng học tập cá nhân hoặc vật thật.</a:t>
              </a:r>
              <a:endPara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3" name="Group 32">
            <a:extLst>
              <a:ext uri="{FF2B5EF4-FFF2-40B4-BE49-F238E27FC236}">
                <a16:creationId xmlns:a16="http://schemas.microsoft.com/office/drawing/2014/main" id="{C6E13F30-8EFA-41FE-9DAA-2AAEE35BA2DB}"/>
              </a:ext>
            </a:extLst>
          </p:cNvPr>
          <p:cNvGrpSpPr/>
          <p:nvPr/>
        </p:nvGrpSpPr>
        <p:grpSpPr>
          <a:xfrm>
            <a:off x="1775311" y="2524652"/>
            <a:ext cx="9697982" cy="1765564"/>
            <a:chOff x="1840692" y="2123349"/>
            <a:chExt cx="9697982" cy="1765564"/>
          </a:xfrm>
        </p:grpSpPr>
        <p:grpSp>
          <p:nvGrpSpPr>
            <p:cNvPr id="23" name="Group 22">
              <a:extLst>
                <a:ext uri="{FF2B5EF4-FFF2-40B4-BE49-F238E27FC236}">
                  <a16:creationId xmlns:a16="http://schemas.microsoft.com/office/drawing/2014/main" id="{C974CF38-2C79-467D-932A-800B2977187D}"/>
                </a:ext>
              </a:extLst>
            </p:cNvPr>
            <p:cNvGrpSpPr/>
            <p:nvPr/>
          </p:nvGrpSpPr>
          <p:grpSpPr>
            <a:xfrm>
              <a:off x="1840692" y="2123349"/>
              <a:ext cx="1631306" cy="1376748"/>
              <a:chOff x="1093468" y="2250622"/>
              <a:chExt cx="1631306" cy="1376748"/>
            </a:xfrm>
          </p:grpSpPr>
          <p:pic>
            <p:nvPicPr>
              <p:cNvPr id="15" name="Picture 14">
                <a:extLst>
                  <a:ext uri="{FF2B5EF4-FFF2-40B4-BE49-F238E27FC236}">
                    <a16:creationId xmlns:a16="http://schemas.microsoft.com/office/drawing/2014/main" id="{6699113A-344F-43BA-84D0-A7E95E40738A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8" cstate="hqprint"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backgroundRemoval t="32500" b="81650" l="2250" r="94050">
                            <a14:foregroundMark x1="14650" y1="36500" x2="14200" y2="48000"/>
                            <a14:foregroundMark x1="50450" y1="37300" x2="52000" y2="45200"/>
                            <a14:foregroundMark x1="69550" y1="39600" x2="70300" y2="50450"/>
                            <a14:foregroundMark x1="84550" y1="37750" x2="83000" y2="45050"/>
                            <a14:foregroundMark x1="85500" y1="61350" x2="90750" y2="71700"/>
                            <a14:foregroundMark x1="63350" y1="65350" x2="69400" y2="70950"/>
                            <a14:foregroundMark x1="47850" y1="65800" x2="44250" y2="76850"/>
                            <a14:foregroundMark x1="35100" y1="61950" x2="30300" y2="76500"/>
                            <a14:foregroundMark x1="14950" y1="64100" x2="10000" y2="72500"/>
                            <a14:foregroundMark x1="17450" y1="69700" x2="18050" y2="75900"/>
                            <a14:foregroundMark x1="18550" y1="59950" x2="17000" y2="64750"/>
                            <a14:foregroundMark x1="26600" y1="60700" x2="33900" y2="59150"/>
                            <a14:foregroundMark x1="25650" y1="67050" x2="27650" y2="67200"/>
                            <a14:foregroundMark x1="51100" y1="45500" x2="52300" y2="52350"/>
                            <a14:foregroundMark x1="81950" y1="38550" x2="87050" y2="36350"/>
                            <a14:foregroundMark x1="81800" y1="37750" x2="84550" y2="36850"/>
                            <a14:foregroundMark x1="91400" y1="44450" x2="90300" y2="52800"/>
                            <a14:foregroundMark x1="80850" y1="51700" x2="82700" y2="54500"/>
                            <a14:foregroundMark x1="73250" y1="65500" x2="69700" y2="74950"/>
                            <a14:foregroundMark x1="86850" y1="35850" x2="89050" y2="35450"/>
                            <a14:foregroundMark x1="29200" y1="35050" x2="31950" y2="35550"/>
                            <a14:foregroundMark x1="37900" y1="65000" x2="36050" y2="69650"/>
                            <a14:foregroundMark x1="42950" y1="52350" x2="44550" y2="53650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0749" t="34401" r="61577" b="43465"/>
              <a:stretch/>
            </p:blipFill>
            <p:spPr>
              <a:xfrm>
                <a:off x="1926516" y="2972198"/>
                <a:ext cx="496651" cy="647946"/>
              </a:xfrm>
              <a:prstGeom prst="rect">
                <a:avLst/>
              </a:prstGeom>
            </p:spPr>
          </p:pic>
          <p:pic>
            <p:nvPicPr>
              <p:cNvPr id="17" name="图片 7">
                <a:extLst>
                  <a:ext uri="{FF2B5EF4-FFF2-40B4-BE49-F238E27FC236}">
                    <a16:creationId xmlns:a16="http://schemas.microsoft.com/office/drawing/2014/main" id="{8E091019-F1BB-4B31-935F-4F9A83D97AA2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 l="73209" t="11266" r="10549" b="48066"/>
              <a:stretch/>
            </p:blipFill>
            <p:spPr>
              <a:xfrm rot="20705450" flipH="1">
                <a:off x="1093468" y="2250622"/>
                <a:ext cx="1631306" cy="1376748"/>
              </a:xfrm>
              <a:prstGeom prst="rect">
                <a:avLst/>
              </a:prstGeom>
            </p:spPr>
          </p:pic>
        </p:grp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FADC73C4-A5F8-4E3F-8883-179D7FCF988E}"/>
                </a:ext>
              </a:extLst>
            </p:cNvPr>
            <p:cNvSpPr txBox="1"/>
            <p:nvPr/>
          </p:nvSpPr>
          <p:spPr>
            <a:xfrm>
              <a:off x="3262996" y="2319253"/>
              <a:ext cx="8275678" cy="156966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3200" b="1" smtClean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Tính </a:t>
              </a:r>
              <a:r>
                <a:rPr lang="en-US" sz="3200" b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được độ dài đường gấp khúc khi biết độ dài </a:t>
              </a:r>
              <a:r>
                <a:rPr lang="en-US" sz="3200" b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các </a:t>
              </a:r>
              <a:r>
                <a:rPr lang="en-US" sz="3200" b="1" smtClean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đoạn thẳng.</a:t>
              </a:r>
              <a:endPara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5389673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4000"/>
                            </p:stCondLst>
                            <p:childTnLst>
                              <p:par>
                                <p:cTn id="2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6A985934-4C0B-47FE-9263-F1822EE27FC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>
                        <a14:foregroundMark x1="7321" y1="97656" x2="94436" y2="97917"/>
                        <a14:foregroundMark x1="4539" y1="1823" x2="97950" y2="1823"/>
                        <a14:foregroundMark x1="1318" y1="2865" x2="4246" y2="1302"/>
                        <a14:foregroundMark x1="586" y1="98438" x2="11713" y2="98698"/>
                        <a14:backgroundMark x1="1464" y1="5469" x2="97804" y2="9896"/>
                        <a14:backgroundMark x1="98829" y1="13281" x2="96193" y2="85417"/>
                        <a14:backgroundMark x1="96193" y1="85417" x2="9224" y2="87500"/>
                        <a14:backgroundMark x1="9224" y1="87500" x2="5271" y2="12240"/>
                        <a14:backgroundMark x1="5710" y1="12760" x2="83748" y2="35156"/>
                        <a14:backgroundMark x1="3514" y1="68229" x2="6442" y2="89583"/>
                        <a14:backgroundMark x1="21523" y1="41667" x2="59297" y2="69792"/>
                        <a14:backgroundMark x1="82723" y1="34635" x2="98243" y2="51302"/>
                        <a14:backgroundMark x1="18009" y1="32292" x2="35286" y2="41406"/>
                        <a14:backgroundMark x1="14934" y1="46615" x2="36457" y2="70573"/>
                      </a14:backgroundRemoval>
                    </a14:imgEffect>
                  </a14:imgLayer>
                </a14:imgProps>
              </a:ext>
            </a:extLst>
          </a:blip>
          <a:srcRect t="94227"/>
          <a:stretch/>
        </p:blipFill>
        <p:spPr>
          <a:xfrm>
            <a:off x="0" y="6460136"/>
            <a:ext cx="12192000" cy="397864"/>
          </a:xfrm>
          <a:prstGeom prst="rect">
            <a:avLst/>
          </a:prstGeom>
        </p:spPr>
      </p:pic>
      <p:pic>
        <p:nvPicPr>
          <p:cNvPr id="6" name="图片 7">
            <a:extLst>
              <a:ext uri="{FF2B5EF4-FFF2-40B4-BE49-F238E27FC236}">
                <a16:creationId xmlns:a16="http://schemas.microsoft.com/office/drawing/2014/main" id="{789A4B02-83E1-41DE-9367-4E1357B51606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87206" t="51297" r="-1170" b="-4757"/>
          <a:stretch/>
        </p:blipFill>
        <p:spPr>
          <a:xfrm rot="17860501" flipH="1">
            <a:off x="387548" y="1875139"/>
            <a:ext cx="1586549" cy="2047231"/>
          </a:xfrm>
          <a:prstGeom prst="rect">
            <a:avLst/>
          </a:prstGeom>
        </p:spPr>
      </p:pic>
      <p:pic>
        <p:nvPicPr>
          <p:cNvPr id="9" name="图片 7">
            <a:extLst>
              <a:ext uri="{FF2B5EF4-FFF2-40B4-BE49-F238E27FC236}">
                <a16:creationId xmlns:a16="http://schemas.microsoft.com/office/drawing/2014/main" id="{452D41F7-37DD-4577-B0F3-59D5EF80A2D5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63893" r="85748"/>
          <a:stretch/>
        </p:blipFill>
        <p:spPr>
          <a:xfrm rot="17758331">
            <a:off x="10333371" y="4843792"/>
            <a:ext cx="1772966" cy="1514004"/>
          </a:xfrm>
          <a:prstGeom prst="rect">
            <a:avLst/>
          </a:prstGeom>
        </p:spPr>
      </p:pic>
      <p:pic>
        <p:nvPicPr>
          <p:cNvPr id="22" name="图片 7">
            <a:extLst>
              <a:ext uri="{FF2B5EF4-FFF2-40B4-BE49-F238E27FC236}">
                <a16:creationId xmlns:a16="http://schemas.microsoft.com/office/drawing/2014/main" id="{AC84ED0C-71D2-4BDA-92D7-6A97FE8A4575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87905" t="48165" r="-1170" b="-4757"/>
          <a:stretch/>
        </p:blipFill>
        <p:spPr>
          <a:xfrm flipH="1">
            <a:off x="7224656" y="4893350"/>
            <a:ext cx="1790699" cy="1964650"/>
          </a:xfrm>
          <a:prstGeom prst="rect">
            <a:avLst/>
          </a:prstGeom>
        </p:spPr>
      </p:pic>
      <p:pic>
        <p:nvPicPr>
          <p:cNvPr id="23" name="图片 7">
            <a:extLst>
              <a:ext uri="{FF2B5EF4-FFF2-40B4-BE49-F238E27FC236}">
                <a16:creationId xmlns:a16="http://schemas.microsoft.com/office/drawing/2014/main" id="{7E21CC16-F51F-4939-8C94-2C27ECED9926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50546" t="472" r="34513" b="63484"/>
          <a:stretch/>
        </p:blipFill>
        <p:spPr>
          <a:xfrm flipH="1">
            <a:off x="3025690" y="5990601"/>
            <a:ext cx="2133601" cy="1734797"/>
          </a:xfrm>
          <a:prstGeom prst="rect">
            <a:avLst/>
          </a:prstGeom>
        </p:spPr>
      </p:pic>
      <p:pic>
        <p:nvPicPr>
          <p:cNvPr id="24" name="图片 7">
            <a:extLst>
              <a:ext uri="{FF2B5EF4-FFF2-40B4-BE49-F238E27FC236}">
                <a16:creationId xmlns:a16="http://schemas.microsoft.com/office/drawing/2014/main" id="{A13EFF7A-6323-4973-A8E1-72DD661D1256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6162" t="5712" r="64708" b="50189"/>
          <a:stretch/>
        </p:blipFill>
        <p:spPr>
          <a:xfrm flipH="1">
            <a:off x="-96626" y="4102660"/>
            <a:ext cx="3190554" cy="2478981"/>
          </a:xfrm>
          <a:prstGeom prst="rect">
            <a:avLst/>
          </a:prstGeom>
        </p:spPr>
      </p:pic>
      <p:pic>
        <p:nvPicPr>
          <p:cNvPr id="25" name="图片 7">
            <a:extLst>
              <a:ext uri="{FF2B5EF4-FFF2-40B4-BE49-F238E27FC236}">
                <a16:creationId xmlns:a16="http://schemas.microsoft.com/office/drawing/2014/main" id="{0104D1AD-19B3-47C1-A370-A7225A567C01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73209" t="11266" r="10549" b="48066"/>
          <a:stretch/>
        </p:blipFill>
        <p:spPr>
          <a:xfrm rot="14945965" flipH="1">
            <a:off x="10149150" y="1779170"/>
            <a:ext cx="2351823" cy="1984831"/>
          </a:xfrm>
          <a:prstGeom prst="rect">
            <a:avLst/>
          </a:prstGeom>
        </p:spPr>
      </p:pic>
      <p:grpSp>
        <p:nvGrpSpPr>
          <p:cNvPr id="26" name="Group 25">
            <a:extLst>
              <a:ext uri="{FF2B5EF4-FFF2-40B4-BE49-F238E27FC236}">
                <a16:creationId xmlns:a16="http://schemas.microsoft.com/office/drawing/2014/main" id="{F4D64CF5-CC31-46FE-864E-1398D05C3E2C}"/>
              </a:ext>
            </a:extLst>
          </p:cNvPr>
          <p:cNvGrpSpPr/>
          <p:nvPr/>
        </p:nvGrpSpPr>
        <p:grpSpPr>
          <a:xfrm>
            <a:off x="0" y="-1"/>
            <a:ext cx="12333834" cy="1454069"/>
            <a:chOff x="0" y="-1"/>
            <a:chExt cx="12333834" cy="1454069"/>
          </a:xfrm>
        </p:grpSpPr>
        <p:pic>
          <p:nvPicPr>
            <p:cNvPr id="27" name="Picture 26">
              <a:extLst>
                <a:ext uri="{FF2B5EF4-FFF2-40B4-BE49-F238E27FC236}">
                  <a16:creationId xmlns:a16="http://schemas.microsoft.com/office/drawing/2014/main" id="{214A04D3-8C91-4DBC-8BEA-F1A22383832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0" b="100000" l="0" r="100000">
                          <a14:foregroundMark x1="7321" y1="97656" x2="94436" y2="97917"/>
                          <a14:foregroundMark x1="4539" y1="1823" x2="97950" y2="1823"/>
                          <a14:foregroundMark x1="1318" y1="2865" x2="4246" y2="1302"/>
                          <a14:foregroundMark x1="586" y1="98438" x2="11713" y2="98698"/>
                          <a14:backgroundMark x1="1464" y1="5469" x2="97804" y2="9896"/>
                          <a14:backgroundMark x1="98829" y1="13281" x2="96193" y2="85417"/>
                          <a14:backgroundMark x1="96193" y1="85417" x2="9224" y2="87500"/>
                          <a14:backgroundMark x1="9224" y1="87500" x2="5271" y2="12240"/>
                          <a14:backgroundMark x1="5710" y1="12760" x2="83748" y2="35156"/>
                          <a14:backgroundMark x1="3514" y1="68229" x2="6442" y2="89583"/>
                          <a14:backgroundMark x1="21523" y1="41667" x2="59297" y2="69792"/>
                          <a14:backgroundMark x1="82723" y1="34635" x2="98243" y2="51302"/>
                          <a14:backgroundMark x1="18009" y1="32292" x2="35286" y2="41406"/>
                          <a14:backgroundMark x1="14934" y1="46615" x2="36457" y2="70573"/>
                        </a14:backgroundRemoval>
                      </a14:imgEffect>
                    </a14:imgLayer>
                  </a14:imgProps>
                </a:ext>
              </a:extLst>
            </a:blip>
            <a:srcRect t="94227"/>
            <a:stretch/>
          </p:blipFill>
          <p:spPr>
            <a:xfrm rot="10800000">
              <a:off x="0" y="0"/>
              <a:ext cx="12192000" cy="397864"/>
            </a:xfrm>
            <a:prstGeom prst="rect">
              <a:avLst/>
            </a:prstGeom>
          </p:spPr>
        </p:pic>
        <p:pic>
          <p:nvPicPr>
            <p:cNvPr id="28" name="图片 2">
              <a:extLst>
                <a:ext uri="{FF2B5EF4-FFF2-40B4-BE49-F238E27FC236}">
                  <a16:creationId xmlns:a16="http://schemas.microsoft.com/office/drawing/2014/main" id="{D2FA1984-079D-489B-9842-C44CEEE4579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18913" t="-5528" r="62396" b="71295"/>
            <a:stretch/>
          </p:blipFill>
          <p:spPr>
            <a:xfrm rot="10800000">
              <a:off x="9978442" y="-1"/>
              <a:ext cx="2355392" cy="1454069"/>
            </a:xfrm>
            <a:prstGeom prst="rect">
              <a:avLst/>
            </a:prstGeom>
          </p:spPr>
        </p:pic>
      </p:grpSp>
      <p:pic>
        <p:nvPicPr>
          <p:cNvPr id="29" name="图片 7">
            <a:extLst>
              <a:ext uri="{FF2B5EF4-FFF2-40B4-BE49-F238E27FC236}">
                <a16:creationId xmlns:a16="http://schemas.microsoft.com/office/drawing/2014/main" id="{3DD81825-EF25-4220-8D4D-2455B6216F5C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73209" t="11266" r="10549" b="48066"/>
          <a:stretch/>
        </p:blipFill>
        <p:spPr>
          <a:xfrm flipH="1">
            <a:off x="1092465" y="-220411"/>
            <a:ext cx="2351823" cy="1984831"/>
          </a:xfrm>
          <a:prstGeom prst="rect">
            <a:avLst/>
          </a:prstGeom>
        </p:spPr>
      </p:pic>
      <p:pic>
        <p:nvPicPr>
          <p:cNvPr id="30" name="图片 7">
            <a:extLst>
              <a:ext uri="{FF2B5EF4-FFF2-40B4-BE49-F238E27FC236}">
                <a16:creationId xmlns:a16="http://schemas.microsoft.com/office/drawing/2014/main" id="{5E2A3F28-0CD5-4819-BD78-B40E0F42E70D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50546" t="472" r="34513" b="63484"/>
          <a:stretch/>
        </p:blipFill>
        <p:spPr>
          <a:xfrm flipH="1">
            <a:off x="5256117" y="-491633"/>
            <a:ext cx="2133601" cy="1734797"/>
          </a:xfrm>
          <a:prstGeom prst="rect">
            <a:avLst/>
          </a:prstGeom>
        </p:spPr>
      </p:pic>
      <p:sp>
        <p:nvSpPr>
          <p:cNvPr id="32" name="TextBox 31">
            <a:extLst>
              <a:ext uri="{FF2B5EF4-FFF2-40B4-BE49-F238E27FC236}">
                <a16:creationId xmlns:a16="http://schemas.microsoft.com/office/drawing/2014/main" id="{2ADC7DAD-FC0F-405D-B5FE-484750A9A0D6}"/>
              </a:ext>
            </a:extLst>
          </p:cNvPr>
          <p:cNvSpPr txBox="1"/>
          <p:nvPr/>
        </p:nvSpPr>
        <p:spPr>
          <a:xfrm>
            <a:off x="2154145" y="2453765"/>
            <a:ext cx="7633146" cy="18249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0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Tạm</a:t>
            </a:r>
            <a:r>
              <a:rPr lang="en-US" sz="4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biệt</a:t>
            </a:r>
            <a:r>
              <a:rPr lang="en-US" sz="4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4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hẹn</a:t>
            </a:r>
            <a:r>
              <a:rPr lang="en-US" sz="4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gặp</a:t>
            </a:r>
            <a:r>
              <a:rPr lang="en-US" sz="4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lại</a:t>
            </a:r>
            <a:r>
              <a:rPr lang="en-US" sz="4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ctr">
              <a:lnSpc>
                <a:spcPct val="150000"/>
              </a:lnSpc>
            </a:pPr>
            <a:r>
              <a:rPr lang="en-US" sz="40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4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con </a:t>
            </a:r>
            <a:r>
              <a:rPr lang="en-US" sz="40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vào</a:t>
            </a:r>
            <a:r>
              <a:rPr lang="en-US" sz="4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những</a:t>
            </a:r>
            <a:r>
              <a:rPr lang="en-US" sz="4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tiết</a:t>
            </a:r>
            <a:r>
              <a:rPr lang="en-US" sz="4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học</a:t>
            </a:r>
            <a:r>
              <a:rPr lang="en-US" sz="4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sau</a:t>
            </a:r>
            <a:r>
              <a:rPr lang="en-US" sz="4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10370998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5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E7DD87F2-E893-4A1B-A28B-27D2DAD77677}"/>
              </a:ext>
            </a:extLst>
          </p:cNvPr>
          <p:cNvGrpSpPr/>
          <p:nvPr/>
        </p:nvGrpSpPr>
        <p:grpSpPr>
          <a:xfrm>
            <a:off x="-102302" y="5726723"/>
            <a:ext cx="12294302" cy="1517081"/>
            <a:chOff x="-102302" y="5726723"/>
            <a:chExt cx="12294302" cy="1517081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B532E675-E676-45E8-84C0-75428F084EC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0" b="100000" l="0" r="100000">
                          <a14:foregroundMark x1="7321" y1="97656" x2="94436" y2="97917"/>
                          <a14:foregroundMark x1="4539" y1="1823" x2="97950" y2="1823"/>
                          <a14:foregroundMark x1="1318" y1="2865" x2="4246" y2="1302"/>
                          <a14:foregroundMark x1="586" y1="98438" x2="11713" y2="98698"/>
                          <a14:backgroundMark x1="1464" y1="5469" x2="97804" y2="9896"/>
                          <a14:backgroundMark x1="98829" y1="13281" x2="96193" y2="85417"/>
                          <a14:backgroundMark x1="96193" y1="85417" x2="9224" y2="87500"/>
                          <a14:backgroundMark x1="9224" y1="87500" x2="5271" y2="12240"/>
                          <a14:backgroundMark x1="5710" y1="12760" x2="83748" y2="35156"/>
                          <a14:backgroundMark x1="3514" y1="68229" x2="6442" y2="89583"/>
                          <a14:backgroundMark x1="21523" y1="41667" x2="59297" y2="69792"/>
                          <a14:backgroundMark x1="82723" y1="34635" x2="98243" y2="51302"/>
                          <a14:backgroundMark x1="18009" y1="32292" x2="35286" y2="41406"/>
                          <a14:backgroundMark x1="14934" y1="46615" x2="36457" y2="70573"/>
                        </a14:backgroundRemoval>
                      </a14:imgEffect>
                    </a14:imgLayer>
                  </a14:imgProps>
                </a:ext>
              </a:extLst>
            </a:blip>
            <a:srcRect t="94227"/>
            <a:stretch/>
          </p:blipFill>
          <p:spPr>
            <a:xfrm>
              <a:off x="0" y="6460136"/>
              <a:ext cx="12192000" cy="397864"/>
            </a:xfrm>
            <a:prstGeom prst="rect">
              <a:avLst/>
            </a:prstGeom>
          </p:spPr>
        </p:pic>
        <p:pic>
          <p:nvPicPr>
            <p:cNvPr id="5" name="图片 2">
              <a:extLst>
                <a:ext uri="{FF2B5EF4-FFF2-40B4-BE49-F238E27FC236}">
                  <a16:creationId xmlns:a16="http://schemas.microsoft.com/office/drawing/2014/main" id="{C1DC8928-E538-49BA-954D-7AABF032BB6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18913" r="62396" b="49205"/>
            <a:stretch/>
          </p:blipFill>
          <p:spPr>
            <a:xfrm rot="3299304">
              <a:off x="-166032" y="5790453"/>
              <a:ext cx="1517081" cy="1389621"/>
            </a:xfrm>
            <a:prstGeom prst="rect">
              <a:avLst/>
            </a:prstGeom>
          </p:spPr>
        </p:pic>
        <p:pic>
          <p:nvPicPr>
            <p:cNvPr id="6" name="图片 7">
              <a:extLst>
                <a:ext uri="{FF2B5EF4-FFF2-40B4-BE49-F238E27FC236}">
                  <a16:creationId xmlns:a16="http://schemas.microsoft.com/office/drawing/2014/main" id="{9D546607-4C78-4B62-A009-4169E75D467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18913" r="62396" b="72843"/>
            <a:stretch/>
          </p:blipFill>
          <p:spPr>
            <a:xfrm flipH="1">
              <a:off x="7132132" y="6022518"/>
              <a:ext cx="1699938" cy="832494"/>
            </a:xfrm>
            <a:prstGeom prst="rect">
              <a:avLst/>
            </a:prstGeom>
          </p:spPr>
        </p:pic>
        <p:pic>
          <p:nvPicPr>
            <p:cNvPr id="9" name="图片 7">
              <a:extLst>
                <a:ext uri="{FF2B5EF4-FFF2-40B4-BE49-F238E27FC236}">
                  <a16:creationId xmlns:a16="http://schemas.microsoft.com/office/drawing/2014/main" id="{3C3A4903-840E-406C-90CB-197A2CE9DBA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t="63893" r="85748"/>
            <a:stretch/>
          </p:blipFill>
          <p:spPr>
            <a:xfrm rot="17758331">
              <a:off x="11244476" y="5792447"/>
              <a:ext cx="859187" cy="733693"/>
            </a:xfrm>
            <a:prstGeom prst="rect">
              <a:avLst/>
            </a:prstGeom>
          </p:spPr>
        </p:pic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id="{D123ACCC-4B89-4A7B-A8A7-69FE42CD444D}"/>
              </a:ext>
            </a:extLst>
          </p:cNvPr>
          <p:cNvGrpSpPr/>
          <p:nvPr/>
        </p:nvGrpSpPr>
        <p:grpSpPr>
          <a:xfrm>
            <a:off x="0" y="-1"/>
            <a:ext cx="12333834" cy="1454069"/>
            <a:chOff x="0" y="-1"/>
            <a:chExt cx="12333834" cy="1454069"/>
          </a:xfrm>
        </p:grpSpPr>
        <p:pic>
          <p:nvPicPr>
            <p:cNvPr id="19" name="Picture 18">
              <a:extLst>
                <a:ext uri="{FF2B5EF4-FFF2-40B4-BE49-F238E27FC236}">
                  <a16:creationId xmlns:a16="http://schemas.microsoft.com/office/drawing/2014/main" id="{C72A5402-B61A-459C-80C6-F133D10149F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0" b="100000" l="0" r="100000">
                          <a14:foregroundMark x1="7321" y1="97656" x2="94436" y2="97917"/>
                          <a14:foregroundMark x1="4539" y1="1823" x2="97950" y2="1823"/>
                          <a14:foregroundMark x1="1318" y1="2865" x2="4246" y2="1302"/>
                          <a14:foregroundMark x1="586" y1="98438" x2="11713" y2="98698"/>
                          <a14:backgroundMark x1="1464" y1="5469" x2="97804" y2="9896"/>
                          <a14:backgroundMark x1="98829" y1="13281" x2="96193" y2="85417"/>
                          <a14:backgroundMark x1="96193" y1="85417" x2="9224" y2="87500"/>
                          <a14:backgroundMark x1="9224" y1="87500" x2="5271" y2="12240"/>
                          <a14:backgroundMark x1="5710" y1="12760" x2="83748" y2="35156"/>
                          <a14:backgroundMark x1="3514" y1="68229" x2="6442" y2="89583"/>
                          <a14:backgroundMark x1="21523" y1="41667" x2="59297" y2="69792"/>
                          <a14:backgroundMark x1="82723" y1="34635" x2="98243" y2="51302"/>
                          <a14:backgroundMark x1="18009" y1="32292" x2="35286" y2="41406"/>
                          <a14:backgroundMark x1="14934" y1="46615" x2="36457" y2="70573"/>
                        </a14:backgroundRemoval>
                      </a14:imgEffect>
                    </a14:imgLayer>
                  </a14:imgProps>
                </a:ext>
              </a:extLst>
            </a:blip>
            <a:srcRect t="94227"/>
            <a:stretch/>
          </p:blipFill>
          <p:spPr>
            <a:xfrm rot="10800000">
              <a:off x="0" y="0"/>
              <a:ext cx="12192000" cy="397864"/>
            </a:xfrm>
            <a:prstGeom prst="rect">
              <a:avLst/>
            </a:prstGeom>
          </p:spPr>
        </p:pic>
        <p:pic>
          <p:nvPicPr>
            <p:cNvPr id="20" name="图片 2">
              <a:extLst>
                <a:ext uri="{FF2B5EF4-FFF2-40B4-BE49-F238E27FC236}">
                  <a16:creationId xmlns:a16="http://schemas.microsoft.com/office/drawing/2014/main" id="{2EDFEA16-7C1A-4593-B8BA-15768C29122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18913" t="-5528" r="62396" b="71295"/>
            <a:stretch/>
          </p:blipFill>
          <p:spPr>
            <a:xfrm rot="10800000">
              <a:off x="9978442" y="-1"/>
              <a:ext cx="2355392" cy="1454069"/>
            </a:xfrm>
            <a:prstGeom prst="rect">
              <a:avLst/>
            </a:prstGeom>
          </p:spPr>
        </p:pic>
      </p:grpSp>
      <p:sp>
        <p:nvSpPr>
          <p:cNvPr id="11" name="文本框 22">
            <a:extLst>
              <a:ext uri="{FF2B5EF4-FFF2-40B4-BE49-F238E27FC236}">
                <a16:creationId xmlns:a16="http://schemas.microsoft.com/office/drawing/2014/main" id="{B56ED462-3CF4-4537-B797-9C3CBCE9FBD8}"/>
              </a:ext>
            </a:extLst>
          </p:cNvPr>
          <p:cNvSpPr txBox="1"/>
          <p:nvPr/>
        </p:nvSpPr>
        <p:spPr>
          <a:xfrm>
            <a:off x="4003964" y="146654"/>
            <a:ext cx="586817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5400" smtClean="0">
                <a:solidFill>
                  <a:srgbClr val="FF0000"/>
                </a:solidFill>
                <a:latin typeface="Arial" panose="020B0604020202020204" pitchFamily="34" charset="0"/>
                <a:ea typeface="思源黑体 CN Bold" panose="020B0800000000000000" pitchFamily="34" charset="-122"/>
                <a:cs typeface="Arial" panose="020B0604020202020204" pitchFamily="34" charset="0"/>
              </a:rPr>
              <a:t>Yêu cầu cần đạt</a:t>
            </a:r>
            <a:endParaRPr lang="zh-CN" altLang="en-US" sz="5400" dirty="0">
              <a:solidFill>
                <a:srgbClr val="FF0000"/>
              </a:solidFill>
              <a:latin typeface="Arial" panose="020B0604020202020204" pitchFamily="34" charset="0"/>
              <a:ea typeface="思源黑体 CN Bold" panose="020B0800000000000000" pitchFamily="34" charset="-122"/>
              <a:cs typeface="Arial" panose="020B0604020202020204" pitchFamily="34" charset="0"/>
            </a:endParaRPr>
          </a:p>
        </p:txBody>
      </p:sp>
      <p:grpSp>
        <p:nvGrpSpPr>
          <p:cNvPr id="32" name="Group 31">
            <a:extLst>
              <a:ext uri="{FF2B5EF4-FFF2-40B4-BE49-F238E27FC236}">
                <a16:creationId xmlns:a16="http://schemas.microsoft.com/office/drawing/2014/main" id="{2F33250E-394A-43E4-BC5A-FE2EDF2A3496}"/>
              </a:ext>
            </a:extLst>
          </p:cNvPr>
          <p:cNvGrpSpPr/>
          <p:nvPr/>
        </p:nvGrpSpPr>
        <p:grpSpPr>
          <a:xfrm>
            <a:off x="156811" y="844077"/>
            <a:ext cx="12177023" cy="1749189"/>
            <a:chOff x="263110" y="810540"/>
            <a:chExt cx="12177023" cy="1749189"/>
          </a:xfrm>
        </p:grpSpPr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1C89AF87-50F6-4272-84C9-91FDC37F04DD}"/>
                </a:ext>
              </a:extLst>
            </p:cNvPr>
            <p:cNvGrpSpPr/>
            <p:nvPr/>
          </p:nvGrpSpPr>
          <p:grpSpPr>
            <a:xfrm>
              <a:off x="263110" y="810540"/>
              <a:ext cx="1631306" cy="1376748"/>
              <a:chOff x="1326142" y="875879"/>
              <a:chExt cx="1631306" cy="1376748"/>
            </a:xfrm>
          </p:grpSpPr>
          <p:pic>
            <p:nvPicPr>
              <p:cNvPr id="10" name="图片 7">
                <a:extLst>
                  <a:ext uri="{FF2B5EF4-FFF2-40B4-BE49-F238E27FC236}">
                    <a16:creationId xmlns:a16="http://schemas.microsoft.com/office/drawing/2014/main" id="{8FEF3121-719E-4A23-A755-E64D62DF3998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 l="73209" t="11266" r="10549" b="48066"/>
              <a:stretch/>
            </p:blipFill>
            <p:spPr>
              <a:xfrm rot="20705450" flipH="1">
                <a:off x="1326142" y="875879"/>
                <a:ext cx="1631306" cy="1376748"/>
              </a:xfrm>
              <a:prstGeom prst="rect">
                <a:avLst/>
              </a:prstGeom>
            </p:spPr>
          </p:pic>
          <p:pic>
            <p:nvPicPr>
              <p:cNvPr id="16" name="Picture 15">
                <a:extLst>
                  <a:ext uri="{FF2B5EF4-FFF2-40B4-BE49-F238E27FC236}">
                    <a16:creationId xmlns:a16="http://schemas.microsoft.com/office/drawing/2014/main" id="{65D00A0E-245D-409A-87AB-B86974890004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5" cstate="hqprint"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backgroundRemoval t="32500" b="81650" l="2250" r="94050">
                            <a14:foregroundMark x1="14650" y1="36500" x2="14200" y2="48000"/>
                            <a14:foregroundMark x1="50450" y1="37300" x2="52000" y2="45200"/>
                            <a14:foregroundMark x1="69550" y1="39600" x2="70300" y2="50450"/>
                            <a14:foregroundMark x1="84550" y1="37750" x2="83000" y2="45050"/>
                            <a14:foregroundMark x1="85500" y1="61350" x2="90750" y2="71700"/>
                            <a14:foregroundMark x1="63350" y1="65350" x2="69400" y2="70950"/>
                            <a14:foregroundMark x1="47850" y1="65800" x2="44250" y2="76850"/>
                            <a14:foregroundMark x1="35100" y1="61950" x2="30300" y2="76500"/>
                            <a14:foregroundMark x1="14950" y1="64100" x2="10000" y2="72500"/>
                            <a14:foregroundMark x1="17450" y1="69700" x2="18050" y2="75900"/>
                            <a14:foregroundMark x1="18550" y1="59950" x2="17000" y2="64750"/>
                            <a14:foregroundMark x1="26600" y1="60700" x2="33900" y2="59150"/>
                            <a14:foregroundMark x1="25650" y1="67050" x2="27650" y2="67200"/>
                            <a14:foregroundMark x1="51100" y1="45500" x2="52300" y2="52350"/>
                            <a14:foregroundMark x1="81950" y1="38550" x2="87050" y2="36350"/>
                            <a14:foregroundMark x1="81800" y1="37750" x2="84550" y2="36850"/>
                            <a14:foregroundMark x1="91400" y1="44450" x2="90300" y2="52800"/>
                            <a14:foregroundMark x1="80850" y1="51700" x2="82700" y2="54500"/>
                            <a14:foregroundMark x1="73250" y1="65500" x2="69700" y2="74950"/>
                            <a14:foregroundMark x1="86850" y1="35850" x2="89050" y2="35450"/>
                            <a14:foregroundMark x1="29200" y1="35050" x2="31950" y2="35550"/>
                            <a14:foregroundMark x1="37900" y1="65000" x2="36050" y2="69650"/>
                            <a14:foregroundMark x1="42950" y1="52350" x2="44550" y2="53650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4883" t="32423" r="79841" b="43971"/>
              <a:stretch/>
            </p:blipFill>
            <p:spPr>
              <a:xfrm>
                <a:off x="2087690" y="1518911"/>
                <a:ext cx="453492" cy="700781"/>
              </a:xfrm>
              <a:prstGeom prst="rect">
                <a:avLst/>
              </a:prstGeom>
            </p:spPr>
          </p:pic>
        </p:grp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A3B0BE70-EC05-46AE-ADE9-B3CFEB2FA9AC}"/>
                </a:ext>
              </a:extLst>
            </p:cNvPr>
            <p:cNvSpPr txBox="1"/>
            <p:nvPr/>
          </p:nvSpPr>
          <p:spPr>
            <a:xfrm>
              <a:off x="1743354" y="990069"/>
              <a:ext cx="10696779" cy="156966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32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Nhận</a:t>
              </a:r>
              <a:r>
                <a:rPr lang="en-US" sz="32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2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biết</a:t>
              </a:r>
              <a:r>
                <a:rPr lang="en-US" sz="32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2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được</a:t>
              </a:r>
              <a:r>
                <a:rPr lang="en-US" sz="32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2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đường</a:t>
              </a:r>
              <a:r>
                <a:rPr lang="en-US" sz="32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2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gấp</a:t>
              </a:r>
              <a:r>
                <a:rPr lang="en-US" sz="32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2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khúc</a:t>
              </a:r>
              <a:r>
                <a:rPr lang="en-US" sz="32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2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thông</a:t>
              </a:r>
              <a:r>
                <a:rPr lang="en-US" sz="32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qua </a:t>
              </a:r>
              <a:r>
                <a:rPr lang="en-US" sz="32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hình</a:t>
              </a:r>
              <a:r>
                <a:rPr lang="en-US" sz="32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2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ảnh</a:t>
              </a:r>
              <a:r>
                <a:rPr lang="en-US" sz="32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200" b="1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trực</a:t>
              </a:r>
              <a:r>
                <a:rPr lang="en-US" sz="3200" b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200" b="1" smtClean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quan.</a:t>
              </a:r>
              <a:endPara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5" name="Group 34">
            <a:extLst>
              <a:ext uri="{FF2B5EF4-FFF2-40B4-BE49-F238E27FC236}">
                <a16:creationId xmlns:a16="http://schemas.microsoft.com/office/drawing/2014/main" id="{01EDB119-C50B-4496-9295-B4B6346F2FA6}"/>
              </a:ext>
            </a:extLst>
          </p:cNvPr>
          <p:cNvGrpSpPr/>
          <p:nvPr/>
        </p:nvGrpSpPr>
        <p:grpSpPr>
          <a:xfrm>
            <a:off x="322949" y="4271501"/>
            <a:ext cx="11351120" cy="1797395"/>
            <a:chOff x="270266" y="3439486"/>
            <a:chExt cx="11351120" cy="1797395"/>
          </a:xfrm>
        </p:grpSpPr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8E1F062D-4ABB-4345-8377-F6CA3666B233}"/>
                </a:ext>
              </a:extLst>
            </p:cNvPr>
            <p:cNvGrpSpPr/>
            <p:nvPr/>
          </p:nvGrpSpPr>
          <p:grpSpPr>
            <a:xfrm>
              <a:off x="270266" y="3439486"/>
              <a:ext cx="1631306" cy="1376748"/>
              <a:chOff x="959507" y="4676471"/>
              <a:chExt cx="1631306" cy="1376748"/>
            </a:xfrm>
          </p:grpSpPr>
          <p:pic>
            <p:nvPicPr>
              <p:cNvPr id="14" name="Picture 13">
                <a:extLst>
                  <a:ext uri="{FF2B5EF4-FFF2-40B4-BE49-F238E27FC236}">
                    <a16:creationId xmlns:a16="http://schemas.microsoft.com/office/drawing/2014/main" id="{F3F909A9-C7E9-47A6-A65E-AF9BB8A4E291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7" cstate="hqprint"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backgroundRemoval t="32500" b="81650" l="2250" r="94050">
                            <a14:foregroundMark x1="14650" y1="36500" x2="14200" y2="48000"/>
                            <a14:foregroundMark x1="50450" y1="37300" x2="52000" y2="45200"/>
                            <a14:foregroundMark x1="69550" y1="39600" x2="70300" y2="50450"/>
                            <a14:foregroundMark x1="84550" y1="37750" x2="83000" y2="45050"/>
                            <a14:foregroundMark x1="85500" y1="61350" x2="90750" y2="71700"/>
                            <a14:foregroundMark x1="63350" y1="65350" x2="69400" y2="70950"/>
                            <a14:foregroundMark x1="47850" y1="65800" x2="44250" y2="76850"/>
                            <a14:foregroundMark x1="35100" y1="61950" x2="30300" y2="76500"/>
                            <a14:foregroundMark x1="14950" y1="64100" x2="10000" y2="72500"/>
                            <a14:foregroundMark x1="17450" y1="69700" x2="18050" y2="75900"/>
                            <a14:foregroundMark x1="18550" y1="59950" x2="17000" y2="64750"/>
                            <a14:foregroundMark x1="26600" y1="60700" x2="33900" y2="59150"/>
                            <a14:foregroundMark x1="25650" y1="67050" x2="27650" y2="67200"/>
                            <a14:foregroundMark x1="51100" y1="45500" x2="52300" y2="52350"/>
                            <a14:foregroundMark x1="81950" y1="38550" x2="87050" y2="36350"/>
                            <a14:foregroundMark x1="81800" y1="37750" x2="84550" y2="36850"/>
                            <a14:foregroundMark x1="91400" y1="44450" x2="90300" y2="52800"/>
                            <a14:foregroundMark x1="80850" y1="51700" x2="82700" y2="54500"/>
                            <a14:foregroundMark x1="73250" y1="65500" x2="69700" y2="74950"/>
                            <a14:foregroundMark x1="86850" y1="35850" x2="89050" y2="35450"/>
                            <a14:foregroundMark x1="29200" y1="35050" x2="31950" y2="35550"/>
                            <a14:foregroundMark x1="37900" y1="65000" x2="36050" y2="69650"/>
                            <a14:foregroundMark x1="42950" y1="52350" x2="44550" y2="53650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9560" t="34263" r="42765" b="44382"/>
              <a:stretch/>
            </p:blipFill>
            <p:spPr>
              <a:xfrm>
                <a:off x="1775160" y="5394419"/>
                <a:ext cx="531057" cy="641635"/>
              </a:xfrm>
              <a:prstGeom prst="rect">
                <a:avLst/>
              </a:prstGeom>
            </p:spPr>
          </p:pic>
          <p:pic>
            <p:nvPicPr>
              <p:cNvPr id="21" name="图片 7">
                <a:extLst>
                  <a:ext uri="{FF2B5EF4-FFF2-40B4-BE49-F238E27FC236}">
                    <a16:creationId xmlns:a16="http://schemas.microsoft.com/office/drawing/2014/main" id="{E77987B4-2564-4DC1-ACFC-EA91D16A95D2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 l="73209" t="11266" r="10549" b="48066"/>
              <a:stretch/>
            </p:blipFill>
            <p:spPr>
              <a:xfrm rot="20705450" flipH="1">
                <a:off x="959507" y="4676471"/>
                <a:ext cx="1631306" cy="1376748"/>
              </a:xfrm>
              <a:prstGeom prst="rect">
                <a:avLst/>
              </a:prstGeom>
            </p:spPr>
          </p:pic>
        </p:grp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5B94EECD-5373-4521-A7AD-726F3DD47365}"/>
                </a:ext>
              </a:extLst>
            </p:cNvPr>
            <p:cNvSpPr txBox="1"/>
            <p:nvPr/>
          </p:nvSpPr>
          <p:spPr>
            <a:xfrm>
              <a:off x="1829867" y="3667221"/>
              <a:ext cx="9791519" cy="156966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3200" b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Nhận dạng được hình tứ giác thông qua việc sử dụng đồ dùng học tập cá nhân hoặc vật thật.</a:t>
              </a:r>
              <a:endPara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3" name="Group 32">
            <a:extLst>
              <a:ext uri="{FF2B5EF4-FFF2-40B4-BE49-F238E27FC236}">
                <a16:creationId xmlns:a16="http://schemas.microsoft.com/office/drawing/2014/main" id="{C6E13F30-8EFA-41FE-9DAA-2AAEE35BA2DB}"/>
              </a:ext>
            </a:extLst>
          </p:cNvPr>
          <p:cNvGrpSpPr/>
          <p:nvPr/>
        </p:nvGrpSpPr>
        <p:grpSpPr>
          <a:xfrm>
            <a:off x="1775311" y="2524652"/>
            <a:ext cx="9697982" cy="1765564"/>
            <a:chOff x="1840692" y="2123349"/>
            <a:chExt cx="9697982" cy="1765564"/>
          </a:xfrm>
        </p:grpSpPr>
        <p:grpSp>
          <p:nvGrpSpPr>
            <p:cNvPr id="23" name="Group 22">
              <a:extLst>
                <a:ext uri="{FF2B5EF4-FFF2-40B4-BE49-F238E27FC236}">
                  <a16:creationId xmlns:a16="http://schemas.microsoft.com/office/drawing/2014/main" id="{C974CF38-2C79-467D-932A-800B2977187D}"/>
                </a:ext>
              </a:extLst>
            </p:cNvPr>
            <p:cNvGrpSpPr/>
            <p:nvPr/>
          </p:nvGrpSpPr>
          <p:grpSpPr>
            <a:xfrm>
              <a:off x="1840692" y="2123349"/>
              <a:ext cx="1631306" cy="1376748"/>
              <a:chOff x="1093468" y="2250622"/>
              <a:chExt cx="1631306" cy="1376748"/>
            </a:xfrm>
          </p:grpSpPr>
          <p:pic>
            <p:nvPicPr>
              <p:cNvPr id="15" name="Picture 14">
                <a:extLst>
                  <a:ext uri="{FF2B5EF4-FFF2-40B4-BE49-F238E27FC236}">
                    <a16:creationId xmlns:a16="http://schemas.microsoft.com/office/drawing/2014/main" id="{6699113A-344F-43BA-84D0-A7E95E40738A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8" cstate="hqprint"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backgroundRemoval t="32500" b="81650" l="2250" r="94050">
                            <a14:foregroundMark x1="14650" y1="36500" x2="14200" y2="48000"/>
                            <a14:foregroundMark x1="50450" y1="37300" x2="52000" y2="45200"/>
                            <a14:foregroundMark x1="69550" y1="39600" x2="70300" y2="50450"/>
                            <a14:foregroundMark x1="84550" y1="37750" x2="83000" y2="45050"/>
                            <a14:foregroundMark x1="85500" y1="61350" x2="90750" y2="71700"/>
                            <a14:foregroundMark x1="63350" y1="65350" x2="69400" y2="70950"/>
                            <a14:foregroundMark x1="47850" y1="65800" x2="44250" y2="76850"/>
                            <a14:foregroundMark x1="35100" y1="61950" x2="30300" y2="76500"/>
                            <a14:foregroundMark x1="14950" y1="64100" x2="10000" y2="72500"/>
                            <a14:foregroundMark x1="17450" y1="69700" x2="18050" y2="75900"/>
                            <a14:foregroundMark x1="18550" y1="59950" x2="17000" y2="64750"/>
                            <a14:foregroundMark x1="26600" y1="60700" x2="33900" y2="59150"/>
                            <a14:foregroundMark x1="25650" y1="67050" x2="27650" y2="67200"/>
                            <a14:foregroundMark x1="51100" y1="45500" x2="52300" y2="52350"/>
                            <a14:foregroundMark x1="81950" y1="38550" x2="87050" y2="36350"/>
                            <a14:foregroundMark x1="81800" y1="37750" x2="84550" y2="36850"/>
                            <a14:foregroundMark x1="91400" y1="44450" x2="90300" y2="52800"/>
                            <a14:foregroundMark x1="80850" y1="51700" x2="82700" y2="54500"/>
                            <a14:foregroundMark x1="73250" y1="65500" x2="69700" y2="74950"/>
                            <a14:foregroundMark x1="86850" y1="35850" x2="89050" y2="35450"/>
                            <a14:foregroundMark x1="29200" y1="35050" x2="31950" y2="35550"/>
                            <a14:foregroundMark x1="37900" y1="65000" x2="36050" y2="69650"/>
                            <a14:foregroundMark x1="42950" y1="52350" x2="44550" y2="53650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0749" t="34401" r="61577" b="43465"/>
              <a:stretch/>
            </p:blipFill>
            <p:spPr>
              <a:xfrm>
                <a:off x="1926516" y="2972198"/>
                <a:ext cx="496651" cy="647946"/>
              </a:xfrm>
              <a:prstGeom prst="rect">
                <a:avLst/>
              </a:prstGeom>
            </p:spPr>
          </p:pic>
          <p:pic>
            <p:nvPicPr>
              <p:cNvPr id="17" name="图片 7">
                <a:extLst>
                  <a:ext uri="{FF2B5EF4-FFF2-40B4-BE49-F238E27FC236}">
                    <a16:creationId xmlns:a16="http://schemas.microsoft.com/office/drawing/2014/main" id="{8E091019-F1BB-4B31-935F-4F9A83D97AA2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 l="73209" t="11266" r="10549" b="48066"/>
              <a:stretch/>
            </p:blipFill>
            <p:spPr>
              <a:xfrm rot="20705450" flipH="1">
                <a:off x="1093468" y="2250622"/>
                <a:ext cx="1631306" cy="1376748"/>
              </a:xfrm>
              <a:prstGeom prst="rect">
                <a:avLst/>
              </a:prstGeom>
            </p:spPr>
          </p:pic>
        </p:grp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FADC73C4-A5F8-4E3F-8883-179D7FCF988E}"/>
                </a:ext>
              </a:extLst>
            </p:cNvPr>
            <p:cNvSpPr txBox="1"/>
            <p:nvPr/>
          </p:nvSpPr>
          <p:spPr>
            <a:xfrm>
              <a:off x="3262996" y="2319253"/>
              <a:ext cx="8275678" cy="156966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3200" b="1" smtClean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Tính </a:t>
              </a:r>
              <a:r>
                <a:rPr lang="en-US" sz="3200" b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được độ dài đường gấp khúc khi biết độ dài </a:t>
              </a:r>
              <a:r>
                <a:rPr lang="en-US" sz="3200" b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các </a:t>
              </a:r>
              <a:r>
                <a:rPr lang="en-US" sz="3200" b="1" smtClean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đoạn thẳng.</a:t>
              </a:r>
              <a:endPara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0028972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4000"/>
                            </p:stCondLst>
                            <p:childTnLst>
                              <p:par>
                                <p:cTn id="2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E7DD87F2-E893-4A1B-A28B-27D2DAD77677}"/>
              </a:ext>
            </a:extLst>
          </p:cNvPr>
          <p:cNvGrpSpPr/>
          <p:nvPr/>
        </p:nvGrpSpPr>
        <p:grpSpPr>
          <a:xfrm>
            <a:off x="0" y="5729700"/>
            <a:ext cx="12192000" cy="1128300"/>
            <a:chOff x="0" y="5729700"/>
            <a:chExt cx="12192000" cy="1128300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B532E675-E676-45E8-84C0-75428F084EC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0" b="100000" l="0" r="100000">
                          <a14:foregroundMark x1="7321" y1="97656" x2="94436" y2="97917"/>
                          <a14:foregroundMark x1="4539" y1="1823" x2="97950" y2="1823"/>
                          <a14:foregroundMark x1="1318" y1="2865" x2="4246" y2="1302"/>
                          <a14:foregroundMark x1="586" y1="98438" x2="11713" y2="98698"/>
                          <a14:backgroundMark x1="1464" y1="5469" x2="97804" y2="9896"/>
                          <a14:backgroundMark x1="98829" y1="13281" x2="96193" y2="85417"/>
                          <a14:backgroundMark x1="96193" y1="85417" x2="9224" y2="87500"/>
                          <a14:backgroundMark x1="9224" y1="87500" x2="5271" y2="12240"/>
                          <a14:backgroundMark x1="5710" y1="12760" x2="83748" y2="35156"/>
                          <a14:backgroundMark x1="3514" y1="68229" x2="6442" y2="89583"/>
                          <a14:backgroundMark x1="21523" y1="41667" x2="59297" y2="69792"/>
                          <a14:backgroundMark x1="82723" y1="34635" x2="98243" y2="51302"/>
                          <a14:backgroundMark x1="18009" y1="32292" x2="35286" y2="41406"/>
                          <a14:backgroundMark x1="14934" y1="46615" x2="36457" y2="70573"/>
                        </a14:backgroundRemoval>
                      </a14:imgEffect>
                    </a14:imgLayer>
                  </a14:imgProps>
                </a:ext>
              </a:extLst>
            </a:blip>
            <a:srcRect t="94227"/>
            <a:stretch/>
          </p:blipFill>
          <p:spPr>
            <a:xfrm>
              <a:off x="0" y="6460136"/>
              <a:ext cx="12192000" cy="397864"/>
            </a:xfrm>
            <a:prstGeom prst="rect">
              <a:avLst/>
            </a:prstGeom>
          </p:spPr>
        </p:pic>
        <p:pic>
          <p:nvPicPr>
            <p:cNvPr id="6" name="图片 7">
              <a:extLst>
                <a:ext uri="{FF2B5EF4-FFF2-40B4-BE49-F238E27FC236}">
                  <a16:creationId xmlns:a16="http://schemas.microsoft.com/office/drawing/2014/main" id="{9D546607-4C78-4B62-A009-4169E75D467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18913" r="62396" b="72843"/>
            <a:stretch/>
          </p:blipFill>
          <p:spPr>
            <a:xfrm flipH="1">
              <a:off x="7132132" y="6022518"/>
              <a:ext cx="1699938" cy="832494"/>
            </a:xfrm>
            <a:prstGeom prst="rect">
              <a:avLst/>
            </a:prstGeom>
          </p:spPr>
        </p:pic>
        <p:pic>
          <p:nvPicPr>
            <p:cNvPr id="9" name="图片 7">
              <a:extLst>
                <a:ext uri="{FF2B5EF4-FFF2-40B4-BE49-F238E27FC236}">
                  <a16:creationId xmlns:a16="http://schemas.microsoft.com/office/drawing/2014/main" id="{3C3A4903-840E-406C-90CB-197A2CE9DBA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t="63893" r="85748"/>
            <a:stretch/>
          </p:blipFill>
          <p:spPr>
            <a:xfrm rot="17758331">
              <a:off x="11244476" y="5792447"/>
              <a:ext cx="859187" cy="733693"/>
            </a:xfrm>
            <a:prstGeom prst="rect">
              <a:avLst/>
            </a:prstGeom>
          </p:spPr>
        </p:pic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id="{D123ACCC-4B89-4A7B-A8A7-69FE42CD444D}"/>
              </a:ext>
            </a:extLst>
          </p:cNvPr>
          <p:cNvGrpSpPr/>
          <p:nvPr/>
        </p:nvGrpSpPr>
        <p:grpSpPr>
          <a:xfrm>
            <a:off x="0" y="-1"/>
            <a:ext cx="12333834" cy="1454069"/>
            <a:chOff x="0" y="-1"/>
            <a:chExt cx="12333834" cy="1454069"/>
          </a:xfrm>
        </p:grpSpPr>
        <p:pic>
          <p:nvPicPr>
            <p:cNvPr id="19" name="Picture 18">
              <a:extLst>
                <a:ext uri="{FF2B5EF4-FFF2-40B4-BE49-F238E27FC236}">
                  <a16:creationId xmlns:a16="http://schemas.microsoft.com/office/drawing/2014/main" id="{C72A5402-B61A-459C-80C6-F133D10149F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0" b="100000" l="0" r="100000">
                          <a14:foregroundMark x1="7321" y1="97656" x2="94436" y2="97917"/>
                          <a14:foregroundMark x1="4539" y1="1823" x2="97950" y2="1823"/>
                          <a14:foregroundMark x1="1318" y1="2865" x2="4246" y2="1302"/>
                          <a14:foregroundMark x1="586" y1="98438" x2="11713" y2="98698"/>
                          <a14:backgroundMark x1="1464" y1="5469" x2="97804" y2="9896"/>
                          <a14:backgroundMark x1="98829" y1="13281" x2="96193" y2="85417"/>
                          <a14:backgroundMark x1="96193" y1="85417" x2="9224" y2="87500"/>
                          <a14:backgroundMark x1="9224" y1="87500" x2="5271" y2="12240"/>
                          <a14:backgroundMark x1="5710" y1="12760" x2="83748" y2="35156"/>
                          <a14:backgroundMark x1="3514" y1="68229" x2="6442" y2="89583"/>
                          <a14:backgroundMark x1="21523" y1="41667" x2="59297" y2="69792"/>
                          <a14:backgroundMark x1="82723" y1="34635" x2="98243" y2="51302"/>
                          <a14:backgroundMark x1="18009" y1="32292" x2="35286" y2="41406"/>
                          <a14:backgroundMark x1="14934" y1="46615" x2="36457" y2="70573"/>
                        </a14:backgroundRemoval>
                      </a14:imgEffect>
                    </a14:imgLayer>
                  </a14:imgProps>
                </a:ext>
              </a:extLst>
            </a:blip>
            <a:srcRect t="94227"/>
            <a:stretch/>
          </p:blipFill>
          <p:spPr>
            <a:xfrm rot="10800000">
              <a:off x="0" y="0"/>
              <a:ext cx="12192000" cy="397864"/>
            </a:xfrm>
            <a:prstGeom prst="rect">
              <a:avLst/>
            </a:prstGeom>
          </p:spPr>
        </p:pic>
        <p:pic>
          <p:nvPicPr>
            <p:cNvPr id="20" name="图片 2">
              <a:extLst>
                <a:ext uri="{FF2B5EF4-FFF2-40B4-BE49-F238E27FC236}">
                  <a16:creationId xmlns:a16="http://schemas.microsoft.com/office/drawing/2014/main" id="{2EDFEA16-7C1A-4593-B8BA-15768C29122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18913" t="-5528" r="62396" b="71295"/>
            <a:stretch/>
          </p:blipFill>
          <p:spPr>
            <a:xfrm rot="10800000">
              <a:off x="9978442" y="-1"/>
              <a:ext cx="2355392" cy="1454069"/>
            </a:xfrm>
            <a:prstGeom prst="rect">
              <a:avLst/>
            </a:prstGeom>
          </p:spPr>
        </p:pic>
      </p:grpSp>
      <p:pic>
        <p:nvPicPr>
          <p:cNvPr id="10" name="Picture 9">
            <a:extLst>
              <a:ext uri="{FF2B5EF4-FFF2-40B4-BE49-F238E27FC236}">
                <a16:creationId xmlns:a16="http://schemas.microsoft.com/office/drawing/2014/main" id="{73CE78C6-98D5-4B36-91F0-DA3CA9038434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26481" b="47130" l="12240" r="38958">
                        <a14:foregroundMark x1="23906" y1="32870" x2="23125" y2="31481"/>
                        <a14:foregroundMark x1="17292" y1="28704" x2="18281" y2="30463"/>
                        <a14:foregroundMark x1="19531" y1="38519" x2="35000" y2="41111"/>
                      </a14:backgroundRemoval>
                    </a14:imgEffect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rcRect l="11773" t="25426" r="61018" b="51783"/>
          <a:stretch/>
        </p:blipFill>
        <p:spPr>
          <a:xfrm>
            <a:off x="-141834" y="-99145"/>
            <a:ext cx="2977116" cy="1402680"/>
          </a:xfrm>
          <a:prstGeom prst="bracketPair">
            <a:avLst>
              <a:gd name="adj" fmla="val 0"/>
            </a:avLst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CA30C801-C3D6-4DAA-A11A-9A848B4A3FEF}"/>
              </a:ext>
            </a:extLst>
          </p:cNvPr>
          <p:cNvSpPr txBox="1"/>
          <p:nvPr/>
        </p:nvSpPr>
        <p:spPr>
          <a:xfrm>
            <a:off x="2418114" y="835483"/>
            <a:ext cx="9081159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a)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Đường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gấp</a:t>
            </a:r>
            <a:r>
              <a:rPr lang="en-US" sz="3200" b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khúc. Độ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dài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đường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gấp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khúc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23FAA0FA-9D9B-4DFE-99C1-09F11D3A2F1B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10" t="44390" r="50867"/>
          <a:stretch/>
        </p:blipFill>
        <p:spPr>
          <a:xfrm>
            <a:off x="5921042" y="1624505"/>
            <a:ext cx="4900489" cy="4841758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9A0140CA-F8A4-48EE-A13E-BED67963EB22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48981" b="67778" l="65938" r="76771">
                        <a14:foregroundMark x1="70313" y1="52593" x2="72708" y2="53148"/>
                      </a14:backgroundRemoval>
                    </a14:imgEffect>
                  </a14:imgLayer>
                </a14:imgProps>
              </a:ext>
            </a:extLst>
          </a:blip>
          <a:srcRect l="66641" t="45448" r="24230" b="32848"/>
          <a:stretch/>
        </p:blipFill>
        <p:spPr>
          <a:xfrm flipH="1">
            <a:off x="2522171" y="3692240"/>
            <a:ext cx="2450411" cy="3277049"/>
          </a:xfrm>
          <a:prstGeom prst="rect">
            <a:avLst/>
          </a:prstGeom>
        </p:spPr>
      </p:pic>
      <p:grpSp>
        <p:nvGrpSpPr>
          <p:cNvPr id="21" name="Group 20">
            <a:extLst>
              <a:ext uri="{FF2B5EF4-FFF2-40B4-BE49-F238E27FC236}">
                <a16:creationId xmlns:a16="http://schemas.microsoft.com/office/drawing/2014/main" id="{FCDB5F1E-73B3-4FA6-B1C0-C8D0A5444347}"/>
              </a:ext>
            </a:extLst>
          </p:cNvPr>
          <p:cNvGrpSpPr/>
          <p:nvPr/>
        </p:nvGrpSpPr>
        <p:grpSpPr>
          <a:xfrm flipH="1">
            <a:off x="287757" y="1579449"/>
            <a:ext cx="4260714" cy="2860432"/>
            <a:chOff x="7037625" y="873699"/>
            <a:chExt cx="5154376" cy="3413598"/>
          </a:xfrm>
        </p:grpSpPr>
        <p:pic>
          <p:nvPicPr>
            <p:cNvPr id="22" name="Picture 21">
              <a:extLst>
                <a:ext uri="{FF2B5EF4-FFF2-40B4-BE49-F238E27FC236}">
                  <a16:creationId xmlns:a16="http://schemas.microsoft.com/office/drawing/2014/main" id="{49745CEF-F0A1-4B8B-9030-712F098C88F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1">
              <a:extLst>
                <a:ext uri="{BEBA8EAE-BF5A-486C-A8C5-ECC9F3942E4B}">
                  <a14:imgProps xmlns:a14="http://schemas.microsoft.com/office/drawing/2010/main">
                    <a14:imgLayer r:embed="rId12">
                      <a14:imgEffect>
                        <a14:backgroundRemoval t="23047" b="76302" l="23060" r="64568">
                          <a14:foregroundMark x1="41654" y1="45052" x2="27599" y2="46094"/>
                          <a14:foregroundMark x1="31113" y1="38802" x2="41947" y2="63802"/>
                          <a14:foregroundMark x1="29502" y1="48438" x2="36969" y2="61979"/>
                          <a14:foregroundMark x1="34773" y1="38542" x2="48682" y2="58854"/>
                          <a14:foregroundMark x1="40337" y1="33333" x2="53075" y2="58333"/>
                          <a14:foregroundMark x1="51025" y1="33333" x2="52782" y2="53906"/>
                          <a14:foregroundMark x1="54539" y1="33854" x2="58346" y2="50000"/>
                          <a14:foregroundMark x1="37555" y1="30469" x2="55271" y2="36198"/>
                          <a14:foregroundMark x1="48829" y1="29948" x2="58346" y2="37760"/>
                          <a14:foregroundMark x1="54978" y1="29167" x2="60249" y2="51042"/>
                          <a14:foregroundMark x1="60249" y1="50000" x2="44436" y2="62760"/>
                          <a14:foregroundMark x1="35798" y1="62500" x2="41508" y2="65365"/>
                          <a14:foregroundMark x1="51903" y1="63281" x2="55564" y2="59115"/>
                          <a14:foregroundMark x1="28624" y1="45052" x2="28624" y2="57292"/>
                          <a14:foregroundMark x1="31698" y1="36458" x2="28624" y2="48438"/>
                        </a14:backgroundRemoval>
                      </a14:imgEffect>
                    </a14:imgLayer>
                  </a14:imgProps>
                </a:ext>
              </a:extLst>
            </a:blip>
            <a:srcRect l="22561" t="24234" r="35859" b="25244"/>
            <a:stretch/>
          </p:blipFill>
          <p:spPr>
            <a:xfrm>
              <a:off x="7037625" y="873699"/>
              <a:ext cx="5154376" cy="3413598"/>
            </a:xfrm>
            <a:prstGeom prst="rect">
              <a:avLst/>
            </a:prstGeom>
          </p:spPr>
        </p:pic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FB47487C-C727-46D6-A6FF-4686F255C910}"/>
                </a:ext>
              </a:extLst>
            </p:cNvPr>
            <p:cNvSpPr txBox="1"/>
            <p:nvPr/>
          </p:nvSpPr>
          <p:spPr>
            <a:xfrm flipH="1">
              <a:off x="7234339" y="1654273"/>
              <a:ext cx="4572662" cy="165283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Cầu</a:t>
              </a:r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thang </a:t>
              </a:r>
              <a:r>
                <a:rPr 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lên</a:t>
              </a:r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Thác</a:t>
              </a:r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Bạc</a:t>
              </a:r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(Sa Pa) </a:t>
              </a:r>
              <a:r>
                <a:rPr 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có</a:t>
              </a:r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dạng</a:t>
              </a:r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đường</a:t>
              </a:r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gấp</a:t>
              </a:r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khúc</a:t>
              </a:r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4375913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E7DD87F2-E893-4A1B-A28B-27D2DAD77677}"/>
              </a:ext>
            </a:extLst>
          </p:cNvPr>
          <p:cNvGrpSpPr/>
          <p:nvPr/>
        </p:nvGrpSpPr>
        <p:grpSpPr>
          <a:xfrm>
            <a:off x="0" y="5729700"/>
            <a:ext cx="12192000" cy="1128300"/>
            <a:chOff x="0" y="5729700"/>
            <a:chExt cx="12192000" cy="1128300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B532E675-E676-45E8-84C0-75428F084EC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0" b="100000" l="0" r="100000">
                          <a14:foregroundMark x1="7321" y1="97656" x2="94436" y2="97917"/>
                          <a14:foregroundMark x1="4539" y1="1823" x2="97950" y2="1823"/>
                          <a14:foregroundMark x1="1318" y1="2865" x2="4246" y2="1302"/>
                          <a14:foregroundMark x1="586" y1="98438" x2="11713" y2="98698"/>
                          <a14:backgroundMark x1="1464" y1="5469" x2="97804" y2="9896"/>
                          <a14:backgroundMark x1="98829" y1="13281" x2="96193" y2="85417"/>
                          <a14:backgroundMark x1="96193" y1="85417" x2="9224" y2="87500"/>
                          <a14:backgroundMark x1="9224" y1="87500" x2="5271" y2="12240"/>
                          <a14:backgroundMark x1="5710" y1="12760" x2="83748" y2="35156"/>
                          <a14:backgroundMark x1="3514" y1="68229" x2="6442" y2="89583"/>
                          <a14:backgroundMark x1="21523" y1="41667" x2="59297" y2="69792"/>
                          <a14:backgroundMark x1="82723" y1="34635" x2="98243" y2="51302"/>
                          <a14:backgroundMark x1="18009" y1="32292" x2="35286" y2="41406"/>
                          <a14:backgroundMark x1="14934" y1="46615" x2="36457" y2="70573"/>
                        </a14:backgroundRemoval>
                      </a14:imgEffect>
                    </a14:imgLayer>
                  </a14:imgProps>
                </a:ext>
              </a:extLst>
            </a:blip>
            <a:srcRect t="94227"/>
            <a:stretch/>
          </p:blipFill>
          <p:spPr>
            <a:xfrm>
              <a:off x="0" y="6460136"/>
              <a:ext cx="12192000" cy="397864"/>
            </a:xfrm>
            <a:prstGeom prst="rect">
              <a:avLst/>
            </a:prstGeom>
          </p:spPr>
        </p:pic>
        <p:pic>
          <p:nvPicPr>
            <p:cNvPr id="6" name="图片 7">
              <a:extLst>
                <a:ext uri="{FF2B5EF4-FFF2-40B4-BE49-F238E27FC236}">
                  <a16:creationId xmlns:a16="http://schemas.microsoft.com/office/drawing/2014/main" id="{9D546607-4C78-4B62-A009-4169E75D467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18913" r="62396" b="72843"/>
            <a:stretch/>
          </p:blipFill>
          <p:spPr>
            <a:xfrm flipH="1">
              <a:off x="7132132" y="6022518"/>
              <a:ext cx="1699938" cy="832494"/>
            </a:xfrm>
            <a:prstGeom prst="rect">
              <a:avLst/>
            </a:prstGeom>
          </p:spPr>
        </p:pic>
        <p:pic>
          <p:nvPicPr>
            <p:cNvPr id="9" name="图片 7">
              <a:extLst>
                <a:ext uri="{FF2B5EF4-FFF2-40B4-BE49-F238E27FC236}">
                  <a16:creationId xmlns:a16="http://schemas.microsoft.com/office/drawing/2014/main" id="{3C3A4903-840E-406C-90CB-197A2CE9DBA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t="63893" r="85748"/>
            <a:stretch/>
          </p:blipFill>
          <p:spPr>
            <a:xfrm rot="17758331">
              <a:off x="11244476" y="5792447"/>
              <a:ext cx="859187" cy="733693"/>
            </a:xfrm>
            <a:prstGeom prst="rect">
              <a:avLst/>
            </a:prstGeom>
          </p:spPr>
        </p:pic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id="{D123ACCC-4B89-4A7B-A8A7-69FE42CD444D}"/>
              </a:ext>
            </a:extLst>
          </p:cNvPr>
          <p:cNvGrpSpPr/>
          <p:nvPr/>
        </p:nvGrpSpPr>
        <p:grpSpPr>
          <a:xfrm>
            <a:off x="0" y="-1"/>
            <a:ext cx="12333834" cy="1454069"/>
            <a:chOff x="0" y="-1"/>
            <a:chExt cx="12333834" cy="1454069"/>
          </a:xfrm>
        </p:grpSpPr>
        <p:pic>
          <p:nvPicPr>
            <p:cNvPr id="19" name="Picture 18">
              <a:extLst>
                <a:ext uri="{FF2B5EF4-FFF2-40B4-BE49-F238E27FC236}">
                  <a16:creationId xmlns:a16="http://schemas.microsoft.com/office/drawing/2014/main" id="{C72A5402-B61A-459C-80C6-F133D10149F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0" b="100000" l="0" r="100000">
                          <a14:foregroundMark x1="7321" y1="97656" x2="94436" y2="97917"/>
                          <a14:foregroundMark x1="4539" y1="1823" x2="97950" y2="1823"/>
                          <a14:foregroundMark x1="1318" y1="2865" x2="4246" y2="1302"/>
                          <a14:foregroundMark x1="586" y1="98438" x2="11713" y2="98698"/>
                          <a14:backgroundMark x1="1464" y1="5469" x2="97804" y2="9896"/>
                          <a14:backgroundMark x1="98829" y1="13281" x2="96193" y2="85417"/>
                          <a14:backgroundMark x1="96193" y1="85417" x2="9224" y2="87500"/>
                          <a14:backgroundMark x1="9224" y1="87500" x2="5271" y2="12240"/>
                          <a14:backgroundMark x1="5710" y1="12760" x2="83748" y2="35156"/>
                          <a14:backgroundMark x1="3514" y1="68229" x2="6442" y2="89583"/>
                          <a14:backgroundMark x1="21523" y1="41667" x2="59297" y2="69792"/>
                          <a14:backgroundMark x1="82723" y1="34635" x2="98243" y2="51302"/>
                          <a14:backgroundMark x1="18009" y1="32292" x2="35286" y2="41406"/>
                          <a14:backgroundMark x1="14934" y1="46615" x2="36457" y2="70573"/>
                        </a14:backgroundRemoval>
                      </a14:imgEffect>
                    </a14:imgLayer>
                  </a14:imgProps>
                </a:ext>
              </a:extLst>
            </a:blip>
            <a:srcRect t="94227"/>
            <a:stretch/>
          </p:blipFill>
          <p:spPr>
            <a:xfrm rot="10800000">
              <a:off x="0" y="0"/>
              <a:ext cx="12192000" cy="397864"/>
            </a:xfrm>
            <a:prstGeom prst="rect">
              <a:avLst/>
            </a:prstGeom>
          </p:spPr>
        </p:pic>
        <p:pic>
          <p:nvPicPr>
            <p:cNvPr id="20" name="图片 2">
              <a:extLst>
                <a:ext uri="{FF2B5EF4-FFF2-40B4-BE49-F238E27FC236}">
                  <a16:creationId xmlns:a16="http://schemas.microsoft.com/office/drawing/2014/main" id="{2EDFEA16-7C1A-4593-B8BA-15768C29122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18913" t="-5528" r="62396" b="71295"/>
            <a:stretch/>
          </p:blipFill>
          <p:spPr>
            <a:xfrm rot="10800000">
              <a:off x="9978442" y="-1"/>
              <a:ext cx="2355392" cy="1454069"/>
            </a:xfrm>
            <a:prstGeom prst="rect">
              <a:avLst/>
            </a:prstGeom>
          </p:spPr>
        </p:pic>
      </p:grpSp>
      <p:sp>
        <p:nvSpPr>
          <p:cNvPr id="11" name="TextBox 10">
            <a:extLst>
              <a:ext uri="{FF2B5EF4-FFF2-40B4-BE49-F238E27FC236}">
                <a16:creationId xmlns:a16="http://schemas.microsoft.com/office/drawing/2014/main" id="{CA30C801-C3D6-4DAA-A11A-9A848B4A3FEF}"/>
              </a:ext>
            </a:extLst>
          </p:cNvPr>
          <p:cNvSpPr txBox="1"/>
          <p:nvPr/>
        </p:nvSpPr>
        <p:spPr>
          <a:xfrm>
            <a:off x="170214" y="33415"/>
            <a:ext cx="10555776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a)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Đường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gấp</a:t>
            </a:r>
            <a:r>
              <a:rPr lang="en-US" sz="3200" b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khúc</a:t>
            </a:r>
            <a:r>
              <a:rPr lang="en-US" sz="3200" b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en-US" sz="3200" b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</a:t>
            </a:r>
            <a:r>
              <a:rPr lang="en-US" sz="3200" b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ộ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dài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đường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gấp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khúc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A3828DAA-D60B-468E-B1E1-E07F76457433}"/>
              </a:ext>
            </a:extLst>
          </p:cNvPr>
          <p:cNvCxnSpPr>
            <a:cxnSpLocks/>
          </p:cNvCxnSpPr>
          <p:nvPr/>
        </p:nvCxnSpPr>
        <p:spPr>
          <a:xfrm rot="-1980000">
            <a:off x="2572499" y="1748007"/>
            <a:ext cx="1440000" cy="0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E0B020D0-4EFC-44A0-92C4-73E6BF4C9B1C}"/>
              </a:ext>
            </a:extLst>
          </p:cNvPr>
          <p:cNvCxnSpPr>
            <a:cxnSpLocks/>
          </p:cNvCxnSpPr>
          <p:nvPr/>
        </p:nvCxnSpPr>
        <p:spPr>
          <a:xfrm rot="1080000">
            <a:off x="3800821" y="1920816"/>
            <a:ext cx="3600000" cy="0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DF325CD3-D5B3-466C-82B1-19B9DD826030}"/>
              </a:ext>
            </a:extLst>
          </p:cNvPr>
          <p:cNvCxnSpPr>
            <a:cxnSpLocks/>
          </p:cNvCxnSpPr>
          <p:nvPr/>
        </p:nvCxnSpPr>
        <p:spPr>
          <a:xfrm rot="-1740000">
            <a:off x="7157858" y="1949145"/>
            <a:ext cx="2160000" cy="0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>
            <a:extLst>
              <a:ext uri="{FF2B5EF4-FFF2-40B4-BE49-F238E27FC236}">
                <a16:creationId xmlns:a16="http://schemas.microsoft.com/office/drawing/2014/main" id="{660DA90A-9DE7-4377-8DD7-17C574E4D735}"/>
              </a:ext>
            </a:extLst>
          </p:cNvPr>
          <p:cNvSpPr txBox="1"/>
          <p:nvPr/>
        </p:nvSpPr>
        <p:spPr>
          <a:xfrm>
            <a:off x="2146414" y="2128116"/>
            <a:ext cx="76559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AE408A84-F592-48B5-9D88-E96A0E0CB0A5}"/>
              </a:ext>
            </a:extLst>
          </p:cNvPr>
          <p:cNvSpPr txBox="1"/>
          <p:nvPr/>
        </p:nvSpPr>
        <p:spPr>
          <a:xfrm>
            <a:off x="3506122" y="759059"/>
            <a:ext cx="76559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D237D86A-C254-4A4E-B8C8-B246AD70A9A6}"/>
              </a:ext>
            </a:extLst>
          </p:cNvPr>
          <p:cNvSpPr txBox="1"/>
          <p:nvPr/>
        </p:nvSpPr>
        <p:spPr>
          <a:xfrm>
            <a:off x="6929926" y="2499147"/>
            <a:ext cx="76559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86542FAA-1443-4C4E-9BBA-007376EB074C}"/>
              </a:ext>
            </a:extLst>
          </p:cNvPr>
          <p:cNvSpPr txBox="1"/>
          <p:nvPr/>
        </p:nvSpPr>
        <p:spPr>
          <a:xfrm>
            <a:off x="8975294" y="888101"/>
            <a:ext cx="76559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</a:t>
            </a: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33E779AF-101E-4748-BEA6-6EF4B5FFFDD2}"/>
              </a:ext>
            </a:extLst>
          </p:cNvPr>
          <p:cNvSpPr/>
          <p:nvPr/>
        </p:nvSpPr>
        <p:spPr>
          <a:xfrm>
            <a:off x="2638161" y="2085428"/>
            <a:ext cx="113339" cy="113339"/>
          </a:xfrm>
          <a:prstGeom prst="ellipse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Oval 29">
            <a:extLst>
              <a:ext uri="{FF2B5EF4-FFF2-40B4-BE49-F238E27FC236}">
                <a16:creationId xmlns:a16="http://schemas.microsoft.com/office/drawing/2014/main" id="{252F6A2B-B513-4C6D-969F-6728AE7C5C41}"/>
              </a:ext>
            </a:extLst>
          </p:cNvPr>
          <p:cNvSpPr/>
          <p:nvPr/>
        </p:nvSpPr>
        <p:spPr>
          <a:xfrm>
            <a:off x="3821286" y="1325279"/>
            <a:ext cx="113339" cy="113339"/>
          </a:xfrm>
          <a:prstGeom prst="ellipse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Oval 30">
            <a:extLst>
              <a:ext uri="{FF2B5EF4-FFF2-40B4-BE49-F238E27FC236}">
                <a16:creationId xmlns:a16="http://schemas.microsoft.com/office/drawing/2014/main" id="{FB80A13B-7345-4452-BE36-93B1B2C2DE52}"/>
              </a:ext>
            </a:extLst>
          </p:cNvPr>
          <p:cNvSpPr/>
          <p:nvPr/>
        </p:nvSpPr>
        <p:spPr>
          <a:xfrm>
            <a:off x="7236598" y="2416070"/>
            <a:ext cx="113339" cy="113339"/>
          </a:xfrm>
          <a:prstGeom prst="ellipse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Oval 31">
            <a:extLst>
              <a:ext uri="{FF2B5EF4-FFF2-40B4-BE49-F238E27FC236}">
                <a16:creationId xmlns:a16="http://schemas.microsoft.com/office/drawing/2014/main" id="{9612CFA4-8112-487E-B92C-C0F5EB658E4E}"/>
              </a:ext>
            </a:extLst>
          </p:cNvPr>
          <p:cNvSpPr/>
          <p:nvPr/>
        </p:nvSpPr>
        <p:spPr>
          <a:xfrm>
            <a:off x="9125778" y="1364585"/>
            <a:ext cx="113339" cy="113339"/>
          </a:xfrm>
          <a:prstGeom prst="ellipse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DA57DC51-8DAD-4896-A7A8-CE3BBDFA9AC3}"/>
              </a:ext>
            </a:extLst>
          </p:cNvPr>
          <p:cNvSpPr txBox="1"/>
          <p:nvPr/>
        </p:nvSpPr>
        <p:spPr>
          <a:xfrm>
            <a:off x="597812" y="3065766"/>
            <a:ext cx="10555776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Đường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gấp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khúc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MNPQ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E7CFB170-2E29-4D21-9456-80523475723B}"/>
              </a:ext>
            </a:extLst>
          </p:cNvPr>
          <p:cNvSpPr txBox="1"/>
          <p:nvPr/>
        </p:nvSpPr>
        <p:spPr>
          <a:xfrm>
            <a:off x="597812" y="3791459"/>
            <a:ext cx="11234188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Đường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gấp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khúc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MNPQ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gồm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đoạn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thẳng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MN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NP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PQ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E223A56A-A582-442B-9E2E-A0F74D2426E7}"/>
              </a:ext>
            </a:extLst>
          </p:cNvPr>
          <p:cNvSpPr txBox="1"/>
          <p:nvPr/>
        </p:nvSpPr>
        <p:spPr>
          <a:xfrm>
            <a:off x="597812" y="4384874"/>
            <a:ext cx="11234188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Độ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dài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đường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gấp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khúc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MNPQ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tổng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độ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dài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đoạn</a:t>
            </a:r>
            <a:r>
              <a:rPr lang="en-US" sz="3200" b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thẳng </a:t>
            </a:r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MN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NP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PQ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algn="ctr">
              <a:lnSpc>
                <a:spcPct val="150000"/>
              </a:lnSpc>
            </a:pPr>
            <a:r>
              <a:rPr lang="en-US" sz="3200" b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2cm </a:t>
            </a:r>
            <a:r>
              <a:rPr lang="en-US" sz="32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+ </a:t>
            </a:r>
            <a:r>
              <a:rPr lang="en-US" sz="3200" b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5cm </a:t>
            </a:r>
            <a:r>
              <a:rPr lang="en-US" sz="32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+ </a:t>
            </a:r>
            <a:r>
              <a:rPr lang="en-US" sz="3200" b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3cm </a:t>
            </a:r>
            <a:r>
              <a:rPr lang="en-US" sz="32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= </a:t>
            </a:r>
            <a:r>
              <a:rPr lang="en-US" sz="3200" b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10cm </a:t>
            </a:r>
            <a:endParaRPr lang="en-US" sz="32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D4DF2D24-DCB8-490A-945F-1B37A196D116}"/>
              </a:ext>
            </a:extLst>
          </p:cNvPr>
          <p:cNvSpPr txBox="1"/>
          <p:nvPr/>
        </p:nvSpPr>
        <p:spPr>
          <a:xfrm rot="19623098">
            <a:off x="2400458" y="960391"/>
            <a:ext cx="1505518" cy="7397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 cm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361BC826-935A-4AF6-8D48-68488B188719}"/>
              </a:ext>
            </a:extLst>
          </p:cNvPr>
          <p:cNvSpPr txBox="1"/>
          <p:nvPr/>
        </p:nvSpPr>
        <p:spPr>
          <a:xfrm rot="1089777">
            <a:off x="5174395" y="1202804"/>
            <a:ext cx="1505518" cy="7397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 cm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C5638044-1BB7-4F27-B5DB-B33B9DA777C8}"/>
              </a:ext>
            </a:extLst>
          </p:cNvPr>
          <p:cNvSpPr txBox="1"/>
          <p:nvPr/>
        </p:nvSpPr>
        <p:spPr>
          <a:xfrm rot="19815439">
            <a:off x="7434268" y="1179679"/>
            <a:ext cx="1505518" cy="7397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 cm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2C268999-BE60-4C6C-B883-EA9F68CBD688}"/>
              </a:ext>
            </a:extLst>
          </p:cNvPr>
          <p:cNvGrpSpPr/>
          <p:nvPr/>
        </p:nvGrpSpPr>
        <p:grpSpPr>
          <a:xfrm>
            <a:off x="2573488" y="1324585"/>
            <a:ext cx="6745359" cy="1204130"/>
            <a:chOff x="2724899" y="1477679"/>
            <a:chExt cx="6745359" cy="1204130"/>
          </a:xfrm>
          <a:solidFill>
            <a:srgbClr val="FF0000"/>
          </a:solidFill>
        </p:grpSpPr>
        <p:cxnSp>
          <p:nvCxnSpPr>
            <p:cNvPr id="43" name="Straight Connector 42">
              <a:extLst>
                <a:ext uri="{FF2B5EF4-FFF2-40B4-BE49-F238E27FC236}">
                  <a16:creationId xmlns:a16="http://schemas.microsoft.com/office/drawing/2014/main" id="{7133ECD2-592E-4F8C-9BFE-BF2914DD1025}"/>
                </a:ext>
              </a:extLst>
            </p:cNvPr>
            <p:cNvCxnSpPr>
              <a:cxnSpLocks/>
            </p:cNvCxnSpPr>
            <p:nvPr/>
          </p:nvCxnSpPr>
          <p:spPr>
            <a:xfrm rot="-1980000">
              <a:off x="2724899" y="1900407"/>
              <a:ext cx="1440000" cy="0"/>
            </a:xfrm>
            <a:prstGeom prst="line">
              <a:avLst/>
            </a:prstGeom>
            <a:grpFill/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>
              <a:extLst>
                <a:ext uri="{FF2B5EF4-FFF2-40B4-BE49-F238E27FC236}">
                  <a16:creationId xmlns:a16="http://schemas.microsoft.com/office/drawing/2014/main" id="{7CC2BD41-4F76-4F41-8925-C1D0E94569A1}"/>
                </a:ext>
              </a:extLst>
            </p:cNvPr>
            <p:cNvCxnSpPr>
              <a:cxnSpLocks/>
            </p:cNvCxnSpPr>
            <p:nvPr/>
          </p:nvCxnSpPr>
          <p:spPr>
            <a:xfrm rot="1080000">
              <a:off x="3953221" y="2073216"/>
              <a:ext cx="3600000" cy="0"/>
            </a:xfrm>
            <a:prstGeom prst="line">
              <a:avLst/>
            </a:prstGeom>
            <a:grpFill/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>
              <a:extLst>
                <a:ext uri="{FF2B5EF4-FFF2-40B4-BE49-F238E27FC236}">
                  <a16:creationId xmlns:a16="http://schemas.microsoft.com/office/drawing/2014/main" id="{ECE14970-C246-4F5A-80FC-B1B27DB54B99}"/>
                </a:ext>
              </a:extLst>
            </p:cNvPr>
            <p:cNvCxnSpPr>
              <a:cxnSpLocks/>
            </p:cNvCxnSpPr>
            <p:nvPr/>
          </p:nvCxnSpPr>
          <p:spPr>
            <a:xfrm rot="-1740000">
              <a:off x="7310258" y="2101545"/>
              <a:ext cx="2160000" cy="0"/>
            </a:xfrm>
            <a:prstGeom prst="line">
              <a:avLst/>
            </a:prstGeom>
            <a:grpFill/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6" name="Oval 45">
              <a:extLst>
                <a:ext uri="{FF2B5EF4-FFF2-40B4-BE49-F238E27FC236}">
                  <a16:creationId xmlns:a16="http://schemas.microsoft.com/office/drawing/2014/main" id="{C77EB67E-59A3-4454-992B-C9092DB4D196}"/>
                </a:ext>
              </a:extLst>
            </p:cNvPr>
            <p:cNvSpPr/>
            <p:nvPr/>
          </p:nvSpPr>
          <p:spPr>
            <a:xfrm>
              <a:off x="2790561" y="2237828"/>
              <a:ext cx="113339" cy="113339"/>
            </a:xfrm>
            <a:prstGeom prst="ellipse">
              <a:avLst/>
            </a:prstGeom>
            <a:grp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7" name="Oval 46">
              <a:extLst>
                <a:ext uri="{FF2B5EF4-FFF2-40B4-BE49-F238E27FC236}">
                  <a16:creationId xmlns:a16="http://schemas.microsoft.com/office/drawing/2014/main" id="{896B966C-24E2-4DED-A2E9-9964ED9BA05E}"/>
                </a:ext>
              </a:extLst>
            </p:cNvPr>
            <p:cNvSpPr/>
            <p:nvPr/>
          </p:nvSpPr>
          <p:spPr>
            <a:xfrm>
              <a:off x="3973686" y="1477679"/>
              <a:ext cx="113339" cy="113339"/>
            </a:xfrm>
            <a:prstGeom prst="ellipse">
              <a:avLst/>
            </a:prstGeom>
            <a:grp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Oval 47">
              <a:extLst>
                <a:ext uri="{FF2B5EF4-FFF2-40B4-BE49-F238E27FC236}">
                  <a16:creationId xmlns:a16="http://schemas.microsoft.com/office/drawing/2014/main" id="{B8869F33-3987-4FF2-9976-C7F162D6E1D8}"/>
                </a:ext>
              </a:extLst>
            </p:cNvPr>
            <p:cNvSpPr/>
            <p:nvPr/>
          </p:nvSpPr>
          <p:spPr>
            <a:xfrm>
              <a:off x="7388998" y="2568470"/>
              <a:ext cx="113339" cy="113339"/>
            </a:xfrm>
            <a:prstGeom prst="ellipse">
              <a:avLst/>
            </a:prstGeom>
            <a:grp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Oval 48">
              <a:extLst>
                <a:ext uri="{FF2B5EF4-FFF2-40B4-BE49-F238E27FC236}">
                  <a16:creationId xmlns:a16="http://schemas.microsoft.com/office/drawing/2014/main" id="{8A615734-BCDC-4F68-AFBA-D0F3AC389798}"/>
                </a:ext>
              </a:extLst>
            </p:cNvPr>
            <p:cNvSpPr/>
            <p:nvPr/>
          </p:nvSpPr>
          <p:spPr>
            <a:xfrm>
              <a:off x="9278178" y="1516985"/>
              <a:ext cx="113339" cy="113339"/>
            </a:xfrm>
            <a:prstGeom prst="ellipse">
              <a:avLst/>
            </a:prstGeom>
            <a:grp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9292729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2" presetClass="entr" presetSubtype="8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750"/>
                            </p:stCondLst>
                            <p:childTnLst>
                              <p:par>
                                <p:cTn id="4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2" presetClass="entr" presetSubtype="8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500"/>
                            </p:stCondLst>
                            <p:childTnLst>
                              <p:par>
                                <p:cTn id="56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22" presetClass="entr" presetSubtype="8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25" grpId="0"/>
      <p:bldP spid="26" grpId="0"/>
      <p:bldP spid="28" grpId="0"/>
      <p:bldP spid="29" grpId="0"/>
      <p:bldP spid="5" grpId="0" animBg="1"/>
      <p:bldP spid="30" grpId="0" animBg="1"/>
      <p:bldP spid="31" grpId="0" animBg="1"/>
      <p:bldP spid="32" grpId="0" animBg="1"/>
      <p:bldP spid="33" grpId="0"/>
      <p:bldP spid="34" grpId="0"/>
      <p:bldP spid="35" grpId="0"/>
      <p:bldP spid="36" grpId="0"/>
      <p:bldP spid="37" grpId="0"/>
      <p:bldP spid="3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E7DD87F2-E893-4A1B-A28B-27D2DAD77677}"/>
              </a:ext>
            </a:extLst>
          </p:cNvPr>
          <p:cNvGrpSpPr/>
          <p:nvPr/>
        </p:nvGrpSpPr>
        <p:grpSpPr>
          <a:xfrm>
            <a:off x="-219865" y="5141755"/>
            <a:ext cx="12411865" cy="2355392"/>
            <a:chOff x="-219865" y="5141755"/>
            <a:chExt cx="12411865" cy="2355392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B532E675-E676-45E8-84C0-75428F084EC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0" b="100000" l="0" r="100000">
                          <a14:foregroundMark x1="7321" y1="97656" x2="94436" y2="97917"/>
                          <a14:foregroundMark x1="4539" y1="1823" x2="97950" y2="1823"/>
                          <a14:foregroundMark x1="1318" y1="2865" x2="4246" y2="1302"/>
                          <a14:foregroundMark x1="586" y1="98438" x2="11713" y2="98698"/>
                          <a14:backgroundMark x1="1464" y1="5469" x2="97804" y2="9896"/>
                          <a14:backgroundMark x1="98829" y1="13281" x2="96193" y2="85417"/>
                          <a14:backgroundMark x1="96193" y1="85417" x2="9224" y2="87500"/>
                          <a14:backgroundMark x1="9224" y1="87500" x2="5271" y2="12240"/>
                          <a14:backgroundMark x1="5710" y1="12760" x2="83748" y2="35156"/>
                          <a14:backgroundMark x1="3514" y1="68229" x2="6442" y2="89583"/>
                          <a14:backgroundMark x1="21523" y1="41667" x2="59297" y2="69792"/>
                          <a14:backgroundMark x1="82723" y1="34635" x2="98243" y2="51302"/>
                          <a14:backgroundMark x1="18009" y1="32292" x2="35286" y2="41406"/>
                          <a14:backgroundMark x1="14934" y1="46615" x2="36457" y2="70573"/>
                        </a14:backgroundRemoval>
                      </a14:imgEffect>
                    </a14:imgLayer>
                  </a14:imgProps>
                </a:ext>
              </a:extLst>
            </a:blip>
            <a:srcRect t="94227"/>
            <a:stretch/>
          </p:blipFill>
          <p:spPr>
            <a:xfrm>
              <a:off x="0" y="6460136"/>
              <a:ext cx="12192000" cy="397864"/>
            </a:xfrm>
            <a:prstGeom prst="rect">
              <a:avLst/>
            </a:prstGeom>
          </p:spPr>
        </p:pic>
        <p:pic>
          <p:nvPicPr>
            <p:cNvPr id="5" name="图片 2">
              <a:extLst>
                <a:ext uri="{FF2B5EF4-FFF2-40B4-BE49-F238E27FC236}">
                  <a16:creationId xmlns:a16="http://schemas.microsoft.com/office/drawing/2014/main" id="{C1DC8928-E538-49BA-954D-7AABF032BB6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18913" r="62396" b="49205"/>
            <a:stretch/>
          </p:blipFill>
          <p:spPr>
            <a:xfrm rot="3299304">
              <a:off x="-318811" y="5240701"/>
              <a:ext cx="2355392" cy="2157500"/>
            </a:xfrm>
            <a:prstGeom prst="rect">
              <a:avLst/>
            </a:prstGeom>
          </p:spPr>
        </p:pic>
        <p:pic>
          <p:nvPicPr>
            <p:cNvPr id="6" name="图片 7">
              <a:extLst>
                <a:ext uri="{FF2B5EF4-FFF2-40B4-BE49-F238E27FC236}">
                  <a16:creationId xmlns:a16="http://schemas.microsoft.com/office/drawing/2014/main" id="{9D546607-4C78-4B62-A009-4169E75D467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18913" r="62396" b="72843"/>
            <a:stretch/>
          </p:blipFill>
          <p:spPr>
            <a:xfrm flipH="1">
              <a:off x="7132132" y="6022518"/>
              <a:ext cx="1699938" cy="832494"/>
            </a:xfrm>
            <a:prstGeom prst="rect">
              <a:avLst/>
            </a:prstGeom>
          </p:spPr>
        </p:pic>
        <p:pic>
          <p:nvPicPr>
            <p:cNvPr id="9" name="图片 7">
              <a:extLst>
                <a:ext uri="{FF2B5EF4-FFF2-40B4-BE49-F238E27FC236}">
                  <a16:creationId xmlns:a16="http://schemas.microsoft.com/office/drawing/2014/main" id="{3C3A4903-840E-406C-90CB-197A2CE9DBA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t="63893" r="85748"/>
            <a:stretch/>
          </p:blipFill>
          <p:spPr>
            <a:xfrm rot="17758331">
              <a:off x="11244476" y="5792447"/>
              <a:ext cx="859187" cy="733693"/>
            </a:xfrm>
            <a:prstGeom prst="rect">
              <a:avLst/>
            </a:prstGeom>
          </p:spPr>
        </p:pic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id="{D123ACCC-4B89-4A7B-A8A7-69FE42CD444D}"/>
              </a:ext>
            </a:extLst>
          </p:cNvPr>
          <p:cNvGrpSpPr/>
          <p:nvPr/>
        </p:nvGrpSpPr>
        <p:grpSpPr>
          <a:xfrm>
            <a:off x="0" y="-1"/>
            <a:ext cx="12333834" cy="1454069"/>
            <a:chOff x="0" y="-1"/>
            <a:chExt cx="12333834" cy="1454069"/>
          </a:xfrm>
        </p:grpSpPr>
        <p:pic>
          <p:nvPicPr>
            <p:cNvPr id="19" name="Picture 18">
              <a:extLst>
                <a:ext uri="{FF2B5EF4-FFF2-40B4-BE49-F238E27FC236}">
                  <a16:creationId xmlns:a16="http://schemas.microsoft.com/office/drawing/2014/main" id="{C72A5402-B61A-459C-80C6-F133D10149F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0" b="100000" l="0" r="100000">
                          <a14:foregroundMark x1="7321" y1="97656" x2="94436" y2="97917"/>
                          <a14:foregroundMark x1="4539" y1="1823" x2="97950" y2="1823"/>
                          <a14:foregroundMark x1="1318" y1="2865" x2="4246" y2="1302"/>
                          <a14:foregroundMark x1="586" y1="98438" x2="11713" y2="98698"/>
                          <a14:backgroundMark x1="1464" y1="5469" x2="97804" y2="9896"/>
                          <a14:backgroundMark x1="98829" y1="13281" x2="96193" y2="85417"/>
                          <a14:backgroundMark x1="96193" y1="85417" x2="9224" y2="87500"/>
                          <a14:backgroundMark x1="9224" y1="87500" x2="5271" y2="12240"/>
                          <a14:backgroundMark x1="5710" y1="12760" x2="83748" y2="35156"/>
                          <a14:backgroundMark x1="3514" y1="68229" x2="6442" y2="89583"/>
                          <a14:backgroundMark x1="21523" y1="41667" x2="59297" y2="69792"/>
                          <a14:backgroundMark x1="82723" y1="34635" x2="98243" y2="51302"/>
                          <a14:backgroundMark x1="18009" y1="32292" x2="35286" y2="41406"/>
                          <a14:backgroundMark x1="14934" y1="46615" x2="36457" y2="70573"/>
                        </a14:backgroundRemoval>
                      </a14:imgEffect>
                    </a14:imgLayer>
                  </a14:imgProps>
                </a:ext>
              </a:extLst>
            </a:blip>
            <a:srcRect t="94227"/>
            <a:stretch/>
          </p:blipFill>
          <p:spPr>
            <a:xfrm rot="10800000">
              <a:off x="0" y="0"/>
              <a:ext cx="12192000" cy="397864"/>
            </a:xfrm>
            <a:prstGeom prst="rect">
              <a:avLst/>
            </a:prstGeom>
          </p:spPr>
        </p:pic>
        <p:pic>
          <p:nvPicPr>
            <p:cNvPr id="20" name="图片 2">
              <a:extLst>
                <a:ext uri="{FF2B5EF4-FFF2-40B4-BE49-F238E27FC236}">
                  <a16:creationId xmlns:a16="http://schemas.microsoft.com/office/drawing/2014/main" id="{2EDFEA16-7C1A-4593-B8BA-15768C29122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18913" t="-5528" r="62396" b="71295"/>
            <a:stretch/>
          </p:blipFill>
          <p:spPr>
            <a:xfrm rot="10800000">
              <a:off x="9978442" y="-1"/>
              <a:ext cx="2355392" cy="1454069"/>
            </a:xfrm>
            <a:prstGeom prst="rect">
              <a:avLst/>
            </a:prstGeom>
          </p:spPr>
        </p:pic>
      </p:grpSp>
      <p:pic>
        <p:nvPicPr>
          <p:cNvPr id="8" name="Picture 7">
            <a:extLst>
              <a:ext uri="{FF2B5EF4-FFF2-40B4-BE49-F238E27FC236}">
                <a16:creationId xmlns:a16="http://schemas.microsoft.com/office/drawing/2014/main" id="{5F97E38A-A3D7-4E9D-9F1B-FA58C3A7B4C0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22593" b="69537" l="19167" r="80104">
                        <a14:foregroundMark x1="25833" y1="47778" x2="32969" y2="48611"/>
                        <a14:foregroundMark x1="28333" y1="43981" x2="30052" y2="44352"/>
                        <a14:foregroundMark x1="30104" y1="44352" x2="30625" y2="46111"/>
                        <a14:foregroundMark x1="55208" y1="27778" x2="55417" y2="29537"/>
                        <a14:foregroundMark x1="74010" y1="45278" x2="72396" y2="64444"/>
                        <a14:backgroundMark x1="24115" y1="43611" x2="30521" y2="42870"/>
                        <a14:backgroundMark x1="32240" y1="52963" x2="38750" y2="58241"/>
                      </a14:backgroundRemoval>
                    </a14:imgEffect>
                  </a14:imgLayer>
                </a14:imgProps>
              </a:ext>
            </a:extLst>
          </a:blip>
          <a:srcRect l="19532" t="23370" r="20013" b="31107"/>
          <a:stretch/>
        </p:blipFill>
        <p:spPr>
          <a:xfrm>
            <a:off x="1885403" y="2494772"/>
            <a:ext cx="8317640" cy="3523025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59BD4355-FC1C-46EF-B33F-ABCAADFACAC1}"/>
              </a:ext>
            </a:extLst>
          </p:cNvPr>
          <p:cNvSpPr txBox="1"/>
          <p:nvPr/>
        </p:nvSpPr>
        <p:spPr>
          <a:xfrm>
            <a:off x="170214" y="271975"/>
            <a:ext cx="10555776" cy="7397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b)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tứ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giác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C62409B7-CFF4-4416-910B-8325303F062F}"/>
              </a:ext>
            </a:extLst>
          </p:cNvPr>
          <p:cNvGrpSpPr/>
          <p:nvPr/>
        </p:nvGrpSpPr>
        <p:grpSpPr>
          <a:xfrm>
            <a:off x="8595724" y="1449347"/>
            <a:ext cx="3643700" cy="1961622"/>
            <a:chOff x="8595724" y="1449347"/>
            <a:chExt cx="3643700" cy="1961622"/>
          </a:xfrm>
        </p:grpSpPr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578CCFDA-0598-4401-9CF1-7FF55B2336B4}"/>
                </a:ext>
              </a:extLst>
            </p:cNvPr>
            <p:cNvSpPr txBox="1"/>
            <p:nvPr/>
          </p:nvSpPr>
          <p:spPr>
            <a:xfrm flipH="1">
              <a:off x="8888213" y="1797553"/>
              <a:ext cx="3058721" cy="1384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b="1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Trong</a:t>
              </a:r>
              <a:r>
                <a:rPr lang="en-US" sz="2800" b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smtClean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bức tranh này có nhiều </a:t>
              </a:r>
              <a:r>
                <a:rPr 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hình</a:t>
              </a:r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tứ</a:t>
              </a:r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giác</a:t>
              </a:r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.</a:t>
              </a:r>
            </a:p>
          </p:txBody>
        </p:sp>
        <p:sp>
          <p:nvSpPr>
            <p:cNvPr id="11" name="Speech Bubble: Oval 10">
              <a:extLst>
                <a:ext uri="{FF2B5EF4-FFF2-40B4-BE49-F238E27FC236}">
                  <a16:creationId xmlns:a16="http://schemas.microsoft.com/office/drawing/2014/main" id="{0E79EA1B-2DF6-4F17-9435-05672E0C28F3}"/>
                </a:ext>
              </a:extLst>
            </p:cNvPr>
            <p:cNvSpPr/>
            <p:nvPr/>
          </p:nvSpPr>
          <p:spPr>
            <a:xfrm>
              <a:off x="8595724" y="1449347"/>
              <a:ext cx="3643700" cy="1961622"/>
            </a:xfrm>
            <a:prstGeom prst="wedgeEllipseCallout">
              <a:avLst>
                <a:gd name="adj1" fmla="val -30085"/>
                <a:gd name="adj2" fmla="val 67832"/>
              </a:avLst>
            </a:prstGeom>
            <a:noFill/>
            <a:ln w="19050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2" name="Group 41">
            <a:extLst>
              <a:ext uri="{FF2B5EF4-FFF2-40B4-BE49-F238E27FC236}">
                <a16:creationId xmlns:a16="http://schemas.microsoft.com/office/drawing/2014/main" id="{B2C14DA9-5112-4BC5-82E4-C85AAEDB3D33}"/>
              </a:ext>
            </a:extLst>
          </p:cNvPr>
          <p:cNvGrpSpPr/>
          <p:nvPr/>
        </p:nvGrpSpPr>
        <p:grpSpPr>
          <a:xfrm>
            <a:off x="519912" y="2798788"/>
            <a:ext cx="2513290" cy="1150519"/>
            <a:chOff x="571689" y="3210128"/>
            <a:chExt cx="2513290" cy="1150519"/>
          </a:xfrm>
        </p:grpSpPr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3E6528B0-EF0B-48D3-A752-C31C1BC02CF6}"/>
                </a:ext>
              </a:extLst>
            </p:cNvPr>
            <p:cNvSpPr txBox="1"/>
            <p:nvPr/>
          </p:nvSpPr>
          <p:spPr>
            <a:xfrm>
              <a:off x="715287" y="3357991"/>
              <a:ext cx="2226093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Đây</a:t>
              </a:r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là</a:t>
              </a:r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hình</a:t>
              </a:r>
              <a:endPara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ctr"/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tứ</a:t>
              </a:r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giác</a:t>
              </a:r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.</a:t>
              </a:r>
            </a:p>
          </p:txBody>
        </p:sp>
        <p:sp>
          <p:nvSpPr>
            <p:cNvPr id="32" name="Speech Bubble: Oval 31">
              <a:extLst>
                <a:ext uri="{FF2B5EF4-FFF2-40B4-BE49-F238E27FC236}">
                  <a16:creationId xmlns:a16="http://schemas.microsoft.com/office/drawing/2014/main" id="{B5F5012F-A1B6-44BD-A44E-82BA84B635E3}"/>
                </a:ext>
              </a:extLst>
            </p:cNvPr>
            <p:cNvSpPr/>
            <p:nvPr/>
          </p:nvSpPr>
          <p:spPr>
            <a:xfrm>
              <a:off x="571689" y="3210128"/>
              <a:ext cx="2513290" cy="1150519"/>
            </a:xfrm>
            <a:prstGeom prst="wedgeEllipseCallout">
              <a:avLst>
                <a:gd name="adj1" fmla="val 45030"/>
                <a:gd name="adj2" fmla="val 61007"/>
              </a:avLst>
            </a:prstGeom>
            <a:noFill/>
            <a:ln w="19050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1" name="Group 40">
            <a:extLst>
              <a:ext uri="{FF2B5EF4-FFF2-40B4-BE49-F238E27FC236}">
                <a16:creationId xmlns:a16="http://schemas.microsoft.com/office/drawing/2014/main" id="{E3BAAF9D-37CE-4F89-AF8C-4E28B90C4FD5}"/>
              </a:ext>
            </a:extLst>
          </p:cNvPr>
          <p:cNvGrpSpPr/>
          <p:nvPr/>
        </p:nvGrpSpPr>
        <p:grpSpPr>
          <a:xfrm>
            <a:off x="3961169" y="1102100"/>
            <a:ext cx="3279932" cy="1493071"/>
            <a:chOff x="9516172" y="1008286"/>
            <a:chExt cx="3279932" cy="1493071"/>
          </a:xfrm>
        </p:grpSpPr>
        <p:pic>
          <p:nvPicPr>
            <p:cNvPr id="39" name="Picture 38">
              <a:extLst>
                <a:ext uri="{FF2B5EF4-FFF2-40B4-BE49-F238E27FC236}">
                  <a16:creationId xmlns:a16="http://schemas.microsoft.com/office/drawing/2014/main" id="{D108FF65-D413-4B0A-BE6F-085946AC552D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0" b="100000" l="0" r="100000">
                          <a14:foregroundMark x1="17844" y1="70915" x2="11152" y2="96405"/>
                          <a14:foregroundMark x1="11152" y1="96405" x2="34387" y2="75817"/>
                          <a14:foregroundMark x1="35874" y1="77778" x2="61710" y2="77778"/>
                          <a14:foregroundMark x1="9665" y1="18301" x2="27138" y2="4248"/>
                          <a14:foregroundMark x1="28439" y1="4902" x2="45539" y2="1961"/>
                          <a14:foregroundMark x1="73048" y1="4575" x2="55762" y2="0"/>
                          <a14:foregroundMark x1="98699" y1="42810" x2="94238" y2="59804"/>
                          <a14:foregroundMark x1="93309" y1="59477" x2="79554" y2="72549"/>
                          <a14:backgroundMark x1="30855" y1="65033" x2="21004" y2="80719"/>
                          <a14:backgroundMark x1="69517" y1="63072" x2="75651" y2="83007"/>
                        </a14:backgroundRemoval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9516172" y="1008286"/>
              <a:ext cx="3279932" cy="1493071"/>
            </a:xfrm>
            <a:prstGeom prst="rect">
              <a:avLst/>
            </a:prstGeom>
          </p:spPr>
        </p:pic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EC1178AF-0188-4477-B7F4-66164ACCB9C7}"/>
                </a:ext>
              </a:extLst>
            </p:cNvPr>
            <p:cNvSpPr txBox="1"/>
            <p:nvPr/>
          </p:nvSpPr>
          <p:spPr>
            <a:xfrm>
              <a:off x="9516172" y="1135747"/>
              <a:ext cx="3150633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Đây</a:t>
              </a:r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cũng</a:t>
              </a:r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là</a:t>
              </a:r>
              <a:endPara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ctr"/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hình</a:t>
              </a:r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tứ</a:t>
              </a:r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giác</a:t>
              </a:r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5846873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E7DD87F2-E893-4A1B-A28B-27D2DAD77677}"/>
              </a:ext>
            </a:extLst>
          </p:cNvPr>
          <p:cNvGrpSpPr/>
          <p:nvPr/>
        </p:nvGrpSpPr>
        <p:grpSpPr>
          <a:xfrm>
            <a:off x="-219865" y="5141755"/>
            <a:ext cx="12411865" cy="2355392"/>
            <a:chOff x="-219865" y="5141755"/>
            <a:chExt cx="12411865" cy="2355392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B532E675-E676-45E8-84C0-75428F084EC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0" b="100000" l="0" r="100000">
                          <a14:foregroundMark x1="7321" y1="97656" x2="94436" y2="97917"/>
                          <a14:foregroundMark x1="4539" y1="1823" x2="97950" y2="1823"/>
                          <a14:foregroundMark x1="1318" y1="2865" x2="4246" y2="1302"/>
                          <a14:foregroundMark x1="586" y1="98438" x2="11713" y2="98698"/>
                          <a14:backgroundMark x1="1464" y1="5469" x2="97804" y2="9896"/>
                          <a14:backgroundMark x1="98829" y1="13281" x2="96193" y2="85417"/>
                          <a14:backgroundMark x1="96193" y1="85417" x2="9224" y2="87500"/>
                          <a14:backgroundMark x1="9224" y1="87500" x2="5271" y2="12240"/>
                          <a14:backgroundMark x1="5710" y1="12760" x2="83748" y2="35156"/>
                          <a14:backgroundMark x1="3514" y1="68229" x2="6442" y2="89583"/>
                          <a14:backgroundMark x1="21523" y1="41667" x2="59297" y2="69792"/>
                          <a14:backgroundMark x1="82723" y1="34635" x2="98243" y2="51302"/>
                          <a14:backgroundMark x1="18009" y1="32292" x2="35286" y2="41406"/>
                          <a14:backgroundMark x1="14934" y1="46615" x2="36457" y2="70573"/>
                        </a14:backgroundRemoval>
                      </a14:imgEffect>
                    </a14:imgLayer>
                  </a14:imgProps>
                </a:ext>
              </a:extLst>
            </a:blip>
            <a:srcRect t="94227"/>
            <a:stretch/>
          </p:blipFill>
          <p:spPr>
            <a:xfrm>
              <a:off x="0" y="6460136"/>
              <a:ext cx="12192000" cy="397864"/>
            </a:xfrm>
            <a:prstGeom prst="rect">
              <a:avLst/>
            </a:prstGeom>
          </p:spPr>
        </p:pic>
        <p:pic>
          <p:nvPicPr>
            <p:cNvPr id="5" name="图片 2">
              <a:extLst>
                <a:ext uri="{FF2B5EF4-FFF2-40B4-BE49-F238E27FC236}">
                  <a16:creationId xmlns:a16="http://schemas.microsoft.com/office/drawing/2014/main" id="{C1DC8928-E538-49BA-954D-7AABF032BB6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18913" r="62396" b="49205"/>
            <a:stretch/>
          </p:blipFill>
          <p:spPr>
            <a:xfrm rot="3299304">
              <a:off x="-318811" y="5240701"/>
              <a:ext cx="2355392" cy="2157500"/>
            </a:xfrm>
            <a:prstGeom prst="rect">
              <a:avLst/>
            </a:prstGeom>
          </p:spPr>
        </p:pic>
        <p:pic>
          <p:nvPicPr>
            <p:cNvPr id="6" name="图片 7">
              <a:extLst>
                <a:ext uri="{FF2B5EF4-FFF2-40B4-BE49-F238E27FC236}">
                  <a16:creationId xmlns:a16="http://schemas.microsoft.com/office/drawing/2014/main" id="{9D546607-4C78-4B62-A009-4169E75D467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18913" r="62396" b="72843"/>
            <a:stretch/>
          </p:blipFill>
          <p:spPr>
            <a:xfrm flipH="1">
              <a:off x="7132132" y="6022518"/>
              <a:ext cx="1699938" cy="832494"/>
            </a:xfrm>
            <a:prstGeom prst="rect">
              <a:avLst/>
            </a:prstGeom>
          </p:spPr>
        </p:pic>
        <p:pic>
          <p:nvPicPr>
            <p:cNvPr id="9" name="图片 7">
              <a:extLst>
                <a:ext uri="{FF2B5EF4-FFF2-40B4-BE49-F238E27FC236}">
                  <a16:creationId xmlns:a16="http://schemas.microsoft.com/office/drawing/2014/main" id="{3C3A4903-840E-406C-90CB-197A2CE9DBA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t="63893" r="85748"/>
            <a:stretch/>
          </p:blipFill>
          <p:spPr>
            <a:xfrm rot="17758331">
              <a:off x="11244476" y="5792447"/>
              <a:ext cx="859187" cy="733693"/>
            </a:xfrm>
            <a:prstGeom prst="rect">
              <a:avLst/>
            </a:prstGeom>
          </p:spPr>
        </p:pic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id="{D123ACCC-4B89-4A7B-A8A7-69FE42CD444D}"/>
              </a:ext>
            </a:extLst>
          </p:cNvPr>
          <p:cNvGrpSpPr/>
          <p:nvPr/>
        </p:nvGrpSpPr>
        <p:grpSpPr>
          <a:xfrm>
            <a:off x="0" y="-1"/>
            <a:ext cx="12333834" cy="1454069"/>
            <a:chOff x="0" y="-1"/>
            <a:chExt cx="12333834" cy="1454069"/>
          </a:xfrm>
        </p:grpSpPr>
        <p:pic>
          <p:nvPicPr>
            <p:cNvPr id="19" name="Picture 18">
              <a:extLst>
                <a:ext uri="{FF2B5EF4-FFF2-40B4-BE49-F238E27FC236}">
                  <a16:creationId xmlns:a16="http://schemas.microsoft.com/office/drawing/2014/main" id="{C72A5402-B61A-459C-80C6-F133D10149F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0" b="100000" l="0" r="100000">
                          <a14:foregroundMark x1="7321" y1="97656" x2="94436" y2="97917"/>
                          <a14:foregroundMark x1="4539" y1="1823" x2="97950" y2="1823"/>
                          <a14:foregroundMark x1="1318" y1="2865" x2="4246" y2="1302"/>
                          <a14:foregroundMark x1="586" y1="98438" x2="11713" y2="98698"/>
                          <a14:backgroundMark x1="1464" y1="5469" x2="97804" y2="9896"/>
                          <a14:backgroundMark x1="98829" y1="13281" x2="96193" y2="85417"/>
                          <a14:backgroundMark x1="96193" y1="85417" x2="9224" y2="87500"/>
                          <a14:backgroundMark x1="9224" y1="87500" x2="5271" y2="12240"/>
                          <a14:backgroundMark x1="5710" y1="12760" x2="83748" y2="35156"/>
                          <a14:backgroundMark x1="3514" y1="68229" x2="6442" y2="89583"/>
                          <a14:backgroundMark x1="21523" y1="41667" x2="59297" y2="69792"/>
                          <a14:backgroundMark x1="82723" y1="34635" x2="98243" y2="51302"/>
                          <a14:backgroundMark x1="18009" y1="32292" x2="35286" y2="41406"/>
                          <a14:backgroundMark x1="14934" y1="46615" x2="36457" y2="70573"/>
                        </a14:backgroundRemoval>
                      </a14:imgEffect>
                    </a14:imgLayer>
                  </a14:imgProps>
                </a:ext>
              </a:extLst>
            </a:blip>
            <a:srcRect t="94227"/>
            <a:stretch/>
          </p:blipFill>
          <p:spPr>
            <a:xfrm rot="10800000">
              <a:off x="0" y="0"/>
              <a:ext cx="12192000" cy="397864"/>
            </a:xfrm>
            <a:prstGeom prst="rect">
              <a:avLst/>
            </a:prstGeom>
          </p:spPr>
        </p:pic>
        <p:pic>
          <p:nvPicPr>
            <p:cNvPr id="20" name="图片 2">
              <a:extLst>
                <a:ext uri="{FF2B5EF4-FFF2-40B4-BE49-F238E27FC236}">
                  <a16:creationId xmlns:a16="http://schemas.microsoft.com/office/drawing/2014/main" id="{2EDFEA16-7C1A-4593-B8BA-15768C29122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18913" t="-5528" r="62396" b="71295"/>
            <a:stretch/>
          </p:blipFill>
          <p:spPr>
            <a:xfrm rot="10800000">
              <a:off x="9978442" y="-1"/>
              <a:ext cx="2355392" cy="1454069"/>
            </a:xfrm>
            <a:prstGeom prst="rect">
              <a:avLst/>
            </a:prstGeom>
          </p:spPr>
        </p:pic>
      </p:grpSp>
      <p:sp>
        <p:nvSpPr>
          <p:cNvPr id="10" name="TextBox 9">
            <a:extLst>
              <a:ext uri="{FF2B5EF4-FFF2-40B4-BE49-F238E27FC236}">
                <a16:creationId xmlns:a16="http://schemas.microsoft.com/office/drawing/2014/main" id="{1ABE7968-844C-4694-B012-AD6D37E424C1}"/>
              </a:ext>
            </a:extLst>
          </p:cNvPr>
          <p:cNvSpPr txBox="1"/>
          <p:nvPr/>
        </p:nvSpPr>
        <p:spPr>
          <a:xfrm>
            <a:off x="1854244" y="1807708"/>
            <a:ext cx="10555776" cy="30469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Đường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gấp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khúc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đặc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điểm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như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thế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nào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  <a:p>
            <a:pPr>
              <a:lnSpc>
                <a:spcPct val="150000"/>
              </a:lnSpc>
            </a:pP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tứ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giác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đặc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điểm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như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thế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nào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  <a:p>
            <a:pPr>
              <a:lnSpc>
                <a:spcPct val="150000"/>
              </a:lnSpc>
            </a:pPr>
            <a:r>
              <a:rPr lang="en-US" sz="3200" b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3200" b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hãy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quan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sát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tìm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xem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những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đồ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vật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nào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dạng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đường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gấp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khúc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hoặc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tứ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giác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BCA8856F-A136-42C3-9E2D-A632AD4A6B14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32109" b="97764" l="0" r="53514">
                        <a14:foregroundMark x1="22045" y1="66134" x2="21725" y2="70288"/>
                        <a14:foregroundMark x1="36102" y1="58786" x2="36102" y2="6453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3228" r="47031"/>
          <a:stretch/>
        </p:blipFill>
        <p:spPr>
          <a:xfrm>
            <a:off x="88600" y="463221"/>
            <a:ext cx="1974116" cy="24885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23473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E7DD87F2-E893-4A1B-A28B-27D2DAD77677}"/>
              </a:ext>
            </a:extLst>
          </p:cNvPr>
          <p:cNvGrpSpPr/>
          <p:nvPr/>
        </p:nvGrpSpPr>
        <p:grpSpPr>
          <a:xfrm>
            <a:off x="-219865" y="5141755"/>
            <a:ext cx="12411865" cy="2355392"/>
            <a:chOff x="-219865" y="5141755"/>
            <a:chExt cx="12411865" cy="2355392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B532E675-E676-45E8-84C0-75428F084EC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0" b="100000" l="0" r="100000">
                          <a14:foregroundMark x1="7321" y1="97656" x2="94436" y2="97917"/>
                          <a14:foregroundMark x1="4539" y1="1823" x2="97950" y2="1823"/>
                          <a14:foregroundMark x1="1318" y1="2865" x2="4246" y2="1302"/>
                          <a14:foregroundMark x1="586" y1="98438" x2="11713" y2="98698"/>
                          <a14:backgroundMark x1="1464" y1="5469" x2="97804" y2="9896"/>
                          <a14:backgroundMark x1="98829" y1="13281" x2="96193" y2="85417"/>
                          <a14:backgroundMark x1="96193" y1="85417" x2="9224" y2="87500"/>
                          <a14:backgroundMark x1="9224" y1="87500" x2="5271" y2="12240"/>
                          <a14:backgroundMark x1="5710" y1="12760" x2="83748" y2="35156"/>
                          <a14:backgroundMark x1="3514" y1="68229" x2="6442" y2="89583"/>
                          <a14:backgroundMark x1="21523" y1="41667" x2="59297" y2="69792"/>
                          <a14:backgroundMark x1="82723" y1="34635" x2="98243" y2="51302"/>
                          <a14:backgroundMark x1="18009" y1="32292" x2="35286" y2="41406"/>
                          <a14:backgroundMark x1="14934" y1="46615" x2="36457" y2="70573"/>
                        </a14:backgroundRemoval>
                      </a14:imgEffect>
                    </a14:imgLayer>
                  </a14:imgProps>
                </a:ext>
              </a:extLst>
            </a:blip>
            <a:srcRect t="94227"/>
            <a:stretch/>
          </p:blipFill>
          <p:spPr>
            <a:xfrm>
              <a:off x="0" y="6460136"/>
              <a:ext cx="12192000" cy="397864"/>
            </a:xfrm>
            <a:prstGeom prst="rect">
              <a:avLst/>
            </a:prstGeom>
          </p:spPr>
        </p:pic>
        <p:pic>
          <p:nvPicPr>
            <p:cNvPr id="5" name="图片 2">
              <a:extLst>
                <a:ext uri="{FF2B5EF4-FFF2-40B4-BE49-F238E27FC236}">
                  <a16:creationId xmlns:a16="http://schemas.microsoft.com/office/drawing/2014/main" id="{C1DC8928-E538-49BA-954D-7AABF032BB6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18913" r="62396" b="49205"/>
            <a:stretch/>
          </p:blipFill>
          <p:spPr>
            <a:xfrm rot="3299304">
              <a:off x="-318811" y="5240701"/>
              <a:ext cx="2355392" cy="2157500"/>
            </a:xfrm>
            <a:prstGeom prst="rect">
              <a:avLst/>
            </a:prstGeom>
          </p:spPr>
        </p:pic>
        <p:pic>
          <p:nvPicPr>
            <p:cNvPr id="6" name="图片 7">
              <a:extLst>
                <a:ext uri="{FF2B5EF4-FFF2-40B4-BE49-F238E27FC236}">
                  <a16:creationId xmlns:a16="http://schemas.microsoft.com/office/drawing/2014/main" id="{9D546607-4C78-4B62-A009-4169E75D467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18913" r="62396" b="72843"/>
            <a:stretch/>
          </p:blipFill>
          <p:spPr>
            <a:xfrm flipH="1">
              <a:off x="7132132" y="6022518"/>
              <a:ext cx="1699938" cy="832494"/>
            </a:xfrm>
            <a:prstGeom prst="rect">
              <a:avLst/>
            </a:prstGeom>
          </p:spPr>
        </p:pic>
        <p:pic>
          <p:nvPicPr>
            <p:cNvPr id="9" name="图片 7">
              <a:extLst>
                <a:ext uri="{FF2B5EF4-FFF2-40B4-BE49-F238E27FC236}">
                  <a16:creationId xmlns:a16="http://schemas.microsoft.com/office/drawing/2014/main" id="{3C3A4903-840E-406C-90CB-197A2CE9DBA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t="63893" r="85748"/>
            <a:stretch/>
          </p:blipFill>
          <p:spPr>
            <a:xfrm rot="17758331">
              <a:off x="11244476" y="5792447"/>
              <a:ext cx="859187" cy="733693"/>
            </a:xfrm>
            <a:prstGeom prst="rect">
              <a:avLst/>
            </a:prstGeom>
          </p:spPr>
        </p:pic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id="{D123ACCC-4B89-4A7B-A8A7-69FE42CD444D}"/>
              </a:ext>
            </a:extLst>
          </p:cNvPr>
          <p:cNvGrpSpPr/>
          <p:nvPr/>
        </p:nvGrpSpPr>
        <p:grpSpPr>
          <a:xfrm>
            <a:off x="0" y="-1"/>
            <a:ext cx="12333834" cy="1454069"/>
            <a:chOff x="0" y="-1"/>
            <a:chExt cx="12333834" cy="1454069"/>
          </a:xfrm>
        </p:grpSpPr>
        <p:pic>
          <p:nvPicPr>
            <p:cNvPr id="19" name="Picture 18">
              <a:extLst>
                <a:ext uri="{FF2B5EF4-FFF2-40B4-BE49-F238E27FC236}">
                  <a16:creationId xmlns:a16="http://schemas.microsoft.com/office/drawing/2014/main" id="{C72A5402-B61A-459C-80C6-F133D10149F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0" b="100000" l="0" r="100000">
                          <a14:foregroundMark x1="7321" y1="97656" x2="94436" y2="97917"/>
                          <a14:foregroundMark x1="4539" y1="1823" x2="97950" y2="1823"/>
                          <a14:foregroundMark x1="1318" y1="2865" x2="4246" y2="1302"/>
                          <a14:foregroundMark x1="586" y1="98438" x2="11713" y2="98698"/>
                          <a14:backgroundMark x1="1464" y1="5469" x2="97804" y2="9896"/>
                          <a14:backgroundMark x1="98829" y1="13281" x2="96193" y2="85417"/>
                          <a14:backgroundMark x1="96193" y1="85417" x2="9224" y2="87500"/>
                          <a14:backgroundMark x1="9224" y1="87500" x2="5271" y2="12240"/>
                          <a14:backgroundMark x1="5710" y1="12760" x2="83748" y2="35156"/>
                          <a14:backgroundMark x1="3514" y1="68229" x2="6442" y2="89583"/>
                          <a14:backgroundMark x1="21523" y1="41667" x2="59297" y2="69792"/>
                          <a14:backgroundMark x1="82723" y1="34635" x2="98243" y2="51302"/>
                          <a14:backgroundMark x1="18009" y1="32292" x2="35286" y2="41406"/>
                          <a14:backgroundMark x1="14934" y1="46615" x2="36457" y2="70573"/>
                        </a14:backgroundRemoval>
                      </a14:imgEffect>
                    </a14:imgLayer>
                  </a14:imgProps>
                </a:ext>
              </a:extLst>
            </a:blip>
            <a:srcRect t="94227"/>
            <a:stretch/>
          </p:blipFill>
          <p:spPr>
            <a:xfrm rot="10800000">
              <a:off x="0" y="0"/>
              <a:ext cx="12192000" cy="397864"/>
            </a:xfrm>
            <a:prstGeom prst="rect">
              <a:avLst/>
            </a:prstGeom>
          </p:spPr>
        </p:pic>
        <p:pic>
          <p:nvPicPr>
            <p:cNvPr id="20" name="图片 2">
              <a:extLst>
                <a:ext uri="{FF2B5EF4-FFF2-40B4-BE49-F238E27FC236}">
                  <a16:creationId xmlns:a16="http://schemas.microsoft.com/office/drawing/2014/main" id="{2EDFEA16-7C1A-4593-B8BA-15768C29122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18913" t="-5528" r="62396" b="71295"/>
            <a:stretch/>
          </p:blipFill>
          <p:spPr>
            <a:xfrm rot="10800000">
              <a:off x="9978442" y="-1"/>
              <a:ext cx="2355392" cy="1454069"/>
            </a:xfrm>
            <a:prstGeom prst="rect">
              <a:avLst/>
            </a:prstGeom>
          </p:spPr>
        </p:pic>
      </p:grpSp>
      <p:pic>
        <p:nvPicPr>
          <p:cNvPr id="10" name="Picture 9">
            <a:extLst>
              <a:ext uri="{FF2B5EF4-FFF2-40B4-BE49-F238E27FC236}">
                <a16:creationId xmlns:a16="http://schemas.microsoft.com/office/drawing/2014/main" id="{1D45B64A-A3C0-4FA4-8E0C-EA4D7CB2A14B}"/>
              </a:ext>
            </a:extLst>
          </p:cNvPr>
          <p:cNvPicPr>
            <a:picLocks noChangeAspect="1"/>
          </p:cNvPicPr>
          <p:nvPr/>
        </p:nvPicPr>
        <p:blipFill>
          <a:blip r:embed="rId6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0" y="-25671"/>
            <a:ext cx="3495137" cy="1297412"/>
          </a:xfrm>
          <a:prstGeom prst="rect">
            <a:avLst/>
          </a:prstGeom>
        </p:spPr>
      </p:pic>
      <p:grpSp>
        <p:nvGrpSpPr>
          <p:cNvPr id="7" name="Group 6">
            <a:extLst>
              <a:ext uri="{FF2B5EF4-FFF2-40B4-BE49-F238E27FC236}">
                <a16:creationId xmlns:a16="http://schemas.microsoft.com/office/drawing/2014/main" id="{1C92B3B9-6AA7-459C-91D9-9C5E8FF17D15}"/>
              </a:ext>
            </a:extLst>
          </p:cNvPr>
          <p:cNvGrpSpPr/>
          <p:nvPr/>
        </p:nvGrpSpPr>
        <p:grpSpPr>
          <a:xfrm>
            <a:off x="302833" y="1294758"/>
            <a:ext cx="10669966" cy="609600"/>
            <a:chOff x="481252" y="1865894"/>
            <a:chExt cx="10669966" cy="609600"/>
          </a:xfrm>
        </p:grpSpPr>
        <p:sp>
          <p:nvSpPr>
            <p:cNvPr id="11" name="Rounded Rectangle 2">
              <a:extLst>
                <a:ext uri="{FF2B5EF4-FFF2-40B4-BE49-F238E27FC236}">
                  <a16:creationId xmlns:a16="http://schemas.microsoft.com/office/drawing/2014/main" id="{1F3DD16B-A580-4014-9242-24BEF2154AEA}"/>
                </a:ext>
              </a:extLst>
            </p:cNvPr>
            <p:cNvSpPr/>
            <p:nvPr/>
          </p:nvSpPr>
          <p:spPr>
            <a:xfrm>
              <a:off x="1090851" y="1942094"/>
              <a:ext cx="10060367" cy="533400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3200" b="1" dirty="0" err="1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Kể</a:t>
              </a:r>
              <a:r>
                <a:rPr lang="en-US" sz="3200" b="1" dirty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3200" b="1" dirty="0" err="1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tên</a:t>
              </a:r>
              <a:r>
                <a:rPr lang="en-US" sz="3200" b="1" dirty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3200" b="1" dirty="0" err="1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các</a:t>
              </a:r>
              <a:r>
                <a:rPr lang="en-US" sz="3200" b="1" dirty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3200" b="1" dirty="0" err="1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đường</a:t>
              </a:r>
              <a:r>
                <a:rPr lang="en-US" sz="3200" b="1" dirty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3200" b="1" dirty="0" err="1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gấp</a:t>
              </a:r>
              <a:r>
                <a:rPr lang="en-US" sz="3200" b="1" dirty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3200" b="1" dirty="0" err="1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khúc</a:t>
              </a:r>
              <a:r>
                <a:rPr lang="en-US" sz="3200" b="1" dirty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3200" b="1" dirty="0" err="1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trong</a:t>
              </a:r>
              <a:r>
                <a:rPr lang="en-US" sz="3200" b="1" dirty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3200" b="1" dirty="0" err="1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mỗi</a:t>
              </a:r>
              <a:r>
                <a:rPr lang="en-US" sz="3200" b="1" dirty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3200" b="1" dirty="0" err="1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hình</a:t>
              </a:r>
              <a:r>
                <a:rPr lang="en-US" sz="3200" b="1" dirty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3200" b="1" err="1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vẽ</a:t>
              </a:r>
              <a:r>
                <a:rPr lang="en-US" sz="3200" b="1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3200" b="1" smtClean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sau</a:t>
              </a:r>
              <a:r>
                <a:rPr lang="en-US" sz="3200" b="1" dirty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:</a:t>
              </a:r>
              <a:endParaRPr lang="en-US" sz="3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5954FC3D-EF18-4B42-B933-704D0775F9E8}"/>
                </a:ext>
              </a:extLst>
            </p:cNvPr>
            <p:cNvSpPr/>
            <p:nvPr/>
          </p:nvSpPr>
          <p:spPr>
            <a:xfrm>
              <a:off x="481252" y="1865894"/>
              <a:ext cx="609600" cy="609600"/>
            </a:xfrm>
            <a:prstGeom prst="ellipse">
              <a:avLst/>
            </a:prstGeom>
            <a:solidFill>
              <a:srgbClr val="002060"/>
            </a:solidFill>
            <a:ln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000" b="1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1</a:t>
              </a:r>
            </a:p>
          </p:txBody>
        </p:sp>
      </p:grpSp>
      <p:sp>
        <p:nvSpPr>
          <p:cNvPr id="14" name="Rounded Rectangle 2">
            <a:extLst>
              <a:ext uri="{FF2B5EF4-FFF2-40B4-BE49-F238E27FC236}">
                <a16:creationId xmlns:a16="http://schemas.microsoft.com/office/drawing/2014/main" id="{F4ACCB58-63F1-4178-9EB7-EF53E1442A75}"/>
              </a:ext>
            </a:extLst>
          </p:cNvPr>
          <p:cNvSpPr/>
          <p:nvPr/>
        </p:nvSpPr>
        <p:spPr>
          <a:xfrm>
            <a:off x="209688" y="2160133"/>
            <a:ext cx="734230" cy="53340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a)</a:t>
            </a:r>
          </a:p>
        </p:txBody>
      </p:sp>
      <p:sp>
        <p:nvSpPr>
          <p:cNvPr id="15" name="Rounded Rectangle 2">
            <a:extLst>
              <a:ext uri="{FF2B5EF4-FFF2-40B4-BE49-F238E27FC236}">
                <a16:creationId xmlns:a16="http://schemas.microsoft.com/office/drawing/2014/main" id="{DB5B19D5-BF86-4210-AB2E-63D8A4A8385A}"/>
              </a:ext>
            </a:extLst>
          </p:cNvPr>
          <p:cNvSpPr/>
          <p:nvPr/>
        </p:nvSpPr>
        <p:spPr>
          <a:xfrm>
            <a:off x="6397902" y="2160133"/>
            <a:ext cx="734230" cy="53340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b)</a:t>
            </a:r>
          </a:p>
        </p:txBody>
      </p:sp>
      <p:grpSp>
        <p:nvGrpSpPr>
          <p:cNvPr id="47" name="Group 46">
            <a:extLst>
              <a:ext uri="{FF2B5EF4-FFF2-40B4-BE49-F238E27FC236}">
                <a16:creationId xmlns:a16="http://schemas.microsoft.com/office/drawing/2014/main" id="{AC8D113F-C859-478A-B929-406F8BB9EC80}"/>
              </a:ext>
            </a:extLst>
          </p:cNvPr>
          <p:cNvGrpSpPr/>
          <p:nvPr/>
        </p:nvGrpSpPr>
        <p:grpSpPr>
          <a:xfrm>
            <a:off x="315051" y="2165808"/>
            <a:ext cx="5476045" cy="2954820"/>
            <a:chOff x="315051" y="2165808"/>
            <a:chExt cx="5476045" cy="2954820"/>
          </a:xfrm>
        </p:grpSpPr>
        <p:grpSp>
          <p:nvGrpSpPr>
            <p:cNvPr id="33" name="Group 32">
              <a:extLst>
                <a:ext uri="{FF2B5EF4-FFF2-40B4-BE49-F238E27FC236}">
                  <a16:creationId xmlns:a16="http://schemas.microsoft.com/office/drawing/2014/main" id="{AAEE7D5A-4364-4A69-9D7F-6F2F6DD6DF6A}"/>
                </a:ext>
              </a:extLst>
            </p:cNvPr>
            <p:cNvGrpSpPr/>
            <p:nvPr/>
          </p:nvGrpSpPr>
          <p:grpSpPr>
            <a:xfrm>
              <a:off x="788696" y="2666537"/>
              <a:ext cx="4355286" cy="2137478"/>
              <a:chOff x="788696" y="2666537"/>
              <a:chExt cx="4355286" cy="2137478"/>
            </a:xfrm>
          </p:grpSpPr>
          <p:cxnSp>
            <p:nvCxnSpPr>
              <p:cNvPr id="13" name="Straight Connector 12">
                <a:extLst>
                  <a:ext uri="{FF2B5EF4-FFF2-40B4-BE49-F238E27FC236}">
                    <a16:creationId xmlns:a16="http://schemas.microsoft.com/office/drawing/2014/main" id="{9F0700B0-D901-4962-A3A0-6105403CC95E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858885" y="2693533"/>
                <a:ext cx="1382510" cy="2042418"/>
              </a:xfrm>
              <a:prstGeom prst="line">
                <a:avLst/>
              </a:prstGeom>
              <a:ln w="38100">
                <a:solidFill>
                  <a:srgbClr val="00206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Straight Connector 17">
                <a:extLst>
                  <a:ext uri="{FF2B5EF4-FFF2-40B4-BE49-F238E27FC236}">
                    <a16:creationId xmlns:a16="http://schemas.microsoft.com/office/drawing/2014/main" id="{7E582399-21C3-4718-BDC7-AA317F5B7529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2241396" y="2693534"/>
                <a:ext cx="2859029" cy="1470934"/>
              </a:xfrm>
              <a:prstGeom prst="line">
                <a:avLst/>
              </a:prstGeom>
              <a:ln w="38100">
                <a:solidFill>
                  <a:srgbClr val="00206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0" name="Oval 29">
                <a:extLst>
                  <a:ext uri="{FF2B5EF4-FFF2-40B4-BE49-F238E27FC236}">
                    <a16:creationId xmlns:a16="http://schemas.microsoft.com/office/drawing/2014/main" id="{55FAB8CF-3A6B-4FE8-9825-DAE6D7D0BE68}"/>
                  </a:ext>
                </a:extLst>
              </p:cNvPr>
              <p:cNvSpPr/>
              <p:nvPr/>
            </p:nvSpPr>
            <p:spPr>
              <a:xfrm>
                <a:off x="788696" y="4716900"/>
                <a:ext cx="87115" cy="87115"/>
              </a:xfrm>
              <a:prstGeom prst="ellipse">
                <a:avLst/>
              </a:prstGeom>
              <a:solidFill>
                <a:srgbClr val="002060"/>
              </a:solidFill>
              <a:ln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31" name="Oval 30">
                <a:extLst>
                  <a:ext uri="{FF2B5EF4-FFF2-40B4-BE49-F238E27FC236}">
                    <a16:creationId xmlns:a16="http://schemas.microsoft.com/office/drawing/2014/main" id="{CCF2C5EE-4B6D-444D-BD11-89D4871867C4}"/>
                  </a:ext>
                </a:extLst>
              </p:cNvPr>
              <p:cNvSpPr/>
              <p:nvPr/>
            </p:nvSpPr>
            <p:spPr>
              <a:xfrm>
                <a:off x="2197837" y="2666537"/>
                <a:ext cx="87115" cy="87115"/>
              </a:xfrm>
              <a:prstGeom prst="ellipse">
                <a:avLst/>
              </a:prstGeom>
              <a:solidFill>
                <a:srgbClr val="002060"/>
              </a:solidFill>
              <a:ln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32" name="Oval 31">
                <a:extLst>
                  <a:ext uri="{FF2B5EF4-FFF2-40B4-BE49-F238E27FC236}">
                    <a16:creationId xmlns:a16="http://schemas.microsoft.com/office/drawing/2014/main" id="{7749494C-DC82-464E-AEDC-AC20DF375871}"/>
                  </a:ext>
                </a:extLst>
              </p:cNvPr>
              <p:cNvSpPr/>
              <p:nvPr/>
            </p:nvSpPr>
            <p:spPr>
              <a:xfrm>
                <a:off x="5056867" y="4112911"/>
                <a:ext cx="87115" cy="87115"/>
              </a:xfrm>
              <a:prstGeom prst="ellipse">
                <a:avLst/>
              </a:prstGeom>
              <a:solidFill>
                <a:srgbClr val="002060"/>
              </a:solidFill>
              <a:ln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39" name="Rounded Rectangle 2">
              <a:extLst>
                <a:ext uri="{FF2B5EF4-FFF2-40B4-BE49-F238E27FC236}">
                  <a16:creationId xmlns:a16="http://schemas.microsoft.com/office/drawing/2014/main" id="{DFD3E92D-4C33-4562-8E58-B2E3B330E864}"/>
                </a:ext>
              </a:extLst>
            </p:cNvPr>
            <p:cNvSpPr/>
            <p:nvPr/>
          </p:nvSpPr>
          <p:spPr>
            <a:xfrm>
              <a:off x="315051" y="4587228"/>
              <a:ext cx="734230" cy="533400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3200" b="1" dirty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A</a:t>
              </a:r>
            </a:p>
          </p:txBody>
        </p:sp>
        <p:sp>
          <p:nvSpPr>
            <p:cNvPr id="40" name="Rounded Rectangle 2">
              <a:extLst>
                <a:ext uri="{FF2B5EF4-FFF2-40B4-BE49-F238E27FC236}">
                  <a16:creationId xmlns:a16="http://schemas.microsoft.com/office/drawing/2014/main" id="{C7BDE26B-B9FA-4A1A-A446-5843E0009F50}"/>
                </a:ext>
              </a:extLst>
            </p:cNvPr>
            <p:cNvSpPr/>
            <p:nvPr/>
          </p:nvSpPr>
          <p:spPr>
            <a:xfrm>
              <a:off x="2003854" y="2165808"/>
              <a:ext cx="734230" cy="533400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3200" b="1" dirty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B</a:t>
              </a:r>
            </a:p>
          </p:txBody>
        </p:sp>
        <p:sp>
          <p:nvSpPr>
            <p:cNvPr id="41" name="Rounded Rectangle 2">
              <a:extLst>
                <a:ext uri="{FF2B5EF4-FFF2-40B4-BE49-F238E27FC236}">
                  <a16:creationId xmlns:a16="http://schemas.microsoft.com/office/drawing/2014/main" id="{36C9C897-168A-4F1B-9497-F5058FFE73D1}"/>
                </a:ext>
              </a:extLst>
            </p:cNvPr>
            <p:cNvSpPr/>
            <p:nvPr/>
          </p:nvSpPr>
          <p:spPr>
            <a:xfrm>
              <a:off x="5056866" y="4006528"/>
              <a:ext cx="734230" cy="533400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3200" b="1" dirty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C</a:t>
              </a:r>
            </a:p>
          </p:txBody>
        </p:sp>
      </p:grpSp>
      <p:grpSp>
        <p:nvGrpSpPr>
          <p:cNvPr id="46" name="Group 45">
            <a:extLst>
              <a:ext uri="{FF2B5EF4-FFF2-40B4-BE49-F238E27FC236}">
                <a16:creationId xmlns:a16="http://schemas.microsoft.com/office/drawing/2014/main" id="{F13599ED-E795-442F-9BEF-5B1921FB98E9}"/>
              </a:ext>
            </a:extLst>
          </p:cNvPr>
          <p:cNvGrpSpPr/>
          <p:nvPr/>
        </p:nvGrpSpPr>
        <p:grpSpPr>
          <a:xfrm>
            <a:off x="6721459" y="2165808"/>
            <a:ext cx="4804721" cy="2961924"/>
            <a:chOff x="6721459" y="2165808"/>
            <a:chExt cx="4804721" cy="2961924"/>
          </a:xfrm>
        </p:grpSpPr>
        <p:grpSp>
          <p:nvGrpSpPr>
            <p:cNvPr id="38" name="Group 37">
              <a:extLst>
                <a:ext uri="{FF2B5EF4-FFF2-40B4-BE49-F238E27FC236}">
                  <a16:creationId xmlns:a16="http://schemas.microsoft.com/office/drawing/2014/main" id="{1945DA3E-4670-4F91-8377-39EE22B3C446}"/>
                </a:ext>
              </a:extLst>
            </p:cNvPr>
            <p:cNvGrpSpPr/>
            <p:nvPr/>
          </p:nvGrpSpPr>
          <p:grpSpPr>
            <a:xfrm>
              <a:off x="7088574" y="2641667"/>
              <a:ext cx="3816085" cy="1986350"/>
              <a:chOff x="7088574" y="2641667"/>
              <a:chExt cx="3816085" cy="1986350"/>
            </a:xfrm>
          </p:grpSpPr>
          <p:cxnSp>
            <p:nvCxnSpPr>
              <p:cNvPr id="22" name="Straight Connector 21">
                <a:extLst>
                  <a:ext uri="{FF2B5EF4-FFF2-40B4-BE49-F238E27FC236}">
                    <a16:creationId xmlns:a16="http://schemas.microsoft.com/office/drawing/2014/main" id="{E1282108-9D4A-4932-B118-A8B822403A3B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10861289" y="2690546"/>
                <a:ext cx="0" cy="1886289"/>
              </a:xfrm>
              <a:prstGeom prst="line">
                <a:avLst/>
              </a:prstGeom>
              <a:ln w="38100">
                <a:solidFill>
                  <a:srgbClr val="00206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" name="Straight Connector 22">
                <a:extLst>
                  <a:ext uri="{FF2B5EF4-FFF2-40B4-BE49-F238E27FC236}">
                    <a16:creationId xmlns:a16="http://schemas.microsoft.com/office/drawing/2014/main" id="{4632EC73-7E7C-4953-A8B9-4CB15852288F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8169007" y="2690546"/>
                <a:ext cx="2692282" cy="2988"/>
              </a:xfrm>
              <a:prstGeom prst="line">
                <a:avLst/>
              </a:prstGeom>
              <a:ln w="38100">
                <a:solidFill>
                  <a:srgbClr val="00206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Straight Connector 26">
                <a:extLst>
                  <a:ext uri="{FF2B5EF4-FFF2-40B4-BE49-F238E27FC236}">
                    <a16:creationId xmlns:a16="http://schemas.microsoft.com/office/drawing/2014/main" id="{FDDBC8F1-0079-4679-A3EC-E08BD814CDCB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7132132" y="4584460"/>
                <a:ext cx="3729157" cy="0"/>
              </a:xfrm>
              <a:prstGeom prst="line">
                <a:avLst/>
              </a:prstGeom>
              <a:ln w="38100">
                <a:solidFill>
                  <a:srgbClr val="00206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4" name="Oval 33">
                <a:extLst>
                  <a:ext uri="{FF2B5EF4-FFF2-40B4-BE49-F238E27FC236}">
                    <a16:creationId xmlns:a16="http://schemas.microsoft.com/office/drawing/2014/main" id="{4B921094-94DB-4FEC-AD86-2FA5BABDE89B}"/>
                  </a:ext>
                </a:extLst>
              </p:cNvPr>
              <p:cNvSpPr/>
              <p:nvPr/>
            </p:nvSpPr>
            <p:spPr>
              <a:xfrm>
                <a:off x="7088574" y="4540902"/>
                <a:ext cx="87115" cy="87115"/>
              </a:xfrm>
              <a:prstGeom prst="ellipse">
                <a:avLst/>
              </a:prstGeom>
              <a:solidFill>
                <a:srgbClr val="002060"/>
              </a:solidFill>
              <a:ln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35" name="Oval 34">
                <a:extLst>
                  <a:ext uri="{FF2B5EF4-FFF2-40B4-BE49-F238E27FC236}">
                    <a16:creationId xmlns:a16="http://schemas.microsoft.com/office/drawing/2014/main" id="{6A029137-FB2D-4330-809A-0353A5D4AC1E}"/>
                  </a:ext>
                </a:extLst>
              </p:cNvPr>
              <p:cNvSpPr/>
              <p:nvPr/>
            </p:nvSpPr>
            <p:spPr>
              <a:xfrm>
                <a:off x="10817544" y="4540902"/>
                <a:ext cx="87115" cy="87115"/>
              </a:xfrm>
              <a:prstGeom prst="ellipse">
                <a:avLst/>
              </a:prstGeom>
              <a:solidFill>
                <a:srgbClr val="002060"/>
              </a:solidFill>
              <a:ln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36" name="Oval 35">
                <a:extLst>
                  <a:ext uri="{FF2B5EF4-FFF2-40B4-BE49-F238E27FC236}">
                    <a16:creationId xmlns:a16="http://schemas.microsoft.com/office/drawing/2014/main" id="{24D083C7-298D-4EE8-9B55-78E31AA88B7A}"/>
                  </a:ext>
                </a:extLst>
              </p:cNvPr>
              <p:cNvSpPr/>
              <p:nvPr/>
            </p:nvSpPr>
            <p:spPr>
              <a:xfrm>
                <a:off x="10817544" y="2641667"/>
                <a:ext cx="87115" cy="87115"/>
              </a:xfrm>
              <a:prstGeom prst="ellipse">
                <a:avLst/>
              </a:prstGeom>
              <a:solidFill>
                <a:srgbClr val="002060"/>
              </a:solidFill>
              <a:ln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37" name="Oval 36">
                <a:extLst>
                  <a:ext uri="{FF2B5EF4-FFF2-40B4-BE49-F238E27FC236}">
                    <a16:creationId xmlns:a16="http://schemas.microsoft.com/office/drawing/2014/main" id="{CF640212-1ACB-4E13-8EF1-E9CDFB4FA86C}"/>
                  </a:ext>
                </a:extLst>
              </p:cNvPr>
              <p:cNvSpPr/>
              <p:nvPr/>
            </p:nvSpPr>
            <p:spPr>
              <a:xfrm>
                <a:off x="8125511" y="2641667"/>
                <a:ext cx="87115" cy="87115"/>
              </a:xfrm>
              <a:prstGeom prst="ellipse">
                <a:avLst/>
              </a:prstGeom>
              <a:solidFill>
                <a:srgbClr val="002060"/>
              </a:solidFill>
              <a:ln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42" name="Rounded Rectangle 2">
              <a:extLst>
                <a:ext uri="{FF2B5EF4-FFF2-40B4-BE49-F238E27FC236}">
                  <a16:creationId xmlns:a16="http://schemas.microsoft.com/office/drawing/2014/main" id="{46732BC3-F2A5-4504-8E1E-64E0673C4FD7}"/>
                </a:ext>
              </a:extLst>
            </p:cNvPr>
            <p:cNvSpPr/>
            <p:nvPr/>
          </p:nvSpPr>
          <p:spPr>
            <a:xfrm>
              <a:off x="7635144" y="2165808"/>
              <a:ext cx="734230" cy="533400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3200" b="1" dirty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D</a:t>
              </a:r>
            </a:p>
          </p:txBody>
        </p:sp>
        <p:sp>
          <p:nvSpPr>
            <p:cNvPr id="43" name="Rounded Rectangle 2">
              <a:extLst>
                <a:ext uri="{FF2B5EF4-FFF2-40B4-BE49-F238E27FC236}">
                  <a16:creationId xmlns:a16="http://schemas.microsoft.com/office/drawing/2014/main" id="{B781F5AF-DCB9-4932-9292-65D5B102645C}"/>
                </a:ext>
              </a:extLst>
            </p:cNvPr>
            <p:cNvSpPr/>
            <p:nvPr/>
          </p:nvSpPr>
          <p:spPr>
            <a:xfrm>
              <a:off x="10791950" y="2165808"/>
              <a:ext cx="734230" cy="533400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3200" b="1" dirty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E</a:t>
              </a:r>
            </a:p>
          </p:txBody>
        </p:sp>
        <p:sp>
          <p:nvSpPr>
            <p:cNvPr id="44" name="Rounded Rectangle 2">
              <a:extLst>
                <a:ext uri="{FF2B5EF4-FFF2-40B4-BE49-F238E27FC236}">
                  <a16:creationId xmlns:a16="http://schemas.microsoft.com/office/drawing/2014/main" id="{9B36C5D3-5E2E-4406-8391-B19D386C7C70}"/>
                </a:ext>
              </a:extLst>
            </p:cNvPr>
            <p:cNvSpPr/>
            <p:nvPr/>
          </p:nvSpPr>
          <p:spPr>
            <a:xfrm>
              <a:off x="10791950" y="4594332"/>
              <a:ext cx="734230" cy="533400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3200" b="1" dirty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G</a:t>
              </a:r>
            </a:p>
          </p:txBody>
        </p:sp>
        <p:sp>
          <p:nvSpPr>
            <p:cNvPr id="45" name="Rounded Rectangle 2">
              <a:extLst>
                <a:ext uri="{FF2B5EF4-FFF2-40B4-BE49-F238E27FC236}">
                  <a16:creationId xmlns:a16="http://schemas.microsoft.com/office/drawing/2014/main" id="{7C7E8F8F-E45F-4BB2-92D2-7A76C05CC635}"/>
                </a:ext>
              </a:extLst>
            </p:cNvPr>
            <p:cNvSpPr/>
            <p:nvPr/>
          </p:nvSpPr>
          <p:spPr>
            <a:xfrm>
              <a:off x="6721459" y="4594332"/>
              <a:ext cx="734230" cy="533400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3200" b="1" dirty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H</a:t>
              </a:r>
            </a:p>
          </p:txBody>
        </p:sp>
      </p:grpSp>
      <p:sp>
        <p:nvSpPr>
          <p:cNvPr id="48" name="Rounded Rectangle 2">
            <a:extLst>
              <a:ext uri="{FF2B5EF4-FFF2-40B4-BE49-F238E27FC236}">
                <a16:creationId xmlns:a16="http://schemas.microsoft.com/office/drawing/2014/main" id="{B593169C-A929-43C2-B04C-4C4BDBB9C455}"/>
              </a:ext>
            </a:extLst>
          </p:cNvPr>
          <p:cNvSpPr/>
          <p:nvPr/>
        </p:nvSpPr>
        <p:spPr>
          <a:xfrm>
            <a:off x="788696" y="5331343"/>
            <a:ext cx="4822193" cy="53340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Đường</a:t>
            </a:r>
            <a:r>
              <a:rPr lang="en-US" sz="32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gấp</a:t>
            </a:r>
            <a:r>
              <a:rPr lang="en-US" sz="32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khúc</a:t>
            </a:r>
            <a:r>
              <a:rPr lang="en-US" sz="32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ABC.</a:t>
            </a:r>
          </a:p>
        </p:txBody>
      </p:sp>
      <p:sp>
        <p:nvSpPr>
          <p:cNvPr id="49" name="Rounded Rectangle 2">
            <a:extLst>
              <a:ext uri="{FF2B5EF4-FFF2-40B4-BE49-F238E27FC236}">
                <a16:creationId xmlns:a16="http://schemas.microsoft.com/office/drawing/2014/main" id="{EB32F1CE-FFD0-4DF4-AE24-DB4A0ED298D5}"/>
              </a:ext>
            </a:extLst>
          </p:cNvPr>
          <p:cNvSpPr/>
          <p:nvPr/>
        </p:nvSpPr>
        <p:spPr>
          <a:xfrm>
            <a:off x="6703987" y="5331343"/>
            <a:ext cx="5332069" cy="53340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Đường</a:t>
            </a:r>
            <a:r>
              <a:rPr lang="en-US" sz="32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gấp</a:t>
            </a:r>
            <a:r>
              <a:rPr lang="en-US" sz="32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khúc</a:t>
            </a:r>
            <a:r>
              <a:rPr lang="en-US" sz="32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DEGH.</a:t>
            </a:r>
          </a:p>
        </p:txBody>
      </p:sp>
    </p:spTree>
    <p:extLst>
      <p:ext uri="{BB962C8B-B14F-4D97-AF65-F5344CB8AC3E}">
        <p14:creationId xmlns:p14="http://schemas.microsoft.com/office/powerpoint/2010/main" val="22220170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  <p:bldP spid="48" grpId="0"/>
      <p:bldP spid="4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E7DD87F2-E893-4A1B-A28B-27D2DAD77677}"/>
              </a:ext>
            </a:extLst>
          </p:cNvPr>
          <p:cNvGrpSpPr/>
          <p:nvPr/>
        </p:nvGrpSpPr>
        <p:grpSpPr>
          <a:xfrm>
            <a:off x="-219865" y="5141755"/>
            <a:ext cx="12411865" cy="2355392"/>
            <a:chOff x="-219865" y="5141755"/>
            <a:chExt cx="12411865" cy="2355392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B532E675-E676-45E8-84C0-75428F084EC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0" b="100000" l="0" r="100000">
                          <a14:foregroundMark x1="7321" y1="97656" x2="94436" y2="97917"/>
                          <a14:foregroundMark x1="4539" y1="1823" x2="97950" y2="1823"/>
                          <a14:foregroundMark x1="1318" y1="2865" x2="4246" y2="1302"/>
                          <a14:foregroundMark x1="586" y1="98438" x2="11713" y2="98698"/>
                          <a14:backgroundMark x1="1464" y1="5469" x2="97804" y2="9896"/>
                          <a14:backgroundMark x1="98829" y1="13281" x2="96193" y2="85417"/>
                          <a14:backgroundMark x1="96193" y1="85417" x2="9224" y2="87500"/>
                          <a14:backgroundMark x1="9224" y1="87500" x2="5271" y2="12240"/>
                          <a14:backgroundMark x1="5710" y1="12760" x2="83748" y2="35156"/>
                          <a14:backgroundMark x1="3514" y1="68229" x2="6442" y2="89583"/>
                          <a14:backgroundMark x1="21523" y1="41667" x2="59297" y2="69792"/>
                          <a14:backgroundMark x1="82723" y1="34635" x2="98243" y2="51302"/>
                          <a14:backgroundMark x1="18009" y1="32292" x2="35286" y2="41406"/>
                          <a14:backgroundMark x1="14934" y1="46615" x2="36457" y2="70573"/>
                        </a14:backgroundRemoval>
                      </a14:imgEffect>
                    </a14:imgLayer>
                  </a14:imgProps>
                </a:ext>
              </a:extLst>
            </a:blip>
            <a:srcRect t="94227"/>
            <a:stretch/>
          </p:blipFill>
          <p:spPr>
            <a:xfrm>
              <a:off x="0" y="6460136"/>
              <a:ext cx="12192000" cy="397864"/>
            </a:xfrm>
            <a:prstGeom prst="rect">
              <a:avLst/>
            </a:prstGeom>
          </p:spPr>
        </p:pic>
        <p:pic>
          <p:nvPicPr>
            <p:cNvPr id="5" name="图片 2">
              <a:extLst>
                <a:ext uri="{FF2B5EF4-FFF2-40B4-BE49-F238E27FC236}">
                  <a16:creationId xmlns:a16="http://schemas.microsoft.com/office/drawing/2014/main" id="{C1DC8928-E538-49BA-954D-7AABF032BB6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18913" r="62396" b="49205"/>
            <a:stretch/>
          </p:blipFill>
          <p:spPr>
            <a:xfrm rot="3299304">
              <a:off x="-318811" y="5240701"/>
              <a:ext cx="2355392" cy="2157500"/>
            </a:xfrm>
            <a:prstGeom prst="rect">
              <a:avLst/>
            </a:prstGeom>
          </p:spPr>
        </p:pic>
        <p:pic>
          <p:nvPicPr>
            <p:cNvPr id="6" name="图片 7">
              <a:extLst>
                <a:ext uri="{FF2B5EF4-FFF2-40B4-BE49-F238E27FC236}">
                  <a16:creationId xmlns:a16="http://schemas.microsoft.com/office/drawing/2014/main" id="{9D546607-4C78-4B62-A009-4169E75D467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18913" r="62396" b="72843"/>
            <a:stretch/>
          </p:blipFill>
          <p:spPr>
            <a:xfrm flipH="1">
              <a:off x="7132132" y="6022518"/>
              <a:ext cx="1699938" cy="832494"/>
            </a:xfrm>
            <a:prstGeom prst="rect">
              <a:avLst/>
            </a:prstGeom>
          </p:spPr>
        </p:pic>
        <p:pic>
          <p:nvPicPr>
            <p:cNvPr id="9" name="图片 7">
              <a:extLst>
                <a:ext uri="{FF2B5EF4-FFF2-40B4-BE49-F238E27FC236}">
                  <a16:creationId xmlns:a16="http://schemas.microsoft.com/office/drawing/2014/main" id="{3C3A4903-840E-406C-90CB-197A2CE9DBA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t="63893" r="85748"/>
            <a:stretch/>
          </p:blipFill>
          <p:spPr>
            <a:xfrm rot="17758331">
              <a:off x="11244476" y="5792447"/>
              <a:ext cx="859187" cy="733693"/>
            </a:xfrm>
            <a:prstGeom prst="rect">
              <a:avLst/>
            </a:prstGeom>
          </p:spPr>
        </p:pic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id="{D123ACCC-4B89-4A7B-A8A7-69FE42CD444D}"/>
              </a:ext>
            </a:extLst>
          </p:cNvPr>
          <p:cNvGrpSpPr/>
          <p:nvPr/>
        </p:nvGrpSpPr>
        <p:grpSpPr>
          <a:xfrm>
            <a:off x="0" y="-1"/>
            <a:ext cx="12333834" cy="1454069"/>
            <a:chOff x="0" y="-1"/>
            <a:chExt cx="12333834" cy="1454069"/>
          </a:xfrm>
        </p:grpSpPr>
        <p:pic>
          <p:nvPicPr>
            <p:cNvPr id="19" name="Picture 18">
              <a:extLst>
                <a:ext uri="{FF2B5EF4-FFF2-40B4-BE49-F238E27FC236}">
                  <a16:creationId xmlns:a16="http://schemas.microsoft.com/office/drawing/2014/main" id="{C72A5402-B61A-459C-80C6-F133D10149F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0" b="100000" l="0" r="100000">
                          <a14:foregroundMark x1="7321" y1="97656" x2="94436" y2="97917"/>
                          <a14:foregroundMark x1="4539" y1="1823" x2="97950" y2="1823"/>
                          <a14:foregroundMark x1="1318" y1="2865" x2="4246" y2="1302"/>
                          <a14:foregroundMark x1="586" y1="98438" x2="11713" y2="98698"/>
                          <a14:backgroundMark x1="1464" y1="5469" x2="97804" y2="9896"/>
                          <a14:backgroundMark x1="98829" y1="13281" x2="96193" y2="85417"/>
                          <a14:backgroundMark x1="96193" y1="85417" x2="9224" y2="87500"/>
                          <a14:backgroundMark x1="9224" y1="87500" x2="5271" y2="12240"/>
                          <a14:backgroundMark x1="5710" y1="12760" x2="83748" y2="35156"/>
                          <a14:backgroundMark x1="3514" y1="68229" x2="6442" y2="89583"/>
                          <a14:backgroundMark x1="21523" y1="41667" x2="59297" y2="69792"/>
                          <a14:backgroundMark x1="82723" y1="34635" x2="98243" y2="51302"/>
                          <a14:backgroundMark x1="18009" y1="32292" x2="35286" y2="41406"/>
                          <a14:backgroundMark x1="14934" y1="46615" x2="36457" y2="70573"/>
                        </a14:backgroundRemoval>
                      </a14:imgEffect>
                    </a14:imgLayer>
                  </a14:imgProps>
                </a:ext>
              </a:extLst>
            </a:blip>
            <a:srcRect t="94227"/>
            <a:stretch/>
          </p:blipFill>
          <p:spPr>
            <a:xfrm rot="10800000">
              <a:off x="0" y="0"/>
              <a:ext cx="12192000" cy="397864"/>
            </a:xfrm>
            <a:prstGeom prst="rect">
              <a:avLst/>
            </a:prstGeom>
          </p:spPr>
        </p:pic>
        <p:pic>
          <p:nvPicPr>
            <p:cNvPr id="20" name="图片 2">
              <a:extLst>
                <a:ext uri="{FF2B5EF4-FFF2-40B4-BE49-F238E27FC236}">
                  <a16:creationId xmlns:a16="http://schemas.microsoft.com/office/drawing/2014/main" id="{2EDFEA16-7C1A-4593-B8BA-15768C29122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18913" t="-5528" r="62396" b="71295"/>
            <a:stretch/>
          </p:blipFill>
          <p:spPr>
            <a:xfrm rot="10800000">
              <a:off x="9978442" y="-1"/>
              <a:ext cx="2355392" cy="1454069"/>
            </a:xfrm>
            <a:prstGeom prst="rect">
              <a:avLst/>
            </a:prstGeom>
          </p:spPr>
        </p:pic>
      </p:grpSp>
      <p:pic>
        <p:nvPicPr>
          <p:cNvPr id="10" name="Picture 9">
            <a:extLst>
              <a:ext uri="{FF2B5EF4-FFF2-40B4-BE49-F238E27FC236}">
                <a16:creationId xmlns:a16="http://schemas.microsoft.com/office/drawing/2014/main" id="{B1987280-2E9F-4B45-9835-11E911012915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32109" b="97764" l="0" r="53514">
                        <a14:foregroundMark x1="22045" y1="66134" x2="21725" y2="70288"/>
                        <a14:foregroundMark x1="36102" y1="58786" x2="36102" y2="6453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3228" r="47031"/>
          <a:stretch/>
        </p:blipFill>
        <p:spPr>
          <a:xfrm>
            <a:off x="154899" y="3527142"/>
            <a:ext cx="1475602" cy="1860105"/>
          </a:xfrm>
          <a:prstGeom prst="rect">
            <a:avLst/>
          </a:prstGeom>
        </p:spPr>
      </p:pic>
      <p:sp>
        <p:nvSpPr>
          <p:cNvPr id="11" name="Rounded Rectangle 2">
            <a:extLst>
              <a:ext uri="{FF2B5EF4-FFF2-40B4-BE49-F238E27FC236}">
                <a16:creationId xmlns:a16="http://schemas.microsoft.com/office/drawing/2014/main" id="{4EC23C0A-1798-43EF-A2DD-E49EC33F72A9}"/>
              </a:ext>
            </a:extLst>
          </p:cNvPr>
          <p:cNvSpPr/>
          <p:nvPr/>
        </p:nvSpPr>
        <p:spPr>
          <a:xfrm>
            <a:off x="273027" y="395516"/>
            <a:ext cx="734230" cy="53340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a)</a:t>
            </a:r>
          </a:p>
        </p:txBody>
      </p:sp>
      <p:sp>
        <p:nvSpPr>
          <p:cNvPr id="12" name="Rounded Rectangle 2">
            <a:extLst>
              <a:ext uri="{FF2B5EF4-FFF2-40B4-BE49-F238E27FC236}">
                <a16:creationId xmlns:a16="http://schemas.microsoft.com/office/drawing/2014/main" id="{0601996E-1D2D-40E2-A4F7-5524037FF74A}"/>
              </a:ext>
            </a:extLst>
          </p:cNvPr>
          <p:cNvSpPr/>
          <p:nvPr/>
        </p:nvSpPr>
        <p:spPr>
          <a:xfrm>
            <a:off x="6215585" y="387882"/>
            <a:ext cx="734230" cy="53340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b)</a:t>
            </a: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BA5C5DDE-37B8-41E1-AA8F-649E7DC020BA}"/>
              </a:ext>
            </a:extLst>
          </p:cNvPr>
          <p:cNvGrpSpPr/>
          <p:nvPr/>
        </p:nvGrpSpPr>
        <p:grpSpPr>
          <a:xfrm>
            <a:off x="180316" y="391597"/>
            <a:ext cx="5476045" cy="2954820"/>
            <a:chOff x="315051" y="2165808"/>
            <a:chExt cx="5476045" cy="2954820"/>
          </a:xfrm>
        </p:grpSpPr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6B65D797-3F38-44D0-B458-D3C76ADB726E}"/>
                </a:ext>
              </a:extLst>
            </p:cNvPr>
            <p:cNvGrpSpPr/>
            <p:nvPr/>
          </p:nvGrpSpPr>
          <p:grpSpPr>
            <a:xfrm>
              <a:off x="788696" y="2666537"/>
              <a:ext cx="4355286" cy="2137478"/>
              <a:chOff x="788696" y="2666537"/>
              <a:chExt cx="4355286" cy="2137478"/>
            </a:xfrm>
          </p:grpSpPr>
          <p:cxnSp>
            <p:nvCxnSpPr>
              <p:cNvPr id="18" name="Straight Connector 17">
                <a:extLst>
                  <a:ext uri="{FF2B5EF4-FFF2-40B4-BE49-F238E27FC236}">
                    <a16:creationId xmlns:a16="http://schemas.microsoft.com/office/drawing/2014/main" id="{66D91724-8966-4897-B94F-BC324197E69B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858885" y="2693533"/>
                <a:ext cx="1382510" cy="2042418"/>
              </a:xfrm>
              <a:prstGeom prst="line">
                <a:avLst/>
              </a:prstGeom>
              <a:ln w="38100">
                <a:solidFill>
                  <a:srgbClr val="00206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Straight Connector 20">
                <a:extLst>
                  <a:ext uri="{FF2B5EF4-FFF2-40B4-BE49-F238E27FC236}">
                    <a16:creationId xmlns:a16="http://schemas.microsoft.com/office/drawing/2014/main" id="{ECF17486-6262-4F57-9D96-1477C8CDEF5A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2241396" y="2693534"/>
                <a:ext cx="2859029" cy="1470934"/>
              </a:xfrm>
              <a:prstGeom prst="line">
                <a:avLst/>
              </a:prstGeom>
              <a:ln w="38100">
                <a:solidFill>
                  <a:srgbClr val="00206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2" name="Oval 21">
                <a:extLst>
                  <a:ext uri="{FF2B5EF4-FFF2-40B4-BE49-F238E27FC236}">
                    <a16:creationId xmlns:a16="http://schemas.microsoft.com/office/drawing/2014/main" id="{E37A39E5-E39A-4AFC-8348-53BEE05B9BBA}"/>
                  </a:ext>
                </a:extLst>
              </p:cNvPr>
              <p:cNvSpPr/>
              <p:nvPr/>
            </p:nvSpPr>
            <p:spPr>
              <a:xfrm>
                <a:off x="788696" y="4716900"/>
                <a:ext cx="87115" cy="87115"/>
              </a:xfrm>
              <a:prstGeom prst="ellipse">
                <a:avLst/>
              </a:prstGeom>
              <a:solidFill>
                <a:srgbClr val="002060"/>
              </a:solidFill>
              <a:ln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3" name="Oval 22">
                <a:extLst>
                  <a:ext uri="{FF2B5EF4-FFF2-40B4-BE49-F238E27FC236}">
                    <a16:creationId xmlns:a16="http://schemas.microsoft.com/office/drawing/2014/main" id="{5FC9D9AD-11EF-48FA-8F98-3F2208E2E9C5}"/>
                  </a:ext>
                </a:extLst>
              </p:cNvPr>
              <p:cNvSpPr/>
              <p:nvPr/>
            </p:nvSpPr>
            <p:spPr>
              <a:xfrm>
                <a:off x="2197837" y="2666537"/>
                <a:ext cx="87115" cy="87115"/>
              </a:xfrm>
              <a:prstGeom prst="ellipse">
                <a:avLst/>
              </a:prstGeom>
              <a:solidFill>
                <a:srgbClr val="002060"/>
              </a:solidFill>
              <a:ln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4" name="Oval 23">
                <a:extLst>
                  <a:ext uri="{FF2B5EF4-FFF2-40B4-BE49-F238E27FC236}">
                    <a16:creationId xmlns:a16="http://schemas.microsoft.com/office/drawing/2014/main" id="{809A1DDB-E9A5-48F9-A56F-C518D15FC2CA}"/>
                  </a:ext>
                </a:extLst>
              </p:cNvPr>
              <p:cNvSpPr/>
              <p:nvPr/>
            </p:nvSpPr>
            <p:spPr>
              <a:xfrm>
                <a:off x="5056867" y="4112911"/>
                <a:ext cx="87115" cy="87115"/>
              </a:xfrm>
              <a:prstGeom prst="ellipse">
                <a:avLst/>
              </a:prstGeom>
              <a:solidFill>
                <a:srgbClr val="002060"/>
              </a:solidFill>
              <a:ln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15" name="Rounded Rectangle 2">
              <a:extLst>
                <a:ext uri="{FF2B5EF4-FFF2-40B4-BE49-F238E27FC236}">
                  <a16:creationId xmlns:a16="http://schemas.microsoft.com/office/drawing/2014/main" id="{136B066A-1064-43CF-B5CB-2360D9E6A670}"/>
                </a:ext>
              </a:extLst>
            </p:cNvPr>
            <p:cNvSpPr/>
            <p:nvPr/>
          </p:nvSpPr>
          <p:spPr>
            <a:xfrm>
              <a:off x="315051" y="4587228"/>
              <a:ext cx="734230" cy="533400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3200" b="1" dirty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A</a:t>
              </a:r>
            </a:p>
          </p:txBody>
        </p:sp>
        <p:sp>
          <p:nvSpPr>
            <p:cNvPr id="16" name="Rounded Rectangle 2">
              <a:extLst>
                <a:ext uri="{FF2B5EF4-FFF2-40B4-BE49-F238E27FC236}">
                  <a16:creationId xmlns:a16="http://schemas.microsoft.com/office/drawing/2014/main" id="{242199F4-9B0D-487C-8B2B-F1DF934DE4CF}"/>
                </a:ext>
              </a:extLst>
            </p:cNvPr>
            <p:cNvSpPr/>
            <p:nvPr/>
          </p:nvSpPr>
          <p:spPr>
            <a:xfrm>
              <a:off x="2003854" y="2165808"/>
              <a:ext cx="734230" cy="533400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3200" b="1" dirty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B</a:t>
              </a:r>
            </a:p>
          </p:txBody>
        </p:sp>
        <p:sp>
          <p:nvSpPr>
            <p:cNvPr id="17" name="Rounded Rectangle 2">
              <a:extLst>
                <a:ext uri="{FF2B5EF4-FFF2-40B4-BE49-F238E27FC236}">
                  <a16:creationId xmlns:a16="http://schemas.microsoft.com/office/drawing/2014/main" id="{EA66C55D-035F-420B-9850-3D4A9473AA43}"/>
                </a:ext>
              </a:extLst>
            </p:cNvPr>
            <p:cNvSpPr/>
            <p:nvPr/>
          </p:nvSpPr>
          <p:spPr>
            <a:xfrm>
              <a:off x="5056866" y="4006528"/>
              <a:ext cx="734230" cy="533400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3200" b="1" dirty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C</a:t>
              </a:r>
            </a:p>
          </p:txBody>
        </p: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CCA7E612-73CA-45D9-AF6A-E91810A6E833}"/>
              </a:ext>
            </a:extLst>
          </p:cNvPr>
          <p:cNvGrpSpPr/>
          <p:nvPr/>
        </p:nvGrpSpPr>
        <p:grpSpPr>
          <a:xfrm>
            <a:off x="6429709" y="410724"/>
            <a:ext cx="4804721" cy="2961924"/>
            <a:chOff x="6721459" y="2165808"/>
            <a:chExt cx="4804721" cy="2961924"/>
          </a:xfrm>
        </p:grpSpPr>
        <p:grpSp>
          <p:nvGrpSpPr>
            <p:cNvPr id="26" name="Group 25">
              <a:extLst>
                <a:ext uri="{FF2B5EF4-FFF2-40B4-BE49-F238E27FC236}">
                  <a16:creationId xmlns:a16="http://schemas.microsoft.com/office/drawing/2014/main" id="{29AA8F5A-933F-4CE3-8738-5C4B28428E40}"/>
                </a:ext>
              </a:extLst>
            </p:cNvPr>
            <p:cNvGrpSpPr/>
            <p:nvPr/>
          </p:nvGrpSpPr>
          <p:grpSpPr>
            <a:xfrm>
              <a:off x="7088574" y="2641667"/>
              <a:ext cx="3816085" cy="1986350"/>
              <a:chOff x="7088574" y="2641667"/>
              <a:chExt cx="3816085" cy="1986350"/>
            </a:xfrm>
          </p:grpSpPr>
          <p:cxnSp>
            <p:nvCxnSpPr>
              <p:cNvPr id="31" name="Straight Connector 30">
                <a:extLst>
                  <a:ext uri="{FF2B5EF4-FFF2-40B4-BE49-F238E27FC236}">
                    <a16:creationId xmlns:a16="http://schemas.microsoft.com/office/drawing/2014/main" id="{063A39BC-828B-4E37-AEC4-6E290C1417B2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10861289" y="2690546"/>
                <a:ext cx="0" cy="1886289"/>
              </a:xfrm>
              <a:prstGeom prst="line">
                <a:avLst/>
              </a:prstGeom>
              <a:ln w="38100">
                <a:solidFill>
                  <a:srgbClr val="00206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Straight Connector 31">
                <a:extLst>
                  <a:ext uri="{FF2B5EF4-FFF2-40B4-BE49-F238E27FC236}">
                    <a16:creationId xmlns:a16="http://schemas.microsoft.com/office/drawing/2014/main" id="{E9A86342-0316-40C3-AF94-6A5FCBFD40A6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8169007" y="2690546"/>
                <a:ext cx="2692282" cy="2988"/>
              </a:xfrm>
              <a:prstGeom prst="line">
                <a:avLst/>
              </a:prstGeom>
              <a:ln w="38100">
                <a:solidFill>
                  <a:srgbClr val="00206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Straight Connector 32">
                <a:extLst>
                  <a:ext uri="{FF2B5EF4-FFF2-40B4-BE49-F238E27FC236}">
                    <a16:creationId xmlns:a16="http://schemas.microsoft.com/office/drawing/2014/main" id="{93B2875C-6456-43F6-B6A3-6BC8B52098AE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7132132" y="4584460"/>
                <a:ext cx="3729157" cy="0"/>
              </a:xfrm>
              <a:prstGeom prst="line">
                <a:avLst/>
              </a:prstGeom>
              <a:ln w="38100">
                <a:solidFill>
                  <a:srgbClr val="00206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4" name="Oval 33">
                <a:extLst>
                  <a:ext uri="{FF2B5EF4-FFF2-40B4-BE49-F238E27FC236}">
                    <a16:creationId xmlns:a16="http://schemas.microsoft.com/office/drawing/2014/main" id="{E2C2E61D-DA39-4C01-8E5D-A92FEF99DDE9}"/>
                  </a:ext>
                </a:extLst>
              </p:cNvPr>
              <p:cNvSpPr/>
              <p:nvPr/>
            </p:nvSpPr>
            <p:spPr>
              <a:xfrm>
                <a:off x="7088574" y="4540902"/>
                <a:ext cx="87115" cy="87115"/>
              </a:xfrm>
              <a:prstGeom prst="ellipse">
                <a:avLst/>
              </a:prstGeom>
              <a:solidFill>
                <a:srgbClr val="002060"/>
              </a:solidFill>
              <a:ln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35" name="Oval 34">
                <a:extLst>
                  <a:ext uri="{FF2B5EF4-FFF2-40B4-BE49-F238E27FC236}">
                    <a16:creationId xmlns:a16="http://schemas.microsoft.com/office/drawing/2014/main" id="{E1A4A1BA-7CD6-4561-B433-E1C2E3C5A741}"/>
                  </a:ext>
                </a:extLst>
              </p:cNvPr>
              <p:cNvSpPr/>
              <p:nvPr/>
            </p:nvSpPr>
            <p:spPr>
              <a:xfrm>
                <a:off x="10817544" y="4540902"/>
                <a:ext cx="87115" cy="87115"/>
              </a:xfrm>
              <a:prstGeom prst="ellipse">
                <a:avLst/>
              </a:prstGeom>
              <a:solidFill>
                <a:srgbClr val="002060"/>
              </a:solidFill>
              <a:ln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36" name="Oval 35">
                <a:extLst>
                  <a:ext uri="{FF2B5EF4-FFF2-40B4-BE49-F238E27FC236}">
                    <a16:creationId xmlns:a16="http://schemas.microsoft.com/office/drawing/2014/main" id="{563679CD-7E91-4927-9EEB-63506853A02A}"/>
                  </a:ext>
                </a:extLst>
              </p:cNvPr>
              <p:cNvSpPr/>
              <p:nvPr/>
            </p:nvSpPr>
            <p:spPr>
              <a:xfrm>
                <a:off x="10817544" y="2641667"/>
                <a:ext cx="87115" cy="87115"/>
              </a:xfrm>
              <a:prstGeom prst="ellipse">
                <a:avLst/>
              </a:prstGeom>
              <a:solidFill>
                <a:srgbClr val="002060"/>
              </a:solidFill>
              <a:ln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37" name="Oval 36">
                <a:extLst>
                  <a:ext uri="{FF2B5EF4-FFF2-40B4-BE49-F238E27FC236}">
                    <a16:creationId xmlns:a16="http://schemas.microsoft.com/office/drawing/2014/main" id="{BBFD1213-A579-4301-A049-E96C0C1DD9C8}"/>
                  </a:ext>
                </a:extLst>
              </p:cNvPr>
              <p:cNvSpPr/>
              <p:nvPr/>
            </p:nvSpPr>
            <p:spPr>
              <a:xfrm>
                <a:off x="8125511" y="2641667"/>
                <a:ext cx="87115" cy="87115"/>
              </a:xfrm>
              <a:prstGeom prst="ellipse">
                <a:avLst/>
              </a:prstGeom>
              <a:solidFill>
                <a:srgbClr val="002060"/>
              </a:solidFill>
              <a:ln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27" name="Rounded Rectangle 2">
              <a:extLst>
                <a:ext uri="{FF2B5EF4-FFF2-40B4-BE49-F238E27FC236}">
                  <a16:creationId xmlns:a16="http://schemas.microsoft.com/office/drawing/2014/main" id="{19E39AD6-3C9A-46B8-B972-51B368518F19}"/>
                </a:ext>
              </a:extLst>
            </p:cNvPr>
            <p:cNvSpPr/>
            <p:nvPr/>
          </p:nvSpPr>
          <p:spPr>
            <a:xfrm>
              <a:off x="7635144" y="2165808"/>
              <a:ext cx="734230" cy="533400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3200" b="1" dirty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D</a:t>
              </a:r>
            </a:p>
          </p:txBody>
        </p:sp>
        <p:sp>
          <p:nvSpPr>
            <p:cNvPr id="28" name="Rounded Rectangle 2">
              <a:extLst>
                <a:ext uri="{FF2B5EF4-FFF2-40B4-BE49-F238E27FC236}">
                  <a16:creationId xmlns:a16="http://schemas.microsoft.com/office/drawing/2014/main" id="{4DCE4D32-29BD-4519-9A46-961A2E5594E7}"/>
                </a:ext>
              </a:extLst>
            </p:cNvPr>
            <p:cNvSpPr/>
            <p:nvPr/>
          </p:nvSpPr>
          <p:spPr>
            <a:xfrm>
              <a:off x="10791950" y="2165808"/>
              <a:ext cx="734230" cy="533400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3200" b="1" dirty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E</a:t>
              </a:r>
            </a:p>
          </p:txBody>
        </p:sp>
        <p:sp>
          <p:nvSpPr>
            <p:cNvPr id="29" name="Rounded Rectangle 2">
              <a:extLst>
                <a:ext uri="{FF2B5EF4-FFF2-40B4-BE49-F238E27FC236}">
                  <a16:creationId xmlns:a16="http://schemas.microsoft.com/office/drawing/2014/main" id="{4278FA91-E918-4102-BBAF-34E4F57D2917}"/>
                </a:ext>
              </a:extLst>
            </p:cNvPr>
            <p:cNvSpPr/>
            <p:nvPr/>
          </p:nvSpPr>
          <p:spPr>
            <a:xfrm>
              <a:off x="10791950" y="4594332"/>
              <a:ext cx="734230" cy="533400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3200" b="1" dirty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G</a:t>
              </a:r>
            </a:p>
          </p:txBody>
        </p:sp>
        <p:sp>
          <p:nvSpPr>
            <p:cNvPr id="30" name="Rounded Rectangle 2">
              <a:extLst>
                <a:ext uri="{FF2B5EF4-FFF2-40B4-BE49-F238E27FC236}">
                  <a16:creationId xmlns:a16="http://schemas.microsoft.com/office/drawing/2014/main" id="{A3A5CE71-8E3A-4B1C-9A66-EE7446A4E726}"/>
                </a:ext>
              </a:extLst>
            </p:cNvPr>
            <p:cNvSpPr/>
            <p:nvPr/>
          </p:nvSpPr>
          <p:spPr>
            <a:xfrm>
              <a:off x="6721459" y="4594332"/>
              <a:ext cx="734230" cy="533400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3200" b="1" dirty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H</a:t>
              </a:r>
            </a:p>
          </p:txBody>
        </p:sp>
      </p:grpSp>
      <p:sp>
        <p:nvSpPr>
          <p:cNvPr id="38" name="TextBox 37">
            <a:extLst>
              <a:ext uri="{FF2B5EF4-FFF2-40B4-BE49-F238E27FC236}">
                <a16:creationId xmlns:a16="http://schemas.microsoft.com/office/drawing/2014/main" id="{859AAA10-F387-4F1E-B472-C60906252DA6}"/>
              </a:ext>
            </a:extLst>
          </p:cNvPr>
          <p:cNvSpPr txBox="1"/>
          <p:nvPr/>
        </p:nvSpPr>
        <p:spPr>
          <a:xfrm>
            <a:off x="1606051" y="3494898"/>
            <a:ext cx="10555776" cy="30469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b="1" dirty="0">
                <a:solidFill>
                  <a:srgbClr val="007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 </a:t>
            </a:r>
            <a:r>
              <a:rPr lang="en-US" sz="3200" b="1" dirty="0" err="1">
                <a:solidFill>
                  <a:srgbClr val="007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Mỗi</a:t>
            </a:r>
            <a:r>
              <a:rPr lang="en-US" sz="3200" b="1" dirty="0">
                <a:solidFill>
                  <a:srgbClr val="007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7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đường</a:t>
            </a:r>
            <a:r>
              <a:rPr lang="en-US" sz="3200" b="1" dirty="0">
                <a:solidFill>
                  <a:srgbClr val="007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7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gấp</a:t>
            </a:r>
            <a:r>
              <a:rPr lang="en-US" sz="3200" b="1" dirty="0">
                <a:solidFill>
                  <a:srgbClr val="007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7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khúc</a:t>
            </a:r>
            <a:r>
              <a:rPr lang="en-US" sz="3200" b="1" dirty="0">
                <a:solidFill>
                  <a:srgbClr val="007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7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gồm</a:t>
            </a:r>
            <a:r>
              <a:rPr lang="en-US" sz="3200" b="1" dirty="0">
                <a:solidFill>
                  <a:srgbClr val="007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7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mấy</a:t>
            </a:r>
            <a:r>
              <a:rPr lang="en-US" sz="3200" b="1" dirty="0">
                <a:solidFill>
                  <a:srgbClr val="007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7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đoạn</a:t>
            </a:r>
            <a:r>
              <a:rPr lang="en-US" sz="3200" b="1" dirty="0">
                <a:solidFill>
                  <a:srgbClr val="007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7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thẳng</a:t>
            </a:r>
            <a:r>
              <a:rPr lang="en-US" sz="3200" b="1" dirty="0">
                <a:solidFill>
                  <a:srgbClr val="007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 </a:t>
            </a:r>
            <a:r>
              <a:rPr lang="en-US" sz="3200" b="1" dirty="0" err="1">
                <a:solidFill>
                  <a:srgbClr val="007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Đó</a:t>
            </a:r>
            <a:r>
              <a:rPr lang="en-US" sz="3200" b="1" dirty="0">
                <a:solidFill>
                  <a:srgbClr val="007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7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3200" b="1" dirty="0">
                <a:solidFill>
                  <a:srgbClr val="007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7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những</a:t>
            </a:r>
            <a:r>
              <a:rPr lang="en-US" sz="3200" b="1" dirty="0">
                <a:solidFill>
                  <a:srgbClr val="007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7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đoạn</a:t>
            </a:r>
            <a:r>
              <a:rPr lang="en-US" sz="3200" b="1" dirty="0">
                <a:solidFill>
                  <a:srgbClr val="007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7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thẳng</a:t>
            </a:r>
            <a:r>
              <a:rPr lang="en-US" sz="3200" b="1" dirty="0">
                <a:solidFill>
                  <a:srgbClr val="007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7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nào</a:t>
            </a:r>
            <a:r>
              <a:rPr lang="en-US" sz="3200" b="1" dirty="0">
                <a:solidFill>
                  <a:srgbClr val="007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  <a:p>
            <a:pPr>
              <a:lnSpc>
                <a:spcPct val="150000"/>
              </a:lnSpc>
            </a:pPr>
            <a:r>
              <a:rPr lang="en-US" sz="3200" b="1" smtClean="0">
                <a:solidFill>
                  <a:srgbClr val="007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 </a:t>
            </a:r>
            <a:r>
              <a:rPr lang="en-US" sz="3200" b="1" smtClean="0">
                <a:solidFill>
                  <a:srgbClr val="007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Hãy </a:t>
            </a:r>
            <a:r>
              <a:rPr lang="en-US" sz="3200" b="1" dirty="0" err="1">
                <a:solidFill>
                  <a:srgbClr val="007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kể</a:t>
            </a:r>
            <a:r>
              <a:rPr lang="en-US" sz="3200" b="1" dirty="0">
                <a:solidFill>
                  <a:srgbClr val="007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7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tên</a:t>
            </a:r>
            <a:r>
              <a:rPr lang="en-US" sz="3200" b="1" dirty="0">
                <a:solidFill>
                  <a:srgbClr val="007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7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3200" b="1" dirty="0">
                <a:solidFill>
                  <a:srgbClr val="007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7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đường</a:t>
            </a:r>
            <a:r>
              <a:rPr lang="en-US" sz="3200" b="1" dirty="0">
                <a:solidFill>
                  <a:srgbClr val="007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7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gấp</a:t>
            </a:r>
            <a:r>
              <a:rPr lang="en-US" sz="3200" b="1" dirty="0">
                <a:solidFill>
                  <a:srgbClr val="007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7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khúc</a:t>
            </a:r>
            <a:r>
              <a:rPr lang="en-US" sz="3200" b="1" dirty="0">
                <a:solidFill>
                  <a:srgbClr val="007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7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gồm</a:t>
            </a:r>
            <a:r>
              <a:rPr lang="en-US" sz="3200" b="1" dirty="0">
                <a:solidFill>
                  <a:srgbClr val="007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 </a:t>
            </a:r>
            <a:r>
              <a:rPr lang="en-US" sz="3200" b="1" dirty="0" err="1">
                <a:solidFill>
                  <a:srgbClr val="007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đoạn</a:t>
            </a:r>
            <a:r>
              <a:rPr lang="en-US" sz="3200" b="1" dirty="0">
                <a:solidFill>
                  <a:srgbClr val="007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7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thẳng</a:t>
            </a:r>
            <a:r>
              <a:rPr lang="en-US" sz="3200" b="1" dirty="0">
                <a:solidFill>
                  <a:srgbClr val="007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7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3200" b="1" dirty="0">
                <a:solidFill>
                  <a:srgbClr val="007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7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3200" b="1" dirty="0">
                <a:solidFill>
                  <a:srgbClr val="007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7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sz="3200" b="1" dirty="0">
                <a:solidFill>
                  <a:srgbClr val="007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b.</a:t>
            </a:r>
          </a:p>
        </p:txBody>
      </p:sp>
    </p:spTree>
    <p:extLst>
      <p:ext uri="{BB962C8B-B14F-4D97-AF65-F5344CB8AC3E}">
        <p14:creationId xmlns:p14="http://schemas.microsoft.com/office/powerpoint/2010/main" val="36487113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E7DD87F2-E893-4A1B-A28B-27D2DAD77677}"/>
              </a:ext>
            </a:extLst>
          </p:cNvPr>
          <p:cNvGrpSpPr/>
          <p:nvPr/>
        </p:nvGrpSpPr>
        <p:grpSpPr>
          <a:xfrm>
            <a:off x="-219865" y="5141755"/>
            <a:ext cx="12411865" cy="2355392"/>
            <a:chOff x="-219865" y="5141755"/>
            <a:chExt cx="12411865" cy="2355392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B532E675-E676-45E8-84C0-75428F084EC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0" b="100000" l="0" r="100000">
                          <a14:foregroundMark x1="7321" y1="97656" x2="94436" y2="97917"/>
                          <a14:foregroundMark x1="4539" y1="1823" x2="97950" y2="1823"/>
                          <a14:foregroundMark x1="1318" y1="2865" x2="4246" y2="1302"/>
                          <a14:foregroundMark x1="586" y1="98438" x2="11713" y2="98698"/>
                          <a14:backgroundMark x1="1464" y1="5469" x2="97804" y2="9896"/>
                          <a14:backgroundMark x1="98829" y1="13281" x2="96193" y2="85417"/>
                          <a14:backgroundMark x1="96193" y1="85417" x2="9224" y2="87500"/>
                          <a14:backgroundMark x1="9224" y1="87500" x2="5271" y2="12240"/>
                          <a14:backgroundMark x1="5710" y1="12760" x2="83748" y2="35156"/>
                          <a14:backgroundMark x1="3514" y1="68229" x2="6442" y2="89583"/>
                          <a14:backgroundMark x1="21523" y1="41667" x2="59297" y2="69792"/>
                          <a14:backgroundMark x1="82723" y1="34635" x2="98243" y2="51302"/>
                          <a14:backgroundMark x1="18009" y1="32292" x2="35286" y2="41406"/>
                          <a14:backgroundMark x1="14934" y1="46615" x2="36457" y2="70573"/>
                        </a14:backgroundRemoval>
                      </a14:imgEffect>
                    </a14:imgLayer>
                  </a14:imgProps>
                </a:ext>
              </a:extLst>
            </a:blip>
            <a:srcRect t="94227"/>
            <a:stretch/>
          </p:blipFill>
          <p:spPr>
            <a:xfrm>
              <a:off x="0" y="6460136"/>
              <a:ext cx="12192000" cy="397864"/>
            </a:xfrm>
            <a:prstGeom prst="rect">
              <a:avLst/>
            </a:prstGeom>
          </p:spPr>
        </p:pic>
        <p:pic>
          <p:nvPicPr>
            <p:cNvPr id="5" name="图片 2">
              <a:extLst>
                <a:ext uri="{FF2B5EF4-FFF2-40B4-BE49-F238E27FC236}">
                  <a16:creationId xmlns:a16="http://schemas.microsoft.com/office/drawing/2014/main" id="{C1DC8928-E538-49BA-954D-7AABF032BB6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18913" r="62396" b="49205"/>
            <a:stretch/>
          </p:blipFill>
          <p:spPr>
            <a:xfrm rot="3299304">
              <a:off x="-318811" y="5240701"/>
              <a:ext cx="2355392" cy="2157500"/>
            </a:xfrm>
            <a:prstGeom prst="rect">
              <a:avLst/>
            </a:prstGeom>
          </p:spPr>
        </p:pic>
        <p:pic>
          <p:nvPicPr>
            <p:cNvPr id="6" name="图片 7">
              <a:extLst>
                <a:ext uri="{FF2B5EF4-FFF2-40B4-BE49-F238E27FC236}">
                  <a16:creationId xmlns:a16="http://schemas.microsoft.com/office/drawing/2014/main" id="{9D546607-4C78-4B62-A009-4169E75D467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18913" r="62396" b="72843"/>
            <a:stretch/>
          </p:blipFill>
          <p:spPr>
            <a:xfrm flipH="1">
              <a:off x="7132132" y="6022518"/>
              <a:ext cx="1699938" cy="832494"/>
            </a:xfrm>
            <a:prstGeom prst="rect">
              <a:avLst/>
            </a:prstGeom>
          </p:spPr>
        </p:pic>
        <p:pic>
          <p:nvPicPr>
            <p:cNvPr id="9" name="图片 7">
              <a:extLst>
                <a:ext uri="{FF2B5EF4-FFF2-40B4-BE49-F238E27FC236}">
                  <a16:creationId xmlns:a16="http://schemas.microsoft.com/office/drawing/2014/main" id="{3C3A4903-840E-406C-90CB-197A2CE9DBA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t="63893" r="85748"/>
            <a:stretch/>
          </p:blipFill>
          <p:spPr>
            <a:xfrm rot="17758331">
              <a:off x="11244476" y="5792447"/>
              <a:ext cx="859187" cy="733693"/>
            </a:xfrm>
            <a:prstGeom prst="rect">
              <a:avLst/>
            </a:prstGeom>
          </p:spPr>
        </p:pic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id="{D123ACCC-4B89-4A7B-A8A7-69FE42CD444D}"/>
              </a:ext>
            </a:extLst>
          </p:cNvPr>
          <p:cNvGrpSpPr/>
          <p:nvPr/>
        </p:nvGrpSpPr>
        <p:grpSpPr>
          <a:xfrm>
            <a:off x="0" y="-1"/>
            <a:ext cx="12333834" cy="1454069"/>
            <a:chOff x="0" y="-1"/>
            <a:chExt cx="12333834" cy="1454069"/>
          </a:xfrm>
        </p:grpSpPr>
        <p:pic>
          <p:nvPicPr>
            <p:cNvPr id="19" name="Picture 18">
              <a:extLst>
                <a:ext uri="{FF2B5EF4-FFF2-40B4-BE49-F238E27FC236}">
                  <a16:creationId xmlns:a16="http://schemas.microsoft.com/office/drawing/2014/main" id="{C72A5402-B61A-459C-80C6-F133D10149F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0" b="100000" l="0" r="100000">
                          <a14:foregroundMark x1="7321" y1="97656" x2="94436" y2="97917"/>
                          <a14:foregroundMark x1="4539" y1="1823" x2="97950" y2="1823"/>
                          <a14:foregroundMark x1="1318" y1="2865" x2="4246" y2="1302"/>
                          <a14:foregroundMark x1="586" y1="98438" x2="11713" y2="98698"/>
                          <a14:backgroundMark x1="1464" y1="5469" x2="97804" y2="9896"/>
                          <a14:backgroundMark x1="98829" y1="13281" x2="96193" y2="85417"/>
                          <a14:backgroundMark x1="96193" y1="85417" x2="9224" y2="87500"/>
                          <a14:backgroundMark x1="9224" y1="87500" x2="5271" y2="12240"/>
                          <a14:backgroundMark x1="5710" y1="12760" x2="83748" y2="35156"/>
                          <a14:backgroundMark x1="3514" y1="68229" x2="6442" y2="89583"/>
                          <a14:backgroundMark x1="21523" y1="41667" x2="59297" y2="69792"/>
                          <a14:backgroundMark x1="82723" y1="34635" x2="98243" y2="51302"/>
                          <a14:backgroundMark x1="18009" y1="32292" x2="35286" y2="41406"/>
                          <a14:backgroundMark x1="14934" y1="46615" x2="36457" y2="70573"/>
                        </a14:backgroundRemoval>
                      </a14:imgEffect>
                    </a14:imgLayer>
                  </a14:imgProps>
                </a:ext>
              </a:extLst>
            </a:blip>
            <a:srcRect t="94227"/>
            <a:stretch/>
          </p:blipFill>
          <p:spPr>
            <a:xfrm rot="10800000">
              <a:off x="0" y="0"/>
              <a:ext cx="12192000" cy="397864"/>
            </a:xfrm>
            <a:prstGeom prst="rect">
              <a:avLst/>
            </a:prstGeom>
          </p:spPr>
        </p:pic>
        <p:pic>
          <p:nvPicPr>
            <p:cNvPr id="20" name="图片 2">
              <a:extLst>
                <a:ext uri="{FF2B5EF4-FFF2-40B4-BE49-F238E27FC236}">
                  <a16:creationId xmlns:a16="http://schemas.microsoft.com/office/drawing/2014/main" id="{2EDFEA16-7C1A-4593-B8BA-15768C29122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18913" t="-5528" r="62396" b="71295"/>
            <a:stretch/>
          </p:blipFill>
          <p:spPr>
            <a:xfrm rot="10800000">
              <a:off x="9978442" y="-1"/>
              <a:ext cx="2355392" cy="1454069"/>
            </a:xfrm>
            <a:prstGeom prst="rect">
              <a:avLst/>
            </a:prstGeom>
          </p:spPr>
        </p:pic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7263EDB1-788E-4CA2-A865-86D882E9A3DC}"/>
              </a:ext>
            </a:extLst>
          </p:cNvPr>
          <p:cNvGrpSpPr/>
          <p:nvPr/>
        </p:nvGrpSpPr>
        <p:grpSpPr>
          <a:xfrm>
            <a:off x="166646" y="422233"/>
            <a:ext cx="5164112" cy="609600"/>
            <a:chOff x="481252" y="1865894"/>
            <a:chExt cx="5164112" cy="609600"/>
          </a:xfrm>
        </p:grpSpPr>
        <p:sp>
          <p:nvSpPr>
            <p:cNvPr id="11" name="Rounded Rectangle 2">
              <a:extLst>
                <a:ext uri="{FF2B5EF4-FFF2-40B4-BE49-F238E27FC236}">
                  <a16:creationId xmlns:a16="http://schemas.microsoft.com/office/drawing/2014/main" id="{854DD849-1FC4-4F9A-AA9E-D5411FD53BD5}"/>
                </a:ext>
              </a:extLst>
            </p:cNvPr>
            <p:cNvSpPr/>
            <p:nvPr/>
          </p:nvSpPr>
          <p:spPr>
            <a:xfrm>
              <a:off x="1090852" y="1942094"/>
              <a:ext cx="4554512" cy="533400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3200" b="1" dirty="0" err="1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Có</a:t>
              </a:r>
              <a:r>
                <a:rPr lang="en-US" sz="3200" b="1" dirty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3200" b="1" dirty="0" err="1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mấy</a:t>
              </a:r>
              <a:r>
                <a:rPr lang="en-US" sz="3200" b="1" dirty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3200" b="1" dirty="0" err="1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hình</a:t>
              </a:r>
              <a:r>
                <a:rPr lang="en-US" sz="3200" b="1" dirty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3200" b="1" dirty="0" err="1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tứ</a:t>
              </a:r>
              <a:r>
                <a:rPr lang="en-US" sz="3200" b="1" dirty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3200" b="1" dirty="0" err="1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giác</a:t>
              </a:r>
              <a:r>
                <a:rPr lang="en-US" sz="3200" b="1" dirty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?</a:t>
              </a:r>
            </a:p>
          </p:txBody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E6892A4F-3961-4450-9CAE-D7EFB8F2F5F6}"/>
                </a:ext>
              </a:extLst>
            </p:cNvPr>
            <p:cNvSpPr/>
            <p:nvPr/>
          </p:nvSpPr>
          <p:spPr>
            <a:xfrm>
              <a:off x="481252" y="1865894"/>
              <a:ext cx="609600" cy="609600"/>
            </a:xfrm>
            <a:prstGeom prst="ellipse">
              <a:avLst/>
            </a:prstGeom>
            <a:solidFill>
              <a:srgbClr val="002060"/>
            </a:solidFill>
            <a:ln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000" b="1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2</a:t>
              </a:r>
            </a:p>
          </p:txBody>
        </p:sp>
      </p:grpSp>
      <p:sp>
        <p:nvSpPr>
          <p:cNvPr id="7" name="Isosceles Triangle 6">
            <a:extLst>
              <a:ext uri="{FF2B5EF4-FFF2-40B4-BE49-F238E27FC236}">
                <a16:creationId xmlns:a16="http://schemas.microsoft.com/office/drawing/2014/main" id="{F0B0176C-D894-4F5B-B342-B8BDAACDC4A5}"/>
              </a:ext>
            </a:extLst>
          </p:cNvPr>
          <p:cNvSpPr/>
          <p:nvPr/>
        </p:nvSpPr>
        <p:spPr>
          <a:xfrm>
            <a:off x="1584010" y="1607946"/>
            <a:ext cx="2013653" cy="1487064"/>
          </a:xfrm>
          <a:prstGeom prst="triangle">
            <a:avLst/>
          </a:prstGeom>
          <a:solidFill>
            <a:srgbClr val="FFC30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Diamond 7">
            <a:extLst>
              <a:ext uri="{FF2B5EF4-FFF2-40B4-BE49-F238E27FC236}">
                <a16:creationId xmlns:a16="http://schemas.microsoft.com/office/drawing/2014/main" id="{5EB70554-9CC9-46B9-A5BF-A93160A7699F}"/>
              </a:ext>
            </a:extLst>
          </p:cNvPr>
          <p:cNvSpPr/>
          <p:nvPr/>
        </p:nvSpPr>
        <p:spPr>
          <a:xfrm>
            <a:off x="5423930" y="839900"/>
            <a:ext cx="1350117" cy="2650939"/>
          </a:xfrm>
          <a:prstGeom prst="diamond">
            <a:avLst/>
          </a:prstGeom>
          <a:solidFill>
            <a:srgbClr val="FFC30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Parallelogram 12">
            <a:extLst>
              <a:ext uri="{FF2B5EF4-FFF2-40B4-BE49-F238E27FC236}">
                <a16:creationId xmlns:a16="http://schemas.microsoft.com/office/drawing/2014/main" id="{6B34464D-8BF1-4729-BC71-CE700C2E7A1E}"/>
              </a:ext>
            </a:extLst>
          </p:cNvPr>
          <p:cNvSpPr/>
          <p:nvPr/>
        </p:nvSpPr>
        <p:spPr>
          <a:xfrm>
            <a:off x="8153493" y="1778178"/>
            <a:ext cx="2722948" cy="1243101"/>
          </a:xfrm>
          <a:prstGeom prst="parallelogram">
            <a:avLst>
              <a:gd name="adj" fmla="val 48609"/>
            </a:avLst>
          </a:prstGeom>
          <a:solidFill>
            <a:srgbClr val="FFC30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Flowchart: Manual Input 13">
            <a:extLst>
              <a:ext uri="{FF2B5EF4-FFF2-40B4-BE49-F238E27FC236}">
                <a16:creationId xmlns:a16="http://schemas.microsoft.com/office/drawing/2014/main" id="{CF208DD6-F8EA-417E-A4A3-7E7CAAB35286}"/>
              </a:ext>
            </a:extLst>
          </p:cNvPr>
          <p:cNvSpPr/>
          <p:nvPr/>
        </p:nvSpPr>
        <p:spPr>
          <a:xfrm rot="5400000">
            <a:off x="2103786" y="3862074"/>
            <a:ext cx="1487063" cy="2013652"/>
          </a:xfrm>
          <a:prstGeom prst="flowChartManualInput">
            <a:avLst/>
          </a:prstGeom>
          <a:solidFill>
            <a:srgbClr val="FFC30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6261DE4D-1E82-40BF-9A07-E575C8A4B974}"/>
              </a:ext>
            </a:extLst>
          </p:cNvPr>
          <p:cNvSpPr/>
          <p:nvPr/>
        </p:nvSpPr>
        <p:spPr>
          <a:xfrm>
            <a:off x="5261588" y="3914692"/>
            <a:ext cx="1668823" cy="1668823"/>
          </a:xfrm>
          <a:prstGeom prst="ellipse">
            <a:avLst/>
          </a:prstGeom>
          <a:solidFill>
            <a:srgbClr val="FFC30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rapezoid 15">
            <a:extLst>
              <a:ext uri="{FF2B5EF4-FFF2-40B4-BE49-F238E27FC236}">
                <a16:creationId xmlns:a16="http://schemas.microsoft.com/office/drawing/2014/main" id="{2EBF9B31-3832-4F80-8779-79B14024481F}"/>
              </a:ext>
            </a:extLst>
          </p:cNvPr>
          <p:cNvSpPr/>
          <p:nvPr/>
        </p:nvSpPr>
        <p:spPr>
          <a:xfrm>
            <a:off x="8309105" y="4114221"/>
            <a:ext cx="2411724" cy="1469294"/>
          </a:xfrm>
          <a:prstGeom prst="trapezoid">
            <a:avLst>
              <a:gd name="adj" fmla="val 41980"/>
            </a:avLst>
          </a:prstGeom>
          <a:solidFill>
            <a:srgbClr val="FFC30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1" name="xanh 1">
            <a:extLst>
              <a:ext uri="{FF2B5EF4-FFF2-40B4-BE49-F238E27FC236}">
                <a16:creationId xmlns:a16="http://schemas.microsoft.com/office/drawing/2014/main" id="{81D81226-5395-42F0-B22F-957822D9F915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2142" y="2173686"/>
            <a:ext cx="1072823" cy="1072823"/>
          </a:xfrm>
          <a:prstGeom prst="rect">
            <a:avLst/>
          </a:prstGeom>
        </p:spPr>
      </p:pic>
      <p:pic>
        <p:nvPicPr>
          <p:cNvPr id="22" name="do 2">
            <a:extLst>
              <a:ext uri="{FF2B5EF4-FFF2-40B4-BE49-F238E27FC236}">
                <a16:creationId xmlns:a16="http://schemas.microsoft.com/office/drawing/2014/main" id="{900934F4-B2E5-405F-B4FD-F6BEF1CABB1D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87" t="15873" r="3975" b="16825"/>
          <a:stretch/>
        </p:blipFill>
        <p:spPr>
          <a:xfrm>
            <a:off x="2917318" y="2455168"/>
            <a:ext cx="1196915" cy="808108"/>
          </a:xfrm>
          <a:prstGeom prst="rect">
            <a:avLst/>
          </a:prstGeom>
        </p:spPr>
      </p:pic>
      <p:pic>
        <p:nvPicPr>
          <p:cNvPr id="23" name="xanh 1">
            <a:extLst>
              <a:ext uri="{FF2B5EF4-FFF2-40B4-BE49-F238E27FC236}">
                <a16:creationId xmlns:a16="http://schemas.microsoft.com/office/drawing/2014/main" id="{6BD29B37-3424-4D1C-BF95-4E8728D33F11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84417" y="2200916"/>
            <a:ext cx="1072823" cy="1072823"/>
          </a:xfrm>
          <a:prstGeom prst="rect">
            <a:avLst/>
          </a:prstGeom>
        </p:spPr>
      </p:pic>
      <p:pic>
        <p:nvPicPr>
          <p:cNvPr id="24" name="do 2">
            <a:extLst>
              <a:ext uri="{FF2B5EF4-FFF2-40B4-BE49-F238E27FC236}">
                <a16:creationId xmlns:a16="http://schemas.microsoft.com/office/drawing/2014/main" id="{C468F7A5-19CB-457B-A724-053378440420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87" t="15873" r="3975" b="16825"/>
          <a:stretch/>
        </p:blipFill>
        <p:spPr>
          <a:xfrm>
            <a:off x="6095999" y="4868900"/>
            <a:ext cx="1196915" cy="808108"/>
          </a:xfrm>
          <a:prstGeom prst="rect">
            <a:avLst/>
          </a:prstGeom>
        </p:spPr>
      </p:pic>
      <p:pic>
        <p:nvPicPr>
          <p:cNvPr id="25" name="xanh 1">
            <a:extLst>
              <a:ext uri="{FF2B5EF4-FFF2-40B4-BE49-F238E27FC236}">
                <a16:creationId xmlns:a16="http://schemas.microsoft.com/office/drawing/2014/main" id="{4A0690A1-32AC-4768-99F1-AFFD93A58D34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57223" y="4640465"/>
            <a:ext cx="1072823" cy="1072823"/>
          </a:xfrm>
          <a:prstGeom prst="rect">
            <a:avLst/>
          </a:prstGeom>
        </p:spPr>
      </p:pic>
      <p:pic>
        <p:nvPicPr>
          <p:cNvPr id="26" name="xanh 1">
            <a:extLst>
              <a:ext uri="{FF2B5EF4-FFF2-40B4-BE49-F238E27FC236}">
                <a16:creationId xmlns:a16="http://schemas.microsoft.com/office/drawing/2014/main" id="{4CDD990F-F7E8-4F93-9FA6-ECA681467D85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9983" y="4753345"/>
            <a:ext cx="1072823" cy="10728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23237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6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" fill="hold">
                      <p:stCondLst>
                        <p:cond delay="0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2Hiệu-ứng-âm-thanh-oh-nooo-_mp3cut.net_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1 yea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1 yea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64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5" fill="hold">
                      <p:stCondLst>
                        <p:cond delay="0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1 yea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70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1" fill="hold">
                      <p:stCondLst>
                        <p:cond delay="0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2Hiệu-ứng-âm-thanh-oh-nooo-_mp3cut.net_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76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7" fill="hold">
                      <p:stCondLst>
                        <p:cond delay="0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1 yea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13" grpId="0" animBg="1"/>
      <p:bldP spid="14" grpId="0" animBg="1"/>
      <p:bldP spid="15" grpId="0" animBg="1"/>
      <p:bldP spid="16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361</TotalTime>
  <Words>521</Words>
  <Application>Microsoft Office PowerPoint</Application>
  <PresentationFormat>Widescreen</PresentationFormat>
  <Paragraphs>97</Paragraphs>
  <Slides>12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7" baseType="lpstr">
      <vt:lpstr>Arial</vt:lpstr>
      <vt:lpstr>Calibri</vt:lpstr>
      <vt:lpstr>Calibri Light</vt:lpstr>
      <vt:lpstr>思源黑体 CN Bold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MyPC</cp:lastModifiedBy>
  <cp:revision>73</cp:revision>
  <dcterms:created xsi:type="dcterms:W3CDTF">2021-06-08T15:09:33Z</dcterms:created>
  <dcterms:modified xsi:type="dcterms:W3CDTF">2022-12-04T09:22:13Z</dcterms:modified>
</cp:coreProperties>
</file>