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8" r:id="rId3"/>
  </p:sldMasterIdLst>
  <p:notesMasterIdLst>
    <p:notesMasterId r:id="rId13"/>
  </p:notesMasterIdLst>
  <p:sldIdLst>
    <p:sldId id="256" r:id="rId4"/>
    <p:sldId id="266" r:id="rId5"/>
    <p:sldId id="283" r:id="rId6"/>
    <p:sldId id="296" r:id="rId7"/>
    <p:sldId id="281" r:id="rId8"/>
    <p:sldId id="320" r:id="rId9"/>
    <p:sldId id="268" r:id="rId10"/>
    <p:sldId id="321" r:id="rId11"/>
    <p:sldId id="2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91D74-EEA2-462B-84E2-DE64B217C23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6EB3E-59EC-481E-AE0E-DB2C43DC0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60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244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857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3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0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64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24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98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26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86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21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91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40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56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24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33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36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46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9421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104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0529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620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931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714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9461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461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92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033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9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3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5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32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2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3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7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548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emf"/><Relationship Id="rId4" Type="http://schemas.openxmlformats.org/officeDocument/2006/relationships/image" Target="../media/image19.emf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.xml"/><Relationship Id="rId5" Type="http://schemas.openxmlformats.org/officeDocument/2006/relationships/image" Target="../media/image27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emf"/><Relationship Id="rId4" Type="http://schemas.openxmlformats.org/officeDocument/2006/relationships/image" Target="../media/image19.emf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BÀI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15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4988302" y="186355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CHỦ ĐỀ 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3</a:t>
            </a:r>
            <a:endParaRPr kumimoji="0" lang="vi-VN" sz="3600" b="0" i="0" u="none" strike="noStrike" kern="1200" cap="none" spc="0" normalizeH="0" baseline="0" noProof="0" dirty="0">
              <a:ln>
                <a:solidFill>
                  <a:srgbClr val="70AD47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CỘNG ĐỒNG ĐỊA PHƯƠNG</a:t>
            </a:r>
            <a:endParaRPr kumimoji="0" lang="vi-VN" sz="4800" b="0" i="0" u="none" strike="noStrike" kern="1200" cap="none" spc="0" normalizeH="0" baseline="0" noProof="0" dirty="0">
              <a:ln>
                <a:solidFill>
                  <a:srgbClr val="70AD47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-13536" y="4434986"/>
            <a:ext cx="9183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7A176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ÔN TẬP CHỦ ĐỀ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7A176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CỘNG ĐỒNG ĐỊA PHƯƠNG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17A17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52" name="Picture 6" descr="Market cartoon concept Royalty Free Vector Image">
            <a:extLst>
              <a:ext uri="{FF2B5EF4-FFF2-40B4-BE49-F238E27FC236}">
                <a16:creationId xmlns:a16="http://schemas.microsoft.com/office/drawing/2014/main" id="{62872512-1AD4-4A5A-BB74-CBF0861EA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75" b="10994"/>
          <a:stretch/>
        </p:blipFill>
        <p:spPr bwMode="auto">
          <a:xfrm>
            <a:off x="5757637" y="1676134"/>
            <a:ext cx="3133262" cy="240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Types transport concept cartoon style Royalty Free Vector">
            <a:extLst>
              <a:ext uri="{FF2B5EF4-FFF2-40B4-BE49-F238E27FC236}">
                <a16:creationId xmlns:a16="http://schemas.microsoft.com/office/drawing/2014/main" id="{4CCD5834-9637-49E8-AE6C-277C7F63D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08"/>
          <a:stretch/>
        </p:blipFill>
        <p:spPr bwMode="auto">
          <a:xfrm>
            <a:off x="8898907" y="2955739"/>
            <a:ext cx="3169320" cy="287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26" y="1230203"/>
            <a:ext cx="4988319" cy="4973932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4785480" y="3482143"/>
            <a:ext cx="35394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300" normalizeH="0" baseline="0" noProof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 </a:t>
            </a:r>
            <a:r>
              <a:rPr lang="en-US" altLang="zh-CN" sz="6000" b="1" spc="300">
                <a:solidFill>
                  <a:srgbClr val="ED81A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3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B0503020204020204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B0503020204020204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B0503020204020204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B0503020204020204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B0503020204020204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63" y="4676096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87392" y="259750"/>
            <a:ext cx="506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444973" y="1183081"/>
            <a:ext cx="10722519" cy="1384995"/>
            <a:chOff x="774356" y="855884"/>
            <a:chExt cx="10722519" cy="138499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855884"/>
              <a:ext cx="944030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qui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định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khi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trên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phương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tuyên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truyền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những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người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xung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quanh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cùng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52955" y="2979004"/>
            <a:ext cx="11617005" cy="985064"/>
            <a:chOff x="853046" y="1773223"/>
            <a:chExt cx="9166102" cy="985064"/>
          </a:xfrm>
        </p:grpSpPr>
        <p:grpSp>
          <p:nvGrpSpPr>
            <p:cNvPr id="22" name="Group 21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8978" y="1733470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HS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vẽ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hoặc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cắt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dán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báo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sau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khi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xong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chủ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E57E9B3-CF20-4242-BB3A-5344FB496353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3757" y="4727379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077984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093434-CEDA-4F70-AD65-FDDA1487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1310581" y="1886752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DE5A2-A059-4464-B83C-B7115711DD3C}"/>
              </a:ext>
            </a:extLst>
          </p:cNvPr>
          <p:cNvSpPr txBox="1"/>
          <p:nvPr/>
        </p:nvSpPr>
        <p:spPr>
          <a:xfrm>
            <a:off x="2477394" y="1071970"/>
            <a:ext cx="9573135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Picture 2" descr="Premium Vector | Happy cute kid boy with traffic sign">
            <a:extLst>
              <a:ext uri="{FF2B5EF4-FFF2-40B4-BE49-F238E27FC236}">
                <a16:creationId xmlns:a16="http://schemas.microsoft.com/office/drawing/2014/main" id="{9735C700-1688-4F6E-AC72-BE2AEC70C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457" y="3209925"/>
            <a:ext cx="3648075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95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141F889-9008-4EEE-A0F1-582721B24E2E}"/>
              </a:ext>
            </a:extLst>
          </p:cNvPr>
          <p:cNvSpPr/>
          <p:nvPr/>
        </p:nvSpPr>
        <p:spPr>
          <a:xfrm>
            <a:off x="2917759" y="114106"/>
            <a:ext cx="5807141" cy="819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490" y="1826409"/>
            <a:ext cx="2633190" cy="25681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875" y="1799113"/>
            <a:ext cx="2156802" cy="2593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414" y="1596788"/>
            <a:ext cx="2017216" cy="2556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6198" y="4528920"/>
            <a:ext cx="4026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1182" y="4542570"/>
            <a:ext cx="4043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55644" y="4542570"/>
            <a:ext cx="2554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đỗ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63367" y="0"/>
            <a:ext cx="1628633" cy="1596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8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E05D7EC-C61E-44AD-A1F8-9E965D5BBED6}"/>
              </a:ext>
            </a:extLst>
          </p:cNvPr>
          <p:cNvGrpSpPr/>
          <p:nvPr/>
        </p:nvGrpSpPr>
        <p:grpSpPr>
          <a:xfrm>
            <a:off x="826050" y="849082"/>
            <a:ext cx="11191552" cy="4865972"/>
            <a:chOff x="826050" y="849082"/>
            <a:chExt cx="11191552" cy="486597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29EFC7B-848C-4015-BA1B-3156FD9FDDC0}"/>
                </a:ext>
              </a:extLst>
            </p:cNvPr>
            <p:cNvGrpSpPr/>
            <p:nvPr/>
          </p:nvGrpSpPr>
          <p:grpSpPr>
            <a:xfrm>
              <a:off x="826050" y="849082"/>
              <a:ext cx="11191552" cy="4865972"/>
              <a:chOff x="826050" y="849082"/>
              <a:chExt cx="8898522" cy="4865972"/>
            </a:xfrm>
          </p:grpSpPr>
          <p:sp>
            <p:nvSpPr>
              <p:cNvPr id="7" name="Rounded Rectangle 39">
                <a:extLst>
                  <a:ext uri="{FF2B5EF4-FFF2-40B4-BE49-F238E27FC236}">
                    <a16:creationId xmlns:a16="http://schemas.microsoft.com/office/drawing/2014/main" id="{D2499791-49C9-4D3D-B1EF-68F3426DB37D}"/>
                  </a:ext>
                </a:extLst>
              </p:cNvPr>
              <p:cNvSpPr/>
              <p:nvPr/>
            </p:nvSpPr>
            <p:spPr>
              <a:xfrm>
                <a:off x="826050" y="1193847"/>
                <a:ext cx="8898522" cy="4521207"/>
              </a:xfrm>
              <a:prstGeom prst="roundRect">
                <a:avLst/>
              </a:prstGeom>
              <a:solidFill>
                <a:srgbClr val="92D5DB"/>
              </a:solidFill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3196C718-D9F8-4DD8-9F7A-AA581FEAB6CF}"/>
                  </a:ext>
                </a:extLst>
              </p:cNvPr>
              <p:cNvGrpSpPr/>
              <p:nvPr/>
            </p:nvGrpSpPr>
            <p:grpSpPr>
              <a:xfrm>
                <a:off x="1247173" y="849082"/>
                <a:ext cx="3179052" cy="689529"/>
                <a:chOff x="666601" y="1168396"/>
                <a:chExt cx="3179052" cy="689529"/>
              </a:xfrm>
            </p:grpSpPr>
            <p:sp>
              <p:nvSpPr>
                <p:cNvPr id="5" name="Rectangle: Rounded Corners 14">
                  <a:extLst>
                    <a:ext uri="{FF2B5EF4-FFF2-40B4-BE49-F238E27FC236}">
                      <a16:creationId xmlns:a16="http://schemas.microsoft.com/office/drawing/2014/main" id="{CC8B7BD4-C9A7-44A8-9DA5-466ACE6B396F}"/>
                    </a:ext>
                  </a:extLst>
                </p:cNvPr>
                <p:cNvSpPr/>
                <p:nvPr/>
              </p:nvSpPr>
              <p:spPr>
                <a:xfrm rot="21258933">
                  <a:off x="666601" y="1168396"/>
                  <a:ext cx="3028013" cy="689529"/>
                </a:xfrm>
                <a:custGeom>
                  <a:avLst/>
                  <a:gdLst>
                    <a:gd name="connsiteX0" fmla="*/ 0 w 3028013"/>
                    <a:gd name="connsiteY0" fmla="*/ 114924 h 689529"/>
                    <a:gd name="connsiteX1" fmla="*/ 114924 w 3028013"/>
                    <a:gd name="connsiteY1" fmla="*/ 0 h 689529"/>
                    <a:gd name="connsiteX2" fmla="*/ 2913089 w 3028013"/>
                    <a:gd name="connsiteY2" fmla="*/ 0 h 689529"/>
                    <a:gd name="connsiteX3" fmla="*/ 3028013 w 3028013"/>
                    <a:gd name="connsiteY3" fmla="*/ 114924 h 689529"/>
                    <a:gd name="connsiteX4" fmla="*/ 3028013 w 3028013"/>
                    <a:gd name="connsiteY4" fmla="*/ 574605 h 689529"/>
                    <a:gd name="connsiteX5" fmla="*/ 2913089 w 3028013"/>
                    <a:gd name="connsiteY5" fmla="*/ 689529 h 689529"/>
                    <a:gd name="connsiteX6" fmla="*/ 114924 w 3028013"/>
                    <a:gd name="connsiteY6" fmla="*/ 689529 h 689529"/>
                    <a:gd name="connsiteX7" fmla="*/ 0 w 3028013"/>
                    <a:gd name="connsiteY7" fmla="*/ 574605 h 689529"/>
                    <a:gd name="connsiteX8" fmla="*/ 0 w 3028013"/>
                    <a:gd name="connsiteY8" fmla="*/ 114924 h 689529"/>
                    <a:gd name="connsiteX0" fmla="*/ 0 w 3028013"/>
                    <a:gd name="connsiteY0" fmla="*/ 114924 h 689529"/>
                    <a:gd name="connsiteX1" fmla="*/ 114924 w 3028013"/>
                    <a:gd name="connsiteY1" fmla="*/ 0 h 689529"/>
                    <a:gd name="connsiteX2" fmla="*/ 2913089 w 3028013"/>
                    <a:gd name="connsiteY2" fmla="*/ 0 h 689529"/>
                    <a:gd name="connsiteX3" fmla="*/ 3028013 w 3028013"/>
                    <a:gd name="connsiteY3" fmla="*/ 114924 h 689529"/>
                    <a:gd name="connsiteX4" fmla="*/ 3028013 w 3028013"/>
                    <a:gd name="connsiteY4" fmla="*/ 574605 h 689529"/>
                    <a:gd name="connsiteX5" fmla="*/ 2913089 w 3028013"/>
                    <a:gd name="connsiteY5" fmla="*/ 689529 h 689529"/>
                    <a:gd name="connsiteX6" fmla="*/ 254624 w 3028013"/>
                    <a:gd name="connsiteY6" fmla="*/ 689529 h 689529"/>
                    <a:gd name="connsiteX7" fmla="*/ 0 w 3028013"/>
                    <a:gd name="connsiteY7" fmla="*/ 574605 h 689529"/>
                    <a:gd name="connsiteX8" fmla="*/ 0 w 3028013"/>
                    <a:gd name="connsiteY8" fmla="*/ 114924 h 689529"/>
                    <a:gd name="connsiteX0" fmla="*/ 0 w 3028013"/>
                    <a:gd name="connsiteY0" fmla="*/ 114924 h 689529"/>
                    <a:gd name="connsiteX1" fmla="*/ 114924 w 3028013"/>
                    <a:gd name="connsiteY1" fmla="*/ 0 h 689529"/>
                    <a:gd name="connsiteX2" fmla="*/ 2913089 w 3028013"/>
                    <a:gd name="connsiteY2" fmla="*/ 0 h 689529"/>
                    <a:gd name="connsiteX3" fmla="*/ 3028013 w 3028013"/>
                    <a:gd name="connsiteY3" fmla="*/ 114924 h 689529"/>
                    <a:gd name="connsiteX4" fmla="*/ 3028013 w 3028013"/>
                    <a:gd name="connsiteY4" fmla="*/ 574605 h 689529"/>
                    <a:gd name="connsiteX5" fmla="*/ 2913089 w 3028013"/>
                    <a:gd name="connsiteY5" fmla="*/ 689529 h 689529"/>
                    <a:gd name="connsiteX6" fmla="*/ 254624 w 3028013"/>
                    <a:gd name="connsiteY6" fmla="*/ 689529 h 689529"/>
                    <a:gd name="connsiteX7" fmla="*/ 57150 w 3028013"/>
                    <a:gd name="connsiteY7" fmla="*/ 536505 h 689529"/>
                    <a:gd name="connsiteX8" fmla="*/ 0 w 3028013"/>
                    <a:gd name="connsiteY8" fmla="*/ 114924 h 689529"/>
                    <a:gd name="connsiteX0" fmla="*/ 0 w 3028013"/>
                    <a:gd name="connsiteY0" fmla="*/ 114924 h 689529"/>
                    <a:gd name="connsiteX1" fmla="*/ 114924 w 3028013"/>
                    <a:gd name="connsiteY1" fmla="*/ 0 h 689529"/>
                    <a:gd name="connsiteX2" fmla="*/ 2913089 w 3028013"/>
                    <a:gd name="connsiteY2" fmla="*/ 0 h 689529"/>
                    <a:gd name="connsiteX3" fmla="*/ 3028013 w 3028013"/>
                    <a:gd name="connsiteY3" fmla="*/ 114924 h 689529"/>
                    <a:gd name="connsiteX4" fmla="*/ 3028013 w 3028013"/>
                    <a:gd name="connsiteY4" fmla="*/ 574605 h 689529"/>
                    <a:gd name="connsiteX5" fmla="*/ 2913089 w 3028013"/>
                    <a:gd name="connsiteY5" fmla="*/ 689529 h 689529"/>
                    <a:gd name="connsiteX6" fmla="*/ 254624 w 3028013"/>
                    <a:gd name="connsiteY6" fmla="*/ 689529 h 689529"/>
                    <a:gd name="connsiteX7" fmla="*/ 146050 w 3028013"/>
                    <a:gd name="connsiteY7" fmla="*/ 523805 h 689529"/>
                    <a:gd name="connsiteX8" fmla="*/ 0 w 3028013"/>
                    <a:gd name="connsiteY8" fmla="*/ 114924 h 689529"/>
                    <a:gd name="connsiteX0" fmla="*/ 0 w 3028013"/>
                    <a:gd name="connsiteY0" fmla="*/ 114924 h 689529"/>
                    <a:gd name="connsiteX1" fmla="*/ 114924 w 3028013"/>
                    <a:gd name="connsiteY1" fmla="*/ 0 h 689529"/>
                    <a:gd name="connsiteX2" fmla="*/ 2913089 w 3028013"/>
                    <a:gd name="connsiteY2" fmla="*/ 0 h 689529"/>
                    <a:gd name="connsiteX3" fmla="*/ 3028013 w 3028013"/>
                    <a:gd name="connsiteY3" fmla="*/ 114924 h 689529"/>
                    <a:gd name="connsiteX4" fmla="*/ 3028013 w 3028013"/>
                    <a:gd name="connsiteY4" fmla="*/ 574605 h 689529"/>
                    <a:gd name="connsiteX5" fmla="*/ 2773389 w 3028013"/>
                    <a:gd name="connsiteY5" fmla="*/ 664129 h 689529"/>
                    <a:gd name="connsiteX6" fmla="*/ 254624 w 3028013"/>
                    <a:gd name="connsiteY6" fmla="*/ 689529 h 689529"/>
                    <a:gd name="connsiteX7" fmla="*/ 146050 w 3028013"/>
                    <a:gd name="connsiteY7" fmla="*/ 523805 h 689529"/>
                    <a:gd name="connsiteX8" fmla="*/ 0 w 3028013"/>
                    <a:gd name="connsiteY8" fmla="*/ 114924 h 689529"/>
                    <a:gd name="connsiteX0" fmla="*/ 0 w 3028013"/>
                    <a:gd name="connsiteY0" fmla="*/ 114924 h 689529"/>
                    <a:gd name="connsiteX1" fmla="*/ 114924 w 3028013"/>
                    <a:gd name="connsiteY1" fmla="*/ 0 h 689529"/>
                    <a:gd name="connsiteX2" fmla="*/ 2913089 w 3028013"/>
                    <a:gd name="connsiteY2" fmla="*/ 0 h 689529"/>
                    <a:gd name="connsiteX3" fmla="*/ 3028013 w 3028013"/>
                    <a:gd name="connsiteY3" fmla="*/ 114924 h 689529"/>
                    <a:gd name="connsiteX4" fmla="*/ 2907363 w 3028013"/>
                    <a:gd name="connsiteY4" fmla="*/ 580955 h 689529"/>
                    <a:gd name="connsiteX5" fmla="*/ 2773389 w 3028013"/>
                    <a:gd name="connsiteY5" fmla="*/ 664129 h 689529"/>
                    <a:gd name="connsiteX6" fmla="*/ 254624 w 3028013"/>
                    <a:gd name="connsiteY6" fmla="*/ 689529 h 689529"/>
                    <a:gd name="connsiteX7" fmla="*/ 146050 w 3028013"/>
                    <a:gd name="connsiteY7" fmla="*/ 523805 h 689529"/>
                    <a:gd name="connsiteX8" fmla="*/ 0 w 3028013"/>
                    <a:gd name="connsiteY8" fmla="*/ 114924 h 689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28013" h="689529">
                      <a:moveTo>
                        <a:pt x="0" y="114924"/>
                      </a:moveTo>
                      <a:cubicBezTo>
                        <a:pt x="0" y="51453"/>
                        <a:pt x="51453" y="0"/>
                        <a:pt x="114924" y="0"/>
                      </a:cubicBezTo>
                      <a:lnTo>
                        <a:pt x="2913089" y="0"/>
                      </a:lnTo>
                      <a:cubicBezTo>
                        <a:pt x="2976560" y="0"/>
                        <a:pt x="3028013" y="51453"/>
                        <a:pt x="3028013" y="114924"/>
                      </a:cubicBezTo>
                      <a:lnTo>
                        <a:pt x="2907363" y="580955"/>
                      </a:lnTo>
                      <a:cubicBezTo>
                        <a:pt x="2907363" y="644426"/>
                        <a:pt x="2836860" y="664129"/>
                        <a:pt x="2773389" y="664129"/>
                      </a:cubicBezTo>
                      <a:lnTo>
                        <a:pt x="254624" y="689529"/>
                      </a:lnTo>
                      <a:cubicBezTo>
                        <a:pt x="191153" y="689529"/>
                        <a:pt x="146050" y="587276"/>
                        <a:pt x="146050" y="523805"/>
                      </a:cubicBezTo>
                      <a:lnTo>
                        <a:pt x="0" y="114924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C0D71CD-F311-40F3-BEAD-557A693C02D7}"/>
                    </a:ext>
                  </a:extLst>
                </p:cNvPr>
                <p:cNvSpPr txBox="1"/>
                <p:nvPr/>
              </p:nvSpPr>
              <p:spPr>
                <a:xfrm rot="21202949">
                  <a:off x="977182" y="1185961"/>
                  <a:ext cx="2868471" cy="496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B9BD5">
                          <a:lumMod val="75000"/>
                        </a:srgb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BÂY GIỜ, EM CÓ THỂ :</a:t>
                  </a:r>
                  <a:endParaRPr kumimoji="0" lang="en-V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62C205-CF28-4411-82D7-DB3FE07F80B7}"/>
                </a:ext>
              </a:extLst>
            </p:cNvPr>
            <p:cNvSpPr txBox="1"/>
            <p:nvPr/>
          </p:nvSpPr>
          <p:spPr>
            <a:xfrm>
              <a:off x="1058744" y="1913917"/>
              <a:ext cx="6789778" cy="3347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Biết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lựa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chọn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mua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hàng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hóa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phù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hợp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về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chất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lượng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Nói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được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tên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các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đường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phương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tiện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giao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tiện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ích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của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chúng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Phân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biệt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được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biển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báo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giao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biết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tham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giao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toàn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B786081-5FC6-4AF0-AB79-55F20BE0AFE0}"/>
              </a:ext>
            </a:extLst>
          </p:cNvPr>
          <p:cNvGrpSpPr/>
          <p:nvPr/>
        </p:nvGrpSpPr>
        <p:grpSpPr>
          <a:xfrm>
            <a:off x="7848522" y="1390752"/>
            <a:ext cx="3755576" cy="4127395"/>
            <a:chOff x="8189681" y="1845066"/>
            <a:chExt cx="3486349" cy="381908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C6C7859-99D7-4A99-AB09-DB08037CA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89681" y="2511350"/>
              <a:ext cx="3486349" cy="3152803"/>
            </a:xfrm>
            <a:prstGeom prst="rect">
              <a:avLst/>
            </a:prstGeom>
          </p:spPr>
        </p:pic>
        <p:pic>
          <p:nvPicPr>
            <p:cNvPr id="26" name="Picture 10" descr="HIỂU BIẾT VỀ BIỂN BÁO GIAO THÔNG ĐƯỜNG BỘ (Bậc Trung Thiện)">
              <a:extLst>
                <a:ext uri="{FF2B5EF4-FFF2-40B4-BE49-F238E27FC236}">
                  <a16:creationId xmlns:a16="http://schemas.microsoft.com/office/drawing/2014/main" id="{B31DEA4D-BBF5-457A-9D8E-DB892FB3D5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6012">
              <a:off x="10427998" y="1845066"/>
              <a:ext cx="1001108" cy="839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68101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B0503020204020204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B0503020204020204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B0503020204020204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B0503020204020204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B0503020204020204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63" y="4676096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87392" y="259750"/>
            <a:ext cx="506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444973" y="1183081"/>
            <a:ext cx="10722519" cy="1384995"/>
            <a:chOff x="774356" y="855884"/>
            <a:chExt cx="10722519" cy="138499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855884"/>
              <a:ext cx="944030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qui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định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khi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trên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phương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tuyên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truyền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những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người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xung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quanh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cùng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52955" y="2979004"/>
            <a:ext cx="11617005" cy="985064"/>
            <a:chOff x="853046" y="1773223"/>
            <a:chExt cx="9166102" cy="985064"/>
          </a:xfrm>
        </p:grpSpPr>
        <p:grpSp>
          <p:nvGrpSpPr>
            <p:cNvPr id="22" name="Group 21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8978" y="1733470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HS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vẽ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hoặc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cắt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dán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báo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sau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khi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xong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chủ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E57E9B3-CF20-4242-BB3A-5344FB496353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3757" y="4727379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80934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392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259</Words>
  <Application>Microsoft Office PowerPoint</Application>
  <PresentationFormat>Widescreen</PresentationFormat>
  <Paragraphs>30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等线</vt:lpstr>
      <vt:lpstr>Arial</vt:lpstr>
      <vt:lpstr>Calibri</vt:lpstr>
      <vt:lpstr>Calibri Light</vt:lpstr>
      <vt:lpstr>Times New Roman</vt:lpstr>
      <vt:lpstr>UTM Cookies</vt:lpstr>
      <vt:lpstr>1_Office Theme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Nguyễn Thu Hường</cp:lastModifiedBy>
  <cp:revision>1</cp:revision>
  <dcterms:created xsi:type="dcterms:W3CDTF">2022-12-18T10:50:05Z</dcterms:created>
  <dcterms:modified xsi:type="dcterms:W3CDTF">2022-12-18T10:53:37Z</dcterms:modified>
</cp:coreProperties>
</file>